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removePersonalInfoOnSave="1" saveSubsetFonts="1" autoCompressPictures="0">
  <p:sldMasterIdLst>
    <p:sldMasterId id="2147483946" r:id="rId1"/>
  </p:sldMasterIdLst>
  <p:notesMasterIdLst>
    <p:notesMasterId r:id="rId12"/>
  </p:notesMasterIdLst>
  <p:handoutMasterIdLst>
    <p:handoutMasterId r:id="rId13"/>
  </p:handoutMasterIdLst>
  <p:sldIdLst>
    <p:sldId id="2145706762" r:id="rId2"/>
    <p:sldId id="2145706757" r:id="rId3"/>
    <p:sldId id="2145706742" r:id="rId4"/>
    <p:sldId id="2145706758" r:id="rId5"/>
    <p:sldId id="2145706759" r:id="rId6"/>
    <p:sldId id="2145706760" r:id="rId7"/>
    <p:sldId id="2145706743" r:id="rId8"/>
    <p:sldId id="2145706761" r:id="rId9"/>
    <p:sldId id="2145706763" r:id="rId10"/>
    <p:sldId id="330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Medicines Access Top Lines" id="{C5F1DB73-3EC8-4073-94E8-C6EE2AADB6A1}">
          <p14:sldIdLst>
            <p14:sldId id="2145706762"/>
            <p14:sldId id="2145706757"/>
            <p14:sldId id="2145706742"/>
            <p14:sldId id="2145706758"/>
            <p14:sldId id="2145706759"/>
            <p14:sldId id="2145706760"/>
            <p14:sldId id="2145706743"/>
            <p14:sldId id="2145706761"/>
            <p14:sldId id="2145706763"/>
            <p14:sldId id="330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Author" initials="A" userId="Author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8" name="Author" initials="A" lastIdx="0" clrIdx="7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8646E"/>
    <a:srgbClr val="451551"/>
    <a:srgbClr val="A2BDC1"/>
    <a:srgbClr val="222222"/>
    <a:srgbClr val="CBCFD0"/>
    <a:srgbClr val="004550"/>
    <a:srgbClr val="E7E9EB"/>
    <a:srgbClr val="CBD0D4"/>
    <a:srgbClr val="E7E9E9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85BE263C-DBD7-4A20-BB59-AAB30ACAA65A}" styleName="Medium Style 3 - 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EB344D84-9AFB-497E-A393-DC336BA19D2E}" styleName="Medium Style 3 - Accent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309" autoAdjust="0"/>
    <p:restoredTop sz="94795" autoAdjust="0"/>
  </p:normalViewPr>
  <p:slideViewPr>
    <p:cSldViewPr snapToGrid="0">
      <p:cViewPr varScale="1">
        <p:scale>
          <a:sx n="67" d="100"/>
          <a:sy n="67" d="100"/>
        </p:scale>
        <p:origin x="58" y="221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8/10/relationships/authors" Target="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ommentAuthors" Target="commentAuthor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explosion val="5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F44E-4CF2-9903-EA8DC6F360CE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F44E-4CF2-9903-EA8DC6F360CE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F44E-4CF2-9903-EA8DC6F360CE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F44E-4CF2-9903-EA8DC6F360CE}"/>
              </c:ext>
            </c:extLst>
          </c:dPt>
          <c:cat>
            <c:strRef>
              <c:f>Sheet1!$A$2:$A$5</c:f>
              <c:strCache>
                <c:ptCount val="3"/>
                <c:pt idx="0">
                  <c:v>1st Qtr</c:v>
                </c:pt>
                <c:pt idx="1">
                  <c:v>2nd Qtr</c:v>
                </c:pt>
                <c:pt idx="2">
                  <c:v>3rd Qtr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33</c:v>
                </c:pt>
                <c:pt idx="1">
                  <c:v>33</c:v>
                </c:pt>
                <c:pt idx="2">
                  <c:v>33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D82-4613-8889-3EE56112EE8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dPt>
            <c:idx val="0"/>
            <c:bubble3D val="0"/>
            <c:spPr>
              <a:solidFill>
                <a:srgbClr val="45155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2-1024-4403-819C-AFCE09DD803D}"/>
              </c:ext>
            </c:extLst>
          </c:dPt>
          <c:dPt>
            <c:idx val="1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1024-4403-819C-AFCE09DD803D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D230-4A9A-8590-42F87AEE2516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D230-4A9A-8590-42F87AEE2516}"/>
              </c:ext>
            </c:extLst>
          </c:dPt>
          <c:cat>
            <c:numRef>
              <c:f>Sheet1!$A$2:$A$5</c:f>
              <c:numCache>
                <c:formatCode>General</c:formatCode>
                <c:ptCount val="4"/>
              </c:numCache>
            </c:numRef>
          </c:cat>
          <c:val>
            <c:numRef>
              <c:f>Sheet1!$B$2:$B$5</c:f>
              <c:numCache>
                <c:formatCode>General</c:formatCode>
                <c:ptCount val="4"/>
                <c:pt idx="0">
                  <c:v>68</c:v>
                </c:pt>
                <c:pt idx="1">
                  <c:v>32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024-4403-819C-AFCE09DD803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1354170767716532"/>
          <c:y val="7.0312495674674236E-3"/>
          <c:w val="0.63229170767716536"/>
          <c:h val="0.94843750317190556"/>
        </c:manualLayout>
      </c:layout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explosion val="4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357E-4255-A886-FB31A8656A47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357E-4255-A886-FB31A8656A47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357E-4255-A886-FB31A8656A47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357E-4255-A886-FB31A8656A47}"/>
              </c:ext>
            </c:extLst>
          </c:dPt>
          <c:cat>
            <c:strRef>
              <c:f>Sheet1!$A$2:$A$5</c:f>
              <c:strCache>
                <c:ptCount val="2"/>
                <c:pt idx="1">
                  <c:v>2nd Qtr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60</c:v>
                </c:pt>
                <c:pt idx="1">
                  <c:v>40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A63-4404-AE02-E2EC740D6A4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63A7B4E0-C5AF-4E67-A372-F7A03C7E29D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F831CFB-1E73-40F4-AB1A-D345A7F8CA0A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B99B0F1-6494-479E-9AB9-629C0F1571D6}" type="datetimeFigureOut">
              <a:rPr lang="en-GB" smtClean="0"/>
              <a:t>19/07/2022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C8C8A56-2EE4-4E74-BCEC-B277CFD218C0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52F1CB3-6147-438D-AE3F-8D3A9D32BC04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D6832AD-622C-4DA7-9523-4C5A8793F56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18527276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E0D7A42-0977-2147-8194-01C3DBCDFF3E}" type="datetimeFigureOut">
              <a:rPr lang="en-US" smtClean="0"/>
              <a:t>7/19/2022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D92B9AF-1FF3-B64A-A57E-17202D6D58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2600448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6329302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0177703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9505664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1768836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6281648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5299942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0391339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405832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(Whit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9B118A4B-6435-DC40-953D-BE77A26858BC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724988" y="2241489"/>
            <a:ext cx="3924300" cy="1356518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Subtitle here please</a:t>
            </a:r>
            <a:endParaRPr lang="en-US"/>
          </a:p>
        </p:txBody>
      </p:sp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DD23A9BB-0467-40B1-8547-4AAFA68D1909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095998" y="344630"/>
            <a:ext cx="5736002" cy="6168740"/>
          </a:xfrm>
        </p:spPr>
        <p:txBody>
          <a:bodyPr/>
          <a:lstStyle/>
          <a:p>
            <a:endParaRPr lang="en-GB"/>
          </a:p>
        </p:txBody>
      </p:sp>
      <p:pic>
        <p:nvPicPr>
          <p:cNvPr id="8" name="Picture 7" descr="National Institute for Health and Care Excellence logo">
            <a:extLst>
              <a:ext uri="{FF2B5EF4-FFF2-40B4-BE49-F238E27FC236}">
                <a16:creationId xmlns:a16="http://schemas.microsoft.com/office/drawing/2014/main" id="{A9B4C92B-6CC0-4DC2-8C94-2263D143C28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24988" y="5708740"/>
            <a:ext cx="4267199" cy="411779"/>
          </a:xfrm>
          <a:prstGeom prst="rect">
            <a:avLst/>
          </a:prstGeom>
        </p:spPr>
      </p:pic>
      <p:sp>
        <p:nvSpPr>
          <p:cNvPr id="5" name="Title 4">
            <a:extLst>
              <a:ext uri="{FF2B5EF4-FFF2-40B4-BE49-F238E27FC236}">
                <a16:creationId xmlns:a16="http://schemas.microsoft.com/office/drawing/2014/main" id="{2C4CCBFD-89C7-2C4F-9B64-CBDA1A73B7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7" name="Slide Number Placeholder 2">
            <a:extLst>
              <a:ext uri="{FF2B5EF4-FFF2-40B4-BE49-F238E27FC236}">
                <a16:creationId xmlns:a16="http://schemas.microsoft.com/office/drawing/2014/main" id="{04369E3E-D218-4C8B-A5F0-CAD03FAE58D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453751" y="64869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1"/>
                </a:solidFill>
                <a:latin typeface="+mn-lt"/>
              </a:defRPr>
            </a:lvl1pPr>
          </a:lstStyle>
          <a:p>
            <a:fld id="{FD914462-0A0E-4602-BFA1-33271CD95439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636392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ample Page (Purpl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2C99BF27-F2A3-634A-9BA9-2AAB83CB1B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360000" y="350520"/>
            <a:ext cx="11472000" cy="6156959"/>
          </a:xfrm>
          <a:prstGeom prst="rect">
            <a:avLst/>
          </a:prstGeom>
          <a:solidFill>
            <a:srgbClr val="45155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82D06FB-66AF-0540-962A-7751FA64099F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96384" y="487510"/>
            <a:ext cx="11076491" cy="1276350"/>
          </a:xfrm>
          <a:prstGeom prst="rect">
            <a:avLst/>
          </a:prstGeom>
        </p:spPr>
        <p:txBody>
          <a:bodyPr anchor="t" anchorCtr="0">
            <a:normAutofit/>
          </a:bodyPr>
          <a:lstStyle>
            <a:lvl1pPr algn="l"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US"/>
              <a:t>This is a sample page layout</a:t>
            </a:r>
            <a:br>
              <a:rPr lang="en-US"/>
            </a:br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908FBA05-6CDC-A840-80FD-B02E6D8D8D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78540" y="6060646"/>
            <a:ext cx="666786" cy="217726"/>
          </a:xfrm>
          <a:prstGeom prst="rect">
            <a:avLst/>
          </a:prstGeom>
        </p:spPr>
      </p:pic>
      <p:sp>
        <p:nvSpPr>
          <p:cNvPr id="9" name="Text Placeholder 3">
            <a:extLst>
              <a:ext uri="{FF2B5EF4-FFF2-40B4-BE49-F238E27FC236}">
                <a16:creationId xmlns:a16="http://schemas.microsoft.com/office/drawing/2014/main" id="{B858E11F-CACB-4EFE-80EE-3759BCA5BECC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96384" y="1774022"/>
            <a:ext cx="11076491" cy="4005262"/>
          </a:xfrm>
        </p:spPr>
        <p:txBody>
          <a:bodyPr/>
          <a:lstStyle>
            <a:lvl1pPr>
              <a:lnSpc>
                <a:spcPct val="150000"/>
              </a:lnSpc>
              <a:defRPr sz="1800">
                <a:solidFill>
                  <a:schemeClr val="bg1"/>
                </a:solidFill>
              </a:defRPr>
            </a:lvl1pPr>
            <a:lvl2pPr>
              <a:lnSpc>
                <a:spcPct val="150000"/>
              </a:lnSpc>
              <a:defRPr sz="1800">
                <a:solidFill>
                  <a:schemeClr val="bg1"/>
                </a:solidFill>
              </a:defRPr>
            </a:lvl2pPr>
            <a:lvl3pPr>
              <a:lnSpc>
                <a:spcPct val="150000"/>
              </a:lnSpc>
              <a:defRPr sz="1800">
                <a:solidFill>
                  <a:schemeClr val="bg1"/>
                </a:solidFill>
              </a:defRPr>
            </a:lvl3pPr>
            <a:lvl4pPr>
              <a:lnSpc>
                <a:spcPct val="150000"/>
              </a:lnSpc>
              <a:defRPr sz="1800">
                <a:solidFill>
                  <a:schemeClr val="bg1"/>
                </a:solidFill>
              </a:defRPr>
            </a:lvl4pPr>
            <a:lvl5pPr>
              <a:lnSpc>
                <a:spcPct val="150000"/>
              </a:lnSpc>
              <a:defRPr sz="18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Please use this space to insert written content as required. Please use </a:t>
            </a:r>
            <a:r>
              <a:rPr lang="en-US" err="1"/>
              <a:t>Lato</a:t>
            </a:r>
            <a:r>
              <a:rPr lang="en-US"/>
              <a:t> or Arial with a minimum font size of 18 </a:t>
            </a:r>
            <a:r>
              <a:rPr lang="en-US" err="1"/>
              <a:t>pt</a:t>
            </a:r>
            <a:r>
              <a:rPr lang="en-US"/>
              <a:t> and avoid changing the </a:t>
            </a:r>
            <a:r>
              <a:rPr lang="en-US" err="1"/>
              <a:t>colour</a:t>
            </a:r>
            <a:r>
              <a:rPr lang="en-US"/>
              <a:t> of the text.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Slide Number Placeholder 2">
            <a:extLst>
              <a:ext uri="{FF2B5EF4-FFF2-40B4-BE49-F238E27FC236}">
                <a16:creationId xmlns:a16="http://schemas.microsoft.com/office/drawing/2014/main" id="{4A8E12AE-8E0A-4798-8CC3-1B158577132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453751" y="64869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1"/>
                </a:solidFill>
                <a:latin typeface="+mn-lt"/>
              </a:defRPr>
            </a:lvl1pPr>
          </a:lstStyle>
          <a:p>
            <a:fld id="{FD914462-0A0E-4602-BFA1-33271CD95439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263612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Column (Whit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6F30B294-BAC4-5649-A920-E506AB8F81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75822" y="6056144"/>
            <a:ext cx="669504" cy="218020"/>
          </a:xfrm>
          <a:prstGeom prst="rect">
            <a:avLst/>
          </a:prstGeom>
        </p:spPr>
      </p:pic>
      <p:sp>
        <p:nvSpPr>
          <p:cNvPr id="5" name="Title 1">
            <a:extLst>
              <a:ext uri="{FF2B5EF4-FFF2-40B4-BE49-F238E27FC236}">
                <a16:creationId xmlns:a16="http://schemas.microsoft.com/office/drawing/2014/main" id="{6844831D-77BF-5F4B-B60B-55D5C0D74FE3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96383" y="487510"/>
            <a:ext cx="11080069" cy="1276350"/>
          </a:xfrm>
          <a:prstGeom prst="rect">
            <a:avLst/>
          </a:prstGeom>
        </p:spPr>
        <p:txBody>
          <a:bodyPr anchor="t" anchorCtr="0">
            <a:normAutofit/>
          </a:bodyPr>
          <a:lstStyle>
            <a:lvl1pPr algn="l">
              <a:defRPr sz="4000">
                <a:solidFill>
                  <a:srgbClr val="222222"/>
                </a:solidFill>
              </a:defRPr>
            </a:lvl1pPr>
          </a:lstStyle>
          <a:p>
            <a:r>
              <a:rPr lang="en-US"/>
              <a:t>This is sample bulleted text (one column)</a:t>
            </a:r>
            <a:br>
              <a:rPr lang="en-US"/>
            </a:br>
            <a:endParaRPr lang="en-US"/>
          </a:p>
        </p:txBody>
      </p:sp>
      <p:sp>
        <p:nvSpPr>
          <p:cNvPr id="11" name="Subtitle 2">
            <a:extLst>
              <a:ext uri="{FF2B5EF4-FFF2-40B4-BE49-F238E27FC236}">
                <a16:creationId xmlns:a16="http://schemas.microsoft.com/office/drawing/2014/main" id="{FAC2841A-2EFF-4DDA-A274-2C038BF872B1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96580" y="1781111"/>
            <a:ext cx="11080069" cy="4041718"/>
          </a:xfrm>
          <a:prstGeom prst="rect">
            <a:avLst/>
          </a:prstGeom>
        </p:spPr>
        <p:txBody>
          <a:bodyPr>
            <a:normAutofit/>
          </a:bodyPr>
          <a:lstStyle>
            <a:lvl1pPr marL="285750" indent="-285750" algn="l">
              <a:lnSpc>
                <a:spcPct val="150000"/>
              </a:lnSpc>
              <a:spcBef>
                <a:spcPts val="200"/>
              </a:spcBef>
              <a:buFont typeface="Arial" panose="020B0604020202020204" pitchFamily="34" charset="0"/>
              <a:buNone/>
              <a:defRPr sz="1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>
                <a:solidFill>
                  <a:srgbClr val="222222"/>
                </a:solidFill>
                <a:latin typeface="Lato" panose="020F0502020204030203" pitchFamily="34" charset="77"/>
              </a:rPr>
              <a:t>Please use this space to insert written content as required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>
                <a:solidFill>
                  <a:srgbClr val="222222"/>
                </a:solidFill>
                <a:latin typeface="Lato" panose="020F0502020204030203" pitchFamily="34" charset="77"/>
              </a:rPr>
              <a:t>Please use this space to insert written content as required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>
                <a:solidFill>
                  <a:srgbClr val="222222"/>
                </a:solidFill>
                <a:latin typeface="Lato" panose="020F0502020204030203" pitchFamily="34" charset="77"/>
              </a:rPr>
              <a:t>Please use this space to insert written content as required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>
                <a:solidFill>
                  <a:srgbClr val="222222"/>
                </a:solidFill>
                <a:latin typeface="Lato" panose="020F0502020204030203" pitchFamily="34" charset="77"/>
              </a:rPr>
              <a:t>Please use this space to insert written content as required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>
                <a:solidFill>
                  <a:srgbClr val="222222"/>
                </a:solidFill>
                <a:latin typeface="Lato" panose="020F0502020204030203" pitchFamily="34" charset="77"/>
              </a:rPr>
              <a:t>Please use this space to insert written content as required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>
              <a:solidFill>
                <a:srgbClr val="222222"/>
              </a:solidFill>
              <a:latin typeface="Lato" panose="020F0502020204030203" pitchFamily="34" charset="77"/>
            </a:endParaRPr>
          </a:p>
        </p:txBody>
      </p:sp>
      <p:sp>
        <p:nvSpPr>
          <p:cNvPr id="6" name="Slide Number Placeholder 2">
            <a:extLst>
              <a:ext uri="{FF2B5EF4-FFF2-40B4-BE49-F238E27FC236}">
                <a16:creationId xmlns:a16="http://schemas.microsoft.com/office/drawing/2014/main" id="{40047A7B-3046-4BC1-BAE0-73081AC87E5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453751" y="64869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1"/>
                </a:solidFill>
                <a:latin typeface="+mn-lt"/>
              </a:defRPr>
            </a:lvl1pPr>
          </a:lstStyle>
          <a:p>
            <a:fld id="{FD914462-0A0E-4602-BFA1-33271CD95439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2950408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Column (Gre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2C99BF27-F2A3-634A-9BA9-2AAB83CB1B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360000" y="350520"/>
            <a:ext cx="11472000" cy="6156959"/>
          </a:xfrm>
          <a:prstGeom prst="rect">
            <a:avLst/>
          </a:prstGeom>
          <a:solidFill>
            <a:srgbClr val="E9E9E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EC3CC89E-EBF2-B346-B7D3-219415B110FA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96384" y="487510"/>
            <a:ext cx="11080070" cy="1276350"/>
          </a:xfrm>
          <a:prstGeom prst="rect">
            <a:avLst/>
          </a:prstGeom>
        </p:spPr>
        <p:txBody>
          <a:bodyPr anchor="t" anchorCtr="0">
            <a:normAutofit/>
          </a:bodyPr>
          <a:lstStyle>
            <a:lvl1pPr algn="l">
              <a:defRPr sz="4000">
                <a:solidFill>
                  <a:srgbClr val="222222"/>
                </a:solidFill>
              </a:defRPr>
            </a:lvl1pPr>
          </a:lstStyle>
          <a:p>
            <a:r>
              <a:rPr lang="en-US"/>
              <a:t>This is sample bulleted text (one column)</a:t>
            </a:r>
            <a:br>
              <a:rPr lang="en-US"/>
            </a:br>
            <a:endParaRPr lang="en-US"/>
          </a:p>
        </p:txBody>
      </p:sp>
      <p:sp>
        <p:nvSpPr>
          <p:cNvPr id="6" name="Subtitle 2">
            <a:extLst>
              <a:ext uri="{FF2B5EF4-FFF2-40B4-BE49-F238E27FC236}">
                <a16:creationId xmlns:a16="http://schemas.microsoft.com/office/drawing/2014/main" id="{CCE67437-CAF1-4EBD-91F9-62BA4F771442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96580" y="1781111"/>
            <a:ext cx="11080069" cy="4041718"/>
          </a:xfrm>
          <a:prstGeom prst="rect">
            <a:avLst/>
          </a:prstGeom>
        </p:spPr>
        <p:txBody>
          <a:bodyPr>
            <a:normAutofit/>
          </a:bodyPr>
          <a:lstStyle>
            <a:lvl1pPr marL="285750" indent="-285750" algn="l">
              <a:lnSpc>
                <a:spcPct val="150000"/>
              </a:lnSpc>
              <a:spcBef>
                <a:spcPts val="200"/>
              </a:spcBef>
              <a:buFont typeface="Arial" panose="020B0604020202020204" pitchFamily="34" charset="0"/>
              <a:buNone/>
              <a:defRPr sz="1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>
                <a:solidFill>
                  <a:srgbClr val="222222"/>
                </a:solidFill>
                <a:latin typeface="Lato" panose="020F0502020204030203" pitchFamily="34" charset="77"/>
              </a:rPr>
              <a:t>Please use this space to insert written content as required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>
                <a:solidFill>
                  <a:srgbClr val="222222"/>
                </a:solidFill>
                <a:latin typeface="Lato" panose="020F0502020204030203" pitchFamily="34" charset="77"/>
              </a:rPr>
              <a:t>Please use this space to insert written content as required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>
                <a:solidFill>
                  <a:srgbClr val="222222"/>
                </a:solidFill>
                <a:latin typeface="Lato" panose="020F0502020204030203" pitchFamily="34" charset="77"/>
              </a:rPr>
              <a:t>Please use this space to insert written content as required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>
                <a:solidFill>
                  <a:srgbClr val="222222"/>
                </a:solidFill>
                <a:latin typeface="Lato" panose="020F0502020204030203" pitchFamily="34" charset="77"/>
              </a:rPr>
              <a:t>Please use this space to insert written content as required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>
                <a:solidFill>
                  <a:srgbClr val="222222"/>
                </a:solidFill>
                <a:latin typeface="Lato" panose="020F0502020204030203" pitchFamily="34" charset="77"/>
              </a:rPr>
              <a:t>Please use this space to insert written content as required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>
              <a:solidFill>
                <a:srgbClr val="222222"/>
              </a:solidFill>
              <a:latin typeface="Lato" panose="020F0502020204030203" pitchFamily="34" charset="77"/>
            </a:endParaRPr>
          </a:p>
        </p:txBody>
      </p:sp>
      <p:sp>
        <p:nvSpPr>
          <p:cNvPr id="7" name="Slide Number Placeholder 2">
            <a:extLst>
              <a:ext uri="{FF2B5EF4-FFF2-40B4-BE49-F238E27FC236}">
                <a16:creationId xmlns:a16="http://schemas.microsoft.com/office/drawing/2014/main" id="{691752B5-0E93-4FE0-8227-8197435F0B3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453751" y="64869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1"/>
                </a:solidFill>
                <a:latin typeface="+mn-lt"/>
              </a:defRPr>
            </a:lvl1pPr>
          </a:lstStyle>
          <a:p>
            <a:fld id="{FD914462-0A0E-4602-BFA1-33271CD95439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8382530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Column (Teal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2C99BF27-F2A3-634A-9BA9-2AAB83CB1B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360000" y="350520"/>
            <a:ext cx="11472000" cy="6156959"/>
          </a:xfrm>
          <a:prstGeom prst="rect">
            <a:avLst/>
          </a:prstGeom>
          <a:solidFill>
            <a:srgbClr val="18646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B118A4B-6435-DC40-953D-BE77A26858BC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96384" y="1769458"/>
            <a:ext cx="10838726" cy="4052845"/>
          </a:xfrm>
          <a:prstGeom prst="rect">
            <a:avLst/>
          </a:prstGeom>
        </p:spPr>
        <p:txBody>
          <a:bodyPr>
            <a:normAutofit/>
          </a:bodyPr>
          <a:lstStyle>
            <a:lvl1pPr marL="285750" indent="-285750" algn="l">
              <a:lnSpc>
                <a:spcPct val="150000"/>
              </a:lnSpc>
              <a:spcBef>
                <a:spcPts val="200"/>
              </a:spcBef>
              <a:buFont typeface="Arial" panose="020B0604020202020204" pitchFamily="34" charset="0"/>
              <a:buNone/>
              <a:defRPr sz="1800">
                <a:solidFill>
                  <a:schemeClr val="bg1">
                    <a:lumMod val="9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>
                <a:solidFill>
                  <a:schemeClr val="bg1"/>
                </a:solidFill>
                <a:latin typeface="Lato" panose="020F0502020204030203" pitchFamily="34" charset="77"/>
              </a:rPr>
              <a:t>Please use this space to insert written content as required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>
                <a:solidFill>
                  <a:schemeClr val="bg1"/>
                </a:solidFill>
                <a:latin typeface="Lato" panose="020F0502020204030203" pitchFamily="34" charset="77"/>
              </a:rPr>
              <a:t>Please use this space to insert written content as required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>
                <a:solidFill>
                  <a:schemeClr val="bg1"/>
                </a:solidFill>
                <a:latin typeface="Lato" panose="020F0502020204030203" pitchFamily="34" charset="77"/>
              </a:rPr>
              <a:t>Please use this space to insert written content as required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>
                <a:solidFill>
                  <a:schemeClr val="bg1"/>
                </a:solidFill>
                <a:latin typeface="Lato" panose="020F0502020204030203" pitchFamily="34" charset="77"/>
              </a:rPr>
              <a:t>Please use this space to insert written content as required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>
                <a:solidFill>
                  <a:schemeClr val="bg1"/>
                </a:solidFill>
                <a:latin typeface="Lato" panose="020F0502020204030203" pitchFamily="34" charset="77"/>
              </a:rPr>
              <a:t>Please use this space to insert written content as required 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A76A2A80-BE7B-5142-B335-3371EE3BA0E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78540" y="6060646"/>
            <a:ext cx="666786" cy="217726"/>
          </a:xfrm>
          <a:prstGeom prst="rect">
            <a:avLst/>
          </a:prstGeom>
        </p:spPr>
      </p:pic>
      <p:sp>
        <p:nvSpPr>
          <p:cNvPr id="8" name="Title 1">
            <a:extLst>
              <a:ext uri="{FF2B5EF4-FFF2-40B4-BE49-F238E27FC236}">
                <a16:creationId xmlns:a16="http://schemas.microsoft.com/office/drawing/2014/main" id="{9E099680-070E-A94B-9DEC-E527F670151D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96384" y="487510"/>
            <a:ext cx="10838726" cy="1276350"/>
          </a:xfrm>
          <a:prstGeom prst="rect">
            <a:avLst/>
          </a:prstGeom>
        </p:spPr>
        <p:txBody>
          <a:bodyPr anchor="t" anchorCtr="0">
            <a:normAutofit/>
          </a:bodyPr>
          <a:lstStyle>
            <a:lvl1pPr algn="l"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GB" sz="4000" b="1">
                <a:solidFill>
                  <a:srgbClr val="FAF8F6"/>
                </a:solidFill>
                <a:latin typeface="Lato" panose="020F0502020204030203" pitchFamily="34" charset="77"/>
                <a:ea typeface="Roboto Light" panose="02000000000000000000" pitchFamily="2" charset="0"/>
                <a:cs typeface="Roboto Light" panose="02000000000000000000" pitchFamily="2" charset="0"/>
              </a:rPr>
              <a:t>This is sample bulleted text </a:t>
            </a:r>
            <a:r>
              <a:rPr lang="en-GB" b="1">
                <a:solidFill>
                  <a:srgbClr val="FAF8F6"/>
                </a:solidFill>
                <a:latin typeface="Lato" panose="020F0502020204030203" pitchFamily="34" charset="77"/>
                <a:ea typeface="Roboto Light" panose="02000000000000000000" pitchFamily="2" charset="0"/>
                <a:cs typeface="Roboto Light" panose="02000000000000000000" pitchFamily="2" charset="0"/>
              </a:rPr>
              <a:t>(one column)</a:t>
            </a:r>
            <a:br>
              <a:rPr lang="en-GB" b="1">
                <a:solidFill>
                  <a:srgbClr val="FAF8F6"/>
                </a:solidFill>
                <a:latin typeface="Lato" panose="020F0502020204030203" pitchFamily="34" charset="77"/>
                <a:ea typeface="Roboto Light" panose="02000000000000000000" pitchFamily="2" charset="0"/>
                <a:cs typeface="Roboto Light" panose="02000000000000000000" pitchFamily="2" charset="0"/>
              </a:rPr>
            </a:br>
            <a:endParaRPr lang="en-US" b="1">
              <a:solidFill>
                <a:srgbClr val="FAF8F6"/>
              </a:solidFill>
              <a:latin typeface="Lato" panose="020F0502020204030203" pitchFamily="34" charset="77"/>
              <a:ea typeface="Roboto Light" panose="02000000000000000000" pitchFamily="2" charset="0"/>
              <a:cs typeface="Roboto Light" panose="02000000000000000000" pitchFamily="2" charset="0"/>
            </a:endParaRPr>
          </a:p>
        </p:txBody>
      </p:sp>
      <p:sp>
        <p:nvSpPr>
          <p:cNvPr id="7" name="Slide Number Placeholder 2">
            <a:extLst>
              <a:ext uri="{FF2B5EF4-FFF2-40B4-BE49-F238E27FC236}">
                <a16:creationId xmlns:a16="http://schemas.microsoft.com/office/drawing/2014/main" id="{8D780369-4177-4F1D-BA63-4633F9A5DF4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453751" y="64869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1"/>
                </a:solidFill>
                <a:latin typeface="+mn-lt"/>
              </a:defRPr>
            </a:lvl1pPr>
          </a:lstStyle>
          <a:p>
            <a:fld id="{FD914462-0A0E-4602-BFA1-33271CD95439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3524948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Column (Purpl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2C99BF27-F2A3-634A-9BA9-2AAB83CB1B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360000" y="350520"/>
            <a:ext cx="11472000" cy="6156959"/>
          </a:xfrm>
          <a:prstGeom prst="rect">
            <a:avLst/>
          </a:prstGeom>
          <a:solidFill>
            <a:srgbClr val="45155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82D06FB-66AF-0540-962A-7751FA64099F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96384" y="487510"/>
            <a:ext cx="10862179" cy="1276350"/>
          </a:xfrm>
          <a:prstGeom prst="rect">
            <a:avLst/>
          </a:prstGeom>
        </p:spPr>
        <p:txBody>
          <a:bodyPr anchor="t" anchorCtr="0">
            <a:normAutofit/>
          </a:bodyPr>
          <a:lstStyle>
            <a:lvl1pPr algn="l">
              <a:defRPr sz="4000">
                <a:solidFill>
                  <a:schemeClr val="bg1">
                    <a:lumMod val="95000"/>
                  </a:schemeClr>
                </a:solidFill>
              </a:defRPr>
            </a:lvl1pPr>
          </a:lstStyle>
          <a:p>
            <a:r>
              <a:rPr lang="en-GB" sz="4000" b="1">
                <a:solidFill>
                  <a:srgbClr val="FAF8F6"/>
                </a:solidFill>
                <a:latin typeface="Lato" panose="020F0502020204030203" pitchFamily="34" charset="77"/>
                <a:ea typeface="Roboto Light" panose="02000000000000000000" pitchFamily="2" charset="0"/>
                <a:cs typeface="Roboto Light" panose="02000000000000000000" pitchFamily="2" charset="0"/>
              </a:rPr>
              <a:t>This is sample bulleted text </a:t>
            </a:r>
            <a:r>
              <a:rPr lang="en-GB" b="1">
                <a:solidFill>
                  <a:srgbClr val="FAF8F6"/>
                </a:solidFill>
                <a:latin typeface="Lato" panose="020F0502020204030203" pitchFamily="34" charset="77"/>
                <a:ea typeface="Roboto Light" panose="02000000000000000000" pitchFamily="2" charset="0"/>
                <a:cs typeface="Roboto Light" panose="02000000000000000000" pitchFamily="2" charset="0"/>
              </a:rPr>
              <a:t>(one column)</a:t>
            </a:r>
            <a:br>
              <a:rPr lang="en-GB" b="1">
                <a:solidFill>
                  <a:srgbClr val="FAF8F6"/>
                </a:solidFill>
                <a:latin typeface="Lato" panose="020F0502020204030203" pitchFamily="34" charset="77"/>
                <a:ea typeface="Roboto Light" panose="02000000000000000000" pitchFamily="2" charset="0"/>
                <a:cs typeface="Roboto Light" panose="02000000000000000000" pitchFamily="2" charset="0"/>
              </a:rPr>
            </a:br>
            <a:endParaRPr lang="en-US" sz="4000" b="1">
              <a:solidFill>
                <a:srgbClr val="FAF8F6"/>
              </a:solidFill>
              <a:latin typeface="Lato" panose="020F0502020204030203" pitchFamily="34" charset="77"/>
              <a:ea typeface="Roboto Light" panose="02000000000000000000" pitchFamily="2" charset="0"/>
              <a:cs typeface="Roboto Light" panose="02000000000000000000" pitchFamily="2" charset="0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A76A2A80-BE7B-5142-B335-3371EE3BA0E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78540" y="6060646"/>
            <a:ext cx="666786" cy="217726"/>
          </a:xfrm>
          <a:prstGeom prst="rect">
            <a:avLst/>
          </a:prstGeom>
        </p:spPr>
      </p:pic>
      <p:sp>
        <p:nvSpPr>
          <p:cNvPr id="7" name="Subtitle 2">
            <a:extLst>
              <a:ext uri="{FF2B5EF4-FFF2-40B4-BE49-F238E27FC236}">
                <a16:creationId xmlns:a16="http://schemas.microsoft.com/office/drawing/2014/main" id="{D1CF93E0-1159-45C2-B3BC-2CB9CC1EF798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96383" y="1769458"/>
            <a:ext cx="10862179" cy="4052845"/>
          </a:xfrm>
          <a:prstGeom prst="rect">
            <a:avLst/>
          </a:prstGeom>
        </p:spPr>
        <p:txBody>
          <a:bodyPr>
            <a:normAutofit/>
          </a:bodyPr>
          <a:lstStyle>
            <a:lvl1pPr marL="285750" indent="-285750" algn="l">
              <a:lnSpc>
                <a:spcPct val="150000"/>
              </a:lnSpc>
              <a:spcBef>
                <a:spcPts val="200"/>
              </a:spcBef>
              <a:buFont typeface="Arial" panose="020B0604020202020204" pitchFamily="34" charset="0"/>
              <a:buNone/>
              <a:defRPr sz="1800">
                <a:solidFill>
                  <a:schemeClr val="bg1">
                    <a:lumMod val="9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>
                <a:solidFill>
                  <a:schemeClr val="bg1"/>
                </a:solidFill>
                <a:latin typeface="Lato" panose="020F0502020204030203" pitchFamily="34" charset="77"/>
              </a:rPr>
              <a:t>Please use this space to insert written content as required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>
                <a:solidFill>
                  <a:schemeClr val="bg1"/>
                </a:solidFill>
                <a:latin typeface="Lato" panose="020F0502020204030203" pitchFamily="34" charset="77"/>
              </a:rPr>
              <a:t>Please use this space to insert written content as required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>
                <a:solidFill>
                  <a:schemeClr val="bg1"/>
                </a:solidFill>
                <a:latin typeface="Lato" panose="020F0502020204030203" pitchFamily="34" charset="77"/>
              </a:rPr>
              <a:t>Please use this space to insert written content as required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>
                <a:solidFill>
                  <a:schemeClr val="bg1"/>
                </a:solidFill>
                <a:latin typeface="Lato" panose="020F0502020204030203" pitchFamily="34" charset="77"/>
              </a:rPr>
              <a:t>Please use this space to insert written content as required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>
                <a:solidFill>
                  <a:schemeClr val="bg1"/>
                </a:solidFill>
                <a:latin typeface="Lato" panose="020F0502020204030203" pitchFamily="34" charset="77"/>
              </a:rPr>
              <a:t>Please use this space to insert written content as required </a:t>
            </a:r>
          </a:p>
        </p:txBody>
      </p:sp>
      <p:sp>
        <p:nvSpPr>
          <p:cNvPr id="8" name="Slide Number Placeholder 2">
            <a:extLst>
              <a:ext uri="{FF2B5EF4-FFF2-40B4-BE49-F238E27FC236}">
                <a16:creationId xmlns:a16="http://schemas.microsoft.com/office/drawing/2014/main" id="{2EA6D984-2CA4-4DD6-B477-87BFC7E5723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453751" y="64869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1"/>
                </a:solidFill>
                <a:latin typeface="+mn-lt"/>
              </a:defRPr>
            </a:lvl1pPr>
          </a:lstStyle>
          <a:p>
            <a:fld id="{FD914462-0A0E-4602-BFA1-33271CD95439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7318814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(Whit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>
            <a:extLst>
              <a:ext uri="{FF2B5EF4-FFF2-40B4-BE49-F238E27FC236}">
                <a16:creationId xmlns:a16="http://schemas.microsoft.com/office/drawing/2014/main" id="{47C73940-1394-1145-A37B-DD10AE53BC3F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96383" y="487510"/>
            <a:ext cx="11270744" cy="1276350"/>
          </a:xfrm>
          <a:prstGeom prst="rect">
            <a:avLst/>
          </a:prstGeom>
        </p:spPr>
        <p:txBody>
          <a:bodyPr anchor="t" anchorCtr="0">
            <a:normAutofit/>
          </a:bodyPr>
          <a:lstStyle>
            <a:lvl1pPr algn="l">
              <a:defRPr sz="4000">
                <a:solidFill>
                  <a:srgbClr val="222222"/>
                </a:solidFill>
              </a:defRPr>
            </a:lvl1pPr>
          </a:lstStyle>
          <a:p>
            <a:r>
              <a:rPr lang="en-US"/>
              <a:t>This is sample bulleted text (two columns)</a:t>
            </a:r>
            <a:br>
              <a:rPr lang="en-US"/>
            </a:br>
            <a:endParaRPr lang="en-US"/>
          </a:p>
        </p:txBody>
      </p:sp>
      <p:sp>
        <p:nvSpPr>
          <p:cNvPr id="5" name="Subtitle 2">
            <a:extLst>
              <a:ext uri="{FF2B5EF4-FFF2-40B4-BE49-F238E27FC236}">
                <a16:creationId xmlns:a16="http://schemas.microsoft.com/office/drawing/2014/main" id="{94D36FDB-2411-49D7-9748-068B4FDBA1B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96383" y="1771875"/>
            <a:ext cx="11270744" cy="4056269"/>
          </a:xfrm>
          <a:prstGeom prst="rect">
            <a:avLst/>
          </a:prstGeom>
        </p:spPr>
        <p:txBody>
          <a:bodyPr numCol="2" spcCol="216000">
            <a:normAutofit/>
          </a:bodyPr>
          <a:lstStyle>
            <a:lvl1pPr marL="285750" indent="-285750" algn="l">
              <a:lnSpc>
                <a:spcPct val="100000"/>
              </a:lnSpc>
              <a:spcBef>
                <a:spcPts val="200"/>
              </a:spcBef>
              <a:buFont typeface="Arial" panose="020B0604020202020204" pitchFamily="34" charset="0"/>
              <a:buChar char="•"/>
              <a:defRPr sz="1800">
                <a:solidFill>
                  <a:srgbClr val="22222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>
                <a:solidFill>
                  <a:srgbClr val="222222"/>
                </a:solidFill>
                <a:latin typeface="Lato" panose="020F0502020204030203" pitchFamily="34" charset="77"/>
              </a:rPr>
              <a:t>Please use this space to insert written content as required 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GB">
              <a:solidFill>
                <a:srgbClr val="222222"/>
              </a:solidFill>
              <a:latin typeface="Lato" panose="020F0502020204030203" pitchFamily="34" charset="77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>
                <a:solidFill>
                  <a:srgbClr val="222222"/>
                </a:solidFill>
                <a:latin typeface="Lato" panose="020F0502020204030203" pitchFamily="34" charset="77"/>
              </a:rPr>
              <a:t>Please use this space to insert written content as required 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GB">
              <a:solidFill>
                <a:srgbClr val="222222"/>
              </a:solidFill>
              <a:latin typeface="Lato" panose="020F0502020204030203" pitchFamily="34" charset="77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>
                <a:solidFill>
                  <a:srgbClr val="222222"/>
                </a:solidFill>
                <a:latin typeface="Lato" panose="020F0502020204030203" pitchFamily="34" charset="77"/>
              </a:rPr>
              <a:t>Please use this space to insert written content as required 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GB">
              <a:solidFill>
                <a:srgbClr val="222222"/>
              </a:solidFill>
              <a:latin typeface="Lato" panose="020F0502020204030203" pitchFamily="34" charset="77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>
                <a:solidFill>
                  <a:srgbClr val="222222"/>
                </a:solidFill>
                <a:latin typeface="Lato" panose="020F0502020204030203" pitchFamily="34" charset="77"/>
              </a:rPr>
              <a:t>Please use this space to insert written content as required </a:t>
            </a:r>
          </a:p>
          <a:p>
            <a:pPr>
              <a:buFont typeface="Arial" panose="020B0604020202020204" pitchFamily="34" charset="0"/>
              <a:buChar char="•"/>
            </a:pPr>
            <a:endParaRPr lang="en-GB">
              <a:solidFill>
                <a:srgbClr val="FFFFFF"/>
              </a:solidFill>
              <a:latin typeface="Lato" panose="020F0502020204030203" pitchFamily="34" charset="77"/>
            </a:endParaRPr>
          </a:p>
          <a:p>
            <a:pPr>
              <a:buFont typeface="Arial" panose="020B0604020202020204" pitchFamily="34" charset="0"/>
              <a:buChar char="•"/>
            </a:pPr>
            <a:endParaRPr lang="en-GB">
              <a:solidFill>
                <a:srgbClr val="FFFFFF"/>
              </a:solidFill>
              <a:latin typeface="Lato" panose="020F0502020204030203" pitchFamily="34" charset="77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>
                <a:solidFill>
                  <a:srgbClr val="222222"/>
                </a:solidFill>
                <a:latin typeface="Lato" panose="020F0502020204030203" pitchFamily="34" charset="77"/>
              </a:rPr>
              <a:t>Please use this space to insert written content as required 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GB">
              <a:solidFill>
                <a:srgbClr val="222222"/>
              </a:solidFill>
              <a:latin typeface="Lato" panose="020F0502020204030203" pitchFamily="34" charset="77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>
                <a:solidFill>
                  <a:srgbClr val="222222"/>
                </a:solidFill>
                <a:latin typeface="Lato" panose="020F0502020204030203" pitchFamily="34" charset="77"/>
              </a:rPr>
              <a:t>Please use this space to insert written content as required 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GB">
              <a:solidFill>
                <a:srgbClr val="222222"/>
              </a:solidFill>
              <a:latin typeface="Lato" panose="020F0502020204030203" pitchFamily="34" charset="77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>
                <a:solidFill>
                  <a:srgbClr val="222222"/>
                </a:solidFill>
                <a:latin typeface="Lato" panose="020F0502020204030203" pitchFamily="34" charset="77"/>
              </a:rPr>
              <a:t>Please use this space to insert written content as required 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GB">
              <a:solidFill>
                <a:srgbClr val="222222"/>
              </a:solidFill>
              <a:latin typeface="Lato" panose="020F0502020204030203" pitchFamily="34" charset="77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>
                <a:solidFill>
                  <a:srgbClr val="222222"/>
                </a:solidFill>
                <a:latin typeface="Lato" panose="020F0502020204030203" pitchFamily="34" charset="77"/>
              </a:rPr>
              <a:t>Please use this space to insert written content as required </a:t>
            </a:r>
          </a:p>
          <a:p>
            <a:pPr>
              <a:buFont typeface="Arial" panose="020B0604020202020204" pitchFamily="34" charset="0"/>
              <a:buChar char="•"/>
            </a:pPr>
            <a:endParaRPr lang="en-GB">
              <a:solidFill>
                <a:srgbClr val="FFFFFF"/>
              </a:solidFill>
              <a:latin typeface="Lato" panose="020F0502020204030203" pitchFamily="34" charset="77"/>
            </a:endParaRPr>
          </a:p>
        </p:txBody>
      </p:sp>
      <p:sp>
        <p:nvSpPr>
          <p:cNvPr id="4" name="Slide Number Placeholder 2">
            <a:extLst>
              <a:ext uri="{FF2B5EF4-FFF2-40B4-BE49-F238E27FC236}">
                <a16:creationId xmlns:a16="http://schemas.microsoft.com/office/drawing/2014/main" id="{794DF874-5054-4763-BC06-18B7E23B092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453751" y="64869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1"/>
                </a:solidFill>
                <a:latin typeface="+mn-lt"/>
              </a:defRPr>
            </a:lvl1pPr>
          </a:lstStyle>
          <a:p>
            <a:fld id="{FD914462-0A0E-4602-BFA1-33271CD95439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464413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(Gre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12F9D580-E317-5C4C-B981-C9DC1F5E28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360000" y="350520"/>
            <a:ext cx="11472000" cy="6156959"/>
          </a:xfrm>
          <a:prstGeom prst="rect">
            <a:avLst/>
          </a:prstGeom>
          <a:solidFill>
            <a:srgbClr val="E9E9E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6F30B294-BAC4-5649-A920-E506AB8F81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75822" y="6056144"/>
            <a:ext cx="669504" cy="218020"/>
          </a:xfrm>
          <a:prstGeom prst="rect">
            <a:avLst/>
          </a:prstGeom>
        </p:spPr>
      </p:pic>
      <p:sp>
        <p:nvSpPr>
          <p:cNvPr id="10" name="Title 1">
            <a:extLst>
              <a:ext uri="{FF2B5EF4-FFF2-40B4-BE49-F238E27FC236}">
                <a16:creationId xmlns:a16="http://schemas.microsoft.com/office/drawing/2014/main" id="{DDE8F042-D308-184D-B342-2519009D3C19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96383" y="487510"/>
            <a:ext cx="11132199" cy="1276350"/>
          </a:xfrm>
          <a:prstGeom prst="rect">
            <a:avLst/>
          </a:prstGeom>
        </p:spPr>
        <p:txBody>
          <a:bodyPr anchor="t" anchorCtr="0">
            <a:normAutofit/>
          </a:bodyPr>
          <a:lstStyle>
            <a:lvl1pPr algn="l">
              <a:defRPr sz="4000">
                <a:solidFill>
                  <a:srgbClr val="222222"/>
                </a:solidFill>
              </a:defRPr>
            </a:lvl1pPr>
          </a:lstStyle>
          <a:p>
            <a:r>
              <a:rPr lang="en-US"/>
              <a:t>This is sample bulleted text (two columns)</a:t>
            </a:r>
            <a:br>
              <a:rPr lang="en-US"/>
            </a:br>
            <a:endParaRPr lang="en-US"/>
          </a:p>
        </p:txBody>
      </p:sp>
      <p:sp>
        <p:nvSpPr>
          <p:cNvPr id="8" name="Subtitle 2">
            <a:extLst>
              <a:ext uri="{FF2B5EF4-FFF2-40B4-BE49-F238E27FC236}">
                <a16:creationId xmlns:a16="http://schemas.microsoft.com/office/drawing/2014/main" id="{A958713B-718A-FF4E-BC11-A9FF68A06FFC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87358" y="1771876"/>
            <a:ext cx="11150460" cy="4050953"/>
          </a:xfrm>
          <a:prstGeom prst="rect">
            <a:avLst/>
          </a:prstGeom>
        </p:spPr>
        <p:txBody>
          <a:bodyPr numCol="2" spcCol="216000">
            <a:normAutofit/>
          </a:bodyPr>
          <a:lstStyle>
            <a:lvl1pPr marL="285750" indent="-285750" algn="l">
              <a:lnSpc>
                <a:spcPct val="100000"/>
              </a:lnSpc>
              <a:spcBef>
                <a:spcPts val="200"/>
              </a:spcBef>
              <a:buFont typeface="Arial" panose="020B0604020202020204" pitchFamily="34" charset="0"/>
              <a:buChar char="•"/>
              <a:defRPr sz="1800">
                <a:solidFill>
                  <a:srgbClr val="22222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>
                <a:solidFill>
                  <a:srgbClr val="222222"/>
                </a:solidFill>
                <a:latin typeface="Lato" panose="020F0502020204030203" pitchFamily="34" charset="77"/>
              </a:rPr>
              <a:t>Please use this space to insert written content as required 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GB">
              <a:solidFill>
                <a:srgbClr val="222222"/>
              </a:solidFill>
              <a:latin typeface="Lato" panose="020F0502020204030203" pitchFamily="34" charset="77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>
                <a:solidFill>
                  <a:srgbClr val="222222"/>
                </a:solidFill>
                <a:latin typeface="Lato" panose="020F0502020204030203" pitchFamily="34" charset="77"/>
              </a:rPr>
              <a:t>Please use this space to insert written content as required 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GB">
              <a:solidFill>
                <a:srgbClr val="222222"/>
              </a:solidFill>
              <a:latin typeface="Lato" panose="020F0502020204030203" pitchFamily="34" charset="77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>
                <a:solidFill>
                  <a:srgbClr val="222222"/>
                </a:solidFill>
                <a:latin typeface="Lato" panose="020F0502020204030203" pitchFamily="34" charset="77"/>
              </a:rPr>
              <a:t>Please use this space to insert written content as required 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GB">
              <a:solidFill>
                <a:srgbClr val="222222"/>
              </a:solidFill>
              <a:latin typeface="Lato" panose="020F0502020204030203" pitchFamily="34" charset="77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>
                <a:solidFill>
                  <a:srgbClr val="222222"/>
                </a:solidFill>
                <a:latin typeface="Lato" panose="020F0502020204030203" pitchFamily="34" charset="77"/>
              </a:rPr>
              <a:t>Please use this space to insert written content as required </a:t>
            </a:r>
          </a:p>
          <a:p>
            <a:pPr>
              <a:buFont typeface="Arial" panose="020B0604020202020204" pitchFamily="34" charset="0"/>
              <a:buChar char="•"/>
            </a:pPr>
            <a:endParaRPr lang="en-GB">
              <a:solidFill>
                <a:srgbClr val="FFFFFF"/>
              </a:solidFill>
              <a:latin typeface="Lato" panose="020F0502020204030203" pitchFamily="34" charset="77"/>
            </a:endParaRPr>
          </a:p>
          <a:p>
            <a:pPr>
              <a:buFont typeface="Arial" panose="020B0604020202020204" pitchFamily="34" charset="0"/>
              <a:buChar char="•"/>
            </a:pPr>
            <a:endParaRPr lang="en-GB">
              <a:solidFill>
                <a:srgbClr val="FFFFFF"/>
              </a:solidFill>
              <a:latin typeface="Lato" panose="020F0502020204030203" pitchFamily="34" charset="77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>
                <a:solidFill>
                  <a:srgbClr val="222222"/>
                </a:solidFill>
                <a:latin typeface="Lato" panose="020F0502020204030203" pitchFamily="34" charset="77"/>
              </a:rPr>
              <a:t>Please use this space to insert written content as required 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GB">
              <a:solidFill>
                <a:srgbClr val="222222"/>
              </a:solidFill>
              <a:latin typeface="Lato" panose="020F0502020204030203" pitchFamily="34" charset="77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>
                <a:solidFill>
                  <a:srgbClr val="222222"/>
                </a:solidFill>
                <a:latin typeface="Lato" panose="020F0502020204030203" pitchFamily="34" charset="77"/>
              </a:rPr>
              <a:t>Please use this space to insert written content as required 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GB">
              <a:solidFill>
                <a:srgbClr val="222222"/>
              </a:solidFill>
              <a:latin typeface="Lato" panose="020F0502020204030203" pitchFamily="34" charset="77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>
                <a:solidFill>
                  <a:srgbClr val="222222"/>
                </a:solidFill>
                <a:latin typeface="Lato" panose="020F0502020204030203" pitchFamily="34" charset="77"/>
              </a:rPr>
              <a:t>Please use this space to insert written content as required 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GB">
              <a:solidFill>
                <a:srgbClr val="222222"/>
              </a:solidFill>
              <a:latin typeface="Lato" panose="020F0502020204030203" pitchFamily="34" charset="77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>
                <a:solidFill>
                  <a:srgbClr val="222222"/>
                </a:solidFill>
                <a:latin typeface="Lato" panose="020F0502020204030203" pitchFamily="34" charset="77"/>
              </a:rPr>
              <a:t>Please use this space to insert written content as required </a:t>
            </a:r>
          </a:p>
          <a:p>
            <a:pPr>
              <a:buFont typeface="Arial" panose="020B0604020202020204" pitchFamily="34" charset="0"/>
              <a:buChar char="•"/>
            </a:pPr>
            <a:endParaRPr lang="en-GB">
              <a:solidFill>
                <a:srgbClr val="FFFFFF"/>
              </a:solidFill>
              <a:latin typeface="Lato" panose="020F0502020204030203" pitchFamily="34" charset="77"/>
            </a:endParaRPr>
          </a:p>
        </p:txBody>
      </p:sp>
      <p:sp>
        <p:nvSpPr>
          <p:cNvPr id="9" name="Slide Number Placeholder 2">
            <a:extLst>
              <a:ext uri="{FF2B5EF4-FFF2-40B4-BE49-F238E27FC236}">
                <a16:creationId xmlns:a16="http://schemas.microsoft.com/office/drawing/2014/main" id="{021C26B5-A868-4E50-9795-2BEE03596F8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453751" y="64869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1"/>
                </a:solidFill>
                <a:latin typeface="+mn-lt"/>
              </a:defRPr>
            </a:lvl1pPr>
          </a:lstStyle>
          <a:p>
            <a:fld id="{FD914462-0A0E-4602-BFA1-33271CD95439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0845097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(Teal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12F9D580-E317-5C4C-B981-C9DC1F5E28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360000" y="350520"/>
            <a:ext cx="11472000" cy="6156959"/>
          </a:xfrm>
          <a:prstGeom prst="rect">
            <a:avLst/>
          </a:prstGeom>
          <a:solidFill>
            <a:srgbClr val="18646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8B1F633A-3DEE-2E45-8FE4-94F7C936C4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78540" y="6042717"/>
            <a:ext cx="666786" cy="217726"/>
          </a:xfrm>
          <a:prstGeom prst="rect">
            <a:avLst/>
          </a:prstGeom>
        </p:spPr>
      </p:pic>
      <p:sp>
        <p:nvSpPr>
          <p:cNvPr id="8" name="Title 1">
            <a:extLst>
              <a:ext uri="{FF2B5EF4-FFF2-40B4-BE49-F238E27FC236}">
                <a16:creationId xmlns:a16="http://schemas.microsoft.com/office/drawing/2014/main" id="{8B2FD56C-BB5C-3D45-8F56-0F195C1428C3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96383" y="487510"/>
            <a:ext cx="11132199" cy="1276350"/>
          </a:xfrm>
          <a:prstGeom prst="rect">
            <a:avLst/>
          </a:prstGeom>
        </p:spPr>
        <p:txBody>
          <a:bodyPr anchor="t" anchorCtr="0">
            <a:normAutofit/>
          </a:bodyPr>
          <a:lstStyle>
            <a:lvl1pPr algn="l">
              <a:defRPr sz="4000">
                <a:solidFill>
                  <a:srgbClr val="FFFFFF"/>
                </a:solidFill>
              </a:defRPr>
            </a:lvl1pPr>
          </a:lstStyle>
          <a:p>
            <a:r>
              <a:rPr lang="en-US"/>
              <a:t>This is sample bulleted text (two columns)</a:t>
            </a:r>
            <a:br>
              <a:rPr lang="en-US"/>
            </a:br>
            <a:endParaRPr lang="en-US"/>
          </a:p>
        </p:txBody>
      </p:sp>
      <p:sp>
        <p:nvSpPr>
          <p:cNvPr id="12" name="Subtitle 2">
            <a:extLst>
              <a:ext uri="{FF2B5EF4-FFF2-40B4-BE49-F238E27FC236}">
                <a16:creationId xmlns:a16="http://schemas.microsoft.com/office/drawing/2014/main" id="{D95635EA-8A47-BA4A-86F6-47CB93FEA6A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96384" y="1769462"/>
            <a:ext cx="11132198" cy="4026219"/>
          </a:xfrm>
          <a:prstGeom prst="rect">
            <a:avLst/>
          </a:prstGeom>
        </p:spPr>
        <p:txBody>
          <a:bodyPr numCol="2" spcCol="216000">
            <a:normAutofit/>
          </a:bodyPr>
          <a:lstStyle>
            <a:lvl1pPr marL="285750" indent="-285750" algn="l">
              <a:lnSpc>
                <a:spcPct val="100000"/>
              </a:lnSpc>
              <a:spcBef>
                <a:spcPts val="200"/>
              </a:spcBef>
              <a:buFont typeface="Arial" panose="020B0604020202020204" pitchFamily="34" charset="0"/>
              <a:buChar char="•"/>
              <a:defRPr sz="1800">
                <a:solidFill>
                  <a:srgbClr val="FFFFFF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>
              <a:buFont typeface="Arial" panose="020B0604020202020204" pitchFamily="34" charset="0"/>
              <a:buChar char="•"/>
            </a:pPr>
            <a:r>
              <a:rPr lang="en-GB">
                <a:solidFill>
                  <a:srgbClr val="FFFFFF"/>
                </a:solidFill>
                <a:latin typeface="Lato" panose="020F0502020204030203" pitchFamily="34" charset="77"/>
              </a:rPr>
              <a:t>Please use this space to insert written content as required </a:t>
            </a:r>
          </a:p>
          <a:p>
            <a:pPr>
              <a:buFont typeface="Arial" panose="020B0604020202020204" pitchFamily="34" charset="0"/>
              <a:buChar char="•"/>
            </a:pPr>
            <a:endParaRPr lang="en-GB">
              <a:solidFill>
                <a:srgbClr val="FFFFFF"/>
              </a:solidFill>
              <a:latin typeface="Lato" panose="020F0502020204030203" pitchFamily="34" charset="77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GB">
                <a:solidFill>
                  <a:srgbClr val="FFFFFF"/>
                </a:solidFill>
                <a:latin typeface="Lato" panose="020F0502020204030203" pitchFamily="34" charset="77"/>
              </a:rPr>
              <a:t>Please use this space to insert written content as required </a:t>
            </a:r>
          </a:p>
          <a:p>
            <a:pPr>
              <a:buFont typeface="Arial" panose="020B0604020202020204" pitchFamily="34" charset="0"/>
              <a:buChar char="•"/>
            </a:pPr>
            <a:endParaRPr lang="en-GB">
              <a:solidFill>
                <a:srgbClr val="FFFFFF"/>
              </a:solidFill>
              <a:latin typeface="Lato" panose="020F0502020204030203" pitchFamily="34" charset="77"/>
              <a:ea typeface="Roboto Light" panose="02000000000000000000" pitchFamily="2" charset="0"/>
              <a:cs typeface="Roboto Light" panose="02000000000000000000" pitchFamily="2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GB">
                <a:solidFill>
                  <a:srgbClr val="FFFFFF"/>
                </a:solidFill>
                <a:latin typeface="Lato" panose="020F0502020204030203" pitchFamily="34" charset="77"/>
              </a:rPr>
              <a:t>Please use this space to insert written content as required</a:t>
            </a:r>
          </a:p>
          <a:p>
            <a:pPr>
              <a:buFont typeface="Arial" panose="020B0604020202020204" pitchFamily="34" charset="0"/>
              <a:buChar char="•"/>
            </a:pPr>
            <a:endParaRPr lang="en-GB">
              <a:solidFill>
                <a:srgbClr val="FFFFFF"/>
              </a:solidFill>
              <a:latin typeface="Lato" panose="020F0502020204030203" pitchFamily="34" charset="77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GB">
                <a:solidFill>
                  <a:srgbClr val="FFFFFF"/>
                </a:solidFill>
                <a:latin typeface="Lato" panose="020F0502020204030203" pitchFamily="34" charset="77"/>
              </a:rPr>
              <a:t>Please use this space to insert written content as required </a:t>
            </a:r>
          </a:p>
          <a:p>
            <a:pPr>
              <a:buFont typeface="Arial" panose="020B0604020202020204" pitchFamily="34" charset="0"/>
              <a:buChar char="•"/>
            </a:pPr>
            <a:endParaRPr lang="en-GB">
              <a:solidFill>
                <a:srgbClr val="FFFFFF"/>
              </a:solidFill>
              <a:latin typeface="Lato" panose="020F0502020204030203" pitchFamily="34" charset="77"/>
            </a:endParaRPr>
          </a:p>
          <a:p>
            <a:pPr>
              <a:buFont typeface="Arial" panose="020B0604020202020204" pitchFamily="34" charset="0"/>
              <a:buChar char="•"/>
            </a:pPr>
            <a:endParaRPr lang="en-GB">
              <a:solidFill>
                <a:srgbClr val="FFFFFF"/>
              </a:solidFill>
              <a:latin typeface="Lato" panose="020F0502020204030203" pitchFamily="34" charset="77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GB">
                <a:solidFill>
                  <a:srgbClr val="FFFFFF"/>
                </a:solidFill>
                <a:latin typeface="Lato" panose="020F0502020204030203" pitchFamily="34" charset="77"/>
              </a:rPr>
              <a:t>Please use this space to insert written content as required </a:t>
            </a:r>
          </a:p>
          <a:p>
            <a:pPr>
              <a:buFont typeface="Arial" panose="020B0604020202020204" pitchFamily="34" charset="0"/>
              <a:buChar char="•"/>
            </a:pPr>
            <a:endParaRPr lang="en-GB">
              <a:solidFill>
                <a:srgbClr val="FFFFFF"/>
              </a:solidFill>
              <a:latin typeface="Lato" panose="020F0502020204030203" pitchFamily="34" charset="77"/>
              <a:ea typeface="Roboto Light" panose="02000000000000000000" pitchFamily="2" charset="0"/>
              <a:cs typeface="Roboto Light" panose="02000000000000000000" pitchFamily="2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GB">
                <a:solidFill>
                  <a:srgbClr val="FFFFFF"/>
                </a:solidFill>
                <a:latin typeface="Lato" panose="020F0502020204030203" pitchFamily="34" charset="77"/>
              </a:rPr>
              <a:t>Please use this space to insert written content as required</a:t>
            </a:r>
          </a:p>
          <a:p>
            <a:pPr>
              <a:buFont typeface="Arial" panose="020B0604020202020204" pitchFamily="34" charset="0"/>
              <a:buChar char="•"/>
            </a:pPr>
            <a:endParaRPr lang="en-GB">
              <a:solidFill>
                <a:srgbClr val="FFFFFF"/>
              </a:solidFill>
              <a:latin typeface="Lato" panose="020F0502020204030203" pitchFamily="34" charset="77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GB">
                <a:solidFill>
                  <a:srgbClr val="FFFFFF"/>
                </a:solidFill>
                <a:latin typeface="Lato" panose="020F0502020204030203" pitchFamily="34" charset="77"/>
              </a:rPr>
              <a:t>Please use this space to insert written content as required </a:t>
            </a:r>
          </a:p>
          <a:p>
            <a:pPr>
              <a:buFont typeface="Arial" panose="020B0604020202020204" pitchFamily="34" charset="0"/>
              <a:buChar char="•"/>
            </a:pPr>
            <a:endParaRPr lang="en-GB">
              <a:solidFill>
                <a:srgbClr val="FFFFFF"/>
              </a:solidFill>
              <a:latin typeface="Lato" panose="020F0502020204030203" pitchFamily="34" charset="77"/>
              <a:ea typeface="Roboto Light" panose="02000000000000000000" pitchFamily="2" charset="0"/>
              <a:cs typeface="Roboto Light" panose="02000000000000000000" pitchFamily="2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GB">
                <a:solidFill>
                  <a:srgbClr val="FFFFFF"/>
                </a:solidFill>
                <a:latin typeface="Lato" panose="020F0502020204030203" pitchFamily="34" charset="77"/>
              </a:rPr>
              <a:t>Please use this space to insert written content as required</a:t>
            </a:r>
          </a:p>
          <a:p>
            <a:pPr>
              <a:buFont typeface="Arial" panose="020B0604020202020204" pitchFamily="34" charset="0"/>
              <a:buChar char="•"/>
            </a:pPr>
            <a:endParaRPr lang="en-GB">
              <a:solidFill>
                <a:srgbClr val="FFFFFF"/>
              </a:solidFill>
              <a:latin typeface="Lato" panose="020F0502020204030203" pitchFamily="34" charset="77"/>
            </a:endParaRPr>
          </a:p>
        </p:txBody>
      </p:sp>
      <p:sp>
        <p:nvSpPr>
          <p:cNvPr id="7" name="Slide Number Placeholder 2">
            <a:extLst>
              <a:ext uri="{FF2B5EF4-FFF2-40B4-BE49-F238E27FC236}">
                <a16:creationId xmlns:a16="http://schemas.microsoft.com/office/drawing/2014/main" id="{AED0F1E3-08C6-4543-B64E-795C380F05E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453751" y="64869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1"/>
                </a:solidFill>
                <a:latin typeface="+mn-lt"/>
              </a:defRPr>
            </a:lvl1pPr>
          </a:lstStyle>
          <a:p>
            <a:fld id="{FD914462-0A0E-4602-BFA1-33271CD95439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734603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wo Column (Teal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12F9D580-E317-5C4C-B981-C9DC1F5E28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360000" y="350520"/>
            <a:ext cx="11472000" cy="6156959"/>
          </a:xfrm>
          <a:prstGeom prst="rect">
            <a:avLst/>
          </a:prstGeom>
          <a:solidFill>
            <a:srgbClr val="00475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8B1F633A-3DEE-2E45-8FE4-94F7C936C4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78540" y="6042717"/>
            <a:ext cx="666786" cy="217726"/>
          </a:xfrm>
          <a:prstGeom prst="rect">
            <a:avLst/>
          </a:prstGeom>
        </p:spPr>
      </p:pic>
      <p:sp>
        <p:nvSpPr>
          <p:cNvPr id="8" name="Title 1">
            <a:extLst>
              <a:ext uri="{FF2B5EF4-FFF2-40B4-BE49-F238E27FC236}">
                <a16:creationId xmlns:a16="http://schemas.microsoft.com/office/drawing/2014/main" id="{8B2FD56C-BB5C-3D45-8F56-0F195C1428C3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96383" y="487510"/>
            <a:ext cx="11132199" cy="1276350"/>
          </a:xfrm>
          <a:prstGeom prst="rect">
            <a:avLst/>
          </a:prstGeom>
        </p:spPr>
        <p:txBody>
          <a:bodyPr anchor="t" anchorCtr="0">
            <a:normAutofit/>
          </a:bodyPr>
          <a:lstStyle>
            <a:lvl1pPr algn="l">
              <a:defRPr sz="4000">
                <a:solidFill>
                  <a:srgbClr val="FFFFFF"/>
                </a:solidFill>
              </a:defRPr>
            </a:lvl1pPr>
          </a:lstStyle>
          <a:p>
            <a:r>
              <a:rPr lang="en-US"/>
              <a:t>This is sample bulleted text (two columns)</a:t>
            </a:r>
            <a:br>
              <a:rPr lang="en-US"/>
            </a:br>
            <a:endParaRPr lang="en-US"/>
          </a:p>
        </p:txBody>
      </p:sp>
      <p:sp>
        <p:nvSpPr>
          <p:cNvPr id="12" name="Subtitle 2">
            <a:extLst>
              <a:ext uri="{FF2B5EF4-FFF2-40B4-BE49-F238E27FC236}">
                <a16:creationId xmlns:a16="http://schemas.microsoft.com/office/drawing/2014/main" id="{D95635EA-8A47-BA4A-86F6-47CB93FEA6A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96384" y="1769462"/>
            <a:ext cx="11132198" cy="4026219"/>
          </a:xfrm>
          <a:prstGeom prst="rect">
            <a:avLst/>
          </a:prstGeom>
        </p:spPr>
        <p:txBody>
          <a:bodyPr numCol="2" spcCol="216000">
            <a:normAutofit/>
          </a:bodyPr>
          <a:lstStyle>
            <a:lvl1pPr marL="285750" indent="-285750" algn="l">
              <a:lnSpc>
                <a:spcPct val="100000"/>
              </a:lnSpc>
              <a:spcBef>
                <a:spcPts val="200"/>
              </a:spcBef>
              <a:buFont typeface="Arial" panose="020B0604020202020204" pitchFamily="34" charset="0"/>
              <a:buChar char="•"/>
              <a:defRPr sz="1800">
                <a:solidFill>
                  <a:srgbClr val="FFFFFF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>
              <a:buFont typeface="Arial" panose="020B0604020202020204" pitchFamily="34" charset="0"/>
              <a:buChar char="•"/>
            </a:pPr>
            <a:r>
              <a:rPr lang="en-GB">
                <a:solidFill>
                  <a:srgbClr val="FFFFFF"/>
                </a:solidFill>
                <a:latin typeface="Lato" panose="020F0502020204030203" pitchFamily="34" charset="77"/>
              </a:rPr>
              <a:t>Please use this space to insert written content as required </a:t>
            </a:r>
          </a:p>
          <a:p>
            <a:pPr>
              <a:buFont typeface="Arial" panose="020B0604020202020204" pitchFamily="34" charset="0"/>
              <a:buChar char="•"/>
            </a:pPr>
            <a:endParaRPr lang="en-GB">
              <a:solidFill>
                <a:srgbClr val="FFFFFF"/>
              </a:solidFill>
              <a:latin typeface="Lato" panose="020F0502020204030203" pitchFamily="34" charset="77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GB">
                <a:solidFill>
                  <a:srgbClr val="FFFFFF"/>
                </a:solidFill>
                <a:latin typeface="Lato" panose="020F0502020204030203" pitchFamily="34" charset="77"/>
              </a:rPr>
              <a:t>Please use this space to insert written content as required </a:t>
            </a:r>
          </a:p>
          <a:p>
            <a:pPr>
              <a:buFont typeface="Arial" panose="020B0604020202020204" pitchFamily="34" charset="0"/>
              <a:buChar char="•"/>
            </a:pPr>
            <a:endParaRPr lang="en-GB">
              <a:solidFill>
                <a:srgbClr val="FFFFFF"/>
              </a:solidFill>
              <a:latin typeface="Lato" panose="020F0502020204030203" pitchFamily="34" charset="77"/>
              <a:ea typeface="Roboto Light" panose="02000000000000000000" pitchFamily="2" charset="0"/>
              <a:cs typeface="Roboto Light" panose="02000000000000000000" pitchFamily="2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GB">
                <a:solidFill>
                  <a:srgbClr val="FFFFFF"/>
                </a:solidFill>
                <a:latin typeface="Lato" panose="020F0502020204030203" pitchFamily="34" charset="77"/>
              </a:rPr>
              <a:t>Please use this space to insert written content as required</a:t>
            </a:r>
          </a:p>
          <a:p>
            <a:pPr>
              <a:buFont typeface="Arial" panose="020B0604020202020204" pitchFamily="34" charset="0"/>
              <a:buChar char="•"/>
            </a:pPr>
            <a:endParaRPr lang="en-GB">
              <a:solidFill>
                <a:srgbClr val="FFFFFF"/>
              </a:solidFill>
              <a:latin typeface="Lato" panose="020F0502020204030203" pitchFamily="34" charset="77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GB">
                <a:solidFill>
                  <a:srgbClr val="FFFFFF"/>
                </a:solidFill>
                <a:latin typeface="Lato" panose="020F0502020204030203" pitchFamily="34" charset="77"/>
              </a:rPr>
              <a:t>Please use this space to insert written content as required </a:t>
            </a:r>
          </a:p>
          <a:p>
            <a:pPr>
              <a:buFont typeface="Arial" panose="020B0604020202020204" pitchFamily="34" charset="0"/>
              <a:buChar char="•"/>
            </a:pPr>
            <a:endParaRPr lang="en-GB">
              <a:solidFill>
                <a:srgbClr val="FFFFFF"/>
              </a:solidFill>
              <a:latin typeface="Lato" panose="020F0502020204030203" pitchFamily="34" charset="77"/>
            </a:endParaRPr>
          </a:p>
          <a:p>
            <a:pPr>
              <a:buFont typeface="Arial" panose="020B0604020202020204" pitchFamily="34" charset="0"/>
              <a:buChar char="•"/>
            </a:pPr>
            <a:endParaRPr lang="en-GB">
              <a:solidFill>
                <a:srgbClr val="FFFFFF"/>
              </a:solidFill>
              <a:latin typeface="Lato" panose="020F0502020204030203" pitchFamily="34" charset="77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GB">
                <a:solidFill>
                  <a:srgbClr val="FFFFFF"/>
                </a:solidFill>
                <a:latin typeface="Lato" panose="020F0502020204030203" pitchFamily="34" charset="77"/>
              </a:rPr>
              <a:t>Please use this space to insert written content as required </a:t>
            </a:r>
          </a:p>
          <a:p>
            <a:pPr>
              <a:buFont typeface="Arial" panose="020B0604020202020204" pitchFamily="34" charset="0"/>
              <a:buChar char="•"/>
            </a:pPr>
            <a:endParaRPr lang="en-GB">
              <a:solidFill>
                <a:srgbClr val="FFFFFF"/>
              </a:solidFill>
              <a:latin typeface="Lato" panose="020F0502020204030203" pitchFamily="34" charset="77"/>
              <a:ea typeface="Roboto Light" panose="02000000000000000000" pitchFamily="2" charset="0"/>
              <a:cs typeface="Roboto Light" panose="02000000000000000000" pitchFamily="2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GB">
                <a:solidFill>
                  <a:srgbClr val="FFFFFF"/>
                </a:solidFill>
                <a:latin typeface="Lato" panose="020F0502020204030203" pitchFamily="34" charset="77"/>
              </a:rPr>
              <a:t>Please use this space to insert written content as required</a:t>
            </a:r>
          </a:p>
          <a:p>
            <a:pPr>
              <a:buFont typeface="Arial" panose="020B0604020202020204" pitchFamily="34" charset="0"/>
              <a:buChar char="•"/>
            </a:pPr>
            <a:endParaRPr lang="en-GB">
              <a:solidFill>
                <a:srgbClr val="FFFFFF"/>
              </a:solidFill>
              <a:latin typeface="Lato" panose="020F0502020204030203" pitchFamily="34" charset="77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GB">
                <a:solidFill>
                  <a:srgbClr val="FFFFFF"/>
                </a:solidFill>
                <a:latin typeface="Lato" panose="020F0502020204030203" pitchFamily="34" charset="77"/>
              </a:rPr>
              <a:t>Please use this space to insert written content as required </a:t>
            </a:r>
          </a:p>
          <a:p>
            <a:pPr>
              <a:buFont typeface="Arial" panose="020B0604020202020204" pitchFamily="34" charset="0"/>
              <a:buChar char="•"/>
            </a:pPr>
            <a:endParaRPr lang="en-GB">
              <a:solidFill>
                <a:srgbClr val="FFFFFF"/>
              </a:solidFill>
              <a:latin typeface="Lato" panose="020F0502020204030203" pitchFamily="34" charset="77"/>
              <a:ea typeface="Roboto Light" panose="02000000000000000000" pitchFamily="2" charset="0"/>
              <a:cs typeface="Roboto Light" panose="02000000000000000000" pitchFamily="2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GB">
                <a:solidFill>
                  <a:srgbClr val="FFFFFF"/>
                </a:solidFill>
                <a:latin typeface="Lato" panose="020F0502020204030203" pitchFamily="34" charset="77"/>
              </a:rPr>
              <a:t>Please use this space to insert written content as required</a:t>
            </a:r>
          </a:p>
          <a:p>
            <a:pPr>
              <a:buFont typeface="Arial" panose="020B0604020202020204" pitchFamily="34" charset="0"/>
              <a:buChar char="•"/>
            </a:pPr>
            <a:endParaRPr lang="en-GB">
              <a:solidFill>
                <a:srgbClr val="FFFFFF"/>
              </a:solidFill>
              <a:latin typeface="Lato" panose="020F0502020204030203" pitchFamily="34" charset="77"/>
            </a:endParaRPr>
          </a:p>
        </p:txBody>
      </p:sp>
      <p:sp>
        <p:nvSpPr>
          <p:cNvPr id="7" name="Slide Number Placeholder 2">
            <a:extLst>
              <a:ext uri="{FF2B5EF4-FFF2-40B4-BE49-F238E27FC236}">
                <a16:creationId xmlns:a16="http://schemas.microsoft.com/office/drawing/2014/main" id="{AED0F1E3-08C6-4543-B64E-795C380F05E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453751" y="64869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1"/>
                </a:solidFill>
                <a:latin typeface="+mn-lt"/>
              </a:defRPr>
            </a:lvl1pPr>
          </a:lstStyle>
          <a:p>
            <a:fld id="{FD914462-0A0E-4602-BFA1-33271CD95439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935893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wo Column (Teal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12F9D580-E317-5C4C-B981-C9DC1F5E28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360000" y="350520"/>
            <a:ext cx="11472000" cy="6156959"/>
          </a:xfrm>
          <a:prstGeom prst="rect">
            <a:avLst/>
          </a:prstGeom>
          <a:solidFill>
            <a:srgbClr val="51748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8B1F633A-3DEE-2E45-8FE4-94F7C936C4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78540" y="6042717"/>
            <a:ext cx="666786" cy="217726"/>
          </a:xfrm>
          <a:prstGeom prst="rect">
            <a:avLst/>
          </a:prstGeom>
        </p:spPr>
      </p:pic>
      <p:sp>
        <p:nvSpPr>
          <p:cNvPr id="8" name="Title 1">
            <a:extLst>
              <a:ext uri="{FF2B5EF4-FFF2-40B4-BE49-F238E27FC236}">
                <a16:creationId xmlns:a16="http://schemas.microsoft.com/office/drawing/2014/main" id="{8B2FD56C-BB5C-3D45-8F56-0F195C1428C3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96383" y="487510"/>
            <a:ext cx="11132199" cy="1276350"/>
          </a:xfrm>
          <a:prstGeom prst="rect">
            <a:avLst/>
          </a:prstGeom>
        </p:spPr>
        <p:txBody>
          <a:bodyPr anchor="t" anchorCtr="0">
            <a:normAutofit/>
          </a:bodyPr>
          <a:lstStyle>
            <a:lvl1pPr algn="l">
              <a:defRPr sz="4000">
                <a:solidFill>
                  <a:srgbClr val="FFFFFF"/>
                </a:solidFill>
              </a:defRPr>
            </a:lvl1pPr>
          </a:lstStyle>
          <a:p>
            <a:r>
              <a:rPr lang="en-US"/>
              <a:t>This is sample bulleted text (two columns)</a:t>
            </a:r>
            <a:br>
              <a:rPr lang="en-US"/>
            </a:br>
            <a:endParaRPr lang="en-US"/>
          </a:p>
        </p:txBody>
      </p:sp>
      <p:sp>
        <p:nvSpPr>
          <p:cNvPr id="12" name="Subtitle 2">
            <a:extLst>
              <a:ext uri="{FF2B5EF4-FFF2-40B4-BE49-F238E27FC236}">
                <a16:creationId xmlns:a16="http://schemas.microsoft.com/office/drawing/2014/main" id="{D95635EA-8A47-BA4A-86F6-47CB93FEA6A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96384" y="1769462"/>
            <a:ext cx="11132198" cy="4026219"/>
          </a:xfrm>
          <a:prstGeom prst="rect">
            <a:avLst/>
          </a:prstGeom>
        </p:spPr>
        <p:txBody>
          <a:bodyPr numCol="2" spcCol="216000">
            <a:normAutofit/>
          </a:bodyPr>
          <a:lstStyle>
            <a:lvl1pPr marL="285750" indent="-285750" algn="l">
              <a:lnSpc>
                <a:spcPct val="100000"/>
              </a:lnSpc>
              <a:spcBef>
                <a:spcPts val="200"/>
              </a:spcBef>
              <a:buFont typeface="Arial" panose="020B0604020202020204" pitchFamily="34" charset="0"/>
              <a:buChar char="•"/>
              <a:defRPr sz="1800">
                <a:solidFill>
                  <a:srgbClr val="FFFFFF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>
              <a:buFont typeface="Arial" panose="020B0604020202020204" pitchFamily="34" charset="0"/>
              <a:buChar char="•"/>
            </a:pPr>
            <a:r>
              <a:rPr lang="en-GB">
                <a:solidFill>
                  <a:srgbClr val="FFFFFF"/>
                </a:solidFill>
                <a:latin typeface="Lato" panose="020F0502020204030203" pitchFamily="34" charset="77"/>
              </a:rPr>
              <a:t>Please use this space to insert written content as required </a:t>
            </a:r>
          </a:p>
          <a:p>
            <a:pPr>
              <a:buFont typeface="Arial" panose="020B0604020202020204" pitchFamily="34" charset="0"/>
              <a:buChar char="•"/>
            </a:pPr>
            <a:endParaRPr lang="en-GB">
              <a:solidFill>
                <a:srgbClr val="FFFFFF"/>
              </a:solidFill>
              <a:latin typeface="Lato" panose="020F0502020204030203" pitchFamily="34" charset="77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GB">
                <a:solidFill>
                  <a:srgbClr val="FFFFFF"/>
                </a:solidFill>
                <a:latin typeface="Lato" panose="020F0502020204030203" pitchFamily="34" charset="77"/>
              </a:rPr>
              <a:t>Please use this space to insert written content as required </a:t>
            </a:r>
          </a:p>
          <a:p>
            <a:pPr>
              <a:buFont typeface="Arial" panose="020B0604020202020204" pitchFamily="34" charset="0"/>
              <a:buChar char="•"/>
            </a:pPr>
            <a:endParaRPr lang="en-GB">
              <a:solidFill>
                <a:srgbClr val="FFFFFF"/>
              </a:solidFill>
              <a:latin typeface="Lato" panose="020F0502020204030203" pitchFamily="34" charset="77"/>
              <a:ea typeface="Roboto Light" panose="02000000000000000000" pitchFamily="2" charset="0"/>
              <a:cs typeface="Roboto Light" panose="02000000000000000000" pitchFamily="2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GB">
                <a:solidFill>
                  <a:srgbClr val="FFFFFF"/>
                </a:solidFill>
                <a:latin typeface="Lato" panose="020F0502020204030203" pitchFamily="34" charset="77"/>
              </a:rPr>
              <a:t>Please use this space to insert written content as required</a:t>
            </a:r>
          </a:p>
          <a:p>
            <a:pPr>
              <a:buFont typeface="Arial" panose="020B0604020202020204" pitchFamily="34" charset="0"/>
              <a:buChar char="•"/>
            </a:pPr>
            <a:endParaRPr lang="en-GB">
              <a:solidFill>
                <a:srgbClr val="FFFFFF"/>
              </a:solidFill>
              <a:latin typeface="Lato" panose="020F0502020204030203" pitchFamily="34" charset="77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GB">
                <a:solidFill>
                  <a:srgbClr val="FFFFFF"/>
                </a:solidFill>
                <a:latin typeface="Lato" panose="020F0502020204030203" pitchFamily="34" charset="77"/>
              </a:rPr>
              <a:t>Please use this space to insert written content as required </a:t>
            </a:r>
          </a:p>
          <a:p>
            <a:pPr>
              <a:buFont typeface="Arial" panose="020B0604020202020204" pitchFamily="34" charset="0"/>
              <a:buChar char="•"/>
            </a:pPr>
            <a:endParaRPr lang="en-GB">
              <a:solidFill>
                <a:srgbClr val="FFFFFF"/>
              </a:solidFill>
              <a:latin typeface="Lato" panose="020F0502020204030203" pitchFamily="34" charset="77"/>
            </a:endParaRPr>
          </a:p>
          <a:p>
            <a:pPr>
              <a:buFont typeface="Arial" panose="020B0604020202020204" pitchFamily="34" charset="0"/>
              <a:buChar char="•"/>
            </a:pPr>
            <a:endParaRPr lang="en-GB">
              <a:solidFill>
                <a:srgbClr val="FFFFFF"/>
              </a:solidFill>
              <a:latin typeface="Lato" panose="020F0502020204030203" pitchFamily="34" charset="77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GB">
                <a:solidFill>
                  <a:srgbClr val="FFFFFF"/>
                </a:solidFill>
                <a:latin typeface="Lato" panose="020F0502020204030203" pitchFamily="34" charset="77"/>
              </a:rPr>
              <a:t>Please use this space to insert written content as required </a:t>
            </a:r>
          </a:p>
          <a:p>
            <a:pPr>
              <a:buFont typeface="Arial" panose="020B0604020202020204" pitchFamily="34" charset="0"/>
              <a:buChar char="•"/>
            </a:pPr>
            <a:endParaRPr lang="en-GB">
              <a:solidFill>
                <a:srgbClr val="FFFFFF"/>
              </a:solidFill>
              <a:latin typeface="Lato" panose="020F0502020204030203" pitchFamily="34" charset="77"/>
              <a:ea typeface="Roboto Light" panose="02000000000000000000" pitchFamily="2" charset="0"/>
              <a:cs typeface="Roboto Light" panose="02000000000000000000" pitchFamily="2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GB">
                <a:solidFill>
                  <a:srgbClr val="FFFFFF"/>
                </a:solidFill>
                <a:latin typeface="Lato" panose="020F0502020204030203" pitchFamily="34" charset="77"/>
              </a:rPr>
              <a:t>Please use this space to insert written content as required</a:t>
            </a:r>
          </a:p>
          <a:p>
            <a:pPr>
              <a:buFont typeface="Arial" panose="020B0604020202020204" pitchFamily="34" charset="0"/>
              <a:buChar char="•"/>
            </a:pPr>
            <a:endParaRPr lang="en-GB">
              <a:solidFill>
                <a:srgbClr val="FFFFFF"/>
              </a:solidFill>
              <a:latin typeface="Lato" panose="020F0502020204030203" pitchFamily="34" charset="77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GB">
                <a:solidFill>
                  <a:srgbClr val="FFFFFF"/>
                </a:solidFill>
                <a:latin typeface="Lato" panose="020F0502020204030203" pitchFamily="34" charset="77"/>
              </a:rPr>
              <a:t>Please use this space to insert written content as required </a:t>
            </a:r>
          </a:p>
          <a:p>
            <a:pPr>
              <a:buFont typeface="Arial" panose="020B0604020202020204" pitchFamily="34" charset="0"/>
              <a:buChar char="•"/>
            </a:pPr>
            <a:endParaRPr lang="en-GB">
              <a:solidFill>
                <a:srgbClr val="FFFFFF"/>
              </a:solidFill>
              <a:latin typeface="Lato" panose="020F0502020204030203" pitchFamily="34" charset="77"/>
              <a:ea typeface="Roboto Light" panose="02000000000000000000" pitchFamily="2" charset="0"/>
              <a:cs typeface="Roboto Light" panose="02000000000000000000" pitchFamily="2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GB">
                <a:solidFill>
                  <a:srgbClr val="FFFFFF"/>
                </a:solidFill>
                <a:latin typeface="Lato" panose="020F0502020204030203" pitchFamily="34" charset="77"/>
              </a:rPr>
              <a:t>Please use this space to insert written content as required</a:t>
            </a:r>
          </a:p>
          <a:p>
            <a:pPr>
              <a:buFont typeface="Arial" panose="020B0604020202020204" pitchFamily="34" charset="0"/>
              <a:buChar char="•"/>
            </a:pPr>
            <a:endParaRPr lang="en-GB">
              <a:solidFill>
                <a:srgbClr val="FFFFFF"/>
              </a:solidFill>
              <a:latin typeface="Lato" panose="020F0502020204030203" pitchFamily="34" charset="77"/>
            </a:endParaRPr>
          </a:p>
        </p:txBody>
      </p:sp>
      <p:sp>
        <p:nvSpPr>
          <p:cNvPr id="7" name="Slide Number Placeholder 2">
            <a:extLst>
              <a:ext uri="{FF2B5EF4-FFF2-40B4-BE49-F238E27FC236}">
                <a16:creationId xmlns:a16="http://schemas.microsoft.com/office/drawing/2014/main" id="{AED0F1E3-08C6-4543-B64E-795C380F05E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453751" y="64869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1"/>
                </a:solidFill>
                <a:latin typeface="+mn-lt"/>
              </a:defRPr>
            </a:lvl1pPr>
          </a:lstStyle>
          <a:p>
            <a:fld id="{FD914462-0A0E-4602-BFA1-33271CD95439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761828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(Gre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12F0B7A7-6AD4-440A-9072-C51E759FC2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359999" y="326189"/>
            <a:ext cx="5530660" cy="6156959"/>
          </a:xfrm>
          <a:prstGeom prst="rect">
            <a:avLst/>
          </a:prstGeom>
          <a:solidFill>
            <a:srgbClr val="E9E9E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/>
          </a:p>
        </p:txBody>
      </p:sp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DD23A9BB-0467-40B1-8547-4AAFA68D19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095998" y="344630"/>
            <a:ext cx="5736002" cy="6168740"/>
          </a:xfrm>
        </p:spPr>
        <p:txBody>
          <a:bodyPr/>
          <a:lstStyle/>
          <a:p>
            <a:endParaRPr lang="en-GB"/>
          </a:p>
        </p:txBody>
      </p:sp>
      <p:pic>
        <p:nvPicPr>
          <p:cNvPr id="8" name="Picture 7" descr="National Institute for Health and Care Excellence logo">
            <a:extLst>
              <a:ext uri="{FF2B5EF4-FFF2-40B4-BE49-F238E27FC236}">
                <a16:creationId xmlns:a16="http://schemas.microsoft.com/office/drawing/2014/main" id="{A9B4C92B-6CC0-4DC2-8C94-2263D143C28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24988" y="5708740"/>
            <a:ext cx="4267199" cy="411779"/>
          </a:xfrm>
          <a:prstGeom prst="rect">
            <a:avLst/>
          </a:prstGeom>
        </p:spPr>
      </p:pic>
      <p:sp>
        <p:nvSpPr>
          <p:cNvPr id="7" name="Title 1">
            <a:extLst>
              <a:ext uri="{FF2B5EF4-FFF2-40B4-BE49-F238E27FC236}">
                <a16:creationId xmlns:a16="http://schemas.microsoft.com/office/drawing/2014/main" id="{70E25C59-0584-4CF4-895C-25095457B28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24988" y="722208"/>
            <a:ext cx="3924300" cy="1276350"/>
          </a:xfrm>
          <a:prstGeom prst="rect">
            <a:avLst/>
          </a:prstGeom>
        </p:spPr>
        <p:txBody>
          <a:bodyPr anchor="t" anchorCtr="0">
            <a:normAutofit/>
          </a:bodyPr>
          <a:lstStyle>
            <a:lvl1pPr algn="l">
              <a:defRPr sz="4000"/>
            </a:lvl1pPr>
          </a:lstStyle>
          <a:p>
            <a:r>
              <a:rPr lang="en-US"/>
              <a:t>This is a sample title page layout</a:t>
            </a:r>
          </a:p>
        </p:txBody>
      </p:sp>
      <p:sp>
        <p:nvSpPr>
          <p:cNvPr id="9" name="Subtitle 2">
            <a:extLst>
              <a:ext uri="{FF2B5EF4-FFF2-40B4-BE49-F238E27FC236}">
                <a16:creationId xmlns:a16="http://schemas.microsoft.com/office/drawing/2014/main" id="{A5BFA7E2-C37B-421B-8A16-074A51159D3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724988" y="2241489"/>
            <a:ext cx="3924300" cy="1356518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Subtitle here please</a:t>
            </a:r>
            <a:endParaRPr lang="en-US"/>
          </a:p>
        </p:txBody>
      </p:sp>
      <p:sp>
        <p:nvSpPr>
          <p:cNvPr id="10" name="Slide Number Placeholder 2">
            <a:extLst>
              <a:ext uri="{FF2B5EF4-FFF2-40B4-BE49-F238E27FC236}">
                <a16:creationId xmlns:a16="http://schemas.microsoft.com/office/drawing/2014/main" id="{B4E4545D-C77C-4FC7-A749-EF6844EB9CB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453751" y="64869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1"/>
                </a:solidFill>
                <a:latin typeface="+mn-lt"/>
              </a:defRPr>
            </a:lvl1pPr>
          </a:lstStyle>
          <a:p>
            <a:fld id="{FD914462-0A0E-4602-BFA1-33271CD95439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6954897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(Purpl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12F9D580-E317-5C4C-B981-C9DC1F5E28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360000" y="350520"/>
            <a:ext cx="11472000" cy="6156959"/>
          </a:xfrm>
          <a:prstGeom prst="rect">
            <a:avLst/>
          </a:prstGeom>
          <a:solidFill>
            <a:srgbClr val="45155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8B1F633A-3DEE-2E45-8FE4-94F7C936C4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78540" y="6042717"/>
            <a:ext cx="666786" cy="217726"/>
          </a:xfrm>
          <a:prstGeom prst="rect">
            <a:avLst/>
          </a:prstGeom>
        </p:spPr>
      </p:pic>
      <p:sp>
        <p:nvSpPr>
          <p:cNvPr id="7" name="Title 1">
            <a:extLst>
              <a:ext uri="{FF2B5EF4-FFF2-40B4-BE49-F238E27FC236}">
                <a16:creationId xmlns:a16="http://schemas.microsoft.com/office/drawing/2014/main" id="{8BAD4AF8-AA18-5A42-BB2F-5211ADA7E94F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96383" y="487510"/>
            <a:ext cx="11104489" cy="1291188"/>
          </a:xfrm>
          <a:prstGeom prst="rect">
            <a:avLst/>
          </a:prstGeom>
        </p:spPr>
        <p:txBody>
          <a:bodyPr anchor="t" anchorCtr="0">
            <a:normAutofit/>
          </a:bodyPr>
          <a:lstStyle>
            <a:lvl1pPr algn="l"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US"/>
              <a:t>This is sample bulleted text (two columns)</a:t>
            </a:r>
            <a:br>
              <a:rPr lang="en-US"/>
            </a:br>
            <a:endParaRPr lang="en-US"/>
          </a:p>
        </p:txBody>
      </p:sp>
      <p:sp>
        <p:nvSpPr>
          <p:cNvPr id="8" name="Subtitle 2">
            <a:extLst>
              <a:ext uri="{FF2B5EF4-FFF2-40B4-BE49-F238E27FC236}">
                <a16:creationId xmlns:a16="http://schemas.microsoft.com/office/drawing/2014/main" id="{58F93585-C0D1-49C7-AF5A-D2A228752C97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96384" y="1787934"/>
            <a:ext cx="11104488" cy="4007747"/>
          </a:xfrm>
          <a:prstGeom prst="rect">
            <a:avLst/>
          </a:prstGeom>
        </p:spPr>
        <p:txBody>
          <a:bodyPr numCol="2" spcCol="216000">
            <a:normAutofit/>
          </a:bodyPr>
          <a:lstStyle>
            <a:lvl1pPr marL="285750" indent="-285750" algn="l">
              <a:lnSpc>
                <a:spcPct val="100000"/>
              </a:lnSpc>
              <a:spcBef>
                <a:spcPts val="200"/>
              </a:spcBef>
              <a:buFont typeface="Arial" panose="020B0604020202020204" pitchFamily="34" charset="0"/>
              <a:buChar char="•"/>
              <a:defRPr sz="1800">
                <a:solidFill>
                  <a:srgbClr val="FFFFFF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>
              <a:buFont typeface="Arial" panose="020B0604020202020204" pitchFamily="34" charset="0"/>
              <a:buChar char="•"/>
            </a:pPr>
            <a:r>
              <a:rPr lang="en-GB">
                <a:solidFill>
                  <a:srgbClr val="FFFFFF"/>
                </a:solidFill>
                <a:latin typeface="Lato" panose="020F0502020204030203" pitchFamily="34" charset="77"/>
              </a:rPr>
              <a:t>Please use this space to insert written content as required </a:t>
            </a:r>
          </a:p>
          <a:p>
            <a:pPr>
              <a:buFont typeface="Arial" panose="020B0604020202020204" pitchFamily="34" charset="0"/>
              <a:buChar char="•"/>
            </a:pPr>
            <a:endParaRPr lang="en-GB">
              <a:solidFill>
                <a:srgbClr val="FFFFFF"/>
              </a:solidFill>
              <a:latin typeface="Lato" panose="020F0502020204030203" pitchFamily="34" charset="77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GB">
                <a:solidFill>
                  <a:srgbClr val="FFFFFF"/>
                </a:solidFill>
                <a:latin typeface="Lato" panose="020F0502020204030203" pitchFamily="34" charset="77"/>
              </a:rPr>
              <a:t>Please use this space to insert written content as required </a:t>
            </a:r>
          </a:p>
          <a:p>
            <a:pPr>
              <a:buFont typeface="Arial" panose="020B0604020202020204" pitchFamily="34" charset="0"/>
              <a:buChar char="•"/>
            </a:pPr>
            <a:endParaRPr lang="en-GB">
              <a:solidFill>
                <a:srgbClr val="FFFFFF"/>
              </a:solidFill>
              <a:latin typeface="Lato" panose="020F0502020204030203" pitchFamily="34" charset="77"/>
              <a:ea typeface="Roboto Light" panose="02000000000000000000" pitchFamily="2" charset="0"/>
              <a:cs typeface="Roboto Light" panose="02000000000000000000" pitchFamily="2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GB">
                <a:solidFill>
                  <a:srgbClr val="FFFFFF"/>
                </a:solidFill>
                <a:latin typeface="Lato" panose="020F0502020204030203" pitchFamily="34" charset="77"/>
              </a:rPr>
              <a:t>Please use this space to insert written content as required</a:t>
            </a:r>
          </a:p>
          <a:p>
            <a:pPr>
              <a:buFont typeface="Arial" panose="020B0604020202020204" pitchFamily="34" charset="0"/>
              <a:buChar char="•"/>
            </a:pPr>
            <a:endParaRPr lang="en-GB">
              <a:solidFill>
                <a:srgbClr val="FFFFFF"/>
              </a:solidFill>
              <a:latin typeface="Lato" panose="020F0502020204030203" pitchFamily="34" charset="77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GB">
                <a:solidFill>
                  <a:srgbClr val="FFFFFF"/>
                </a:solidFill>
                <a:latin typeface="Lato" panose="020F0502020204030203" pitchFamily="34" charset="77"/>
              </a:rPr>
              <a:t>Please use this space to insert written content as required </a:t>
            </a:r>
          </a:p>
          <a:p>
            <a:pPr>
              <a:buFont typeface="Arial" panose="020B0604020202020204" pitchFamily="34" charset="0"/>
              <a:buChar char="•"/>
            </a:pPr>
            <a:endParaRPr lang="en-GB">
              <a:solidFill>
                <a:srgbClr val="FFFFFF"/>
              </a:solidFill>
              <a:latin typeface="Lato" panose="020F0502020204030203" pitchFamily="34" charset="77"/>
            </a:endParaRPr>
          </a:p>
          <a:p>
            <a:pPr>
              <a:buFont typeface="Arial" panose="020B0604020202020204" pitchFamily="34" charset="0"/>
              <a:buChar char="•"/>
            </a:pPr>
            <a:endParaRPr lang="en-GB">
              <a:solidFill>
                <a:srgbClr val="FFFFFF"/>
              </a:solidFill>
              <a:latin typeface="Lato" panose="020F0502020204030203" pitchFamily="34" charset="77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GB">
                <a:solidFill>
                  <a:srgbClr val="FFFFFF"/>
                </a:solidFill>
                <a:latin typeface="Lato" panose="020F0502020204030203" pitchFamily="34" charset="77"/>
              </a:rPr>
              <a:t>Please use this space to insert written content as required </a:t>
            </a:r>
          </a:p>
          <a:p>
            <a:pPr>
              <a:buFont typeface="Arial" panose="020B0604020202020204" pitchFamily="34" charset="0"/>
              <a:buChar char="•"/>
            </a:pPr>
            <a:endParaRPr lang="en-GB">
              <a:solidFill>
                <a:srgbClr val="FFFFFF"/>
              </a:solidFill>
              <a:latin typeface="Lato" panose="020F0502020204030203" pitchFamily="34" charset="77"/>
              <a:ea typeface="Roboto Light" panose="02000000000000000000" pitchFamily="2" charset="0"/>
              <a:cs typeface="Roboto Light" panose="02000000000000000000" pitchFamily="2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GB">
                <a:solidFill>
                  <a:srgbClr val="FFFFFF"/>
                </a:solidFill>
                <a:latin typeface="Lato" panose="020F0502020204030203" pitchFamily="34" charset="77"/>
              </a:rPr>
              <a:t>Please use this space to insert written content as required</a:t>
            </a:r>
          </a:p>
          <a:p>
            <a:pPr>
              <a:buFont typeface="Arial" panose="020B0604020202020204" pitchFamily="34" charset="0"/>
              <a:buChar char="•"/>
            </a:pPr>
            <a:endParaRPr lang="en-GB">
              <a:solidFill>
                <a:srgbClr val="FFFFFF"/>
              </a:solidFill>
              <a:latin typeface="Lato" panose="020F0502020204030203" pitchFamily="34" charset="77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GB">
                <a:solidFill>
                  <a:srgbClr val="FFFFFF"/>
                </a:solidFill>
                <a:latin typeface="Lato" panose="020F0502020204030203" pitchFamily="34" charset="77"/>
              </a:rPr>
              <a:t>Please use this space to insert written content as required </a:t>
            </a:r>
          </a:p>
          <a:p>
            <a:pPr>
              <a:buFont typeface="Arial" panose="020B0604020202020204" pitchFamily="34" charset="0"/>
              <a:buChar char="•"/>
            </a:pPr>
            <a:endParaRPr lang="en-GB">
              <a:solidFill>
                <a:srgbClr val="FFFFFF"/>
              </a:solidFill>
              <a:latin typeface="Lato" panose="020F0502020204030203" pitchFamily="34" charset="77"/>
              <a:ea typeface="Roboto Light" panose="02000000000000000000" pitchFamily="2" charset="0"/>
              <a:cs typeface="Roboto Light" panose="02000000000000000000" pitchFamily="2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GB">
                <a:solidFill>
                  <a:srgbClr val="FFFFFF"/>
                </a:solidFill>
                <a:latin typeface="Lato" panose="020F0502020204030203" pitchFamily="34" charset="77"/>
              </a:rPr>
              <a:t>Please use this space to insert written content as required</a:t>
            </a:r>
          </a:p>
          <a:p>
            <a:pPr>
              <a:buFont typeface="Arial" panose="020B0604020202020204" pitchFamily="34" charset="0"/>
              <a:buChar char="•"/>
            </a:pPr>
            <a:endParaRPr lang="en-GB">
              <a:solidFill>
                <a:srgbClr val="FFFFFF"/>
              </a:solidFill>
              <a:latin typeface="Lato" panose="020F0502020204030203" pitchFamily="34" charset="77"/>
            </a:endParaRPr>
          </a:p>
        </p:txBody>
      </p:sp>
      <p:sp>
        <p:nvSpPr>
          <p:cNvPr id="10" name="Slide Number Placeholder 2">
            <a:extLst>
              <a:ext uri="{FF2B5EF4-FFF2-40B4-BE49-F238E27FC236}">
                <a16:creationId xmlns:a16="http://schemas.microsoft.com/office/drawing/2014/main" id="{C94C2124-0537-4387-81BC-B146109CFD4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453751" y="64869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1"/>
                </a:solidFill>
                <a:latin typeface="+mn-lt"/>
              </a:defRPr>
            </a:lvl1pPr>
          </a:lstStyle>
          <a:p>
            <a:fld id="{FD914462-0A0E-4602-BFA1-33271CD95439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563769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 (Whit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6F30B294-BAC4-5649-A920-E506AB8F81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75822" y="6056144"/>
            <a:ext cx="669504" cy="218020"/>
          </a:xfrm>
          <a:prstGeom prst="rect">
            <a:avLst/>
          </a:prstGeom>
        </p:spPr>
      </p:pic>
      <p:sp>
        <p:nvSpPr>
          <p:cNvPr id="9" name="Title 1">
            <a:extLst>
              <a:ext uri="{FF2B5EF4-FFF2-40B4-BE49-F238E27FC236}">
                <a16:creationId xmlns:a16="http://schemas.microsoft.com/office/drawing/2014/main" id="{47C73940-1394-1145-A37B-DD10AE53BC3F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96383" y="487510"/>
            <a:ext cx="11224562" cy="1276350"/>
          </a:xfrm>
          <a:prstGeom prst="rect">
            <a:avLst/>
          </a:prstGeom>
        </p:spPr>
        <p:txBody>
          <a:bodyPr anchor="t" anchorCtr="0">
            <a:normAutofit/>
          </a:bodyPr>
          <a:lstStyle>
            <a:lvl1pPr algn="l">
              <a:defRPr sz="4000">
                <a:solidFill>
                  <a:srgbClr val="222222"/>
                </a:solidFill>
              </a:defRPr>
            </a:lvl1pPr>
          </a:lstStyle>
          <a:p>
            <a:r>
              <a:rPr lang="en-US"/>
              <a:t>This is sample bulleted text (three columns)</a:t>
            </a:r>
            <a:br>
              <a:rPr lang="en-US"/>
            </a:br>
            <a:endParaRPr lang="en-US"/>
          </a:p>
        </p:txBody>
      </p:sp>
      <p:sp>
        <p:nvSpPr>
          <p:cNvPr id="5" name="Subtitle 2">
            <a:extLst>
              <a:ext uri="{FF2B5EF4-FFF2-40B4-BE49-F238E27FC236}">
                <a16:creationId xmlns:a16="http://schemas.microsoft.com/office/drawing/2014/main" id="{94D36FDB-2411-49D7-9748-068B4FDBA1B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96383" y="1771876"/>
            <a:ext cx="11224562" cy="4019324"/>
          </a:xfrm>
          <a:prstGeom prst="rect">
            <a:avLst/>
          </a:prstGeom>
        </p:spPr>
        <p:txBody>
          <a:bodyPr numCol="3" spcCol="216000">
            <a:normAutofit/>
          </a:bodyPr>
          <a:lstStyle>
            <a:lvl1pPr marL="285750" indent="-285750" algn="l">
              <a:lnSpc>
                <a:spcPct val="100000"/>
              </a:lnSpc>
              <a:spcBef>
                <a:spcPts val="200"/>
              </a:spcBef>
              <a:buFont typeface="Arial" panose="020B0604020202020204" pitchFamily="34" charset="0"/>
              <a:buChar char="•"/>
              <a:defRPr sz="1800">
                <a:solidFill>
                  <a:srgbClr val="22222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>
                <a:solidFill>
                  <a:srgbClr val="222222"/>
                </a:solidFill>
                <a:latin typeface="Lato" panose="020F0502020204030203" pitchFamily="34" charset="77"/>
              </a:rPr>
              <a:t>Please use this space to insert written content as required 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GB">
              <a:solidFill>
                <a:srgbClr val="222222"/>
              </a:solidFill>
              <a:latin typeface="Lato" panose="020F0502020204030203" pitchFamily="34" charset="77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>
                <a:solidFill>
                  <a:srgbClr val="222222"/>
                </a:solidFill>
                <a:latin typeface="Lato" panose="020F0502020204030203" pitchFamily="34" charset="77"/>
              </a:rPr>
              <a:t>Please use this space to insert written content as required 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GB">
              <a:solidFill>
                <a:srgbClr val="222222"/>
              </a:solidFill>
              <a:latin typeface="Lato" panose="020F0502020204030203" pitchFamily="34" charset="77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>
                <a:solidFill>
                  <a:srgbClr val="222222"/>
                </a:solidFill>
                <a:latin typeface="Lato" panose="020F0502020204030203" pitchFamily="34" charset="77"/>
              </a:rPr>
              <a:t>Please use this space to insert written content as required 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GB">
              <a:solidFill>
                <a:srgbClr val="222222"/>
              </a:solidFill>
              <a:latin typeface="Lato" panose="020F0502020204030203" pitchFamily="34" charset="77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>
                <a:solidFill>
                  <a:srgbClr val="222222"/>
                </a:solidFill>
                <a:latin typeface="Lato" panose="020F0502020204030203" pitchFamily="34" charset="77"/>
              </a:rPr>
              <a:t>Please use this space to insert written content as required </a:t>
            </a:r>
          </a:p>
          <a:p>
            <a:pPr>
              <a:buFont typeface="Arial" panose="020B0604020202020204" pitchFamily="34" charset="0"/>
              <a:buChar char="•"/>
            </a:pPr>
            <a:endParaRPr lang="en-GB">
              <a:solidFill>
                <a:srgbClr val="FFFFFF"/>
              </a:solidFill>
              <a:latin typeface="Lato" panose="020F0502020204030203" pitchFamily="34" charset="77"/>
            </a:endParaRPr>
          </a:p>
          <a:p>
            <a:pPr>
              <a:buFont typeface="Arial" panose="020B0604020202020204" pitchFamily="34" charset="0"/>
              <a:buChar char="•"/>
            </a:pPr>
            <a:endParaRPr lang="en-GB">
              <a:solidFill>
                <a:srgbClr val="FFFFFF"/>
              </a:solidFill>
              <a:latin typeface="Lato" panose="020F0502020204030203" pitchFamily="34" charset="77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>
                <a:solidFill>
                  <a:srgbClr val="222222"/>
                </a:solidFill>
                <a:latin typeface="Lato" panose="020F0502020204030203" pitchFamily="34" charset="77"/>
              </a:rPr>
              <a:t>Please use this space to insert written content as required 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GB">
              <a:solidFill>
                <a:srgbClr val="222222"/>
              </a:solidFill>
              <a:latin typeface="Lato" panose="020F0502020204030203" pitchFamily="34" charset="77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>
                <a:solidFill>
                  <a:srgbClr val="222222"/>
                </a:solidFill>
                <a:latin typeface="Lato" panose="020F0502020204030203" pitchFamily="34" charset="77"/>
              </a:rPr>
              <a:t>Please use this space to insert written content as required 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GB">
              <a:solidFill>
                <a:srgbClr val="222222"/>
              </a:solidFill>
              <a:latin typeface="Lato" panose="020F0502020204030203" pitchFamily="34" charset="77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>
                <a:solidFill>
                  <a:srgbClr val="222222"/>
                </a:solidFill>
                <a:latin typeface="Lato" panose="020F0502020204030203" pitchFamily="34" charset="77"/>
              </a:rPr>
              <a:t>Please use this space to insert written content as required 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GB">
              <a:solidFill>
                <a:srgbClr val="222222"/>
              </a:solidFill>
              <a:latin typeface="Lato" panose="020F0502020204030203" pitchFamily="34" charset="77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>
                <a:solidFill>
                  <a:srgbClr val="222222"/>
                </a:solidFill>
                <a:latin typeface="Lato" panose="020F0502020204030203" pitchFamily="34" charset="77"/>
              </a:rPr>
              <a:t>Please use this space to insert written content as required </a:t>
            </a:r>
          </a:p>
          <a:p>
            <a:pPr>
              <a:buFont typeface="Arial" panose="020B0604020202020204" pitchFamily="34" charset="0"/>
              <a:buChar char="•"/>
            </a:pPr>
            <a:endParaRPr lang="en-GB">
              <a:solidFill>
                <a:srgbClr val="FFFFFF"/>
              </a:solidFill>
              <a:latin typeface="Lato" panose="020F0502020204030203" pitchFamily="34" charset="77"/>
            </a:endParaRPr>
          </a:p>
          <a:p>
            <a:pPr>
              <a:buFont typeface="Arial" panose="020B0604020202020204" pitchFamily="34" charset="0"/>
              <a:buChar char="•"/>
            </a:pPr>
            <a:endParaRPr lang="en-GB">
              <a:solidFill>
                <a:srgbClr val="FFFFFF"/>
              </a:solidFill>
              <a:latin typeface="Lato" panose="020F0502020204030203" pitchFamily="34" charset="77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>
                <a:solidFill>
                  <a:srgbClr val="222222"/>
                </a:solidFill>
                <a:latin typeface="Lato" panose="020F0502020204030203" pitchFamily="34" charset="77"/>
              </a:rPr>
              <a:t>Please use this space to insert written content as required 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GB">
              <a:solidFill>
                <a:srgbClr val="222222"/>
              </a:solidFill>
              <a:latin typeface="Lato" panose="020F0502020204030203" pitchFamily="34" charset="77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>
                <a:solidFill>
                  <a:srgbClr val="222222"/>
                </a:solidFill>
                <a:latin typeface="Lato" panose="020F0502020204030203" pitchFamily="34" charset="77"/>
              </a:rPr>
              <a:t>Please use this space to insert written content as required 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GB">
              <a:solidFill>
                <a:srgbClr val="222222"/>
              </a:solidFill>
              <a:latin typeface="Lato" panose="020F0502020204030203" pitchFamily="34" charset="77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>
                <a:solidFill>
                  <a:srgbClr val="222222"/>
                </a:solidFill>
                <a:latin typeface="Lato" panose="020F0502020204030203" pitchFamily="34" charset="77"/>
              </a:rPr>
              <a:t>Please use this space to insert written content as required 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GB">
              <a:solidFill>
                <a:srgbClr val="222222"/>
              </a:solidFill>
              <a:latin typeface="Lato" panose="020F0502020204030203" pitchFamily="34" charset="77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>
                <a:solidFill>
                  <a:srgbClr val="222222"/>
                </a:solidFill>
                <a:latin typeface="Lato" panose="020F0502020204030203" pitchFamily="34" charset="77"/>
              </a:rPr>
              <a:t>Please use this space to insert written content as required </a:t>
            </a:r>
          </a:p>
          <a:p>
            <a:pPr>
              <a:buFont typeface="Arial" panose="020B0604020202020204" pitchFamily="34" charset="0"/>
              <a:buChar char="•"/>
            </a:pPr>
            <a:endParaRPr lang="en-GB">
              <a:solidFill>
                <a:srgbClr val="FFFFFF"/>
              </a:solidFill>
              <a:latin typeface="Lato" panose="020F0502020204030203" pitchFamily="34" charset="77"/>
            </a:endParaRPr>
          </a:p>
        </p:txBody>
      </p:sp>
      <p:sp>
        <p:nvSpPr>
          <p:cNvPr id="6" name="Slide Number Placeholder 2">
            <a:extLst>
              <a:ext uri="{FF2B5EF4-FFF2-40B4-BE49-F238E27FC236}">
                <a16:creationId xmlns:a16="http://schemas.microsoft.com/office/drawing/2014/main" id="{FAB78C48-BD0B-422D-9316-32B25F90A3B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453751" y="64869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1"/>
                </a:solidFill>
                <a:latin typeface="+mn-lt"/>
              </a:defRPr>
            </a:lvl1pPr>
          </a:lstStyle>
          <a:p>
            <a:fld id="{FD914462-0A0E-4602-BFA1-33271CD95439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131162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 (Gre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12F9D580-E317-5C4C-B981-C9DC1F5E28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360000" y="350520"/>
            <a:ext cx="11472000" cy="6156959"/>
          </a:xfrm>
          <a:prstGeom prst="rect">
            <a:avLst/>
          </a:prstGeom>
          <a:solidFill>
            <a:srgbClr val="E9E9E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6F30B294-BAC4-5649-A920-E506AB8F81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75822" y="6056144"/>
            <a:ext cx="669504" cy="218020"/>
          </a:xfrm>
          <a:prstGeom prst="rect">
            <a:avLst/>
          </a:prstGeom>
        </p:spPr>
      </p:pic>
      <p:sp>
        <p:nvSpPr>
          <p:cNvPr id="10" name="Title 1">
            <a:extLst>
              <a:ext uri="{FF2B5EF4-FFF2-40B4-BE49-F238E27FC236}">
                <a16:creationId xmlns:a16="http://schemas.microsoft.com/office/drawing/2014/main" id="{DDE8F042-D308-184D-B342-2519009D3C19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96383" y="487510"/>
            <a:ext cx="11058308" cy="1276350"/>
          </a:xfrm>
          <a:prstGeom prst="rect">
            <a:avLst/>
          </a:prstGeom>
        </p:spPr>
        <p:txBody>
          <a:bodyPr anchor="t" anchorCtr="0">
            <a:normAutofit/>
          </a:bodyPr>
          <a:lstStyle>
            <a:lvl1pPr algn="l">
              <a:defRPr sz="4000">
                <a:solidFill>
                  <a:srgbClr val="222222"/>
                </a:solidFill>
              </a:defRPr>
            </a:lvl1pPr>
          </a:lstStyle>
          <a:p>
            <a:r>
              <a:rPr lang="en-US"/>
              <a:t>This is sample bulleted text (three columns)</a:t>
            </a:r>
            <a:br>
              <a:rPr lang="en-US"/>
            </a:br>
            <a:endParaRPr lang="en-US"/>
          </a:p>
        </p:txBody>
      </p:sp>
      <p:sp>
        <p:nvSpPr>
          <p:cNvPr id="9" name="Subtitle 2">
            <a:extLst>
              <a:ext uri="{FF2B5EF4-FFF2-40B4-BE49-F238E27FC236}">
                <a16:creationId xmlns:a16="http://schemas.microsoft.com/office/drawing/2014/main" id="{84D682AB-2D42-44C5-B887-A4DF8FEE4B7B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96383" y="1771875"/>
            <a:ext cx="11058308" cy="4050953"/>
          </a:xfrm>
          <a:prstGeom prst="rect">
            <a:avLst/>
          </a:prstGeom>
        </p:spPr>
        <p:txBody>
          <a:bodyPr numCol="3" spcCol="216000">
            <a:normAutofit/>
          </a:bodyPr>
          <a:lstStyle>
            <a:lvl1pPr marL="285750" indent="-285750" algn="l">
              <a:lnSpc>
                <a:spcPct val="100000"/>
              </a:lnSpc>
              <a:spcBef>
                <a:spcPts val="200"/>
              </a:spcBef>
              <a:buFont typeface="Arial" panose="020B0604020202020204" pitchFamily="34" charset="0"/>
              <a:buChar char="•"/>
              <a:defRPr sz="1800">
                <a:solidFill>
                  <a:srgbClr val="22222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>
                <a:solidFill>
                  <a:srgbClr val="222222"/>
                </a:solidFill>
                <a:latin typeface="Lato" panose="020F0502020204030203" pitchFamily="34" charset="77"/>
              </a:rPr>
              <a:t>Please use this space to insert written content as required 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GB">
              <a:solidFill>
                <a:srgbClr val="222222"/>
              </a:solidFill>
              <a:latin typeface="Lato" panose="020F0502020204030203" pitchFamily="34" charset="77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>
                <a:solidFill>
                  <a:srgbClr val="222222"/>
                </a:solidFill>
                <a:latin typeface="Lato" panose="020F0502020204030203" pitchFamily="34" charset="77"/>
              </a:rPr>
              <a:t>Please use this space to insert written content as required 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GB">
              <a:solidFill>
                <a:srgbClr val="222222"/>
              </a:solidFill>
              <a:latin typeface="Lato" panose="020F0502020204030203" pitchFamily="34" charset="77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>
                <a:solidFill>
                  <a:srgbClr val="222222"/>
                </a:solidFill>
                <a:latin typeface="Lato" panose="020F0502020204030203" pitchFamily="34" charset="77"/>
              </a:rPr>
              <a:t>Please use this space to insert written content as required 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GB">
              <a:solidFill>
                <a:srgbClr val="222222"/>
              </a:solidFill>
              <a:latin typeface="Lato" panose="020F0502020204030203" pitchFamily="34" charset="77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>
                <a:solidFill>
                  <a:srgbClr val="222222"/>
                </a:solidFill>
                <a:latin typeface="Lato" panose="020F0502020204030203" pitchFamily="34" charset="77"/>
              </a:rPr>
              <a:t>Please use this space to insert written content as required </a:t>
            </a:r>
          </a:p>
          <a:p>
            <a:pPr>
              <a:buFont typeface="Arial" panose="020B0604020202020204" pitchFamily="34" charset="0"/>
              <a:buChar char="•"/>
            </a:pPr>
            <a:endParaRPr lang="en-GB">
              <a:solidFill>
                <a:srgbClr val="FFFFFF"/>
              </a:solidFill>
              <a:latin typeface="Lato" panose="020F0502020204030203" pitchFamily="34" charset="77"/>
            </a:endParaRPr>
          </a:p>
          <a:p>
            <a:pPr>
              <a:buFont typeface="Arial" panose="020B0604020202020204" pitchFamily="34" charset="0"/>
              <a:buChar char="•"/>
            </a:pPr>
            <a:endParaRPr lang="en-GB">
              <a:solidFill>
                <a:srgbClr val="FFFFFF"/>
              </a:solidFill>
              <a:latin typeface="Lato" panose="020F0502020204030203" pitchFamily="34" charset="77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>
                <a:solidFill>
                  <a:srgbClr val="222222"/>
                </a:solidFill>
                <a:latin typeface="Lato" panose="020F0502020204030203" pitchFamily="34" charset="77"/>
              </a:rPr>
              <a:t>Please use this space to insert written content as required 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GB">
              <a:solidFill>
                <a:srgbClr val="222222"/>
              </a:solidFill>
              <a:latin typeface="Lato" panose="020F0502020204030203" pitchFamily="34" charset="77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>
                <a:solidFill>
                  <a:srgbClr val="222222"/>
                </a:solidFill>
                <a:latin typeface="Lato" panose="020F0502020204030203" pitchFamily="34" charset="77"/>
              </a:rPr>
              <a:t>Please use this space to insert written content as required 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GB">
              <a:solidFill>
                <a:srgbClr val="222222"/>
              </a:solidFill>
              <a:latin typeface="Lato" panose="020F0502020204030203" pitchFamily="34" charset="77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>
                <a:solidFill>
                  <a:srgbClr val="222222"/>
                </a:solidFill>
                <a:latin typeface="Lato" panose="020F0502020204030203" pitchFamily="34" charset="77"/>
              </a:rPr>
              <a:t>Please use this space to insert written content as required 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GB">
              <a:solidFill>
                <a:srgbClr val="222222"/>
              </a:solidFill>
              <a:latin typeface="Lato" panose="020F0502020204030203" pitchFamily="34" charset="77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>
                <a:solidFill>
                  <a:srgbClr val="222222"/>
                </a:solidFill>
                <a:latin typeface="Lato" panose="020F0502020204030203" pitchFamily="34" charset="77"/>
              </a:rPr>
              <a:t>Please use this space to insert written content as required </a:t>
            </a:r>
          </a:p>
          <a:p>
            <a:pPr>
              <a:buFont typeface="Arial" panose="020B0604020202020204" pitchFamily="34" charset="0"/>
              <a:buChar char="•"/>
            </a:pPr>
            <a:endParaRPr lang="en-GB">
              <a:solidFill>
                <a:srgbClr val="FFFFFF"/>
              </a:solidFill>
              <a:latin typeface="Lato" panose="020F0502020204030203" pitchFamily="34" charset="77"/>
            </a:endParaRPr>
          </a:p>
          <a:p>
            <a:pPr>
              <a:buFont typeface="Arial" panose="020B0604020202020204" pitchFamily="34" charset="0"/>
              <a:buChar char="•"/>
            </a:pPr>
            <a:endParaRPr lang="en-GB">
              <a:solidFill>
                <a:srgbClr val="FFFFFF"/>
              </a:solidFill>
              <a:latin typeface="Lato" panose="020F0502020204030203" pitchFamily="34" charset="77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>
                <a:solidFill>
                  <a:srgbClr val="222222"/>
                </a:solidFill>
                <a:latin typeface="Lato" panose="020F0502020204030203" pitchFamily="34" charset="77"/>
              </a:rPr>
              <a:t>Please use this space to insert written content as required 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GB">
              <a:solidFill>
                <a:srgbClr val="222222"/>
              </a:solidFill>
              <a:latin typeface="Lato" panose="020F0502020204030203" pitchFamily="34" charset="77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>
                <a:solidFill>
                  <a:srgbClr val="222222"/>
                </a:solidFill>
                <a:latin typeface="Lato" panose="020F0502020204030203" pitchFamily="34" charset="77"/>
              </a:rPr>
              <a:t>Please use this space to insert written content as required 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GB">
              <a:solidFill>
                <a:srgbClr val="222222"/>
              </a:solidFill>
              <a:latin typeface="Lato" panose="020F0502020204030203" pitchFamily="34" charset="77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>
                <a:solidFill>
                  <a:srgbClr val="222222"/>
                </a:solidFill>
                <a:latin typeface="Lato" panose="020F0502020204030203" pitchFamily="34" charset="77"/>
              </a:rPr>
              <a:t>Please use this space to insert written content as required 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GB">
              <a:solidFill>
                <a:srgbClr val="222222"/>
              </a:solidFill>
              <a:latin typeface="Lato" panose="020F0502020204030203" pitchFamily="34" charset="77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>
                <a:solidFill>
                  <a:srgbClr val="222222"/>
                </a:solidFill>
                <a:latin typeface="Lato" panose="020F0502020204030203" pitchFamily="34" charset="77"/>
              </a:rPr>
              <a:t>Please use this space to insert written content as required </a:t>
            </a:r>
          </a:p>
          <a:p>
            <a:pPr>
              <a:buFont typeface="Arial" panose="020B0604020202020204" pitchFamily="34" charset="0"/>
              <a:buChar char="•"/>
            </a:pPr>
            <a:endParaRPr lang="en-GB">
              <a:solidFill>
                <a:srgbClr val="FFFFFF"/>
              </a:solidFill>
              <a:latin typeface="Lato" panose="020F0502020204030203" pitchFamily="34" charset="77"/>
            </a:endParaRPr>
          </a:p>
        </p:txBody>
      </p:sp>
      <p:sp>
        <p:nvSpPr>
          <p:cNvPr id="8" name="Slide Number Placeholder 2">
            <a:extLst>
              <a:ext uri="{FF2B5EF4-FFF2-40B4-BE49-F238E27FC236}">
                <a16:creationId xmlns:a16="http://schemas.microsoft.com/office/drawing/2014/main" id="{9599FC32-4556-4617-933D-17922D1F887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453751" y="64869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1"/>
                </a:solidFill>
                <a:latin typeface="+mn-lt"/>
              </a:defRPr>
            </a:lvl1pPr>
          </a:lstStyle>
          <a:p>
            <a:fld id="{FD914462-0A0E-4602-BFA1-33271CD95439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9246943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 (Teal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12F9D580-E317-5C4C-B981-C9DC1F5E28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360000" y="350520"/>
            <a:ext cx="11472000" cy="6156959"/>
          </a:xfrm>
          <a:prstGeom prst="rect">
            <a:avLst/>
          </a:prstGeom>
          <a:solidFill>
            <a:srgbClr val="18646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8B1F633A-3DEE-2E45-8FE4-94F7C936C4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78540" y="6042717"/>
            <a:ext cx="666786" cy="217726"/>
          </a:xfrm>
          <a:prstGeom prst="rect">
            <a:avLst/>
          </a:prstGeom>
        </p:spPr>
      </p:pic>
      <p:sp>
        <p:nvSpPr>
          <p:cNvPr id="8" name="Title 1">
            <a:extLst>
              <a:ext uri="{FF2B5EF4-FFF2-40B4-BE49-F238E27FC236}">
                <a16:creationId xmlns:a16="http://schemas.microsoft.com/office/drawing/2014/main" id="{8B2FD56C-BB5C-3D45-8F56-0F195C1428C3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96383" y="487510"/>
            <a:ext cx="11076781" cy="1276350"/>
          </a:xfrm>
          <a:prstGeom prst="rect">
            <a:avLst/>
          </a:prstGeom>
        </p:spPr>
        <p:txBody>
          <a:bodyPr anchor="t" anchorCtr="0">
            <a:normAutofit/>
          </a:bodyPr>
          <a:lstStyle>
            <a:lvl1pPr algn="l">
              <a:defRPr sz="4000">
                <a:solidFill>
                  <a:srgbClr val="FFFFFF"/>
                </a:solidFill>
              </a:defRPr>
            </a:lvl1pPr>
          </a:lstStyle>
          <a:p>
            <a:r>
              <a:rPr lang="en-US"/>
              <a:t>This is sample bulleted text (three columns)</a:t>
            </a:r>
            <a:br>
              <a:rPr lang="en-US"/>
            </a:br>
            <a:endParaRPr lang="en-US"/>
          </a:p>
        </p:txBody>
      </p:sp>
      <p:sp>
        <p:nvSpPr>
          <p:cNvPr id="12" name="Subtitle 2">
            <a:extLst>
              <a:ext uri="{FF2B5EF4-FFF2-40B4-BE49-F238E27FC236}">
                <a16:creationId xmlns:a16="http://schemas.microsoft.com/office/drawing/2014/main" id="{D95635EA-8A47-BA4A-86F6-47CB93FEA6A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96384" y="1769462"/>
            <a:ext cx="11076780" cy="4026219"/>
          </a:xfrm>
          <a:prstGeom prst="rect">
            <a:avLst/>
          </a:prstGeom>
        </p:spPr>
        <p:txBody>
          <a:bodyPr numCol="3" spcCol="216000">
            <a:normAutofit/>
          </a:bodyPr>
          <a:lstStyle>
            <a:lvl1pPr marL="285750" indent="-285750" algn="l">
              <a:lnSpc>
                <a:spcPct val="100000"/>
              </a:lnSpc>
              <a:spcBef>
                <a:spcPts val="200"/>
              </a:spcBef>
              <a:buFont typeface="Arial" panose="020B0604020202020204" pitchFamily="34" charset="0"/>
              <a:buChar char="•"/>
              <a:defRPr sz="1800">
                <a:solidFill>
                  <a:srgbClr val="FFFFFF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>
              <a:buFont typeface="Arial" panose="020B0604020202020204" pitchFamily="34" charset="0"/>
              <a:buChar char="•"/>
            </a:pPr>
            <a:r>
              <a:rPr lang="en-GB">
                <a:solidFill>
                  <a:srgbClr val="FFFFFF"/>
                </a:solidFill>
                <a:latin typeface="Lato" panose="020F0502020204030203" pitchFamily="34" charset="77"/>
              </a:rPr>
              <a:t>Please use this space to insert written content as required </a:t>
            </a:r>
          </a:p>
          <a:p>
            <a:pPr>
              <a:buFont typeface="Arial" panose="020B0604020202020204" pitchFamily="34" charset="0"/>
              <a:buChar char="•"/>
            </a:pPr>
            <a:endParaRPr lang="en-GB">
              <a:solidFill>
                <a:srgbClr val="FFFFFF"/>
              </a:solidFill>
              <a:latin typeface="Lato" panose="020F0502020204030203" pitchFamily="34" charset="77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GB">
                <a:solidFill>
                  <a:srgbClr val="FFFFFF"/>
                </a:solidFill>
                <a:latin typeface="Lato" panose="020F0502020204030203" pitchFamily="34" charset="77"/>
              </a:rPr>
              <a:t>Please use this space to insert written content as required </a:t>
            </a:r>
          </a:p>
          <a:p>
            <a:pPr>
              <a:buFont typeface="Arial" panose="020B0604020202020204" pitchFamily="34" charset="0"/>
              <a:buChar char="•"/>
            </a:pPr>
            <a:endParaRPr lang="en-GB">
              <a:solidFill>
                <a:srgbClr val="FFFFFF"/>
              </a:solidFill>
              <a:latin typeface="Lato" panose="020F0502020204030203" pitchFamily="34" charset="77"/>
              <a:ea typeface="Roboto Light" panose="02000000000000000000" pitchFamily="2" charset="0"/>
              <a:cs typeface="Roboto Light" panose="02000000000000000000" pitchFamily="2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GB">
                <a:solidFill>
                  <a:srgbClr val="FFFFFF"/>
                </a:solidFill>
                <a:latin typeface="Lato" panose="020F0502020204030203" pitchFamily="34" charset="77"/>
              </a:rPr>
              <a:t>Please use this space to insert written content as required</a:t>
            </a:r>
          </a:p>
          <a:p>
            <a:pPr>
              <a:buFont typeface="Arial" panose="020B0604020202020204" pitchFamily="34" charset="0"/>
              <a:buChar char="•"/>
            </a:pPr>
            <a:endParaRPr lang="en-GB">
              <a:solidFill>
                <a:srgbClr val="FFFFFF"/>
              </a:solidFill>
              <a:latin typeface="Lato" panose="020F0502020204030203" pitchFamily="34" charset="77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GB">
                <a:solidFill>
                  <a:srgbClr val="FFFFFF"/>
                </a:solidFill>
                <a:latin typeface="Lato" panose="020F0502020204030203" pitchFamily="34" charset="77"/>
              </a:rPr>
              <a:t>Please use this space to insert written content as required </a:t>
            </a:r>
          </a:p>
          <a:p>
            <a:pPr>
              <a:buFont typeface="Arial" panose="020B0604020202020204" pitchFamily="34" charset="0"/>
              <a:buChar char="•"/>
            </a:pPr>
            <a:endParaRPr lang="en-GB">
              <a:solidFill>
                <a:srgbClr val="FFFFFF"/>
              </a:solidFill>
              <a:latin typeface="Lato" panose="020F0502020204030203" pitchFamily="34" charset="77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GB">
                <a:solidFill>
                  <a:srgbClr val="FFFFFF"/>
                </a:solidFill>
                <a:latin typeface="Lato" panose="020F0502020204030203" pitchFamily="34" charset="77"/>
              </a:rPr>
              <a:t>Please use this space to insert written content as required </a:t>
            </a:r>
          </a:p>
          <a:p>
            <a:pPr>
              <a:buFont typeface="Arial" panose="020B0604020202020204" pitchFamily="34" charset="0"/>
              <a:buChar char="•"/>
            </a:pPr>
            <a:endParaRPr lang="en-GB">
              <a:solidFill>
                <a:srgbClr val="FFFFFF"/>
              </a:solidFill>
              <a:latin typeface="Lato" panose="020F0502020204030203" pitchFamily="34" charset="77"/>
              <a:ea typeface="Roboto Light" panose="02000000000000000000" pitchFamily="2" charset="0"/>
              <a:cs typeface="Roboto Light" panose="02000000000000000000" pitchFamily="2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GB">
                <a:solidFill>
                  <a:srgbClr val="FFFFFF"/>
                </a:solidFill>
                <a:latin typeface="Lato" panose="020F0502020204030203" pitchFamily="34" charset="77"/>
              </a:rPr>
              <a:t>Please use this space to insert written content as required</a:t>
            </a:r>
          </a:p>
          <a:p>
            <a:pPr>
              <a:buFont typeface="Arial" panose="020B0604020202020204" pitchFamily="34" charset="0"/>
              <a:buChar char="•"/>
            </a:pPr>
            <a:endParaRPr lang="en-GB">
              <a:solidFill>
                <a:srgbClr val="FFFFFF"/>
              </a:solidFill>
              <a:latin typeface="Lato" panose="020F0502020204030203" pitchFamily="34" charset="77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GB">
                <a:solidFill>
                  <a:srgbClr val="FFFFFF"/>
                </a:solidFill>
                <a:latin typeface="Lato" panose="020F0502020204030203" pitchFamily="34" charset="77"/>
              </a:rPr>
              <a:t>Please use this space to insert written content as required </a:t>
            </a:r>
          </a:p>
          <a:p>
            <a:pPr>
              <a:buFont typeface="Arial" panose="020B0604020202020204" pitchFamily="34" charset="0"/>
              <a:buChar char="•"/>
            </a:pPr>
            <a:endParaRPr lang="en-GB">
              <a:solidFill>
                <a:srgbClr val="FFFFFF"/>
              </a:solidFill>
              <a:latin typeface="Lato" panose="020F0502020204030203" pitchFamily="34" charset="77"/>
              <a:ea typeface="Roboto Light" panose="02000000000000000000" pitchFamily="2" charset="0"/>
              <a:cs typeface="Roboto Light" panose="02000000000000000000" pitchFamily="2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GB">
                <a:solidFill>
                  <a:srgbClr val="FFFFFF"/>
                </a:solidFill>
                <a:latin typeface="Lato" panose="020F0502020204030203" pitchFamily="34" charset="77"/>
              </a:rPr>
              <a:t>Please use this space to insert written content as required</a:t>
            </a:r>
          </a:p>
          <a:p>
            <a:pPr>
              <a:buFont typeface="Arial" panose="020B0604020202020204" pitchFamily="34" charset="0"/>
              <a:buChar char="•"/>
            </a:pPr>
            <a:endParaRPr lang="en-GB">
              <a:solidFill>
                <a:srgbClr val="FFFFFF"/>
              </a:solidFill>
              <a:latin typeface="Lato" panose="020F0502020204030203" pitchFamily="34" charset="77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GB">
                <a:solidFill>
                  <a:srgbClr val="FFFFFF"/>
                </a:solidFill>
                <a:latin typeface="Lato" panose="020F0502020204030203" pitchFamily="34" charset="77"/>
              </a:rPr>
              <a:t>Please use this space to insert written content as required </a:t>
            </a:r>
          </a:p>
          <a:p>
            <a:pPr>
              <a:buFont typeface="Arial" panose="020B0604020202020204" pitchFamily="34" charset="0"/>
              <a:buChar char="•"/>
            </a:pPr>
            <a:endParaRPr lang="en-GB">
              <a:solidFill>
                <a:srgbClr val="FFFFFF"/>
              </a:solidFill>
              <a:latin typeface="Lato" panose="020F0502020204030203" pitchFamily="34" charset="77"/>
              <a:ea typeface="Roboto Light" panose="02000000000000000000" pitchFamily="2" charset="0"/>
              <a:cs typeface="Roboto Light" panose="02000000000000000000" pitchFamily="2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GB">
                <a:solidFill>
                  <a:srgbClr val="FFFFFF"/>
                </a:solidFill>
                <a:latin typeface="Lato" panose="020F0502020204030203" pitchFamily="34" charset="77"/>
              </a:rPr>
              <a:t>Please use this space to insert written content as required</a:t>
            </a:r>
          </a:p>
          <a:p>
            <a:pPr>
              <a:buFont typeface="Arial" panose="020B0604020202020204" pitchFamily="34" charset="0"/>
              <a:buChar char="•"/>
            </a:pPr>
            <a:endParaRPr lang="en-GB">
              <a:solidFill>
                <a:srgbClr val="FFFFFF"/>
              </a:solidFill>
              <a:latin typeface="Lato" panose="020F0502020204030203" pitchFamily="34" charset="77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GB">
                <a:solidFill>
                  <a:srgbClr val="FFFFFF"/>
                </a:solidFill>
                <a:latin typeface="Lato" panose="020F0502020204030203" pitchFamily="34" charset="77"/>
              </a:rPr>
              <a:t>Please use this space to insert written content as required </a:t>
            </a:r>
          </a:p>
          <a:p>
            <a:pPr>
              <a:buFont typeface="Arial" panose="020B0604020202020204" pitchFamily="34" charset="0"/>
              <a:buChar char="•"/>
            </a:pPr>
            <a:endParaRPr lang="en-GB">
              <a:solidFill>
                <a:srgbClr val="FFFFFF"/>
              </a:solidFill>
              <a:latin typeface="Lato" panose="020F0502020204030203" pitchFamily="34" charset="77"/>
              <a:ea typeface="Roboto Light" panose="02000000000000000000" pitchFamily="2" charset="0"/>
              <a:cs typeface="Roboto Light" panose="02000000000000000000" pitchFamily="2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GB">
                <a:solidFill>
                  <a:srgbClr val="FFFFFF"/>
                </a:solidFill>
                <a:latin typeface="Lato" panose="020F0502020204030203" pitchFamily="34" charset="77"/>
              </a:rPr>
              <a:t>Please use this space to insert written content as required</a:t>
            </a:r>
          </a:p>
          <a:p>
            <a:pPr>
              <a:buFont typeface="Arial" panose="020B0604020202020204" pitchFamily="34" charset="0"/>
              <a:buChar char="•"/>
            </a:pPr>
            <a:endParaRPr lang="en-GB">
              <a:solidFill>
                <a:srgbClr val="FFFFFF"/>
              </a:solidFill>
              <a:latin typeface="Lato" panose="020F0502020204030203" pitchFamily="34" charset="77"/>
            </a:endParaRPr>
          </a:p>
        </p:txBody>
      </p:sp>
      <p:sp>
        <p:nvSpPr>
          <p:cNvPr id="7" name="Slide Number Placeholder 2">
            <a:extLst>
              <a:ext uri="{FF2B5EF4-FFF2-40B4-BE49-F238E27FC236}">
                <a16:creationId xmlns:a16="http://schemas.microsoft.com/office/drawing/2014/main" id="{9533BCD3-EF3E-425B-B30D-ADF140B37EA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453751" y="64869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1"/>
                </a:solidFill>
                <a:latin typeface="+mn-lt"/>
              </a:defRPr>
            </a:lvl1pPr>
          </a:lstStyle>
          <a:p>
            <a:fld id="{FD914462-0A0E-4602-BFA1-33271CD95439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83841787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 (Purpl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12F9D580-E317-5C4C-B981-C9DC1F5E28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360000" y="350520"/>
            <a:ext cx="11472000" cy="6156959"/>
          </a:xfrm>
          <a:prstGeom prst="rect">
            <a:avLst/>
          </a:prstGeom>
          <a:solidFill>
            <a:srgbClr val="45155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8B1F633A-3DEE-2E45-8FE4-94F7C936C4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78540" y="6042717"/>
            <a:ext cx="666786" cy="217726"/>
          </a:xfrm>
          <a:prstGeom prst="rect">
            <a:avLst/>
          </a:prstGeom>
        </p:spPr>
      </p:pic>
      <p:sp>
        <p:nvSpPr>
          <p:cNvPr id="7" name="Title 1">
            <a:extLst>
              <a:ext uri="{FF2B5EF4-FFF2-40B4-BE49-F238E27FC236}">
                <a16:creationId xmlns:a16="http://schemas.microsoft.com/office/drawing/2014/main" id="{8BAD4AF8-AA18-5A42-BB2F-5211ADA7E94F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96384" y="487510"/>
            <a:ext cx="11132198" cy="1291188"/>
          </a:xfrm>
          <a:prstGeom prst="rect">
            <a:avLst/>
          </a:prstGeom>
        </p:spPr>
        <p:txBody>
          <a:bodyPr anchor="t" anchorCtr="0">
            <a:normAutofit/>
          </a:bodyPr>
          <a:lstStyle>
            <a:lvl1pPr algn="l"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US"/>
              <a:t>This is sample bulleted text (three columns)</a:t>
            </a:r>
            <a:br>
              <a:rPr lang="en-US"/>
            </a:br>
            <a:endParaRPr lang="en-US"/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4A73DD63-0FA2-42C5-83E9-7FCD43A98672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96384" y="1787934"/>
            <a:ext cx="11132198" cy="4007747"/>
          </a:xfrm>
          <a:prstGeom prst="rect">
            <a:avLst/>
          </a:prstGeom>
        </p:spPr>
        <p:txBody>
          <a:bodyPr numCol="3" spcCol="216000">
            <a:normAutofit/>
          </a:bodyPr>
          <a:lstStyle>
            <a:lvl1pPr marL="285750" indent="-285750" algn="l">
              <a:lnSpc>
                <a:spcPct val="100000"/>
              </a:lnSpc>
              <a:spcBef>
                <a:spcPts val="200"/>
              </a:spcBef>
              <a:buFont typeface="Arial" panose="020B0604020202020204" pitchFamily="34" charset="0"/>
              <a:buChar char="•"/>
              <a:defRPr sz="1800">
                <a:solidFill>
                  <a:srgbClr val="FFFFFF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>
              <a:buFont typeface="Arial" panose="020B0604020202020204" pitchFamily="34" charset="0"/>
              <a:buChar char="•"/>
            </a:pPr>
            <a:r>
              <a:rPr lang="en-GB">
                <a:solidFill>
                  <a:srgbClr val="FFFFFF"/>
                </a:solidFill>
                <a:latin typeface="Lato" panose="020F0502020204030203" pitchFamily="34" charset="77"/>
              </a:rPr>
              <a:t>Please use this space to insert written content as required </a:t>
            </a:r>
          </a:p>
          <a:p>
            <a:pPr>
              <a:buFont typeface="Arial" panose="020B0604020202020204" pitchFamily="34" charset="0"/>
              <a:buChar char="•"/>
            </a:pPr>
            <a:endParaRPr lang="en-GB">
              <a:solidFill>
                <a:srgbClr val="FFFFFF"/>
              </a:solidFill>
              <a:latin typeface="Lato" panose="020F0502020204030203" pitchFamily="34" charset="77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GB">
                <a:solidFill>
                  <a:srgbClr val="FFFFFF"/>
                </a:solidFill>
                <a:latin typeface="Lato" panose="020F0502020204030203" pitchFamily="34" charset="77"/>
              </a:rPr>
              <a:t>Please use this space to insert written content as required </a:t>
            </a:r>
          </a:p>
          <a:p>
            <a:pPr>
              <a:buFont typeface="Arial" panose="020B0604020202020204" pitchFamily="34" charset="0"/>
              <a:buChar char="•"/>
            </a:pPr>
            <a:endParaRPr lang="en-GB">
              <a:solidFill>
                <a:srgbClr val="FFFFFF"/>
              </a:solidFill>
              <a:latin typeface="Lato" panose="020F0502020204030203" pitchFamily="34" charset="77"/>
              <a:ea typeface="Roboto Light" panose="02000000000000000000" pitchFamily="2" charset="0"/>
              <a:cs typeface="Roboto Light" panose="02000000000000000000" pitchFamily="2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GB">
                <a:solidFill>
                  <a:srgbClr val="FFFFFF"/>
                </a:solidFill>
                <a:latin typeface="Lato" panose="020F0502020204030203" pitchFamily="34" charset="77"/>
              </a:rPr>
              <a:t>Please use this space to insert written content as required</a:t>
            </a:r>
          </a:p>
          <a:p>
            <a:pPr>
              <a:buFont typeface="Arial" panose="020B0604020202020204" pitchFamily="34" charset="0"/>
              <a:buChar char="•"/>
            </a:pPr>
            <a:endParaRPr lang="en-GB">
              <a:solidFill>
                <a:srgbClr val="FFFFFF"/>
              </a:solidFill>
              <a:latin typeface="Lato" panose="020F0502020204030203" pitchFamily="34" charset="77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GB">
                <a:solidFill>
                  <a:srgbClr val="FFFFFF"/>
                </a:solidFill>
                <a:latin typeface="Lato" panose="020F0502020204030203" pitchFamily="34" charset="77"/>
              </a:rPr>
              <a:t>Please use this space to insert written content as required </a:t>
            </a:r>
          </a:p>
          <a:p>
            <a:pPr>
              <a:buFont typeface="Arial" panose="020B0604020202020204" pitchFamily="34" charset="0"/>
              <a:buChar char="•"/>
            </a:pPr>
            <a:endParaRPr lang="en-GB">
              <a:solidFill>
                <a:srgbClr val="FFFFFF"/>
              </a:solidFill>
              <a:latin typeface="Lato" panose="020F0502020204030203" pitchFamily="34" charset="77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GB">
                <a:solidFill>
                  <a:srgbClr val="FFFFFF"/>
                </a:solidFill>
                <a:latin typeface="Lato" panose="020F0502020204030203" pitchFamily="34" charset="77"/>
              </a:rPr>
              <a:t>Please use this space to insert written content as required </a:t>
            </a:r>
          </a:p>
          <a:p>
            <a:pPr>
              <a:buFont typeface="Arial" panose="020B0604020202020204" pitchFamily="34" charset="0"/>
              <a:buChar char="•"/>
            </a:pPr>
            <a:endParaRPr lang="en-GB">
              <a:solidFill>
                <a:srgbClr val="FFFFFF"/>
              </a:solidFill>
              <a:latin typeface="Lato" panose="020F0502020204030203" pitchFamily="34" charset="77"/>
              <a:ea typeface="Roboto Light" panose="02000000000000000000" pitchFamily="2" charset="0"/>
              <a:cs typeface="Roboto Light" panose="02000000000000000000" pitchFamily="2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GB">
                <a:solidFill>
                  <a:srgbClr val="FFFFFF"/>
                </a:solidFill>
                <a:latin typeface="Lato" panose="020F0502020204030203" pitchFamily="34" charset="77"/>
              </a:rPr>
              <a:t>Please use this space to insert written content as required</a:t>
            </a:r>
          </a:p>
          <a:p>
            <a:pPr>
              <a:buFont typeface="Arial" panose="020B0604020202020204" pitchFamily="34" charset="0"/>
              <a:buChar char="•"/>
            </a:pPr>
            <a:endParaRPr lang="en-GB">
              <a:solidFill>
                <a:srgbClr val="FFFFFF"/>
              </a:solidFill>
              <a:latin typeface="Lato" panose="020F0502020204030203" pitchFamily="34" charset="77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GB">
                <a:solidFill>
                  <a:srgbClr val="FFFFFF"/>
                </a:solidFill>
                <a:latin typeface="Lato" panose="020F0502020204030203" pitchFamily="34" charset="77"/>
              </a:rPr>
              <a:t>Please use this space to insert written content as required </a:t>
            </a:r>
          </a:p>
          <a:p>
            <a:pPr>
              <a:buFont typeface="Arial" panose="020B0604020202020204" pitchFamily="34" charset="0"/>
              <a:buChar char="•"/>
            </a:pPr>
            <a:endParaRPr lang="en-GB">
              <a:solidFill>
                <a:srgbClr val="FFFFFF"/>
              </a:solidFill>
              <a:latin typeface="Lato" panose="020F0502020204030203" pitchFamily="34" charset="77"/>
              <a:ea typeface="Roboto Light" panose="02000000000000000000" pitchFamily="2" charset="0"/>
              <a:cs typeface="Roboto Light" panose="02000000000000000000" pitchFamily="2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GB">
                <a:solidFill>
                  <a:srgbClr val="FFFFFF"/>
                </a:solidFill>
                <a:latin typeface="Lato" panose="020F0502020204030203" pitchFamily="34" charset="77"/>
              </a:rPr>
              <a:t>Please use this space to insert written content as required</a:t>
            </a:r>
          </a:p>
          <a:p>
            <a:pPr>
              <a:buFont typeface="Arial" panose="020B0604020202020204" pitchFamily="34" charset="0"/>
              <a:buChar char="•"/>
            </a:pPr>
            <a:endParaRPr lang="en-GB">
              <a:solidFill>
                <a:srgbClr val="FFFFFF"/>
              </a:solidFill>
              <a:latin typeface="Lato" panose="020F0502020204030203" pitchFamily="34" charset="77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GB">
                <a:solidFill>
                  <a:srgbClr val="FFFFFF"/>
                </a:solidFill>
                <a:latin typeface="Lato" panose="020F0502020204030203" pitchFamily="34" charset="77"/>
              </a:rPr>
              <a:t>Please use this space to insert written content as required </a:t>
            </a:r>
          </a:p>
          <a:p>
            <a:pPr>
              <a:buFont typeface="Arial" panose="020B0604020202020204" pitchFamily="34" charset="0"/>
              <a:buChar char="•"/>
            </a:pPr>
            <a:endParaRPr lang="en-GB">
              <a:solidFill>
                <a:srgbClr val="FFFFFF"/>
              </a:solidFill>
              <a:latin typeface="Lato" panose="020F0502020204030203" pitchFamily="34" charset="77"/>
              <a:ea typeface="Roboto Light" panose="02000000000000000000" pitchFamily="2" charset="0"/>
              <a:cs typeface="Roboto Light" panose="02000000000000000000" pitchFamily="2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GB">
                <a:solidFill>
                  <a:srgbClr val="FFFFFF"/>
                </a:solidFill>
                <a:latin typeface="Lato" panose="020F0502020204030203" pitchFamily="34" charset="77"/>
              </a:rPr>
              <a:t>Please use this space to insert written content as required</a:t>
            </a:r>
          </a:p>
          <a:p>
            <a:pPr>
              <a:buFont typeface="Arial" panose="020B0604020202020204" pitchFamily="34" charset="0"/>
              <a:buChar char="•"/>
            </a:pPr>
            <a:endParaRPr lang="en-GB">
              <a:solidFill>
                <a:srgbClr val="FFFFFF"/>
              </a:solidFill>
              <a:latin typeface="Lato" panose="020F0502020204030203" pitchFamily="34" charset="77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GB">
                <a:solidFill>
                  <a:srgbClr val="FFFFFF"/>
                </a:solidFill>
                <a:latin typeface="Lato" panose="020F0502020204030203" pitchFamily="34" charset="77"/>
              </a:rPr>
              <a:t>Please use this space to insert written content as required </a:t>
            </a:r>
          </a:p>
          <a:p>
            <a:pPr>
              <a:buFont typeface="Arial" panose="020B0604020202020204" pitchFamily="34" charset="0"/>
              <a:buChar char="•"/>
            </a:pPr>
            <a:endParaRPr lang="en-GB">
              <a:solidFill>
                <a:srgbClr val="FFFFFF"/>
              </a:solidFill>
              <a:latin typeface="Lato" panose="020F0502020204030203" pitchFamily="34" charset="77"/>
              <a:ea typeface="Roboto Light" panose="02000000000000000000" pitchFamily="2" charset="0"/>
              <a:cs typeface="Roboto Light" panose="02000000000000000000" pitchFamily="2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GB">
                <a:solidFill>
                  <a:srgbClr val="FFFFFF"/>
                </a:solidFill>
                <a:latin typeface="Lato" panose="020F0502020204030203" pitchFamily="34" charset="77"/>
              </a:rPr>
              <a:t>Please use this space to insert written content as required</a:t>
            </a:r>
          </a:p>
          <a:p>
            <a:pPr>
              <a:buFont typeface="Arial" panose="020B0604020202020204" pitchFamily="34" charset="0"/>
              <a:buChar char="•"/>
            </a:pPr>
            <a:endParaRPr lang="en-GB">
              <a:solidFill>
                <a:srgbClr val="FFFFFF"/>
              </a:solidFill>
              <a:latin typeface="Lato" panose="020F0502020204030203" pitchFamily="34" charset="77"/>
            </a:endParaRPr>
          </a:p>
        </p:txBody>
      </p:sp>
      <p:sp>
        <p:nvSpPr>
          <p:cNvPr id="8" name="Slide Number Placeholder 2">
            <a:extLst>
              <a:ext uri="{FF2B5EF4-FFF2-40B4-BE49-F238E27FC236}">
                <a16:creationId xmlns:a16="http://schemas.microsoft.com/office/drawing/2014/main" id="{2E78D47D-624E-4BAF-A721-7DCCA370297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453751" y="64869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1"/>
                </a:solidFill>
                <a:latin typeface="+mn-lt"/>
              </a:defRPr>
            </a:lvl1pPr>
          </a:lstStyle>
          <a:p>
            <a:fld id="{FD914462-0A0E-4602-BFA1-33271CD95439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8987972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ample Layout Page (Whit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2D06FB-66AF-0540-962A-7751FA64099F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96384" y="487510"/>
            <a:ext cx="8629143" cy="1276350"/>
          </a:xfrm>
          <a:prstGeom prst="rect">
            <a:avLst/>
          </a:prstGeom>
        </p:spPr>
        <p:txBody>
          <a:bodyPr anchor="t" anchorCtr="0">
            <a:normAutofit/>
          </a:bodyPr>
          <a:lstStyle>
            <a:lvl1pPr algn="l">
              <a:defRPr sz="4000"/>
            </a:lvl1pPr>
          </a:lstStyle>
          <a:p>
            <a:r>
              <a:rPr lang="en-US"/>
              <a:t>This is a sample page layout</a:t>
            </a:r>
            <a:br>
              <a:rPr lang="en-US"/>
            </a:b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B118A4B-6435-DC40-953D-BE77A26858BC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96383" y="1774143"/>
            <a:ext cx="8629144" cy="4044766"/>
          </a:xfrm>
          <a:prstGeom prst="rect">
            <a:avLst/>
          </a:prstGeom>
        </p:spPr>
        <p:txBody>
          <a:bodyPr>
            <a:normAutofit/>
          </a:bodyPr>
          <a:lstStyle>
            <a:lvl1pPr marL="285750" indent="-285750" algn="l">
              <a:buFont typeface="Arial" panose="020B0604020202020204" pitchFamily="34" charset="0"/>
              <a:buChar char="•"/>
              <a:defRPr sz="1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>
                <a:solidFill>
                  <a:srgbClr val="222222"/>
                </a:solidFill>
                <a:latin typeface="Lato" panose="020F0502020204030203" pitchFamily="34" charset="77"/>
              </a:rPr>
              <a:t>Please use this space to insert written content as required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>
              <a:solidFill>
                <a:srgbClr val="222222"/>
              </a:solidFill>
              <a:latin typeface="Lato" panose="020F0502020204030203" pitchFamily="34" charset="77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>
                <a:solidFill>
                  <a:srgbClr val="222222"/>
                </a:solidFill>
                <a:latin typeface="Lato" panose="020F0502020204030203" pitchFamily="34" charset="77"/>
              </a:rPr>
              <a:t>Please use this space to insert written content as required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>
              <a:solidFill>
                <a:srgbClr val="222222"/>
              </a:solidFill>
              <a:latin typeface="Lato" panose="020F0502020204030203" pitchFamily="34" charset="77"/>
              <a:ea typeface="Roboto Light" panose="02000000000000000000" pitchFamily="2" charset="0"/>
              <a:cs typeface="Roboto Light" panose="02000000000000000000" pitchFamily="2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>
                <a:solidFill>
                  <a:srgbClr val="222222"/>
                </a:solidFill>
                <a:latin typeface="Lato" panose="020F0502020204030203" pitchFamily="34" charset="77"/>
              </a:rPr>
              <a:t>Please use this space to insert written content as required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>
              <a:solidFill>
                <a:srgbClr val="222222"/>
              </a:solidFill>
              <a:latin typeface="Lato" panose="020F0502020204030203" pitchFamily="34" charset="77"/>
              <a:ea typeface="Roboto Light" panose="02000000000000000000" pitchFamily="2" charset="0"/>
              <a:cs typeface="Roboto Light" panose="02000000000000000000" pitchFamily="2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>
                <a:solidFill>
                  <a:srgbClr val="222222"/>
                </a:solidFill>
                <a:latin typeface="Lato" panose="020F0502020204030203" pitchFamily="34" charset="77"/>
              </a:rPr>
              <a:t>Please use this space to insert written content as required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>
              <a:solidFill>
                <a:srgbClr val="222222"/>
              </a:solidFill>
              <a:latin typeface="Lato" panose="020F0502020204030203" pitchFamily="34" charset="77"/>
              <a:ea typeface="Roboto Light" panose="02000000000000000000" pitchFamily="2" charset="0"/>
              <a:cs typeface="Roboto Light" panose="02000000000000000000" pitchFamily="2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>
                <a:solidFill>
                  <a:srgbClr val="222222"/>
                </a:solidFill>
                <a:latin typeface="Lato" panose="020F0502020204030203" pitchFamily="34" charset="77"/>
              </a:rPr>
              <a:t>Please use this space to insert written content as required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>
              <a:solidFill>
                <a:srgbClr val="222222"/>
              </a:solidFill>
              <a:latin typeface="Lato" panose="020F0502020204030203" pitchFamily="34" charset="77"/>
            </a:endParaRPr>
          </a:p>
        </p:txBody>
      </p:sp>
      <p:sp>
        <p:nvSpPr>
          <p:cNvPr id="9" name="Picture Placeholder 11">
            <a:extLst>
              <a:ext uri="{FF2B5EF4-FFF2-40B4-BE49-F238E27FC236}">
                <a16:creationId xmlns:a16="http://schemas.microsoft.com/office/drawing/2014/main" id="{83B87938-91E5-7A42-B3B8-E496B94114D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9545044" y="391242"/>
            <a:ext cx="2286956" cy="6098821"/>
          </a:xfrm>
        </p:spPr>
        <p:txBody>
          <a:bodyPr/>
          <a:lstStyle/>
          <a:p>
            <a:endParaRPr lang="en-GB"/>
          </a:p>
        </p:txBody>
      </p:sp>
      <p:sp>
        <p:nvSpPr>
          <p:cNvPr id="5" name="Slide Number Placeholder 2">
            <a:extLst>
              <a:ext uri="{FF2B5EF4-FFF2-40B4-BE49-F238E27FC236}">
                <a16:creationId xmlns:a16="http://schemas.microsoft.com/office/drawing/2014/main" id="{E5C68094-07C0-4430-874F-169BFE20B55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453751" y="64869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1"/>
                </a:solidFill>
                <a:latin typeface="+mn-lt"/>
              </a:defRPr>
            </a:lvl1pPr>
          </a:lstStyle>
          <a:p>
            <a:fld id="{FD914462-0A0E-4602-BFA1-33271CD95439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5347000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ample Layout Page (Gre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5CAB2B26-D75C-1146-BA54-065199B465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359999" y="367937"/>
            <a:ext cx="8984025" cy="6122126"/>
          </a:xfrm>
          <a:prstGeom prst="rect">
            <a:avLst/>
          </a:prstGeom>
          <a:solidFill>
            <a:srgbClr val="E9E9E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82D06FB-66AF-0540-962A-7751FA64099F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96384" y="487510"/>
            <a:ext cx="8435180" cy="1276350"/>
          </a:xfrm>
          <a:prstGeom prst="rect">
            <a:avLst/>
          </a:prstGeom>
        </p:spPr>
        <p:txBody>
          <a:bodyPr anchor="t" anchorCtr="0">
            <a:normAutofit/>
          </a:bodyPr>
          <a:lstStyle>
            <a:lvl1pPr algn="l">
              <a:defRPr sz="4000"/>
            </a:lvl1pPr>
          </a:lstStyle>
          <a:p>
            <a:r>
              <a:rPr lang="en-US"/>
              <a:t>This is a sample page layout</a:t>
            </a:r>
            <a:br>
              <a:rPr lang="en-US"/>
            </a:br>
            <a:endParaRPr lang="en-US"/>
          </a:p>
        </p:txBody>
      </p:sp>
      <p:sp>
        <p:nvSpPr>
          <p:cNvPr id="9" name="Picture Placeholder 11">
            <a:extLst>
              <a:ext uri="{FF2B5EF4-FFF2-40B4-BE49-F238E27FC236}">
                <a16:creationId xmlns:a16="http://schemas.microsoft.com/office/drawing/2014/main" id="{83B87938-91E5-7A42-B3B8-E496B94114D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9545044" y="391242"/>
            <a:ext cx="2286956" cy="6098821"/>
          </a:xfrm>
        </p:spPr>
        <p:txBody>
          <a:bodyPr/>
          <a:lstStyle/>
          <a:p>
            <a:endParaRPr lang="en-GB"/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DD8664C8-2569-40A4-99EB-04CE594F56B2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96383" y="1774143"/>
            <a:ext cx="8435181" cy="4066102"/>
          </a:xfrm>
          <a:prstGeom prst="rect">
            <a:avLst/>
          </a:prstGeom>
        </p:spPr>
        <p:txBody>
          <a:bodyPr>
            <a:normAutofit/>
          </a:bodyPr>
          <a:lstStyle>
            <a:lvl1pPr marL="285750" indent="-285750" algn="l">
              <a:buFont typeface="Arial" panose="020B0604020202020204" pitchFamily="34" charset="0"/>
              <a:buChar char="•"/>
              <a:defRPr sz="1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>
                <a:solidFill>
                  <a:srgbClr val="222222"/>
                </a:solidFill>
                <a:latin typeface="Lato" panose="020F0502020204030203" pitchFamily="34" charset="77"/>
              </a:rPr>
              <a:t>Please use this space to insert written content as required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>
              <a:solidFill>
                <a:srgbClr val="222222"/>
              </a:solidFill>
              <a:latin typeface="Lato" panose="020F0502020204030203" pitchFamily="34" charset="77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>
                <a:solidFill>
                  <a:srgbClr val="222222"/>
                </a:solidFill>
                <a:latin typeface="Lato" panose="020F0502020204030203" pitchFamily="34" charset="77"/>
              </a:rPr>
              <a:t>Please use this space to insert written content as required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>
              <a:solidFill>
                <a:srgbClr val="222222"/>
              </a:solidFill>
              <a:latin typeface="Lato" panose="020F0502020204030203" pitchFamily="34" charset="77"/>
              <a:ea typeface="Roboto Light" panose="02000000000000000000" pitchFamily="2" charset="0"/>
              <a:cs typeface="Roboto Light" panose="02000000000000000000" pitchFamily="2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>
                <a:solidFill>
                  <a:srgbClr val="222222"/>
                </a:solidFill>
                <a:latin typeface="Lato" panose="020F0502020204030203" pitchFamily="34" charset="77"/>
              </a:rPr>
              <a:t>Please use this space to insert written content as required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>
              <a:solidFill>
                <a:srgbClr val="222222"/>
              </a:solidFill>
              <a:latin typeface="Lato" panose="020F0502020204030203" pitchFamily="34" charset="77"/>
              <a:ea typeface="Roboto Light" panose="02000000000000000000" pitchFamily="2" charset="0"/>
              <a:cs typeface="Roboto Light" panose="02000000000000000000" pitchFamily="2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>
                <a:solidFill>
                  <a:srgbClr val="222222"/>
                </a:solidFill>
                <a:latin typeface="Lato" panose="020F0502020204030203" pitchFamily="34" charset="77"/>
              </a:rPr>
              <a:t>Please use this space to insert written content as required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>
              <a:solidFill>
                <a:srgbClr val="222222"/>
              </a:solidFill>
              <a:latin typeface="Lato" panose="020F0502020204030203" pitchFamily="34" charset="77"/>
              <a:ea typeface="Roboto Light" panose="02000000000000000000" pitchFamily="2" charset="0"/>
              <a:cs typeface="Roboto Light" panose="02000000000000000000" pitchFamily="2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>
                <a:solidFill>
                  <a:srgbClr val="222222"/>
                </a:solidFill>
                <a:latin typeface="Lato" panose="020F0502020204030203" pitchFamily="34" charset="77"/>
              </a:rPr>
              <a:t>Please use this space to insert written content as required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>
              <a:solidFill>
                <a:srgbClr val="222222"/>
              </a:solidFill>
              <a:latin typeface="Lato" panose="020F0502020204030203" pitchFamily="34" charset="77"/>
            </a:endParaRPr>
          </a:p>
        </p:txBody>
      </p:sp>
      <p:sp>
        <p:nvSpPr>
          <p:cNvPr id="6" name="Slide Number Placeholder 2">
            <a:extLst>
              <a:ext uri="{FF2B5EF4-FFF2-40B4-BE49-F238E27FC236}">
                <a16:creationId xmlns:a16="http://schemas.microsoft.com/office/drawing/2014/main" id="{7E6A85D7-C803-45F0-9264-16E78E8159D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453751" y="64869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1"/>
                </a:solidFill>
                <a:latin typeface="+mn-lt"/>
              </a:defRPr>
            </a:lvl1pPr>
          </a:lstStyle>
          <a:p>
            <a:fld id="{FD914462-0A0E-4602-BFA1-33271CD95439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13539865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ample Layout Image (Teal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5CAB2B26-D75C-1146-BA54-065199B465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359999" y="367937"/>
            <a:ext cx="8984025" cy="6122126"/>
          </a:xfrm>
          <a:prstGeom prst="rect">
            <a:avLst/>
          </a:prstGeom>
          <a:solidFill>
            <a:srgbClr val="18646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82D06FB-66AF-0540-962A-7751FA64099F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96384" y="487510"/>
            <a:ext cx="8416707" cy="1276350"/>
          </a:xfrm>
          <a:prstGeom prst="rect">
            <a:avLst/>
          </a:prstGeom>
        </p:spPr>
        <p:txBody>
          <a:bodyPr anchor="t" anchorCtr="0">
            <a:normAutofit/>
          </a:bodyPr>
          <a:lstStyle>
            <a:lvl1pPr algn="l">
              <a:defRPr sz="4000">
                <a:solidFill>
                  <a:srgbClr val="FFFFFF"/>
                </a:solidFill>
              </a:defRPr>
            </a:lvl1pPr>
          </a:lstStyle>
          <a:p>
            <a:r>
              <a:rPr lang="en-US"/>
              <a:t>This is a sample page layout</a:t>
            </a:r>
            <a:br>
              <a:rPr lang="en-US"/>
            </a:b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B118A4B-6435-DC40-953D-BE77A26858BC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96383" y="1774143"/>
            <a:ext cx="8416708" cy="4074812"/>
          </a:xfrm>
          <a:prstGeom prst="rect">
            <a:avLst/>
          </a:prstGeom>
        </p:spPr>
        <p:txBody>
          <a:bodyPr>
            <a:normAutofit/>
          </a:bodyPr>
          <a:lstStyle>
            <a:lvl1pPr marL="285750" indent="-285750" algn="l">
              <a:buFont typeface="Arial" panose="020B0604020202020204" pitchFamily="34" charset="0"/>
              <a:buChar char="•"/>
              <a:defRPr sz="1800">
                <a:solidFill>
                  <a:srgbClr val="FFFFFF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>
                <a:solidFill>
                  <a:schemeClr val="bg1"/>
                </a:solidFill>
                <a:latin typeface="Lato" panose="020F0502020204030203" pitchFamily="34" charset="77"/>
              </a:rPr>
              <a:t>Please use this space to insert written content as required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>
              <a:solidFill>
                <a:schemeClr val="bg1"/>
              </a:solidFill>
              <a:latin typeface="Lato" panose="020F0502020204030203" pitchFamily="34" charset="77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>
                <a:solidFill>
                  <a:schemeClr val="bg1"/>
                </a:solidFill>
                <a:latin typeface="Lato" panose="020F0502020204030203" pitchFamily="34" charset="77"/>
              </a:rPr>
              <a:t>Please use this space to insert written content as required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>
              <a:solidFill>
                <a:schemeClr val="bg1"/>
              </a:solidFill>
              <a:latin typeface="Lato" panose="020F0502020204030203" pitchFamily="34" charset="77"/>
              <a:ea typeface="Roboto Light" panose="02000000000000000000" pitchFamily="2" charset="0"/>
              <a:cs typeface="Roboto Light" panose="02000000000000000000" pitchFamily="2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>
                <a:solidFill>
                  <a:schemeClr val="bg1"/>
                </a:solidFill>
                <a:latin typeface="Lato" panose="020F0502020204030203" pitchFamily="34" charset="77"/>
              </a:rPr>
              <a:t>Please use this space to insert written content as required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>
              <a:solidFill>
                <a:schemeClr val="bg1"/>
              </a:solidFill>
              <a:latin typeface="Lato" panose="020F0502020204030203" pitchFamily="34" charset="77"/>
              <a:ea typeface="Roboto Light" panose="02000000000000000000" pitchFamily="2" charset="0"/>
              <a:cs typeface="Roboto Light" panose="02000000000000000000" pitchFamily="2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>
                <a:solidFill>
                  <a:schemeClr val="bg1"/>
                </a:solidFill>
                <a:latin typeface="Lato" panose="020F0502020204030203" pitchFamily="34" charset="77"/>
              </a:rPr>
              <a:t>Please use this space to insert written content as required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>
              <a:solidFill>
                <a:schemeClr val="bg1"/>
              </a:solidFill>
              <a:latin typeface="Lato" panose="020F0502020204030203" pitchFamily="34" charset="77"/>
              <a:ea typeface="Roboto Light" panose="02000000000000000000" pitchFamily="2" charset="0"/>
              <a:cs typeface="Roboto Light" panose="02000000000000000000" pitchFamily="2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>
                <a:solidFill>
                  <a:schemeClr val="bg1"/>
                </a:solidFill>
                <a:latin typeface="Lato" panose="020F0502020204030203" pitchFamily="34" charset="77"/>
              </a:rPr>
              <a:t>Please use this space to insert written content as required </a:t>
            </a:r>
          </a:p>
        </p:txBody>
      </p:sp>
      <p:sp>
        <p:nvSpPr>
          <p:cNvPr id="9" name="Picture Placeholder 11">
            <a:extLst>
              <a:ext uri="{FF2B5EF4-FFF2-40B4-BE49-F238E27FC236}">
                <a16:creationId xmlns:a16="http://schemas.microsoft.com/office/drawing/2014/main" id="{83B87938-91E5-7A42-B3B8-E496B94114D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9545044" y="391242"/>
            <a:ext cx="2286956" cy="6098821"/>
          </a:xfr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2">
            <a:extLst>
              <a:ext uri="{FF2B5EF4-FFF2-40B4-BE49-F238E27FC236}">
                <a16:creationId xmlns:a16="http://schemas.microsoft.com/office/drawing/2014/main" id="{7857A07A-9963-4ED9-8AD3-EB6DE1E2E01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453751" y="64869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1"/>
                </a:solidFill>
                <a:latin typeface="+mn-lt"/>
              </a:defRPr>
            </a:lvl1pPr>
          </a:lstStyle>
          <a:p>
            <a:fld id="{FD914462-0A0E-4602-BFA1-33271CD95439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3994843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ample Layout Image (Teal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5CAB2B26-D75C-1146-BA54-065199B465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359999" y="367937"/>
            <a:ext cx="8984025" cy="6122126"/>
          </a:xfrm>
          <a:prstGeom prst="rect">
            <a:avLst/>
          </a:prstGeom>
          <a:solidFill>
            <a:srgbClr val="51748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82D06FB-66AF-0540-962A-7751FA64099F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96384" y="487510"/>
            <a:ext cx="8416707" cy="1276350"/>
          </a:xfrm>
          <a:prstGeom prst="rect">
            <a:avLst/>
          </a:prstGeom>
        </p:spPr>
        <p:txBody>
          <a:bodyPr anchor="t" anchorCtr="0">
            <a:normAutofit/>
          </a:bodyPr>
          <a:lstStyle>
            <a:lvl1pPr algn="l">
              <a:defRPr sz="4000">
                <a:solidFill>
                  <a:srgbClr val="FFFFFF"/>
                </a:solidFill>
              </a:defRPr>
            </a:lvl1pPr>
          </a:lstStyle>
          <a:p>
            <a:r>
              <a:rPr lang="en-US"/>
              <a:t>This is a sample page layout</a:t>
            </a:r>
            <a:br>
              <a:rPr lang="en-US"/>
            </a:b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B118A4B-6435-DC40-953D-BE77A26858BC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96383" y="1774143"/>
            <a:ext cx="8416708" cy="4074812"/>
          </a:xfrm>
          <a:prstGeom prst="rect">
            <a:avLst/>
          </a:prstGeom>
        </p:spPr>
        <p:txBody>
          <a:bodyPr>
            <a:normAutofit/>
          </a:bodyPr>
          <a:lstStyle>
            <a:lvl1pPr marL="285750" indent="-285750" algn="l">
              <a:buFont typeface="Arial" panose="020B0604020202020204" pitchFamily="34" charset="0"/>
              <a:buChar char="•"/>
              <a:defRPr sz="1800">
                <a:solidFill>
                  <a:srgbClr val="FFFFFF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>
                <a:solidFill>
                  <a:schemeClr val="bg1"/>
                </a:solidFill>
                <a:latin typeface="Lato" panose="020F0502020204030203" pitchFamily="34" charset="77"/>
              </a:rPr>
              <a:t>Please use this space to insert written content as required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>
              <a:solidFill>
                <a:schemeClr val="bg1"/>
              </a:solidFill>
              <a:latin typeface="Lato" panose="020F0502020204030203" pitchFamily="34" charset="77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>
                <a:solidFill>
                  <a:schemeClr val="bg1"/>
                </a:solidFill>
                <a:latin typeface="Lato" panose="020F0502020204030203" pitchFamily="34" charset="77"/>
              </a:rPr>
              <a:t>Please use this space to insert written content as required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>
              <a:solidFill>
                <a:schemeClr val="bg1"/>
              </a:solidFill>
              <a:latin typeface="Lato" panose="020F0502020204030203" pitchFamily="34" charset="77"/>
              <a:ea typeface="Roboto Light" panose="02000000000000000000" pitchFamily="2" charset="0"/>
              <a:cs typeface="Roboto Light" panose="02000000000000000000" pitchFamily="2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>
                <a:solidFill>
                  <a:schemeClr val="bg1"/>
                </a:solidFill>
                <a:latin typeface="Lato" panose="020F0502020204030203" pitchFamily="34" charset="77"/>
              </a:rPr>
              <a:t>Please use this space to insert written content as required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>
              <a:solidFill>
                <a:schemeClr val="bg1"/>
              </a:solidFill>
              <a:latin typeface="Lato" panose="020F0502020204030203" pitchFamily="34" charset="77"/>
              <a:ea typeface="Roboto Light" panose="02000000000000000000" pitchFamily="2" charset="0"/>
              <a:cs typeface="Roboto Light" panose="02000000000000000000" pitchFamily="2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>
                <a:solidFill>
                  <a:schemeClr val="bg1"/>
                </a:solidFill>
                <a:latin typeface="Lato" panose="020F0502020204030203" pitchFamily="34" charset="77"/>
              </a:rPr>
              <a:t>Please use this space to insert written content as required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>
              <a:solidFill>
                <a:schemeClr val="bg1"/>
              </a:solidFill>
              <a:latin typeface="Lato" panose="020F0502020204030203" pitchFamily="34" charset="77"/>
              <a:ea typeface="Roboto Light" panose="02000000000000000000" pitchFamily="2" charset="0"/>
              <a:cs typeface="Roboto Light" panose="02000000000000000000" pitchFamily="2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>
                <a:solidFill>
                  <a:schemeClr val="bg1"/>
                </a:solidFill>
                <a:latin typeface="Lato" panose="020F0502020204030203" pitchFamily="34" charset="77"/>
              </a:rPr>
              <a:t>Please use this space to insert written content as required </a:t>
            </a:r>
          </a:p>
        </p:txBody>
      </p:sp>
      <p:sp>
        <p:nvSpPr>
          <p:cNvPr id="9" name="Picture Placeholder 11">
            <a:extLst>
              <a:ext uri="{FF2B5EF4-FFF2-40B4-BE49-F238E27FC236}">
                <a16:creationId xmlns:a16="http://schemas.microsoft.com/office/drawing/2014/main" id="{83B87938-91E5-7A42-B3B8-E496B94114D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9545044" y="391242"/>
            <a:ext cx="2286956" cy="6098821"/>
          </a:xfr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2">
            <a:extLst>
              <a:ext uri="{FF2B5EF4-FFF2-40B4-BE49-F238E27FC236}">
                <a16:creationId xmlns:a16="http://schemas.microsoft.com/office/drawing/2014/main" id="{7857A07A-9963-4ED9-8AD3-EB6DE1E2E01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453751" y="64869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1"/>
                </a:solidFill>
                <a:latin typeface="+mn-lt"/>
              </a:defRPr>
            </a:lvl1pPr>
          </a:lstStyle>
          <a:p>
            <a:fld id="{FD914462-0A0E-4602-BFA1-33271CD95439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85524942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ample Layout Image (Purpl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5CAB2B26-D75C-1146-BA54-065199B465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359999" y="367937"/>
            <a:ext cx="8984025" cy="6122126"/>
          </a:xfrm>
          <a:prstGeom prst="rect">
            <a:avLst/>
          </a:prstGeom>
          <a:solidFill>
            <a:srgbClr val="45155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82D06FB-66AF-0540-962A-7751FA64099F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96384" y="487510"/>
            <a:ext cx="8444416" cy="1276350"/>
          </a:xfrm>
          <a:prstGeom prst="rect">
            <a:avLst/>
          </a:prstGeom>
        </p:spPr>
        <p:txBody>
          <a:bodyPr anchor="t" anchorCtr="0">
            <a:normAutofit/>
          </a:bodyPr>
          <a:lstStyle>
            <a:lvl1pPr algn="l">
              <a:defRPr sz="4000">
                <a:solidFill>
                  <a:srgbClr val="FFFFFF"/>
                </a:solidFill>
              </a:defRPr>
            </a:lvl1pPr>
          </a:lstStyle>
          <a:p>
            <a:r>
              <a:rPr lang="en-US"/>
              <a:t>This is a sample page layout</a:t>
            </a:r>
            <a:br>
              <a:rPr lang="en-US"/>
            </a:br>
            <a:endParaRPr lang="en-US"/>
          </a:p>
        </p:txBody>
      </p:sp>
      <p:sp>
        <p:nvSpPr>
          <p:cNvPr id="9" name="Picture Placeholder 11">
            <a:extLst>
              <a:ext uri="{FF2B5EF4-FFF2-40B4-BE49-F238E27FC236}">
                <a16:creationId xmlns:a16="http://schemas.microsoft.com/office/drawing/2014/main" id="{83B87938-91E5-7A42-B3B8-E496B94114D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9545044" y="391242"/>
            <a:ext cx="2286956" cy="6098821"/>
          </a:xfrm>
        </p:spPr>
        <p:txBody>
          <a:bodyPr/>
          <a:lstStyle/>
          <a:p>
            <a:endParaRPr lang="en-GB"/>
          </a:p>
        </p:txBody>
      </p:sp>
      <p:sp>
        <p:nvSpPr>
          <p:cNvPr id="7" name="Subtitle 2">
            <a:extLst>
              <a:ext uri="{FF2B5EF4-FFF2-40B4-BE49-F238E27FC236}">
                <a16:creationId xmlns:a16="http://schemas.microsoft.com/office/drawing/2014/main" id="{5AD97662-6149-41E3-A713-4513F6577CE4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96383" y="1774143"/>
            <a:ext cx="8444417" cy="4074812"/>
          </a:xfrm>
          <a:prstGeom prst="rect">
            <a:avLst/>
          </a:prstGeom>
        </p:spPr>
        <p:txBody>
          <a:bodyPr>
            <a:normAutofit/>
          </a:bodyPr>
          <a:lstStyle>
            <a:lvl1pPr marL="285750" indent="-285750" algn="l">
              <a:buFont typeface="Arial" panose="020B0604020202020204" pitchFamily="34" charset="0"/>
              <a:buChar char="•"/>
              <a:defRPr sz="1800">
                <a:solidFill>
                  <a:srgbClr val="FFFFFF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>
                <a:solidFill>
                  <a:schemeClr val="bg1"/>
                </a:solidFill>
                <a:latin typeface="Lato" panose="020F0502020204030203" pitchFamily="34" charset="77"/>
              </a:rPr>
              <a:t>Please use this space to insert written content as required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>
              <a:solidFill>
                <a:schemeClr val="bg1"/>
              </a:solidFill>
              <a:latin typeface="Lato" panose="020F0502020204030203" pitchFamily="34" charset="77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>
                <a:solidFill>
                  <a:schemeClr val="bg1"/>
                </a:solidFill>
                <a:latin typeface="Lato" panose="020F0502020204030203" pitchFamily="34" charset="77"/>
              </a:rPr>
              <a:t>Please use this space to insert written content as required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>
              <a:solidFill>
                <a:schemeClr val="bg1"/>
              </a:solidFill>
              <a:latin typeface="Lato" panose="020F0502020204030203" pitchFamily="34" charset="77"/>
              <a:ea typeface="Roboto Light" panose="02000000000000000000" pitchFamily="2" charset="0"/>
              <a:cs typeface="Roboto Light" panose="02000000000000000000" pitchFamily="2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>
                <a:solidFill>
                  <a:schemeClr val="bg1"/>
                </a:solidFill>
                <a:latin typeface="Lato" panose="020F0502020204030203" pitchFamily="34" charset="77"/>
              </a:rPr>
              <a:t>Please use this space to insert written content as required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>
              <a:solidFill>
                <a:schemeClr val="bg1"/>
              </a:solidFill>
              <a:latin typeface="Lato" panose="020F0502020204030203" pitchFamily="34" charset="77"/>
              <a:ea typeface="Roboto Light" panose="02000000000000000000" pitchFamily="2" charset="0"/>
              <a:cs typeface="Roboto Light" panose="02000000000000000000" pitchFamily="2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>
                <a:solidFill>
                  <a:schemeClr val="bg1"/>
                </a:solidFill>
                <a:latin typeface="Lato" panose="020F0502020204030203" pitchFamily="34" charset="77"/>
              </a:rPr>
              <a:t>Please use this space to insert written content as required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>
              <a:solidFill>
                <a:schemeClr val="bg1"/>
              </a:solidFill>
              <a:latin typeface="Lato" panose="020F0502020204030203" pitchFamily="34" charset="77"/>
              <a:ea typeface="Roboto Light" panose="02000000000000000000" pitchFamily="2" charset="0"/>
              <a:cs typeface="Roboto Light" panose="02000000000000000000" pitchFamily="2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>
                <a:solidFill>
                  <a:schemeClr val="bg1"/>
                </a:solidFill>
                <a:latin typeface="Lato" panose="020F0502020204030203" pitchFamily="34" charset="77"/>
              </a:rPr>
              <a:t>Please use this space to insert written content as required </a:t>
            </a:r>
          </a:p>
        </p:txBody>
      </p:sp>
      <p:sp>
        <p:nvSpPr>
          <p:cNvPr id="6" name="Slide Number Placeholder 2">
            <a:extLst>
              <a:ext uri="{FF2B5EF4-FFF2-40B4-BE49-F238E27FC236}">
                <a16:creationId xmlns:a16="http://schemas.microsoft.com/office/drawing/2014/main" id="{26DA84C6-D16E-4E9D-B9E2-F7FB0C2CCC2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453751" y="64869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1"/>
                </a:solidFill>
                <a:latin typeface="+mn-lt"/>
              </a:defRPr>
            </a:lvl1pPr>
          </a:lstStyle>
          <a:p>
            <a:fld id="{FD914462-0A0E-4602-BFA1-33271CD95439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756984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(Teal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84A5B340-A139-43F1-8897-F72E32D276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360001" y="350520"/>
            <a:ext cx="5530660" cy="6156959"/>
          </a:xfrm>
          <a:prstGeom prst="rect">
            <a:avLst/>
          </a:prstGeom>
          <a:solidFill>
            <a:srgbClr val="18646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82D06FB-66AF-0540-962A-7751FA64099F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24988" y="683466"/>
            <a:ext cx="3924300" cy="1276350"/>
          </a:xfrm>
          <a:prstGeom prst="rect">
            <a:avLst/>
          </a:prstGeom>
        </p:spPr>
        <p:txBody>
          <a:bodyPr anchor="t" anchorCtr="0">
            <a:normAutofit/>
          </a:bodyPr>
          <a:lstStyle>
            <a:lvl1pPr algn="l"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US"/>
              <a:t>This is a sample title page layout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B118A4B-6435-DC40-953D-BE77A26858BC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724988" y="2202747"/>
            <a:ext cx="3924300" cy="1356518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Subtitle here please</a:t>
            </a:r>
            <a:endParaRPr lang="en-US"/>
          </a:p>
        </p:txBody>
      </p:sp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DD23A9BB-0467-40B1-8547-4AAFA68D19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095998" y="344630"/>
            <a:ext cx="5736002" cy="6168740"/>
          </a:xfrm>
        </p:spPr>
        <p:txBody>
          <a:bodyPr/>
          <a:lstStyle/>
          <a:p>
            <a:endParaRPr lang="en-GB"/>
          </a:p>
        </p:txBody>
      </p:sp>
      <p:pic>
        <p:nvPicPr>
          <p:cNvPr id="6" name="Picture 5" descr="National Institute for Health and Care Excellence logo">
            <a:extLst>
              <a:ext uri="{FF2B5EF4-FFF2-40B4-BE49-F238E27FC236}">
                <a16:creationId xmlns:a16="http://schemas.microsoft.com/office/drawing/2014/main" id="{B01BEAF0-10A5-487D-A638-8580733C8CC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24988" y="5710518"/>
            <a:ext cx="4267199" cy="411779"/>
          </a:xfrm>
          <a:prstGeom prst="rect">
            <a:avLst/>
          </a:prstGeom>
        </p:spPr>
      </p:pic>
      <p:sp>
        <p:nvSpPr>
          <p:cNvPr id="7" name="Slide Number Placeholder 2">
            <a:extLst>
              <a:ext uri="{FF2B5EF4-FFF2-40B4-BE49-F238E27FC236}">
                <a16:creationId xmlns:a16="http://schemas.microsoft.com/office/drawing/2014/main" id="{A0CF2A5A-1B0C-4AC7-9EC2-DC18012A277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453751" y="64869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1"/>
                </a:solidFill>
                <a:latin typeface="+mn-lt"/>
              </a:defRPr>
            </a:lvl1pPr>
          </a:lstStyle>
          <a:p>
            <a:fld id="{FD914462-0A0E-4602-BFA1-33271CD95439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4138139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ample Layout Image (Purpl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5CAB2B26-D75C-1146-BA54-065199B465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359999" y="367937"/>
            <a:ext cx="8984025" cy="6122126"/>
          </a:xfrm>
          <a:prstGeom prst="rect">
            <a:avLst/>
          </a:prstGeom>
          <a:solidFill>
            <a:srgbClr val="00475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82D06FB-66AF-0540-962A-7751FA64099F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96384" y="487510"/>
            <a:ext cx="8444416" cy="1276350"/>
          </a:xfrm>
          <a:prstGeom prst="rect">
            <a:avLst/>
          </a:prstGeom>
        </p:spPr>
        <p:txBody>
          <a:bodyPr anchor="t" anchorCtr="0">
            <a:normAutofit/>
          </a:bodyPr>
          <a:lstStyle>
            <a:lvl1pPr algn="l">
              <a:defRPr sz="4000">
                <a:solidFill>
                  <a:srgbClr val="FFFFFF"/>
                </a:solidFill>
              </a:defRPr>
            </a:lvl1pPr>
          </a:lstStyle>
          <a:p>
            <a:r>
              <a:rPr lang="en-US"/>
              <a:t>This is a sample page layout</a:t>
            </a:r>
            <a:br>
              <a:rPr lang="en-US"/>
            </a:br>
            <a:endParaRPr lang="en-US"/>
          </a:p>
        </p:txBody>
      </p:sp>
      <p:sp>
        <p:nvSpPr>
          <p:cNvPr id="9" name="Picture Placeholder 11">
            <a:extLst>
              <a:ext uri="{FF2B5EF4-FFF2-40B4-BE49-F238E27FC236}">
                <a16:creationId xmlns:a16="http://schemas.microsoft.com/office/drawing/2014/main" id="{83B87938-91E5-7A42-B3B8-E496B94114D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9545044" y="391242"/>
            <a:ext cx="2286956" cy="6098821"/>
          </a:xfrm>
        </p:spPr>
        <p:txBody>
          <a:bodyPr/>
          <a:lstStyle/>
          <a:p>
            <a:endParaRPr lang="en-GB"/>
          </a:p>
        </p:txBody>
      </p:sp>
      <p:sp>
        <p:nvSpPr>
          <p:cNvPr id="7" name="Subtitle 2">
            <a:extLst>
              <a:ext uri="{FF2B5EF4-FFF2-40B4-BE49-F238E27FC236}">
                <a16:creationId xmlns:a16="http://schemas.microsoft.com/office/drawing/2014/main" id="{5AD97662-6149-41E3-A713-4513F6577CE4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96383" y="1774143"/>
            <a:ext cx="8444417" cy="4074812"/>
          </a:xfrm>
          <a:prstGeom prst="rect">
            <a:avLst/>
          </a:prstGeom>
        </p:spPr>
        <p:txBody>
          <a:bodyPr>
            <a:normAutofit/>
          </a:bodyPr>
          <a:lstStyle>
            <a:lvl1pPr marL="285750" indent="-285750" algn="l">
              <a:buFont typeface="Arial" panose="020B0604020202020204" pitchFamily="34" charset="0"/>
              <a:buChar char="•"/>
              <a:defRPr sz="1800">
                <a:solidFill>
                  <a:srgbClr val="FFFFFF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>
                <a:solidFill>
                  <a:schemeClr val="bg1"/>
                </a:solidFill>
                <a:latin typeface="Lato" panose="020F0502020204030203" pitchFamily="34" charset="77"/>
              </a:rPr>
              <a:t>Please use this space to insert written content as required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>
              <a:solidFill>
                <a:schemeClr val="bg1"/>
              </a:solidFill>
              <a:latin typeface="Lato" panose="020F0502020204030203" pitchFamily="34" charset="77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>
                <a:solidFill>
                  <a:schemeClr val="bg1"/>
                </a:solidFill>
                <a:latin typeface="Lato" panose="020F0502020204030203" pitchFamily="34" charset="77"/>
              </a:rPr>
              <a:t>Please use this space to insert written content as required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>
              <a:solidFill>
                <a:schemeClr val="bg1"/>
              </a:solidFill>
              <a:latin typeface="Lato" panose="020F0502020204030203" pitchFamily="34" charset="77"/>
              <a:ea typeface="Roboto Light" panose="02000000000000000000" pitchFamily="2" charset="0"/>
              <a:cs typeface="Roboto Light" panose="02000000000000000000" pitchFamily="2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>
                <a:solidFill>
                  <a:schemeClr val="bg1"/>
                </a:solidFill>
                <a:latin typeface="Lato" panose="020F0502020204030203" pitchFamily="34" charset="77"/>
              </a:rPr>
              <a:t>Please use this space to insert written content as required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>
              <a:solidFill>
                <a:schemeClr val="bg1"/>
              </a:solidFill>
              <a:latin typeface="Lato" panose="020F0502020204030203" pitchFamily="34" charset="77"/>
              <a:ea typeface="Roboto Light" panose="02000000000000000000" pitchFamily="2" charset="0"/>
              <a:cs typeface="Roboto Light" panose="02000000000000000000" pitchFamily="2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>
                <a:solidFill>
                  <a:schemeClr val="bg1"/>
                </a:solidFill>
                <a:latin typeface="Lato" panose="020F0502020204030203" pitchFamily="34" charset="77"/>
              </a:rPr>
              <a:t>Please use this space to insert written content as required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>
              <a:solidFill>
                <a:schemeClr val="bg1"/>
              </a:solidFill>
              <a:latin typeface="Lato" panose="020F0502020204030203" pitchFamily="34" charset="77"/>
              <a:ea typeface="Roboto Light" panose="02000000000000000000" pitchFamily="2" charset="0"/>
              <a:cs typeface="Roboto Light" panose="02000000000000000000" pitchFamily="2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>
                <a:solidFill>
                  <a:schemeClr val="bg1"/>
                </a:solidFill>
                <a:latin typeface="Lato" panose="020F0502020204030203" pitchFamily="34" charset="77"/>
              </a:rPr>
              <a:t>Please use this space to insert written content as required </a:t>
            </a:r>
          </a:p>
        </p:txBody>
      </p:sp>
      <p:sp>
        <p:nvSpPr>
          <p:cNvPr id="6" name="Slide Number Placeholder 2">
            <a:extLst>
              <a:ext uri="{FF2B5EF4-FFF2-40B4-BE49-F238E27FC236}">
                <a16:creationId xmlns:a16="http://schemas.microsoft.com/office/drawing/2014/main" id="{26DA84C6-D16E-4E9D-B9E2-F7FB0C2CCC2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453751" y="64869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1"/>
                </a:solidFill>
                <a:latin typeface="+mn-lt"/>
              </a:defRPr>
            </a:lvl1pPr>
          </a:lstStyle>
          <a:p>
            <a:fld id="{FD914462-0A0E-4602-BFA1-33271CD95439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06995798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ample Layout Page (Teal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95839A32-3E49-0347-85A7-6A2D5D9EFA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322942" y="385353"/>
            <a:ext cx="3200400" cy="6122126"/>
          </a:xfrm>
          <a:prstGeom prst="rect">
            <a:avLst/>
          </a:prstGeom>
          <a:solidFill>
            <a:srgbClr val="18646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EB5C54E-87D2-DD46-9E3A-B474DB4DB5B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3796941" y="350520"/>
            <a:ext cx="8035060" cy="6156959"/>
          </a:xfrm>
          <a:prstGeom prst="rect">
            <a:avLst/>
          </a:prstGeom>
          <a:solidFill>
            <a:srgbClr val="E9E9E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/>
          </a:p>
        </p:txBody>
      </p:sp>
      <p:pic>
        <p:nvPicPr>
          <p:cNvPr id="11" name="Picture 10" descr="A picture containing drawing&#10;&#10;Description automatically generated">
            <a:extLst>
              <a:ext uri="{FF2B5EF4-FFF2-40B4-BE49-F238E27FC236}">
                <a16:creationId xmlns:a16="http://schemas.microsoft.com/office/drawing/2014/main" id="{03C715E6-6E97-2843-9347-B83E02ADD7E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78540" y="6060646"/>
            <a:ext cx="666786" cy="217726"/>
          </a:xfrm>
          <a:prstGeom prst="rect">
            <a:avLst/>
          </a:prstGeom>
        </p:spPr>
      </p:pic>
      <p:sp>
        <p:nvSpPr>
          <p:cNvPr id="7" name="Title 1">
            <a:extLst>
              <a:ext uri="{FF2B5EF4-FFF2-40B4-BE49-F238E27FC236}">
                <a16:creationId xmlns:a16="http://schemas.microsoft.com/office/drawing/2014/main" id="{8BAD4AF8-AA18-5A42-BB2F-5211ADA7E94F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96384" y="697028"/>
            <a:ext cx="2433083" cy="4190385"/>
          </a:xfrm>
          <a:prstGeom prst="rect">
            <a:avLst/>
          </a:prstGeom>
        </p:spPr>
        <p:txBody>
          <a:bodyPr anchor="t" anchorCtr="0">
            <a:normAutofit/>
          </a:bodyPr>
          <a:lstStyle>
            <a:lvl1pPr algn="l"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US"/>
              <a:t>This is a sample page layout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DF62BF7-BCB5-6E40-BF7A-8FE36C627227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017963" y="531813"/>
            <a:ext cx="6226175" cy="679450"/>
          </a:xfrm>
        </p:spPr>
        <p:txBody>
          <a:bodyPr/>
          <a:lstStyle>
            <a:lvl1pPr>
              <a:defRPr sz="2800" b="1"/>
            </a:lvl1pPr>
          </a:lstStyle>
          <a:p>
            <a:pPr lvl="0"/>
            <a:r>
              <a:rPr lang="en-GB"/>
              <a:t>Example one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1AC07EA-B101-2B47-93F9-A49290842AEE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018518" y="1226521"/>
            <a:ext cx="7496175" cy="1117600"/>
          </a:xfrm>
        </p:spPr>
        <p:txBody>
          <a:bodyPr>
            <a:normAutofit/>
          </a:bodyPr>
          <a:lstStyle>
            <a:lvl1pPr>
              <a:defRPr sz="1800"/>
            </a:lvl1pPr>
          </a:lstStyle>
          <a:p>
            <a:r>
              <a:rPr lang="en-GB">
                <a:solidFill>
                  <a:srgbClr val="0E0E0E"/>
                </a:solidFill>
                <a:latin typeface="Lato" panose="020F0502020204030203" pitchFamily="34" charset="77"/>
              </a:rPr>
              <a:t>Please use this space to insert written content as required </a:t>
            </a:r>
          </a:p>
        </p:txBody>
      </p:sp>
      <p:sp>
        <p:nvSpPr>
          <p:cNvPr id="16" name="Text Placeholder 2">
            <a:extLst>
              <a:ext uri="{FF2B5EF4-FFF2-40B4-BE49-F238E27FC236}">
                <a16:creationId xmlns:a16="http://schemas.microsoft.com/office/drawing/2014/main" id="{B6FF4277-5991-3145-B50E-FD1554CCE67C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017963" y="2460676"/>
            <a:ext cx="6226175" cy="679450"/>
          </a:xfrm>
        </p:spPr>
        <p:txBody>
          <a:bodyPr/>
          <a:lstStyle>
            <a:lvl1pPr>
              <a:defRPr sz="2800" b="1"/>
            </a:lvl1pPr>
          </a:lstStyle>
          <a:p>
            <a:pPr lvl="0"/>
            <a:r>
              <a:rPr lang="en-GB"/>
              <a:t>Example two</a:t>
            </a:r>
            <a:endParaRPr lang="en-US"/>
          </a:p>
        </p:txBody>
      </p:sp>
      <p:sp>
        <p:nvSpPr>
          <p:cNvPr id="15" name="Text Placeholder 4">
            <a:extLst>
              <a:ext uri="{FF2B5EF4-FFF2-40B4-BE49-F238E27FC236}">
                <a16:creationId xmlns:a16="http://schemas.microsoft.com/office/drawing/2014/main" id="{0F72BB86-1186-2044-A764-944661E2A58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018518" y="3155384"/>
            <a:ext cx="7496175" cy="1117600"/>
          </a:xfrm>
        </p:spPr>
        <p:txBody>
          <a:bodyPr>
            <a:normAutofit/>
          </a:bodyPr>
          <a:lstStyle>
            <a:lvl1pPr>
              <a:defRPr sz="1800"/>
            </a:lvl1pPr>
          </a:lstStyle>
          <a:p>
            <a:r>
              <a:rPr lang="en-GB">
                <a:solidFill>
                  <a:srgbClr val="0E0E0E"/>
                </a:solidFill>
                <a:latin typeface="Lato" panose="020F0502020204030203" pitchFamily="34" charset="77"/>
              </a:rPr>
              <a:t>Please use this space to insert written content as required </a:t>
            </a:r>
          </a:p>
        </p:txBody>
      </p:sp>
      <p:sp>
        <p:nvSpPr>
          <p:cNvPr id="18" name="Text Placeholder 2">
            <a:extLst>
              <a:ext uri="{FF2B5EF4-FFF2-40B4-BE49-F238E27FC236}">
                <a16:creationId xmlns:a16="http://schemas.microsoft.com/office/drawing/2014/main" id="{B25B2568-91C7-584B-93BF-260BF11F597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4017408" y="4377642"/>
            <a:ext cx="6226175" cy="679450"/>
          </a:xfrm>
        </p:spPr>
        <p:txBody>
          <a:bodyPr/>
          <a:lstStyle>
            <a:lvl1pPr>
              <a:defRPr sz="2800" b="1"/>
            </a:lvl1pPr>
          </a:lstStyle>
          <a:p>
            <a:pPr lvl="0"/>
            <a:r>
              <a:rPr lang="en-GB"/>
              <a:t>Example three</a:t>
            </a:r>
            <a:endParaRPr lang="en-US"/>
          </a:p>
        </p:txBody>
      </p:sp>
      <p:sp>
        <p:nvSpPr>
          <p:cNvPr id="17" name="Text Placeholder 4">
            <a:extLst>
              <a:ext uri="{FF2B5EF4-FFF2-40B4-BE49-F238E27FC236}">
                <a16:creationId xmlns:a16="http://schemas.microsoft.com/office/drawing/2014/main" id="{A309A51E-DEB9-C346-A901-A485A3D8BE94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017963" y="5072350"/>
            <a:ext cx="7496175" cy="1117600"/>
          </a:xfrm>
        </p:spPr>
        <p:txBody>
          <a:bodyPr>
            <a:normAutofit/>
          </a:bodyPr>
          <a:lstStyle>
            <a:lvl1pPr>
              <a:defRPr sz="1800"/>
            </a:lvl1pPr>
          </a:lstStyle>
          <a:p>
            <a:r>
              <a:rPr lang="en-GB">
                <a:solidFill>
                  <a:srgbClr val="0E0E0E"/>
                </a:solidFill>
                <a:latin typeface="Lato" panose="020F0502020204030203" pitchFamily="34" charset="77"/>
              </a:rPr>
              <a:t>Please use this space to insert written content as required </a:t>
            </a:r>
          </a:p>
        </p:txBody>
      </p:sp>
      <p:sp>
        <p:nvSpPr>
          <p:cNvPr id="12" name="Slide Number Placeholder 2">
            <a:extLst>
              <a:ext uri="{FF2B5EF4-FFF2-40B4-BE49-F238E27FC236}">
                <a16:creationId xmlns:a16="http://schemas.microsoft.com/office/drawing/2014/main" id="{5A573C76-174C-410F-B18A-DC5EA5ACF76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453751" y="64869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1"/>
                </a:solidFill>
                <a:latin typeface="+mn-lt"/>
              </a:defRPr>
            </a:lvl1pPr>
          </a:lstStyle>
          <a:p>
            <a:fld id="{FD914462-0A0E-4602-BFA1-33271CD95439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05496831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ample Layout Page (Purpl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95839A32-3E49-0347-85A7-6A2D5D9EFA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322942" y="385353"/>
            <a:ext cx="3200400" cy="6122126"/>
          </a:xfrm>
          <a:prstGeom prst="rect">
            <a:avLst/>
          </a:prstGeom>
          <a:solidFill>
            <a:srgbClr val="45155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EB5C54E-87D2-DD46-9E3A-B474DB4DB5B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3796941" y="350520"/>
            <a:ext cx="8035060" cy="6156959"/>
          </a:xfrm>
          <a:prstGeom prst="rect">
            <a:avLst/>
          </a:prstGeom>
          <a:solidFill>
            <a:srgbClr val="E9E9E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/>
          </a:p>
        </p:txBody>
      </p:sp>
      <p:pic>
        <p:nvPicPr>
          <p:cNvPr id="11" name="Picture 10" descr="A picture containing drawing&#10;&#10;Description automatically generated">
            <a:extLst>
              <a:ext uri="{FF2B5EF4-FFF2-40B4-BE49-F238E27FC236}">
                <a16:creationId xmlns:a16="http://schemas.microsoft.com/office/drawing/2014/main" id="{03C715E6-6E97-2843-9347-B83E02ADD7E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78540" y="6060646"/>
            <a:ext cx="666786" cy="217726"/>
          </a:xfrm>
          <a:prstGeom prst="rect">
            <a:avLst/>
          </a:prstGeom>
        </p:spPr>
      </p:pic>
      <p:sp>
        <p:nvSpPr>
          <p:cNvPr id="7" name="Title 1">
            <a:extLst>
              <a:ext uri="{FF2B5EF4-FFF2-40B4-BE49-F238E27FC236}">
                <a16:creationId xmlns:a16="http://schemas.microsoft.com/office/drawing/2014/main" id="{8BAD4AF8-AA18-5A42-BB2F-5211ADA7E94F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96384" y="697028"/>
            <a:ext cx="2433083" cy="4190385"/>
          </a:xfrm>
          <a:prstGeom prst="rect">
            <a:avLst/>
          </a:prstGeom>
        </p:spPr>
        <p:txBody>
          <a:bodyPr anchor="t" anchorCtr="0">
            <a:normAutofit/>
          </a:bodyPr>
          <a:lstStyle>
            <a:lvl1pPr algn="l"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US"/>
              <a:t>This is a sample page layout</a:t>
            </a:r>
          </a:p>
        </p:txBody>
      </p:sp>
      <p:sp>
        <p:nvSpPr>
          <p:cNvPr id="14" name="Text Placeholder 2">
            <a:extLst>
              <a:ext uri="{FF2B5EF4-FFF2-40B4-BE49-F238E27FC236}">
                <a16:creationId xmlns:a16="http://schemas.microsoft.com/office/drawing/2014/main" id="{69A1EDE6-1787-42AA-A846-F95AF5D43D0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017963" y="531813"/>
            <a:ext cx="6226175" cy="679450"/>
          </a:xfrm>
        </p:spPr>
        <p:txBody>
          <a:bodyPr/>
          <a:lstStyle>
            <a:lvl1pPr>
              <a:defRPr sz="2800" b="1"/>
            </a:lvl1pPr>
          </a:lstStyle>
          <a:p>
            <a:pPr lvl="0"/>
            <a:r>
              <a:rPr lang="en-GB"/>
              <a:t>Example one</a:t>
            </a:r>
            <a:endParaRPr lang="en-US"/>
          </a:p>
        </p:txBody>
      </p:sp>
      <p:sp>
        <p:nvSpPr>
          <p:cNvPr id="12" name="Text Placeholder 4">
            <a:extLst>
              <a:ext uri="{FF2B5EF4-FFF2-40B4-BE49-F238E27FC236}">
                <a16:creationId xmlns:a16="http://schemas.microsoft.com/office/drawing/2014/main" id="{D162F9E1-8872-4DF8-8AE2-6F432928DB76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018518" y="1226521"/>
            <a:ext cx="7496175" cy="1117600"/>
          </a:xfrm>
        </p:spPr>
        <p:txBody>
          <a:bodyPr>
            <a:normAutofit/>
          </a:bodyPr>
          <a:lstStyle>
            <a:lvl1pPr>
              <a:defRPr sz="1800"/>
            </a:lvl1pPr>
          </a:lstStyle>
          <a:p>
            <a:r>
              <a:rPr lang="en-GB">
                <a:solidFill>
                  <a:srgbClr val="0E0E0E"/>
                </a:solidFill>
                <a:latin typeface="Lato" panose="020F0502020204030203" pitchFamily="34" charset="77"/>
              </a:rPr>
              <a:t>Please use this space to insert written content as required </a:t>
            </a:r>
          </a:p>
        </p:txBody>
      </p:sp>
      <p:sp>
        <p:nvSpPr>
          <p:cNvPr id="20" name="Text Placeholder 2">
            <a:extLst>
              <a:ext uri="{FF2B5EF4-FFF2-40B4-BE49-F238E27FC236}">
                <a16:creationId xmlns:a16="http://schemas.microsoft.com/office/drawing/2014/main" id="{091C1152-F42A-4216-886B-4FCA841AF2E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017963" y="2460676"/>
            <a:ext cx="6226175" cy="679450"/>
          </a:xfrm>
        </p:spPr>
        <p:txBody>
          <a:bodyPr/>
          <a:lstStyle>
            <a:lvl1pPr>
              <a:defRPr sz="2800" b="1"/>
            </a:lvl1pPr>
          </a:lstStyle>
          <a:p>
            <a:pPr lvl="0"/>
            <a:r>
              <a:rPr lang="en-GB"/>
              <a:t>Example two</a:t>
            </a:r>
            <a:endParaRPr lang="en-US"/>
          </a:p>
        </p:txBody>
      </p:sp>
      <p:sp>
        <p:nvSpPr>
          <p:cNvPr id="19" name="Text Placeholder 4">
            <a:extLst>
              <a:ext uri="{FF2B5EF4-FFF2-40B4-BE49-F238E27FC236}">
                <a16:creationId xmlns:a16="http://schemas.microsoft.com/office/drawing/2014/main" id="{27E403A3-8679-44BF-AD86-42EF9AFD9F4A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018518" y="3155384"/>
            <a:ext cx="7496175" cy="1117600"/>
          </a:xfrm>
        </p:spPr>
        <p:txBody>
          <a:bodyPr>
            <a:normAutofit/>
          </a:bodyPr>
          <a:lstStyle>
            <a:lvl1pPr>
              <a:defRPr sz="1800"/>
            </a:lvl1pPr>
          </a:lstStyle>
          <a:p>
            <a:r>
              <a:rPr lang="en-GB">
                <a:solidFill>
                  <a:srgbClr val="0E0E0E"/>
                </a:solidFill>
                <a:latin typeface="Lato" panose="020F0502020204030203" pitchFamily="34" charset="77"/>
              </a:rPr>
              <a:t>Please use this space to insert written content as required </a:t>
            </a:r>
          </a:p>
        </p:txBody>
      </p:sp>
      <p:sp>
        <p:nvSpPr>
          <p:cNvPr id="22" name="Text Placeholder 2">
            <a:extLst>
              <a:ext uri="{FF2B5EF4-FFF2-40B4-BE49-F238E27FC236}">
                <a16:creationId xmlns:a16="http://schemas.microsoft.com/office/drawing/2014/main" id="{B6EE7173-47AA-48FF-A59B-31ADB063D0C6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4017408" y="4377642"/>
            <a:ext cx="6226175" cy="679450"/>
          </a:xfrm>
        </p:spPr>
        <p:txBody>
          <a:bodyPr/>
          <a:lstStyle>
            <a:lvl1pPr>
              <a:defRPr sz="2800" b="1"/>
            </a:lvl1pPr>
          </a:lstStyle>
          <a:p>
            <a:pPr lvl="0"/>
            <a:r>
              <a:rPr lang="en-GB"/>
              <a:t>Example three</a:t>
            </a:r>
            <a:endParaRPr lang="en-US"/>
          </a:p>
        </p:txBody>
      </p:sp>
      <p:sp>
        <p:nvSpPr>
          <p:cNvPr id="21" name="Text Placeholder 4">
            <a:extLst>
              <a:ext uri="{FF2B5EF4-FFF2-40B4-BE49-F238E27FC236}">
                <a16:creationId xmlns:a16="http://schemas.microsoft.com/office/drawing/2014/main" id="{9E17D836-806F-4767-B265-5F8860713448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017963" y="5072350"/>
            <a:ext cx="7496175" cy="1117600"/>
          </a:xfrm>
        </p:spPr>
        <p:txBody>
          <a:bodyPr>
            <a:normAutofit/>
          </a:bodyPr>
          <a:lstStyle>
            <a:lvl1pPr>
              <a:defRPr sz="1800"/>
            </a:lvl1pPr>
          </a:lstStyle>
          <a:p>
            <a:r>
              <a:rPr lang="en-GB">
                <a:solidFill>
                  <a:srgbClr val="0E0E0E"/>
                </a:solidFill>
                <a:latin typeface="Lato" panose="020F0502020204030203" pitchFamily="34" charset="77"/>
              </a:rPr>
              <a:t>Please use this space to insert written content as required </a:t>
            </a:r>
          </a:p>
        </p:txBody>
      </p:sp>
      <p:sp>
        <p:nvSpPr>
          <p:cNvPr id="13" name="Slide Number Placeholder 2">
            <a:extLst>
              <a:ext uri="{FF2B5EF4-FFF2-40B4-BE49-F238E27FC236}">
                <a16:creationId xmlns:a16="http://schemas.microsoft.com/office/drawing/2014/main" id="{9CAA0BE5-FB67-4B5F-9E10-B9B4625F3FD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453751" y="64869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1"/>
                </a:solidFill>
                <a:latin typeface="+mn-lt"/>
              </a:defRPr>
            </a:lvl1pPr>
          </a:lstStyle>
          <a:p>
            <a:fld id="{FD914462-0A0E-4602-BFA1-33271CD95439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98096339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 Image (Teal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95839A32-3E49-0347-85A7-6A2D5D9EFA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322942" y="385353"/>
            <a:ext cx="3200400" cy="6122126"/>
          </a:xfrm>
          <a:prstGeom prst="rect">
            <a:avLst/>
          </a:prstGeom>
          <a:solidFill>
            <a:srgbClr val="18646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/>
          </a:p>
        </p:txBody>
      </p:sp>
      <p:sp>
        <p:nvSpPr>
          <p:cNvPr id="21" name="Picture Placeholder 11">
            <a:extLst>
              <a:ext uri="{FF2B5EF4-FFF2-40B4-BE49-F238E27FC236}">
                <a16:creationId xmlns:a16="http://schemas.microsoft.com/office/drawing/2014/main" id="{C8CFE05A-6CA3-6E40-94D1-03A9048CB9B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746519" y="404892"/>
            <a:ext cx="4088843" cy="6098821"/>
          </a:xfrm>
        </p:spPr>
        <p:txBody>
          <a:bodyPr/>
          <a:lstStyle/>
          <a:p>
            <a:endParaRPr lang="en-GB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03C715E6-6E97-2843-9347-B83E02ADD7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78540" y="6060646"/>
            <a:ext cx="666786" cy="217726"/>
          </a:xfrm>
          <a:prstGeom prst="rect">
            <a:avLst/>
          </a:prstGeom>
        </p:spPr>
      </p:pic>
      <p:sp>
        <p:nvSpPr>
          <p:cNvPr id="14" name="Rectangle 13">
            <a:extLst>
              <a:ext uri="{FF2B5EF4-FFF2-40B4-BE49-F238E27FC236}">
                <a16:creationId xmlns:a16="http://schemas.microsoft.com/office/drawing/2014/main" id="{4D69804D-586D-7C4C-BAE5-0FAC1C8A94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8059781" y="401128"/>
            <a:ext cx="3772219" cy="6106351"/>
          </a:xfrm>
          <a:prstGeom prst="rect">
            <a:avLst/>
          </a:prstGeom>
          <a:solidFill>
            <a:srgbClr val="E9E9E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/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6DF62BF7-BCB5-6E40-BF7A-8FE36C627227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8247672" y="697027"/>
            <a:ext cx="3305895" cy="1109207"/>
          </a:xfrm>
        </p:spPr>
        <p:txBody>
          <a:bodyPr/>
          <a:lstStyle>
            <a:lvl1pPr>
              <a:defRPr sz="2800" b="1">
                <a:solidFill>
                  <a:srgbClr val="222222"/>
                </a:solidFill>
              </a:defRPr>
            </a:lvl1pPr>
          </a:lstStyle>
          <a:p>
            <a:pPr lvl="0"/>
            <a:r>
              <a:rPr lang="en-GB"/>
              <a:t>This is a sample quote layout page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1AC07EA-B101-2B47-93F9-A49290842AEE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8248228" y="2448783"/>
            <a:ext cx="3305339" cy="1109207"/>
          </a:xfrm>
        </p:spPr>
        <p:txBody>
          <a:bodyPr>
            <a:normAutofit/>
          </a:bodyPr>
          <a:lstStyle>
            <a:lvl1pPr>
              <a:defRPr sz="1800"/>
            </a:lvl1pPr>
          </a:lstStyle>
          <a:p>
            <a:r>
              <a:rPr lang="en-GB">
                <a:solidFill>
                  <a:srgbClr val="0E0E0E"/>
                </a:solidFill>
                <a:latin typeface="Lato" panose="020F0502020204030203" pitchFamily="34" charset="77"/>
              </a:rPr>
              <a:t>“Insert quote or other important information to highlight here.”</a:t>
            </a:r>
          </a:p>
        </p:txBody>
      </p:sp>
      <p:sp>
        <p:nvSpPr>
          <p:cNvPr id="22" name="Text Placeholder 4">
            <a:extLst>
              <a:ext uri="{FF2B5EF4-FFF2-40B4-BE49-F238E27FC236}">
                <a16:creationId xmlns:a16="http://schemas.microsoft.com/office/drawing/2014/main" id="{04346E8A-9F1F-9146-9406-50ECCE3E29D7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8248228" y="3926072"/>
            <a:ext cx="3305339" cy="1220117"/>
          </a:xfrm>
        </p:spPr>
        <p:txBody>
          <a:bodyPr>
            <a:normAutofit/>
          </a:bodyPr>
          <a:lstStyle>
            <a:lvl1pPr>
              <a:defRPr sz="1800" b="0"/>
            </a:lvl1pPr>
          </a:lstStyle>
          <a:p>
            <a:r>
              <a:rPr lang="en-GB">
                <a:solidFill>
                  <a:srgbClr val="0E0E0E"/>
                </a:solidFill>
                <a:latin typeface="Lato" panose="020F0502020204030203" pitchFamily="34" charset="77"/>
              </a:rPr>
              <a:t>Insert name and job title here</a:t>
            </a:r>
          </a:p>
        </p:txBody>
      </p:sp>
      <p:sp>
        <p:nvSpPr>
          <p:cNvPr id="9" name="Slide Number Placeholder 2">
            <a:extLst>
              <a:ext uri="{FF2B5EF4-FFF2-40B4-BE49-F238E27FC236}">
                <a16:creationId xmlns:a16="http://schemas.microsoft.com/office/drawing/2014/main" id="{E0AD7895-B2FC-45BD-BE8B-11D8F3F8791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453751" y="64869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1"/>
                </a:solidFill>
                <a:latin typeface="+mn-lt"/>
              </a:defRPr>
            </a:lvl1pPr>
          </a:lstStyle>
          <a:p>
            <a:fld id="{FD914462-0A0E-4602-BFA1-33271CD95439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87636483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 Image (Purpl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icture Placeholder 11">
            <a:extLst>
              <a:ext uri="{FF2B5EF4-FFF2-40B4-BE49-F238E27FC236}">
                <a16:creationId xmlns:a16="http://schemas.microsoft.com/office/drawing/2014/main" id="{C8CFE05A-6CA3-6E40-94D1-03A9048CB9B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60000" y="408658"/>
            <a:ext cx="4088843" cy="6098821"/>
          </a:xfrm>
        </p:spPr>
        <p:txBody>
          <a:bodyPr/>
          <a:lstStyle/>
          <a:p>
            <a:endParaRPr lang="en-GB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95839A32-3E49-0347-85A7-6A2D5D9EFA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635583" y="401128"/>
            <a:ext cx="3200400" cy="6122126"/>
          </a:xfrm>
          <a:prstGeom prst="rect">
            <a:avLst/>
          </a:prstGeom>
          <a:solidFill>
            <a:srgbClr val="45155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03C715E6-6E97-2843-9347-B83E02ADD7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891181" y="6076421"/>
            <a:ext cx="666786" cy="217726"/>
          </a:xfrm>
          <a:prstGeom prst="rect">
            <a:avLst/>
          </a:prstGeom>
        </p:spPr>
      </p:pic>
      <p:sp>
        <p:nvSpPr>
          <p:cNvPr id="14" name="Rectangle 13">
            <a:extLst>
              <a:ext uri="{FF2B5EF4-FFF2-40B4-BE49-F238E27FC236}">
                <a16:creationId xmlns:a16="http://schemas.microsoft.com/office/drawing/2014/main" id="{4D69804D-586D-7C4C-BAE5-0FAC1C8A94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8059781" y="401128"/>
            <a:ext cx="3772219" cy="6106351"/>
          </a:xfrm>
          <a:prstGeom prst="rect">
            <a:avLst/>
          </a:prstGeom>
          <a:solidFill>
            <a:srgbClr val="E9E9E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/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6DF62BF7-BCB5-6E40-BF7A-8FE36C627227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8247672" y="697027"/>
            <a:ext cx="3305895" cy="1109207"/>
          </a:xfrm>
        </p:spPr>
        <p:txBody>
          <a:bodyPr/>
          <a:lstStyle>
            <a:lvl1pPr>
              <a:defRPr sz="2800" b="1">
                <a:solidFill>
                  <a:srgbClr val="451551"/>
                </a:solidFill>
              </a:defRPr>
            </a:lvl1pPr>
          </a:lstStyle>
          <a:p>
            <a:pPr lvl="0"/>
            <a:r>
              <a:rPr lang="en-GB"/>
              <a:t>This is a sample quote layout page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1AC07EA-B101-2B47-93F9-A49290842AEE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8248228" y="2448783"/>
            <a:ext cx="3305339" cy="1109207"/>
          </a:xfrm>
        </p:spPr>
        <p:txBody>
          <a:bodyPr>
            <a:normAutofit/>
          </a:bodyPr>
          <a:lstStyle>
            <a:lvl1pPr>
              <a:defRPr sz="1800"/>
            </a:lvl1pPr>
          </a:lstStyle>
          <a:p>
            <a:r>
              <a:rPr lang="en-GB">
                <a:solidFill>
                  <a:srgbClr val="0E0E0E"/>
                </a:solidFill>
                <a:latin typeface="Lato" panose="020F0502020204030203" pitchFamily="34" charset="77"/>
              </a:rPr>
              <a:t>“Insert quote or other important information to highlight here.”</a:t>
            </a:r>
          </a:p>
        </p:txBody>
      </p:sp>
      <p:sp>
        <p:nvSpPr>
          <p:cNvPr id="22" name="Text Placeholder 4">
            <a:extLst>
              <a:ext uri="{FF2B5EF4-FFF2-40B4-BE49-F238E27FC236}">
                <a16:creationId xmlns:a16="http://schemas.microsoft.com/office/drawing/2014/main" id="{04346E8A-9F1F-9146-9406-50ECCE3E29D7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8248228" y="3926072"/>
            <a:ext cx="3305339" cy="1220117"/>
          </a:xfrm>
        </p:spPr>
        <p:txBody>
          <a:bodyPr>
            <a:normAutofit/>
          </a:bodyPr>
          <a:lstStyle>
            <a:lvl1pPr>
              <a:defRPr sz="1800" b="0"/>
            </a:lvl1pPr>
          </a:lstStyle>
          <a:p>
            <a:r>
              <a:rPr lang="en-GB">
                <a:solidFill>
                  <a:srgbClr val="0E0E0E"/>
                </a:solidFill>
                <a:latin typeface="Lato" panose="020F0502020204030203" pitchFamily="34" charset="77"/>
              </a:rPr>
              <a:t>Insert name and job title here</a:t>
            </a:r>
          </a:p>
        </p:txBody>
      </p:sp>
      <p:sp>
        <p:nvSpPr>
          <p:cNvPr id="9" name="Slide Number Placeholder 2">
            <a:extLst>
              <a:ext uri="{FF2B5EF4-FFF2-40B4-BE49-F238E27FC236}">
                <a16:creationId xmlns:a16="http://schemas.microsoft.com/office/drawing/2014/main" id="{BE9BBC91-C22A-481E-B19E-2B6320BF236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453751" y="64869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1"/>
                </a:solidFill>
                <a:latin typeface="+mn-lt"/>
              </a:defRPr>
            </a:lvl1pPr>
          </a:lstStyle>
          <a:p>
            <a:fld id="{FD914462-0A0E-4602-BFA1-33271CD95439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47897282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Quote Image (Purpl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icture Placeholder 11">
            <a:extLst>
              <a:ext uri="{FF2B5EF4-FFF2-40B4-BE49-F238E27FC236}">
                <a16:creationId xmlns:a16="http://schemas.microsoft.com/office/drawing/2014/main" id="{C8CFE05A-6CA3-6E40-94D1-03A9048CB9B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60000" y="408658"/>
            <a:ext cx="4088843" cy="6098821"/>
          </a:xfrm>
        </p:spPr>
        <p:txBody>
          <a:bodyPr/>
          <a:lstStyle/>
          <a:p>
            <a:endParaRPr lang="en-GB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95839A32-3E49-0347-85A7-6A2D5D9EFA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635583" y="401128"/>
            <a:ext cx="3200400" cy="6122126"/>
          </a:xfrm>
          <a:prstGeom prst="rect">
            <a:avLst/>
          </a:prstGeom>
          <a:solidFill>
            <a:srgbClr val="18646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03C715E6-6E97-2843-9347-B83E02ADD7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891181" y="6076421"/>
            <a:ext cx="666786" cy="217726"/>
          </a:xfrm>
          <a:prstGeom prst="rect">
            <a:avLst/>
          </a:prstGeom>
        </p:spPr>
      </p:pic>
      <p:sp>
        <p:nvSpPr>
          <p:cNvPr id="14" name="Rectangle 13">
            <a:extLst>
              <a:ext uri="{FF2B5EF4-FFF2-40B4-BE49-F238E27FC236}">
                <a16:creationId xmlns:a16="http://schemas.microsoft.com/office/drawing/2014/main" id="{4D69804D-586D-7C4C-BAE5-0FAC1C8A94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8059781" y="401128"/>
            <a:ext cx="3772219" cy="6106351"/>
          </a:xfrm>
          <a:prstGeom prst="rect">
            <a:avLst/>
          </a:prstGeom>
          <a:solidFill>
            <a:srgbClr val="E9E9E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/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6DF62BF7-BCB5-6E40-BF7A-8FE36C627227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8247672" y="697027"/>
            <a:ext cx="3305895" cy="1109207"/>
          </a:xfrm>
        </p:spPr>
        <p:txBody>
          <a:bodyPr/>
          <a:lstStyle>
            <a:lvl1pPr>
              <a:defRPr sz="2800" b="1">
                <a:solidFill>
                  <a:srgbClr val="451551"/>
                </a:solidFill>
              </a:defRPr>
            </a:lvl1pPr>
          </a:lstStyle>
          <a:p>
            <a:pPr lvl="0"/>
            <a:r>
              <a:rPr lang="en-GB"/>
              <a:t>This is a sample quote layout page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1AC07EA-B101-2B47-93F9-A49290842AEE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8248228" y="2448783"/>
            <a:ext cx="3305339" cy="1109207"/>
          </a:xfrm>
        </p:spPr>
        <p:txBody>
          <a:bodyPr>
            <a:normAutofit/>
          </a:bodyPr>
          <a:lstStyle>
            <a:lvl1pPr>
              <a:defRPr sz="1800"/>
            </a:lvl1pPr>
          </a:lstStyle>
          <a:p>
            <a:r>
              <a:rPr lang="en-GB">
                <a:solidFill>
                  <a:srgbClr val="0E0E0E"/>
                </a:solidFill>
                <a:latin typeface="Lato" panose="020F0502020204030203" pitchFamily="34" charset="77"/>
              </a:rPr>
              <a:t>“Insert quote or other important information to highlight here.”</a:t>
            </a:r>
          </a:p>
        </p:txBody>
      </p:sp>
      <p:sp>
        <p:nvSpPr>
          <p:cNvPr id="22" name="Text Placeholder 4">
            <a:extLst>
              <a:ext uri="{FF2B5EF4-FFF2-40B4-BE49-F238E27FC236}">
                <a16:creationId xmlns:a16="http://schemas.microsoft.com/office/drawing/2014/main" id="{04346E8A-9F1F-9146-9406-50ECCE3E29D7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8248228" y="3926072"/>
            <a:ext cx="3305339" cy="1220117"/>
          </a:xfrm>
        </p:spPr>
        <p:txBody>
          <a:bodyPr>
            <a:normAutofit/>
          </a:bodyPr>
          <a:lstStyle>
            <a:lvl1pPr>
              <a:defRPr sz="1800" b="0"/>
            </a:lvl1pPr>
          </a:lstStyle>
          <a:p>
            <a:r>
              <a:rPr lang="en-GB">
                <a:solidFill>
                  <a:srgbClr val="0E0E0E"/>
                </a:solidFill>
                <a:latin typeface="Lato" panose="020F0502020204030203" pitchFamily="34" charset="77"/>
              </a:rPr>
              <a:t>Insert name and job title here</a:t>
            </a:r>
          </a:p>
        </p:txBody>
      </p:sp>
      <p:sp>
        <p:nvSpPr>
          <p:cNvPr id="9" name="Slide Number Placeholder 2">
            <a:extLst>
              <a:ext uri="{FF2B5EF4-FFF2-40B4-BE49-F238E27FC236}">
                <a16:creationId xmlns:a16="http://schemas.microsoft.com/office/drawing/2014/main" id="{BE9BBC91-C22A-481E-B19E-2B6320BF236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453751" y="64869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1"/>
                </a:solidFill>
                <a:latin typeface="+mn-lt"/>
              </a:defRPr>
            </a:lvl1pPr>
          </a:lstStyle>
          <a:p>
            <a:fld id="{FD914462-0A0E-4602-BFA1-33271CD95439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74473975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Quote Image (Purpl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icture Placeholder 11">
            <a:extLst>
              <a:ext uri="{FF2B5EF4-FFF2-40B4-BE49-F238E27FC236}">
                <a16:creationId xmlns:a16="http://schemas.microsoft.com/office/drawing/2014/main" id="{C8CFE05A-6CA3-6E40-94D1-03A9048CB9B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60000" y="408658"/>
            <a:ext cx="4088843" cy="6098821"/>
          </a:xfrm>
        </p:spPr>
        <p:txBody>
          <a:bodyPr/>
          <a:lstStyle/>
          <a:p>
            <a:endParaRPr lang="en-GB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95839A32-3E49-0347-85A7-6A2D5D9EFA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635583" y="401128"/>
            <a:ext cx="3200400" cy="6122126"/>
          </a:xfrm>
          <a:prstGeom prst="rect">
            <a:avLst/>
          </a:prstGeom>
          <a:solidFill>
            <a:srgbClr val="51748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03C715E6-6E97-2843-9347-B83E02ADD7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891181" y="6076421"/>
            <a:ext cx="666786" cy="217726"/>
          </a:xfrm>
          <a:prstGeom prst="rect">
            <a:avLst/>
          </a:prstGeom>
        </p:spPr>
      </p:pic>
      <p:sp>
        <p:nvSpPr>
          <p:cNvPr id="14" name="Rectangle 13">
            <a:extLst>
              <a:ext uri="{FF2B5EF4-FFF2-40B4-BE49-F238E27FC236}">
                <a16:creationId xmlns:a16="http://schemas.microsoft.com/office/drawing/2014/main" id="{4D69804D-586D-7C4C-BAE5-0FAC1C8A94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8059781" y="401128"/>
            <a:ext cx="3772219" cy="6106351"/>
          </a:xfrm>
          <a:prstGeom prst="rect">
            <a:avLst/>
          </a:prstGeom>
          <a:solidFill>
            <a:srgbClr val="E9E9E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/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6DF62BF7-BCB5-6E40-BF7A-8FE36C627227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8247672" y="697027"/>
            <a:ext cx="3305895" cy="1109207"/>
          </a:xfrm>
        </p:spPr>
        <p:txBody>
          <a:bodyPr/>
          <a:lstStyle>
            <a:lvl1pPr>
              <a:defRPr sz="2800" b="1">
                <a:solidFill>
                  <a:srgbClr val="451551"/>
                </a:solidFill>
              </a:defRPr>
            </a:lvl1pPr>
          </a:lstStyle>
          <a:p>
            <a:pPr lvl="0"/>
            <a:r>
              <a:rPr lang="en-GB"/>
              <a:t>This is a sample quote layout page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1AC07EA-B101-2B47-93F9-A49290842AEE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8248228" y="2448783"/>
            <a:ext cx="3305339" cy="1109207"/>
          </a:xfrm>
        </p:spPr>
        <p:txBody>
          <a:bodyPr>
            <a:normAutofit/>
          </a:bodyPr>
          <a:lstStyle>
            <a:lvl1pPr>
              <a:defRPr sz="1800"/>
            </a:lvl1pPr>
          </a:lstStyle>
          <a:p>
            <a:r>
              <a:rPr lang="en-GB">
                <a:solidFill>
                  <a:srgbClr val="0E0E0E"/>
                </a:solidFill>
                <a:latin typeface="Lato" panose="020F0502020204030203" pitchFamily="34" charset="77"/>
              </a:rPr>
              <a:t>“Insert quote or other important information to highlight here.”</a:t>
            </a:r>
          </a:p>
        </p:txBody>
      </p:sp>
      <p:sp>
        <p:nvSpPr>
          <p:cNvPr id="22" name="Text Placeholder 4">
            <a:extLst>
              <a:ext uri="{FF2B5EF4-FFF2-40B4-BE49-F238E27FC236}">
                <a16:creationId xmlns:a16="http://schemas.microsoft.com/office/drawing/2014/main" id="{04346E8A-9F1F-9146-9406-50ECCE3E29D7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8248228" y="3926072"/>
            <a:ext cx="3305339" cy="1220117"/>
          </a:xfrm>
        </p:spPr>
        <p:txBody>
          <a:bodyPr>
            <a:normAutofit/>
          </a:bodyPr>
          <a:lstStyle>
            <a:lvl1pPr>
              <a:defRPr sz="1800" b="0"/>
            </a:lvl1pPr>
          </a:lstStyle>
          <a:p>
            <a:r>
              <a:rPr lang="en-GB">
                <a:solidFill>
                  <a:srgbClr val="0E0E0E"/>
                </a:solidFill>
                <a:latin typeface="Lato" panose="020F0502020204030203" pitchFamily="34" charset="77"/>
              </a:rPr>
              <a:t>Insert name and job title here</a:t>
            </a:r>
          </a:p>
        </p:txBody>
      </p:sp>
      <p:sp>
        <p:nvSpPr>
          <p:cNvPr id="9" name="Slide Number Placeholder 2">
            <a:extLst>
              <a:ext uri="{FF2B5EF4-FFF2-40B4-BE49-F238E27FC236}">
                <a16:creationId xmlns:a16="http://schemas.microsoft.com/office/drawing/2014/main" id="{BE9BBC91-C22A-481E-B19E-2B6320BF236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453751" y="64869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1"/>
                </a:solidFill>
                <a:latin typeface="+mn-lt"/>
              </a:defRPr>
            </a:lvl1pPr>
          </a:lstStyle>
          <a:p>
            <a:fld id="{FD914462-0A0E-4602-BFA1-33271CD95439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28854895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Quote Image (Purpl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icture Placeholder 11">
            <a:extLst>
              <a:ext uri="{FF2B5EF4-FFF2-40B4-BE49-F238E27FC236}">
                <a16:creationId xmlns:a16="http://schemas.microsoft.com/office/drawing/2014/main" id="{C8CFE05A-6CA3-6E40-94D1-03A9048CB9B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60000" y="408658"/>
            <a:ext cx="4088843" cy="6098821"/>
          </a:xfrm>
        </p:spPr>
        <p:txBody>
          <a:bodyPr/>
          <a:lstStyle/>
          <a:p>
            <a:endParaRPr lang="en-GB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95839A32-3E49-0347-85A7-6A2D5D9EFA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635583" y="401128"/>
            <a:ext cx="3200400" cy="6122126"/>
          </a:xfrm>
          <a:prstGeom prst="rect">
            <a:avLst/>
          </a:prstGeom>
          <a:solidFill>
            <a:srgbClr val="00475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03C715E6-6E97-2843-9347-B83E02ADD7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891181" y="6076421"/>
            <a:ext cx="666786" cy="217726"/>
          </a:xfrm>
          <a:prstGeom prst="rect">
            <a:avLst/>
          </a:prstGeom>
        </p:spPr>
      </p:pic>
      <p:sp>
        <p:nvSpPr>
          <p:cNvPr id="14" name="Rectangle 13">
            <a:extLst>
              <a:ext uri="{FF2B5EF4-FFF2-40B4-BE49-F238E27FC236}">
                <a16:creationId xmlns:a16="http://schemas.microsoft.com/office/drawing/2014/main" id="{4D69804D-586D-7C4C-BAE5-0FAC1C8A94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8059781" y="401128"/>
            <a:ext cx="3772219" cy="6106351"/>
          </a:xfrm>
          <a:prstGeom prst="rect">
            <a:avLst/>
          </a:prstGeom>
          <a:solidFill>
            <a:srgbClr val="E9E9E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/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6DF62BF7-BCB5-6E40-BF7A-8FE36C627227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8247672" y="697027"/>
            <a:ext cx="3305895" cy="1109207"/>
          </a:xfrm>
        </p:spPr>
        <p:txBody>
          <a:bodyPr/>
          <a:lstStyle>
            <a:lvl1pPr>
              <a:defRPr sz="2800" b="1">
                <a:solidFill>
                  <a:srgbClr val="451551"/>
                </a:solidFill>
              </a:defRPr>
            </a:lvl1pPr>
          </a:lstStyle>
          <a:p>
            <a:pPr lvl="0"/>
            <a:r>
              <a:rPr lang="en-GB"/>
              <a:t>This is a sample quote layout page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1AC07EA-B101-2B47-93F9-A49290842AEE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8248228" y="2448783"/>
            <a:ext cx="3305339" cy="1109207"/>
          </a:xfrm>
        </p:spPr>
        <p:txBody>
          <a:bodyPr>
            <a:normAutofit/>
          </a:bodyPr>
          <a:lstStyle>
            <a:lvl1pPr>
              <a:defRPr sz="1800"/>
            </a:lvl1pPr>
          </a:lstStyle>
          <a:p>
            <a:r>
              <a:rPr lang="en-GB">
                <a:solidFill>
                  <a:srgbClr val="0E0E0E"/>
                </a:solidFill>
                <a:latin typeface="Lato" panose="020F0502020204030203" pitchFamily="34" charset="77"/>
              </a:rPr>
              <a:t>“Insert quote or other important information to highlight here.”</a:t>
            </a:r>
          </a:p>
        </p:txBody>
      </p:sp>
      <p:sp>
        <p:nvSpPr>
          <p:cNvPr id="22" name="Text Placeholder 4">
            <a:extLst>
              <a:ext uri="{FF2B5EF4-FFF2-40B4-BE49-F238E27FC236}">
                <a16:creationId xmlns:a16="http://schemas.microsoft.com/office/drawing/2014/main" id="{04346E8A-9F1F-9146-9406-50ECCE3E29D7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8248228" y="3926072"/>
            <a:ext cx="3305339" cy="1220117"/>
          </a:xfrm>
        </p:spPr>
        <p:txBody>
          <a:bodyPr>
            <a:normAutofit/>
          </a:bodyPr>
          <a:lstStyle>
            <a:lvl1pPr>
              <a:defRPr sz="1800" b="0"/>
            </a:lvl1pPr>
          </a:lstStyle>
          <a:p>
            <a:r>
              <a:rPr lang="en-GB">
                <a:solidFill>
                  <a:srgbClr val="0E0E0E"/>
                </a:solidFill>
                <a:latin typeface="Lato" panose="020F0502020204030203" pitchFamily="34" charset="77"/>
              </a:rPr>
              <a:t>Insert name and job title here</a:t>
            </a:r>
          </a:p>
        </p:txBody>
      </p:sp>
      <p:sp>
        <p:nvSpPr>
          <p:cNvPr id="9" name="Slide Number Placeholder 2">
            <a:extLst>
              <a:ext uri="{FF2B5EF4-FFF2-40B4-BE49-F238E27FC236}">
                <a16:creationId xmlns:a16="http://schemas.microsoft.com/office/drawing/2014/main" id="{BE9BBC91-C22A-481E-B19E-2B6320BF236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453751" y="64869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1"/>
                </a:solidFill>
                <a:latin typeface="+mn-lt"/>
              </a:defRPr>
            </a:lvl1pPr>
          </a:lstStyle>
          <a:p>
            <a:fld id="{FD914462-0A0E-4602-BFA1-33271CD95439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36329374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ample Image (Purpl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95839A32-3E49-0347-85A7-6A2D5D9EFA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322942" y="385353"/>
            <a:ext cx="3200400" cy="6122126"/>
          </a:xfrm>
          <a:prstGeom prst="rect">
            <a:avLst/>
          </a:prstGeom>
          <a:solidFill>
            <a:srgbClr val="45155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8BAD4AF8-AA18-5A42-BB2F-5211ADA7E94F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96384" y="697028"/>
            <a:ext cx="2433083" cy="4190385"/>
          </a:xfrm>
          <a:prstGeom prst="rect">
            <a:avLst/>
          </a:prstGeom>
        </p:spPr>
        <p:txBody>
          <a:bodyPr anchor="t" anchorCtr="0">
            <a:normAutofit/>
          </a:bodyPr>
          <a:lstStyle>
            <a:lvl1pPr algn="l"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US"/>
              <a:t>This is a sample page layout</a:t>
            </a:r>
          </a:p>
        </p:txBody>
      </p:sp>
      <p:sp>
        <p:nvSpPr>
          <p:cNvPr id="21" name="Picture Placeholder 11">
            <a:extLst>
              <a:ext uri="{FF2B5EF4-FFF2-40B4-BE49-F238E27FC236}">
                <a16:creationId xmlns:a16="http://schemas.microsoft.com/office/drawing/2014/main" id="{C8CFE05A-6CA3-6E40-94D1-03A9048CB9B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746519" y="404892"/>
            <a:ext cx="4088843" cy="6098821"/>
          </a:xfrm>
        </p:spPr>
        <p:txBody>
          <a:bodyPr/>
          <a:lstStyle/>
          <a:p>
            <a:endParaRPr lang="en-GB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03C715E6-6E97-2843-9347-B83E02ADD7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78540" y="6060646"/>
            <a:ext cx="666786" cy="217726"/>
          </a:xfrm>
          <a:prstGeom prst="rect">
            <a:avLst/>
          </a:prstGeom>
        </p:spPr>
      </p:pic>
      <p:sp>
        <p:nvSpPr>
          <p:cNvPr id="14" name="Rectangle 13">
            <a:extLst>
              <a:ext uri="{FF2B5EF4-FFF2-40B4-BE49-F238E27FC236}">
                <a16:creationId xmlns:a16="http://schemas.microsoft.com/office/drawing/2014/main" id="{4D69804D-586D-7C4C-BAE5-0FAC1C8A94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8059781" y="401128"/>
            <a:ext cx="3772219" cy="6106351"/>
          </a:xfrm>
          <a:prstGeom prst="rect">
            <a:avLst/>
          </a:prstGeom>
          <a:solidFill>
            <a:srgbClr val="E9E9E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DF62BF7-BCB5-6E40-BF7A-8FE36C627227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8247673" y="697028"/>
            <a:ext cx="2863332" cy="741776"/>
          </a:xfrm>
        </p:spPr>
        <p:txBody>
          <a:bodyPr/>
          <a:lstStyle>
            <a:lvl1pPr>
              <a:defRPr sz="2800" b="1"/>
            </a:lvl1pPr>
          </a:lstStyle>
          <a:p>
            <a:pPr lvl="0"/>
            <a:r>
              <a:rPr lang="en-GB"/>
              <a:t>Example one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1AC07EA-B101-2B47-93F9-A49290842AEE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8248228" y="1452117"/>
            <a:ext cx="3447388" cy="1220117"/>
          </a:xfrm>
        </p:spPr>
        <p:txBody>
          <a:bodyPr>
            <a:normAutofit/>
          </a:bodyPr>
          <a:lstStyle>
            <a:lvl1pPr>
              <a:defRPr sz="1800"/>
            </a:lvl1pPr>
          </a:lstStyle>
          <a:p>
            <a:r>
              <a:rPr lang="en-GB">
                <a:solidFill>
                  <a:srgbClr val="0E0E0E"/>
                </a:solidFill>
                <a:latin typeface="Lato" panose="020F0502020204030203" pitchFamily="34" charset="77"/>
              </a:rPr>
              <a:t>Please use this space to insert written content as required </a:t>
            </a:r>
          </a:p>
        </p:txBody>
      </p:sp>
      <p:sp>
        <p:nvSpPr>
          <p:cNvPr id="23" name="Text Placeholder 2">
            <a:extLst>
              <a:ext uri="{FF2B5EF4-FFF2-40B4-BE49-F238E27FC236}">
                <a16:creationId xmlns:a16="http://schemas.microsoft.com/office/drawing/2014/main" id="{CBB12C6A-B190-0441-8AB6-F4FCE56171CA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8247673" y="3231365"/>
            <a:ext cx="2863332" cy="741776"/>
          </a:xfrm>
        </p:spPr>
        <p:txBody>
          <a:bodyPr/>
          <a:lstStyle>
            <a:lvl1pPr>
              <a:defRPr sz="2800" b="1"/>
            </a:lvl1pPr>
          </a:lstStyle>
          <a:p>
            <a:pPr lvl="0"/>
            <a:r>
              <a:rPr lang="en-GB"/>
              <a:t>Example two</a:t>
            </a:r>
            <a:endParaRPr lang="en-US"/>
          </a:p>
        </p:txBody>
      </p:sp>
      <p:sp>
        <p:nvSpPr>
          <p:cNvPr id="22" name="Text Placeholder 4">
            <a:extLst>
              <a:ext uri="{FF2B5EF4-FFF2-40B4-BE49-F238E27FC236}">
                <a16:creationId xmlns:a16="http://schemas.microsoft.com/office/drawing/2014/main" id="{04346E8A-9F1F-9146-9406-50ECCE3E29D7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8248228" y="3986454"/>
            <a:ext cx="3447388" cy="1220117"/>
          </a:xfrm>
        </p:spPr>
        <p:txBody>
          <a:bodyPr>
            <a:normAutofit/>
          </a:bodyPr>
          <a:lstStyle>
            <a:lvl1pPr>
              <a:defRPr sz="1800"/>
            </a:lvl1pPr>
          </a:lstStyle>
          <a:p>
            <a:r>
              <a:rPr lang="en-GB">
                <a:solidFill>
                  <a:srgbClr val="0E0E0E"/>
                </a:solidFill>
                <a:latin typeface="Lato" panose="020F0502020204030203" pitchFamily="34" charset="77"/>
              </a:rPr>
              <a:t>Please use this space to insert written content as required </a:t>
            </a:r>
          </a:p>
        </p:txBody>
      </p:sp>
      <p:sp>
        <p:nvSpPr>
          <p:cNvPr id="12" name="Slide Number Placeholder 2">
            <a:extLst>
              <a:ext uri="{FF2B5EF4-FFF2-40B4-BE49-F238E27FC236}">
                <a16:creationId xmlns:a16="http://schemas.microsoft.com/office/drawing/2014/main" id="{730A0CA4-33DC-4532-B123-F1FB7E299B0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453751" y="64869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1"/>
                </a:solidFill>
                <a:latin typeface="+mn-lt"/>
              </a:defRPr>
            </a:lvl1pPr>
          </a:lstStyle>
          <a:p>
            <a:fld id="{FD914462-0A0E-4602-BFA1-33271CD95439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39711801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ullets Image (Gre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5CAB2B26-D75C-1146-BA54-065199B465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359999" y="367937"/>
            <a:ext cx="11472001" cy="6122126"/>
          </a:xfrm>
          <a:prstGeom prst="rect">
            <a:avLst/>
          </a:prstGeom>
          <a:solidFill>
            <a:srgbClr val="E9E9E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82D06FB-66AF-0540-962A-7751FA64099F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96385" y="487510"/>
            <a:ext cx="6624432" cy="1276350"/>
          </a:xfrm>
          <a:prstGeom prst="rect">
            <a:avLst/>
          </a:prstGeom>
        </p:spPr>
        <p:txBody>
          <a:bodyPr anchor="t" anchorCtr="0">
            <a:normAutofit/>
          </a:bodyPr>
          <a:lstStyle>
            <a:lvl1pPr algn="l">
              <a:defRPr sz="4000">
                <a:solidFill>
                  <a:srgbClr val="222222"/>
                </a:solidFill>
              </a:defRPr>
            </a:lvl1pPr>
          </a:lstStyle>
          <a:p>
            <a:r>
              <a:rPr lang="en-US"/>
              <a:t>This is a sample page layout</a:t>
            </a:r>
            <a:br>
              <a:rPr lang="en-US"/>
            </a:br>
            <a:endParaRPr lang="en-US"/>
          </a:p>
        </p:txBody>
      </p:sp>
      <p:sp>
        <p:nvSpPr>
          <p:cNvPr id="5" name="Subtitle 1">
            <a:extLst>
              <a:ext uri="{FF2B5EF4-FFF2-40B4-BE49-F238E27FC236}">
                <a16:creationId xmlns:a16="http://schemas.microsoft.com/office/drawing/2014/main" id="{AF89FD6B-3774-0946-9EF6-17EFA435C986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96888" y="1775004"/>
            <a:ext cx="6623929" cy="765175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GB">
                <a:solidFill>
                  <a:srgbClr val="222222"/>
                </a:solidFill>
                <a:latin typeface="Lato" panose="020F0502020204030203" pitchFamily="34" charset="77"/>
              </a:rPr>
              <a:t>Subtitle here please</a:t>
            </a:r>
            <a:endParaRPr lang="en-US"/>
          </a:p>
        </p:txBody>
      </p:sp>
      <p:sp>
        <p:nvSpPr>
          <p:cNvPr id="3" name="Text placeholder">
            <a:extLst>
              <a:ext uri="{FF2B5EF4-FFF2-40B4-BE49-F238E27FC236}">
                <a16:creationId xmlns:a16="http://schemas.microsoft.com/office/drawing/2014/main" id="{9B118A4B-6435-DC40-953D-BE77A26858BC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96383" y="2551323"/>
            <a:ext cx="6624433" cy="3288922"/>
          </a:xfrm>
          <a:prstGeom prst="rect">
            <a:avLst/>
          </a:prstGeom>
        </p:spPr>
        <p:txBody>
          <a:bodyPr>
            <a:normAutofit/>
          </a:bodyPr>
          <a:lstStyle>
            <a:lvl1pPr marL="285750" indent="-285750" algn="l">
              <a:spcBef>
                <a:spcPts val="200"/>
              </a:spcBef>
              <a:buFont typeface="Arial" panose="020B0604020202020204" pitchFamily="34" charset="0"/>
              <a:buNone/>
              <a:defRPr sz="1800">
                <a:solidFill>
                  <a:srgbClr val="22222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>
                <a:solidFill>
                  <a:srgbClr val="222222"/>
                </a:solidFill>
                <a:latin typeface="Lato" panose="020F0502020204030203" pitchFamily="34" charset="77"/>
              </a:rPr>
              <a:t>Please use this space to insert written content as required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>
              <a:solidFill>
                <a:srgbClr val="222222"/>
              </a:solidFill>
              <a:latin typeface="Lato" panose="020F0502020204030203" pitchFamily="34" charset="77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>
                <a:solidFill>
                  <a:srgbClr val="222222"/>
                </a:solidFill>
                <a:latin typeface="Lato" panose="020F0502020204030203" pitchFamily="34" charset="77"/>
              </a:rPr>
              <a:t>Please use this space to insert written content as required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>
              <a:solidFill>
                <a:srgbClr val="222222"/>
              </a:solidFill>
              <a:latin typeface="Lato" panose="020F0502020204030203" pitchFamily="34" charset="77"/>
              <a:ea typeface="Roboto Light" panose="02000000000000000000" pitchFamily="2" charset="0"/>
              <a:cs typeface="Roboto Light" panose="02000000000000000000" pitchFamily="2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>
                <a:solidFill>
                  <a:srgbClr val="222222"/>
                </a:solidFill>
                <a:latin typeface="Lato" panose="020F0502020204030203" pitchFamily="34" charset="77"/>
              </a:rPr>
              <a:t>Please use this space to insert written content as required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>
              <a:solidFill>
                <a:srgbClr val="222222"/>
              </a:solidFill>
              <a:latin typeface="Lato" panose="020F0502020204030203" pitchFamily="34" charset="77"/>
              <a:ea typeface="Roboto Light" panose="02000000000000000000" pitchFamily="2" charset="0"/>
              <a:cs typeface="Roboto Light" panose="02000000000000000000" pitchFamily="2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>
              <a:solidFill>
                <a:srgbClr val="222222"/>
              </a:solidFill>
              <a:latin typeface="Lato" panose="020F0502020204030203" pitchFamily="34" charset="77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6F30B294-BAC4-5649-A920-E506AB8F81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75822" y="6056144"/>
            <a:ext cx="669504" cy="218020"/>
          </a:xfrm>
          <a:prstGeom prst="rect">
            <a:avLst/>
          </a:prstGeom>
        </p:spPr>
      </p:pic>
      <p:sp>
        <p:nvSpPr>
          <p:cNvPr id="9" name="Picture Placeholder 11">
            <a:extLst>
              <a:ext uri="{FF2B5EF4-FFF2-40B4-BE49-F238E27FC236}">
                <a16:creationId xmlns:a16="http://schemas.microsoft.com/office/drawing/2014/main" id="{83B87938-91E5-7A42-B3B8-E496B94114D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7339295" y="538933"/>
            <a:ext cx="4274226" cy="2718617"/>
          </a:xfrm>
        </p:spPr>
        <p:txBody>
          <a:bodyPr/>
          <a:lstStyle/>
          <a:p>
            <a:endParaRPr lang="en-GB"/>
          </a:p>
        </p:txBody>
      </p:sp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846BE371-9E73-7148-BCCF-AB4D82E0951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7339295" y="3514498"/>
            <a:ext cx="4274226" cy="2718617"/>
          </a:xfrm>
        </p:spPr>
        <p:txBody>
          <a:bodyPr/>
          <a:lstStyle/>
          <a:p>
            <a:endParaRPr lang="en-GB"/>
          </a:p>
        </p:txBody>
      </p:sp>
      <p:sp>
        <p:nvSpPr>
          <p:cNvPr id="10" name="Slide Number Placeholder 2">
            <a:extLst>
              <a:ext uri="{FF2B5EF4-FFF2-40B4-BE49-F238E27FC236}">
                <a16:creationId xmlns:a16="http://schemas.microsoft.com/office/drawing/2014/main" id="{6AB03472-92B7-48B7-81A2-7A2B891E43A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453751" y="64869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1"/>
                </a:solidFill>
                <a:latin typeface="+mn-lt"/>
              </a:defRPr>
            </a:lvl1pPr>
          </a:lstStyle>
          <a:p>
            <a:fld id="{FD914462-0A0E-4602-BFA1-33271CD95439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653715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(Purpl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84A5B340-A139-43F1-8897-F72E32D276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360001" y="350520"/>
            <a:ext cx="5530660" cy="6156959"/>
          </a:xfrm>
          <a:prstGeom prst="rect">
            <a:avLst/>
          </a:prstGeom>
          <a:solidFill>
            <a:srgbClr val="45155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/>
          </a:p>
        </p:txBody>
      </p:sp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DD23A9BB-0467-40B1-8547-4AAFA68D19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095998" y="344630"/>
            <a:ext cx="5736002" cy="6168740"/>
          </a:xfrm>
        </p:spPr>
        <p:txBody>
          <a:bodyPr/>
          <a:lstStyle/>
          <a:p>
            <a:endParaRPr lang="en-GB"/>
          </a:p>
        </p:txBody>
      </p:sp>
      <p:pic>
        <p:nvPicPr>
          <p:cNvPr id="6" name="Picture 5" descr="National Institute for Health and Care Excellence logo">
            <a:extLst>
              <a:ext uri="{FF2B5EF4-FFF2-40B4-BE49-F238E27FC236}">
                <a16:creationId xmlns:a16="http://schemas.microsoft.com/office/drawing/2014/main" id="{B01BEAF0-10A5-487D-A638-8580733C8CC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24988" y="5710518"/>
            <a:ext cx="4267199" cy="411779"/>
          </a:xfrm>
          <a:prstGeom prst="rect">
            <a:avLst/>
          </a:prstGeom>
        </p:spPr>
      </p:pic>
      <p:sp>
        <p:nvSpPr>
          <p:cNvPr id="7" name="Title 1">
            <a:extLst>
              <a:ext uri="{FF2B5EF4-FFF2-40B4-BE49-F238E27FC236}">
                <a16:creationId xmlns:a16="http://schemas.microsoft.com/office/drawing/2014/main" id="{A9789412-DB88-448F-8665-80D1476288DA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24988" y="683466"/>
            <a:ext cx="3924300" cy="1276350"/>
          </a:xfrm>
          <a:prstGeom prst="rect">
            <a:avLst/>
          </a:prstGeom>
        </p:spPr>
        <p:txBody>
          <a:bodyPr anchor="t" anchorCtr="0">
            <a:normAutofit/>
          </a:bodyPr>
          <a:lstStyle>
            <a:lvl1pPr algn="l"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US"/>
              <a:t>This is a sample title page layout</a:t>
            </a:r>
          </a:p>
        </p:txBody>
      </p:sp>
      <p:sp>
        <p:nvSpPr>
          <p:cNvPr id="8" name="Subtitle 2">
            <a:extLst>
              <a:ext uri="{FF2B5EF4-FFF2-40B4-BE49-F238E27FC236}">
                <a16:creationId xmlns:a16="http://schemas.microsoft.com/office/drawing/2014/main" id="{65407C8E-9326-4458-9C56-2C76C948E0AF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724988" y="2202747"/>
            <a:ext cx="3924300" cy="1356518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Subtitle here please</a:t>
            </a:r>
            <a:endParaRPr lang="en-US"/>
          </a:p>
        </p:txBody>
      </p:sp>
      <p:sp>
        <p:nvSpPr>
          <p:cNvPr id="9" name="Slide Number Placeholder 2">
            <a:extLst>
              <a:ext uri="{FF2B5EF4-FFF2-40B4-BE49-F238E27FC236}">
                <a16:creationId xmlns:a16="http://schemas.microsoft.com/office/drawing/2014/main" id="{DFB5B17A-4517-4A20-969F-BEBE754B8E0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453751" y="64869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1"/>
                </a:solidFill>
                <a:latin typeface="+mn-lt"/>
              </a:defRPr>
            </a:lvl1pPr>
          </a:lstStyle>
          <a:p>
            <a:fld id="{FD914462-0A0E-4602-BFA1-33271CD95439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70272717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fographic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6F30B294-BAC4-5649-A920-E506AB8F81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75822" y="6056144"/>
            <a:ext cx="669504" cy="218020"/>
          </a:xfrm>
          <a:prstGeom prst="rect">
            <a:avLst/>
          </a:prstGeom>
        </p:spPr>
      </p:pic>
      <p:sp>
        <p:nvSpPr>
          <p:cNvPr id="9" name="Picture Placeholder 11">
            <a:extLst>
              <a:ext uri="{FF2B5EF4-FFF2-40B4-BE49-F238E27FC236}">
                <a16:creationId xmlns:a16="http://schemas.microsoft.com/office/drawing/2014/main" id="{83B87938-91E5-7A42-B3B8-E496B94114D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8224354" y="314326"/>
            <a:ext cx="3546708" cy="3138766"/>
          </a:xfrm>
        </p:spPr>
        <p:txBody>
          <a:bodyPr/>
          <a:lstStyle/>
          <a:p>
            <a:endParaRPr lang="en-GB"/>
          </a:p>
        </p:txBody>
      </p:sp>
      <p:sp>
        <p:nvSpPr>
          <p:cNvPr id="11" name="Picture Placeholder 11">
            <a:extLst>
              <a:ext uri="{FF2B5EF4-FFF2-40B4-BE49-F238E27FC236}">
                <a16:creationId xmlns:a16="http://schemas.microsoft.com/office/drawing/2014/main" id="{119C8A8D-2AC3-2B4C-A6C2-A3A6B2C90BA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3962398" y="3459199"/>
            <a:ext cx="4261955" cy="3084476"/>
          </a:xfrm>
        </p:spPr>
        <p:txBody>
          <a:bodyPr/>
          <a:lstStyle/>
          <a:p>
            <a:endParaRPr lang="en-GB"/>
          </a:p>
        </p:txBody>
      </p:sp>
      <p:sp>
        <p:nvSpPr>
          <p:cNvPr id="13" name="Picture Placeholder 11">
            <a:extLst>
              <a:ext uri="{FF2B5EF4-FFF2-40B4-BE49-F238E27FC236}">
                <a16:creationId xmlns:a16="http://schemas.microsoft.com/office/drawing/2014/main" id="{6B0F2D17-1073-E742-9DC7-B0AB3D753B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415689" y="314326"/>
            <a:ext cx="3546708" cy="3138766"/>
          </a:xfrm>
        </p:spPr>
        <p:txBody>
          <a:bodyPr/>
          <a:lstStyle/>
          <a:p>
            <a:endParaRPr lang="en-GB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4A1B12AB-40F0-2246-B10F-2DCE9FD71727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15688" y="4465747"/>
            <a:ext cx="3546475" cy="609878"/>
          </a:xfrm>
        </p:spPr>
        <p:txBody>
          <a:bodyPr/>
          <a:lstStyle>
            <a:lvl1pPr>
              <a:defRPr sz="4000" b="1">
                <a:solidFill>
                  <a:srgbClr val="004751"/>
                </a:solidFill>
              </a:defRPr>
            </a:lvl1pPr>
          </a:lstStyle>
          <a:p>
            <a:r>
              <a:rPr lang="en-US"/>
              <a:t>Stat</a:t>
            </a:r>
          </a:p>
        </p:txBody>
      </p:sp>
      <p:sp>
        <p:nvSpPr>
          <p:cNvPr id="19" name="Text Placeholder 1">
            <a:extLst>
              <a:ext uri="{FF2B5EF4-FFF2-40B4-BE49-F238E27FC236}">
                <a16:creationId xmlns:a16="http://schemas.microsoft.com/office/drawing/2014/main" id="{8CD48752-2C68-1B40-9F2A-444A7689AD8C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415688" y="5121422"/>
            <a:ext cx="3546709" cy="766578"/>
          </a:xfrm>
        </p:spPr>
        <p:txBody>
          <a:bodyPr/>
          <a:lstStyle>
            <a:lvl1pPr>
              <a:defRPr sz="1800"/>
            </a:lvl1pPr>
          </a:lstStyle>
          <a:p>
            <a:pPr lvl="0"/>
            <a:r>
              <a:rPr lang="en-GB">
                <a:solidFill>
                  <a:srgbClr val="222222"/>
                </a:solidFill>
                <a:latin typeface="Lato" panose="020F0502020204030203" pitchFamily="34" charset="77"/>
              </a:rPr>
              <a:t>Use this space for additional info</a:t>
            </a:r>
            <a:endParaRPr lang="en-US"/>
          </a:p>
        </p:txBody>
      </p:sp>
      <p:sp>
        <p:nvSpPr>
          <p:cNvPr id="14" name="Text Placeholder 2">
            <a:extLst>
              <a:ext uri="{FF2B5EF4-FFF2-40B4-BE49-F238E27FC236}">
                <a16:creationId xmlns:a16="http://schemas.microsoft.com/office/drawing/2014/main" id="{F4C8273F-3EAE-604D-BCE8-21597CA1A32E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195515" y="1819793"/>
            <a:ext cx="3386003" cy="580507"/>
          </a:xfrm>
          <a:prstGeom prst="rect">
            <a:avLst/>
          </a:prstGeom>
        </p:spPr>
        <p:txBody>
          <a:bodyPr anchor="t" anchorCtr="0">
            <a:normAutofit/>
          </a:bodyPr>
          <a:lstStyle>
            <a:lvl1pPr algn="l">
              <a:defRPr sz="4000">
                <a:solidFill>
                  <a:srgbClr val="004751"/>
                </a:solidFill>
              </a:defRPr>
            </a:lvl1pPr>
          </a:lstStyle>
          <a:p>
            <a:r>
              <a:rPr lang="en-US"/>
              <a:t>Number</a:t>
            </a:r>
          </a:p>
        </p:txBody>
      </p:sp>
      <p:sp>
        <p:nvSpPr>
          <p:cNvPr id="15" name="Text Placeholder 3">
            <a:extLst>
              <a:ext uri="{FF2B5EF4-FFF2-40B4-BE49-F238E27FC236}">
                <a16:creationId xmlns:a16="http://schemas.microsoft.com/office/drawing/2014/main" id="{71710FE5-F65E-CA48-9347-3F71D352FA53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195515" y="2470096"/>
            <a:ext cx="3546709" cy="766578"/>
          </a:xfrm>
        </p:spPr>
        <p:txBody>
          <a:bodyPr/>
          <a:lstStyle>
            <a:lvl1pPr>
              <a:defRPr sz="1800"/>
            </a:lvl1pPr>
          </a:lstStyle>
          <a:p>
            <a:pPr lvl="0"/>
            <a:r>
              <a:rPr lang="en-GB">
                <a:solidFill>
                  <a:srgbClr val="222222"/>
                </a:solidFill>
                <a:latin typeface="Lato" panose="020F0502020204030203" pitchFamily="34" charset="77"/>
              </a:rPr>
              <a:t>Use this space for additional info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4613355-E55E-2940-9510-C33034146422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8385175" y="4465748"/>
            <a:ext cx="3546475" cy="609878"/>
          </a:xfrm>
        </p:spPr>
        <p:txBody>
          <a:bodyPr/>
          <a:lstStyle>
            <a:lvl1pPr>
              <a:defRPr sz="4000" b="1">
                <a:solidFill>
                  <a:srgbClr val="004751"/>
                </a:solidFill>
              </a:defRPr>
            </a:lvl1pPr>
          </a:lstStyle>
          <a:p>
            <a:pPr lvl="0"/>
            <a:r>
              <a:rPr lang="en-US"/>
              <a:t>Figure</a:t>
            </a:r>
          </a:p>
        </p:txBody>
      </p:sp>
      <p:sp>
        <p:nvSpPr>
          <p:cNvPr id="17" name="Text Placeholder 5">
            <a:extLst>
              <a:ext uri="{FF2B5EF4-FFF2-40B4-BE49-F238E27FC236}">
                <a16:creationId xmlns:a16="http://schemas.microsoft.com/office/drawing/2014/main" id="{6CC24A9A-3301-E54E-827F-EBB7EC0F6881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8385059" y="5145570"/>
            <a:ext cx="3546709" cy="766578"/>
          </a:xfrm>
        </p:spPr>
        <p:txBody>
          <a:bodyPr/>
          <a:lstStyle>
            <a:lvl1pPr>
              <a:defRPr sz="1600"/>
            </a:lvl1pPr>
          </a:lstStyle>
          <a:p>
            <a:pPr lvl="0"/>
            <a:r>
              <a:rPr lang="en-GB">
                <a:solidFill>
                  <a:srgbClr val="222222"/>
                </a:solidFill>
                <a:latin typeface="Lato" panose="020F0502020204030203" pitchFamily="34" charset="77"/>
              </a:rPr>
              <a:t>Use this space for additional info</a:t>
            </a:r>
            <a:endParaRPr lang="en-US"/>
          </a:p>
        </p:txBody>
      </p:sp>
      <p:sp>
        <p:nvSpPr>
          <p:cNvPr id="12" name="Slide Number Placeholder 2">
            <a:extLst>
              <a:ext uri="{FF2B5EF4-FFF2-40B4-BE49-F238E27FC236}">
                <a16:creationId xmlns:a16="http://schemas.microsoft.com/office/drawing/2014/main" id="{1BA96B47-CBE0-4A7A-AC18-937F106BE45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453751" y="64869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1"/>
                </a:solidFill>
                <a:latin typeface="+mn-lt"/>
              </a:defRPr>
            </a:lvl1pPr>
          </a:lstStyle>
          <a:p>
            <a:fld id="{FD914462-0A0E-4602-BFA1-33271CD95439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42342856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fographics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2D06FB-66AF-0540-962A-7751FA64099F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96384" y="478274"/>
            <a:ext cx="7576051" cy="1276350"/>
          </a:xfrm>
          <a:prstGeom prst="rect">
            <a:avLst/>
          </a:prstGeom>
        </p:spPr>
        <p:txBody>
          <a:bodyPr anchor="t" anchorCtr="0">
            <a:normAutofit/>
          </a:bodyPr>
          <a:lstStyle>
            <a:lvl1pPr algn="l">
              <a:defRPr sz="4000">
                <a:solidFill>
                  <a:srgbClr val="004751"/>
                </a:solidFill>
              </a:defRPr>
            </a:lvl1pPr>
          </a:lstStyle>
          <a:p>
            <a:r>
              <a:rPr lang="en-US"/>
              <a:t>This is a sample page layout</a:t>
            </a:r>
            <a:br>
              <a:rPr lang="en-US"/>
            </a:br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6F30B294-BAC4-5649-A920-E506AB8F81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75822" y="6056144"/>
            <a:ext cx="669504" cy="218020"/>
          </a:xfrm>
          <a:prstGeom prst="rect">
            <a:avLst/>
          </a:prstGeom>
        </p:spPr>
      </p:pic>
      <p:sp>
        <p:nvSpPr>
          <p:cNvPr id="10" name="Oval 9">
            <a:extLst>
              <a:ext uri="{FF2B5EF4-FFF2-40B4-BE49-F238E27FC236}">
                <a16:creationId xmlns:a16="http://schemas.microsoft.com/office/drawing/2014/main" id="{4B66C64C-3FFA-634F-A991-43B9787E88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85839" y="1953699"/>
            <a:ext cx="1063517" cy="1079863"/>
          </a:xfrm>
          <a:prstGeom prst="ellipse">
            <a:avLst/>
          </a:prstGeom>
          <a:solidFill>
            <a:srgbClr val="18646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8A8B500A-24C7-2C40-9CE8-A52002787C7B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85839" y="2113662"/>
            <a:ext cx="1076325" cy="669260"/>
          </a:xfrm>
        </p:spPr>
        <p:txBody>
          <a:bodyPr/>
          <a:lstStyle>
            <a:lvl1pPr algn="ctr">
              <a:buFontTx/>
              <a:buNone/>
              <a:defRPr sz="4400">
                <a:solidFill>
                  <a:schemeClr val="bg1">
                    <a:lumMod val="95000"/>
                  </a:schemeClr>
                </a:solidFill>
              </a:defRPr>
            </a:lvl1pPr>
            <a:lvl2pPr>
              <a:buFontTx/>
              <a:buNone/>
              <a:defRPr/>
            </a:lvl2pPr>
            <a:lvl3pPr>
              <a:buFontTx/>
              <a:buNone/>
              <a:defRPr/>
            </a:lvl3pPr>
            <a:lvl4pPr>
              <a:buFontTx/>
              <a:buNone/>
              <a:defRPr/>
            </a:lvl4pPr>
            <a:lvl5pPr>
              <a:buFontTx/>
              <a:buNone/>
              <a:defRPr/>
            </a:lvl5pPr>
          </a:lstStyle>
          <a:p>
            <a:pPr lvl="0"/>
            <a:r>
              <a:rPr lang="en-GB"/>
              <a:t>A</a:t>
            </a:r>
            <a:endParaRPr lang="en-US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489CD6F5-09C6-CF43-801F-11210A9B3E9A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874616" y="2159000"/>
            <a:ext cx="4221384" cy="669260"/>
          </a:xfrm>
        </p:spPr>
        <p:txBody>
          <a:bodyPr>
            <a:normAutofit/>
          </a:bodyPr>
          <a:lstStyle>
            <a:lvl1pPr>
              <a:buFontTx/>
              <a:buNone/>
              <a:defRPr sz="1800"/>
            </a:lvl1pPr>
          </a:lstStyle>
          <a:p>
            <a:pPr lvl="0"/>
            <a:r>
              <a:rPr lang="en-GB"/>
              <a:t>Please use this space to insert written content as required</a:t>
            </a:r>
            <a:endParaRPr lang="en-US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8577B7CD-4B9B-F849-A067-394EFA224B3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85839" y="3619138"/>
            <a:ext cx="1063517" cy="1079863"/>
          </a:xfrm>
          <a:prstGeom prst="ellipse">
            <a:avLst/>
          </a:prstGeom>
          <a:solidFill>
            <a:srgbClr val="18646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 Placeholder 11">
            <a:extLst>
              <a:ext uri="{FF2B5EF4-FFF2-40B4-BE49-F238E27FC236}">
                <a16:creationId xmlns:a16="http://schemas.microsoft.com/office/drawing/2014/main" id="{26A8F7DF-BE4D-3340-9CBA-F94B6FD2BA3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85839" y="3779101"/>
            <a:ext cx="1076325" cy="669260"/>
          </a:xfrm>
        </p:spPr>
        <p:txBody>
          <a:bodyPr/>
          <a:lstStyle>
            <a:lvl1pPr algn="ctr">
              <a:buFontTx/>
              <a:buNone/>
              <a:defRPr sz="4400">
                <a:solidFill>
                  <a:schemeClr val="bg1">
                    <a:lumMod val="95000"/>
                  </a:schemeClr>
                </a:solidFill>
              </a:defRPr>
            </a:lvl1pPr>
            <a:lvl2pPr>
              <a:buFontTx/>
              <a:buNone/>
              <a:defRPr/>
            </a:lvl2pPr>
            <a:lvl3pPr>
              <a:buFontTx/>
              <a:buNone/>
              <a:defRPr/>
            </a:lvl3pPr>
            <a:lvl4pPr>
              <a:buFontTx/>
              <a:buNone/>
              <a:defRPr/>
            </a:lvl4pPr>
            <a:lvl5pPr>
              <a:buFontTx/>
              <a:buNone/>
              <a:defRPr/>
            </a:lvl5pPr>
          </a:lstStyle>
          <a:p>
            <a:pPr lvl="0"/>
            <a:r>
              <a:rPr lang="en-GB"/>
              <a:t>B</a:t>
            </a:r>
            <a:endParaRPr lang="en-US"/>
          </a:p>
        </p:txBody>
      </p:sp>
      <p:sp>
        <p:nvSpPr>
          <p:cNvPr id="13" name="Text Placeholder 7">
            <a:extLst>
              <a:ext uri="{FF2B5EF4-FFF2-40B4-BE49-F238E27FC236}">
                <a16:creationId xmlns:a16="http://schemas.microsoft.com/office/drawing/2014/main" id="{8DEAEC19-F8A5-FB4E-BB11-FF53345EAEAE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874616" y="3824439"/>
            <a:ext cx="4221384" cy="669260"/>
          </a:xfrm>
        </p:spPr>
        <p:txBody>
          <a:bodyPr>
            <a:normAutofit/>
          </a:bodyPr>
          <a:lstStyle>
            <a:lvl1pPr>
              <a:buFontTx/>
              <a:buNone/>
              <a:defRPr sz="1800"/>
            </a:lvl1pPr>
          </a:lstStyle>
          <a:p>
            <a:pPr lvl="0"/>
            <a:r>
              <a:rPr lang="en-GB"/>
              <a:t>Please use this space to insert written content as required</a:t>
            </a:r>
            <a:endParaRPr lang="en-US"/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148166BF-E184-0F4D-87A0-127CC9E8E5D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6230964" y="1953698"/>
            <a:ext cx="1063517" cy="1079863"/>
          </a:xfrm>
          <a:prstGeom prst="ellipse">
            <a:avLst/>
          </a:prstGeom>
          <a:solidFill>
            <a:srgbClr val="18646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FB0D9FC-CDF8-C546-81C4-51702F12CD63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6230964" y="2158834"/>
            <a:ext cx="1076325" cy="669260"/>
          </a:xfrm>
        </p:spPr>
        <p:txBody>
          <a:bodyPr/>
          <a:lstStyle>
            <a:lvl1pPr algn="ctr">
              <a:defRPr sz="4400">
                <a:solidFill>
                  <a:srgbClr val="FFFFFF"/>
                </a:solidFill>
              </a:defRPr>
            </a:lvl1pPr>
          </a:lstStyle>
          <a:p>
            <a:pPr lvl="0"/>
            <a:r>
              <a:rPr lang="en-GB"/>
              <a:t>C</a:t>
            </a:r>
            <a:endParaRPr lang="en-US"/>
          </a:p>
        </p:txBody>
      </p:sp>
      <p:sp>
        <p:nvSpPr>
          <p:cNvPr id="16" name="Text Placeholder 7">
            <a:extLst>
              <a:ext uri="{FF2B5EF4-FFF2-40B4-BE49-F238E27FC236}">
                <a16:creationId xmlns:a16="http://schemas.microsoft.com/office/drawing/2014/main" id="{74B622B4-316C-5F49-AC2A-636238951221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7619742" y="2159000"/>
            <a:ext cx="4221384" cy="669260"/>
          </a:xfrm>
        </p:spPr>
        <p:txBody>
          <a:bodyPr>
            <a:normAutofit/>
          </a:bodyPr>
          <a:lstStyle>
            <a:lvl1pPr>
              <a:buFontTx/>
              <a:buNone/>
              <a:defRPr sz="1800"/>
            </a:lvl1pPr>
          </a:lstStyle>
          <a:p>
            <a:pPr lvl="0"/>
            <a:r>
              <a:rPr lang="en-GB"/>
              <a:t>Please use this space to insert written content as required</a:t>
            </a:r>
            <a:endParaRPr lang="en-US"/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63139DD6-5EFF-5444-A8E9-5BE8E706CD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6230965" y="3619138"/>
            <a:ext cx="1063517" cy="1079863"/>
          </a:xfrm>
          <a:prstGeom prst="ellipse">
            <a:avLst/>
          </a:prstGeom>
          <a:solidFill>
            <a:srgbClr val="18646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Text Placeholder 11">
            <a:extLst>
              <a:ext uri="{FF2B5EF4-FFF2-40B4-BE49-F238E27FC236}">
                <a16:creationId xmlns:a16="http://schemas.microsoft.com/office/drawing/2014/main" id="{87EFCFEC-58A9-1946-A73C-89359C5AC123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230965" y="3779101"/>
            <a:ext cx="1076325" cy="669260"/>
          </a:xfrm>
        </p:spPr>
        <p:txBody>
          <a:bodyPr/>
          <a:lstStyle>
            <a:lvl1pPr algn="ctr">
              <a:buFontTx/>
              <a:buNone/>
              <a:defRPr sz="4400">
                <a:solidFill>
                  <a:schemeClr val="bg1">
                    <a:lumMod val="95000"/>
                  </a:schemeClr>
                </a:solidFill>
              </a:defRPr>
            </a:lvl1pPr>
            <a:lvl2pPr>
              <a:buFontTx/>
              <a:buNone/>
              <a:defRPr/>
            </a:lvl2pPr>
            <a:lvl3pPr>
              <a:buFontTx/>
              <a:buNone/>
              <a:defRPr/>
            </a:lvl3pPr>
            <a:lvl4pPr>
              <a:buFontTx/>
              <a:buNone/>
              <a:defRPr/>
            </a:lvl4pPr>
            <a:lvl5pPr>
              <a:buFontTx/>
              <a:buNone/>
              <a:defRPr/>
            </a:lvl5pPr>
          </a:lstStyle>
          <a:p>
            <a:pPr lvl="0"/>
            <a:r>
              <a:rPr lang="en-GB"/>
              <a:t>D</a:t>
            </a:r>
            <a:endParaRPr lang="en-US"/>
          </a:p>
        </p:txBody>
      </p:sp>
      <p:sp>
        <p:nvSpPr>
          <p:cNvPr id="19" name="Text Placeholder 7">
            <a:extLst>
              <a:ext uri="{FF2B5EF4-FFF2-40B4-BE49-F238E27FC236}">
                <a16:creationId xmlns:a16="http://schemas.microsoft.com/office/drawing/2014/main" id="{BB6F2639-01A1-DD47-AA90-FF9C8F26AFA4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7619742" y="3824439"/>
            <a:ext cx="4221384" cy="669260"/>
          </a:xfrm>
        </p:spPr>
        <p:txBody>
          <a:bodyPr>
            <a:normAutofit/>
          </a:bodyPr>
          <a:lstStyle>
            <a:lvl1pPr>
              <a:buFontTx/>
              <a:buNone/>
              <a:defRPr sz="1800"/>
            </a:lvl1pPr>
          </a:lstStyle>
          <a:p>
            <a:pPr lvl="0"/>
            <a:r>
              <a:rPr lang="en-GB"/>
              <a:t>Please use this space to insert written content as required</a:t>
            </a:r>
            <a:endParaRPr lang="en-US"/>
          </a:p>
        </p:txBody>
      </p:sp>
      <p:sp>
        <p:nvSpPr>
          <p:cNvPr id="17" name="Slide Number Placeholder 2">
            <a:extLst>
              <a:ext uri="{FF2B5EF4-FFF2-40B4-BE49-F238E27FC236}">
                <a16:creationId xmlns:a16="http://schemas.microsoft.com/office/drawing/2014/main" id="{7B382095-C2A9-4B97-A45A-B422061E8D8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453751" y="64869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1"/>
                </a:solidFill>
                <a:latin typeface="+mn-lt"/>
              </a:defRPr>
            </a:lvl1pPr>
          </a:lstStyle>
          <a:p>
            <a:fld id="{FD914462-0A0E-4602-BFA1-33271CD95439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534224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2D06FB-66AF-0540-962A-7751FA64099F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96384" y="487510"/>
            <a:ext cx="7531197" cy="765175"/>
          </a:xfrm>
          <a:prstGeom prst="rect">
            <a:avLst/>
          </a:prstGeom>
        </p:spPr>
        <p:txBody>
          <a:bodyPr anchor="t" anchorCtr="0">
            <a:normAutofit/>
          </a:bodyPr>
          <a:lstStyle>
            <a:lvl1pPr algn="l">
              <a:defRPr sz="4000">
                <a:solidFill>
                  <a:srgbClr val="451551"/>
                </a:solidFill>
              </a:defRPr>
            </a:lvl1pPr>
          </a:lstStyle>
          <a:p>
            <a:r>
              <a:rPr lang="en-US"/>
              <a:t>Table examples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6F30B294-BAC4-5649-A920-E506AB8F81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75822" y="6056144"/>
            <a:ext cx="669504" cy="218020"/>
          </a:xfrm>
          <a:prstGeom prst="rect">
            <a:avLst/>
          </a:prstGeom>
        </p:spPr>
      </p:pic>
      <p:sp>
        <p:nvSpPr>
          <p:cNvPr id="4" name="Text Placeholder 4">
            <a:extLst>
              <a:ext uri="{FF2B5EF4-FFF2-40B4-BE49-F238E27FC236}">
                <a16:creationId xmlns:a16="http://schemas.microsoft.com/office/drawing/2014/main" id="{D1D1064C-AA1D-9442-93F9-A6AF006554F7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96384" y="1268505"/>
            <a:ext cx="7531197" cy="765175"/>
          </a:xfrm>
        </p:spPr>
        <p:txBody>
          <a:bodyPr>
            <a:normAutofit/>
          </a:bodyPr>
          <a:lstStyle>
            <a:lvl1pPr>
              <a:defRPr sz="1800"/>
            </a:lvl1pPr>
          </a:lstStyle>
          <a:p>
            <a:pPr lvl="0"/>
            <a:r>
              <a:rPr lang="en-GB">
                <a:solidFill>
                  <a:srgbClr val="222222"/>
                </a:solidFill>
                <a:latin typeface="Lato" panose="020F0502020204030203" pitchFamily="34" charset="77"/>
              </a:rPr>
              <a:t>Please insert tables according to the style below</a:t>
            </a:r>
            <a:endParaRPr lang="en-US"/>
          </a:p>
        </p:txBody>
      </p:sp>
      <p:sp>
        <p:nvSpPr>
          <p:cNvPr id="6" name="Table Placeholder 5">
            <a:extLst>
              <a:ext uri="{FF2B5EF4-FFF2-40B4-BE49-F238E27FC236}">
                <a16:creationId xmlns:a16="http://schemas.microsoft.com/office/drawing/2014/main" id="{7FEA4806-8CAE-8D4D-88AC-691B8A06E9A4}"/>
              </a:ext>
            </a:extLst>
          </p:cNvPr>
          <p:cNvSpPr>
            <a:spLocks noGrp="1"/>
          </p:cNvSpPr>
          <p:nvPr>
            <p:ph type="tbl" sz="quarter" idx="19"/>
          </p:nvPr>
        </p:nvSpPr>
        <p:spPr>
          <a:xfrm>
            <a:off x="496888" y="2392363"/>
            <a:ext cx="5191531" cy="2753795"/>
          </a:xfrm>
        </p:spPr>
        <p:txBody>
          <a:bodyPr/>
          <a:lstStyle/>
          <a:p>
            <a:endParaRPr lang="en-US"/>
          </a:p>
        </p:txBody>
      </p:sp>
      <p:sp>
        <p:nvSpPr>
          <p:cNvPr id="8" name="Table Placeholder 5">
            <a:extLst>
              <a:ext uri="{FF2B5EF4-FFF2-40B4-BE49-F238E27FC236}">
                <a16:creationId xmlns:a16="http://schemas.microsoft.com/office/drawing/2014/main" id="{194BD8C5-50CB-3B48-80B0-64F3B438E273}"/>
              </a:ext>
            </a:extLst>
          </p:cNvPr>
          <p:cNvSpPr>
            <a:spLocks noGrp="1"/>
          </p:cNvSpPr>
          <p:nvPr>
            <p:ph type="tbl" sz="quarter" idx="20"/>
          </p:nvPr>
        </p:nvSpPr>
        <p:spPr>
          <a:xfrm>
            <a:off x="6096000" y="2392363"/>
            <a:ext cx="5191531" cy="2753795"/>
          </a:xfr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2">
            <a:extLst>
              <a:ext uri="{FF2B5EF4-FFF2-40B4-BE49-F238E27FC236}">
                <a16:creationId xmlns:a16="http://schemas.microsoft.com/office/drawing/2014/main" id="{8A5180C8-2167-4535-80A5-B4B04600620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453751" y="64869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1"/>
                </a:solidFill>
                <a:latin typeface="+mn-lt"/>
              </a:defRPr>
            </a:lvl1pPr>
          </a:lstStyle>
          <a:p>
            <a:fld id="{FD914462-0A0E-4602-BFA1-33271CD95439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8869609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r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2D06FB-66AF-0540-962A-7751FA64099F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96384" y="487510"/>
            <a:ext cx="7531197" cy="765175"/>
          </a:xfrm>
          <a:prstGeom prst="rect">
            <a:avLst/>
          </a:prstGeom>
        </p:spPr>
        <p:txBody>
          <a:bodyPr anchor="t" anchorCtr="0">
            <a:normAutofit/>
          </a:bodyPr>
          <a:lstStyle>
            <a:lvl1pPr algn="l">
              <a:defRPr sz="4000">
                <a:solidFill>
                  <a:srgbClr val="004751"/>
                </a:solidFill>
              </a:defRPr>
            </a:lvl1pPr>
          </a:lstStyle>
          <a:p>
            <a:r>
              <a:rPr lang="en-US"/>
              <a:t>Chart examples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6F30B294-BAC4-5649-A920-E506AB8F81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75822" y="6056144"/>
            <a:ext cx="669504" cy="218020"/>
          </a:xfrm>
          <a:prstGeom prst="rect">
            <a:avLst/>
          </a:prstGeom>
        </p:spPr>
      </p:pic>
      <p:sp>
        <p:nvSpPr>
          <p:cNvPr id="5" name="Chart Placeholder 4">
            <a:extLst>
              <a:ext uri="{FF2B5EF4-FFF2-40B4-BE49-F238E27FC236}">
                <a16:creationId xmlns:a16="http://schemas.microsoft.com/office/drawing/2014/main" id="{7E3AB261-B17C-5046-A098-0ADB62DAAA76}"/>
              </a:ext>
            </a:extLst>
          </p:cNvPr>
          <p:cNvSpPr>
            <a:spLocks noGrp="1"/>
          </p:cNvSpPr>
          <p:nvPr>
            <p:ph type="chart" sz="quarter" idx="10"/>
          </p:nvPr>
        </p:nvSpPr>
        <p:spPr>
          <a:xfrm>
            <a:off x="882866" y="2015207"/>
            <a:ext cx="4700587" cy="3668713"/>
          </a:xfrm>
        </p:spPr>
        <p:txBody>
          <a:bodyPr/>
          <a:lstStyle/>
          <a:p>
            <a:endParaRPr lang="en-US"/>
          </a:p>
        </p:txBody>
      </p:sp>
      <p:sp>
        <p:nvSpPr>
          <p:cNvPr id="9" name="Chart Placeholder 4">
            <a:extLst>
              <a:ext uri="{FF2B5EF4-FFF2-40B4-BE49-F238E27FC236}">
                <a16:creationId xmlns:a16="http://schemas.microsoft.com/office/drawing/2014/main" id="{3A5B2D22-2763-9D41-9CA4-2B9DADCE1519}"/>
              </a:ext>
            </a:extLst>
          </p:cNvPr>
          <p:cNvSpPr>
            <a:spLocks noGrp="1"/>
          </p:cNvSpPr>
          <p:nvPr>
            <p:ph type="chart" sz="quarter" idx="11"/>
          </p:nvPr>
        </p:nvSpPr>
        <p:spPr>
          <a:xfrm>
            <a:off x="6359933" y="2015206"/>
            <a:ext cx="4700587" cy="3668713"/>
          </a:xfrm>
        </p:spPr>
        <p:txBody>
          <a:bodyPr/>
          <a:lstStyle/>
          <a:p>
            <a:endParaRPr lang="en-US"/>
          </a:p>
        </p:txBody>
      </p:sp>
      <p:sp>
        <p:nvSpPr>
          <p:cNvPr id="6" name="Text Placeholder 4">
            <a:extLst>
              <a:ext uri="{FF2B5EF4-FFF2-40B4-BE49-F238E27FC236}">
                <a16:creationId xmlns:a16="http://schemas.microsoft.com/office/drawing/2014/main" id="{D00CB555-DC95-4199-AD2B-E93B100471F4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87148" y="1268506"/>
            <a:ext cx="7540433" cy="411422"/>
          </a:xfrm>
        </p:spPr>
        <p:txBody>
          <a:bodyPr>
            <a:normAutofit/>
          </a:bodyPr>
          <a:lstStyle>
            <a:lvl1pPr>
              <a:defRPr sz="1800"/>
            </a:lvl1pPr>
          </a:lstStyle>
          <a:p>
            <a:pPr lvl="0"/>
            <a:r>
              <a:rPr lang="en-GB">
                <a:solidFill>
                  <a:srgbClr val="222222"/>
                </a:solidFill>
                <a:latin typeface="Lato" panose="020F0502020204030203" pitchFamily="34" charset="77"/>
              </a:rPr>
              <a:t>Please insert charts according to the style below</a:t>
            </a:r>
            <a:endParaRPr lang="en-US"/>
          </a:p>
        </p:txBody>
      </p:sp>
      <p:sp>
        <p:nvSpPr>
          <p:cNvPr id="8" name="Slide Number Placeholder 2">
            <a:extLst>
              <a:ext uri="{FF2B5EF4-FFF2-40B4-BE49-F238E27FC236}">
                <a16:creationId xmlns:a16="http://schemas.microsoft.com/office/drawing/2014/main" id="{E518632E-4D53-4DAB-83C2-C3CBC633ACA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453751" y="64869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1"/>
                </a:solidFill>
                <a:latin typeface="+mn-lt"/>
              </a:defRPr>
            </a:lvl1pPr>
          </a:lstStyle>
          <a:p>
            <a:fld id="{FD914462-0A0E-4602-BFA1-33271CD95439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59707953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gn Off (Whit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6BE12E55-EF22-1E4A-AAB4-8BAE571FC3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65354" y="622099"/>
            <a:ext cx="4267199" cy="411779"/>
          </a:xfrm>
          <a:prstGeom prst="rect">
            <a:avLst/>
          </a:prstGeom>
        </p:spPr>
      </p:pic>
      <p:sp>
        <p:nvSpPr>
          <p:cNvPr id="8" name="Title 1">
            <a:extLst>
              <a:ext uri="{FF2B5EF4-FFF2-40B4-BE49-F238E27FC236}">
                <a16:creationId xmlns:a16="http://schemas.microsoft.com/office/drawing/2014/main" id="{C3D11CDE-861E-DF4A-AF8D-3BAD036F285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548396" y="2663825"/>
            <a:ext cx="7531197" cy="765175"/>
          </a:xfrm>
          <a:prstGeom prst="rect">
            <a:avLst/>
          </a:prstGeom>
        </p:spPr>
        <p:txBody>
          <a:bodyPr anchor="t" anchorCtr="0">
            <a:normAutofit/>
          </a:bodyPr>
          <a:lstStyle>
            <a:lvl1pPr algn="l">
              <a:defRPr sz="3600">
                <a:solidFill>
                  <a:srgbClr val="222222"/>
                </a:solidFill>
              </a:defRPr>
            </a:lvl1pPr>
          </a:lstStyle>
          <a:p>
            <a:r>
              <a:rPr lang="en-US"/>
              <a:t>Thank you.</a:t>
            </a:r>
          </a:p>
        </p:txBody>
      </p:sp>
      <p:sp>
        <p:nvSpPr>
          <p:cNvPr id="4" name="Slide Number Placeholder 2">
            <a:extLst>
              <a:ext uri="{FF2B5EF4-FFF2-40B4-BE49-F238E27FC236}">
                <a16:creationId xmlns:a16="http://schemas.microsoft.com/office/drawing/2014/main" id="{85689CD6-B566-4223-ACD5-9CAD6B314C7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453751" y="64869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1"/>
                </a:solidFill>
                <a:latin typeface="+mn-lt"/>
              </a:defRPr>
            </a:lvl1pPr>
          </a:lstStyle>
          <a:p>
            <a:fld id="{FD914462-0A0E-4602-BFA1-33271CD95439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15735555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gn Off (Gre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DEA45CF0-3F95-1A42-9B3B-E6BE7FB099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360000" y="350520"/>
            <a:ext cx="11472000" cy="6156959"/>
          </a:xfrm>
          <a:prstGeom prst="rect">
            <a:avLst/>
          </a:prstGeom>
          <a:solidFill>
            <a:srgbClr val="E9E9E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6BE12E55-EF22-1E4A-AAB4-8BAE571FC3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65354" y="622099"/>
            <a:ext cx="4267199" cy="411779"/>
          </a:xfrm>
          <a:prstGeom prst="rect">
            <a:avLst/>
          </a:prstGeom>
        </p:spPr>
      </p:pic>
      <p:sp>
        <p:nvSpPr>
          <p:cNvPr id="8" name="Title 1">
            <a:extLst>
              <a:ext uri="{FF2B5EF4-FFF2-40B4-BE49-F238E27FC236}">
                <a16:creationId xmlns:a16="http://schemas.microsoft.com/office/drawing/2014/main" id="{C3D11CDE-861E-DF4A-AF8D-3BAD036F285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548396" y="2663825"/>
            <a:ext cx="7531197" cy="765175"/>
          </a:xfrm>
          <a:prstGeom prst="rect">
            <a:avLst/>
          </a:prstGeom>
        </p:spPr>
        <p:txBody>
          <a:bodyPr anchor="t" anchorCtr="0">
            <a:normAutofit/>
          </a:bodyPr>
          <a:lstStyle>
            <a:lvl1pPr algn="l">
              <a:defRPr sz="3600">
                <a:solidFill>
                  <a:srgbClr val="222222"/>
                </a:solidFill>
              </a:defRPr>
            </a:lvl1pPr>
          </a:lstStyle>
          <a:p>
            <a:r>
              <a:rPr lang="en-US"/>
              <a:t>Thank you.</a:t>
            </a:r>
          </a:p>
        </p:txBody>
      </p:sp>
      <p:sp>
        <p:nvSpPr>
          <p:cNvPr id="7" name="Slide Number Placeholder 2">
            <a:extLst>
              <a:ext uri="{FF2B5EF4-FFF2-40B4-BE49-F238E27FC236}">
                <a16:creationId xmlns:a16="http://schemas.microsoft.com/office/drawing/2014/main" id="{26C68FCB-C898-4947-8584-41FA93F17F2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453751" y="64869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1"/>
                </a:solidFill>
                <a:latin typeface="+mn-lt"/>
              </a:defRPr>
            </a:lvl1pPr>
          </a:lstStyle>
          <a:p>
            <a:fld id="{FD914462-0A0E-4602-BFA1-33271CD95439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61004855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gn Off (Teal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DEA45CF0-3F95-1A42-9B3B-E6BE7FB099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360000" y="350520"/>
            <a:ext cx="11472000" cy="6156959"/>
          </a:xfrm>
          <a:prstGeom prst="rect">
            <a:avLst/>
          </a:prstGeom>
          <a:solidFill>
            <a:srgbClr val="18646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C3D11CDE-861E-DF4A-AF8D-3BAD036F285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548396" y="2663825"/>
            <a:ext cx="7531197" cy="765175"/>
          </a:xfrm>
          <a:prstGeom prst="rect">
            <a:avLst/>
          </a:prstGeom>
        </p:spPr>
        <p:txBody>
          <a:bodyPr anchor="t" anchorCtr="0">
            <a:normAutofit/>
          </a:bodyPr>
          <a:lstStyle>
            <a:lvl1pPr algn="l">
              <a:defRPr sz="3600">
                <a:solidFill>
                  <a:schemeClr val="bg1">
                    <a:lumMod val="95000"/>
                  </a:schemeClr>
                </a:solidFill>
              </a:defRPr>
            </a:lvl1pPr>
          </a:lstStyle>
          <a:p>
            <a:r>
              <a:rPr lang="en-US"/>
              <a:t>Thank you.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DF40DE4A-289F-6041-807C-AFF82A201A2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65354" y="638430"/>
            <a:ext cx="4267199" cy="411779"/>
          </a:xfrm>
          <a:prstGeom prst="rect">
            <a:avLst/>
          </a:prstGeom>
        </p:spPr>
      </p:pic>
      <p:sp>
        <p:nvSpPr>
          <p:cNvPr id="6" name="Slide Number Placeholder 2">
            <a:extLst>
              <a:ext uri="{FF2B5EF4-FFF2-40B4-BE49-F238E27FC236}">
                <a16:creationId xmlns:a16="http://schemas.microsoft.com/office/drawing/2014/main" id="{3A316CA0-5C9A-4C6A-9864-E98DE48CAC9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453751" y="64869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1"/>
                </a:solidFill>
                <a:latin typeface="+mn-lt"/>
              </a:defRPr>
            </a:lvl1pPr>
          </a:lstStyle>
          <a:p>
            <a:fld id="{FD914462-0A0E-4602-BFA1-33271CD95439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33521878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gn Off (Purpl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DEA45CF0-3F95-1A42-9B3B-E6BE7FB099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360000" y="350520"/>
            <a:ext cx="11472000" cy="6156959"/>
          </a:xfrm>
          <a:prstGeom prst="rect">
            <a:avLst/>
          </a:prstGeom>
          <a:solidFill>
            <a:srgbClr val="45155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C3D11CDE-861E-DF4A-AF8D-3BAD036F285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548396" y="2663825"/>
            <a:ext cx="7531197" cy="765175"/>
          </a:xfrm>
          <a:prstGeom prst="rect">
            <a:avLst/>
          </a:prstGeom>
        </p:spPr>
        <p:txBody>
          <a:bodyPr anchor="t" anchorCtr="0">
            <a:normAutofit/>
          </a:bodyPr>
          <a:lstStyle>
            <a:lvl1pPr algn="l">
              <a:defRPr sz="3600">
                <a:solidFill>
                  <a:schemeClr val="bg1">
                    <a:lumMod val="95000"/>
                  </a:schemeClr>
                </a:solidFill>
              </a:defRPr>
            </a:lvl1pPr>
          </a:lstStyle>
          <a:p>
            <a:r>
              <a:rPr lang="en-US"/>
              <a:t>Thank you.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DF40DE4A-289F-6041-807C-AFF82A201A2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65354" y="638430"/>
            <a:ext cx="4267199" cy="411779"/>
          </a:xfrm>
          <a:prstGeom prst="rect">
            <a:avLst/>
          </a:prstGeom>
        </p:spPr>
      </p:pic>
      <p:sp>
        <p:nvSpPr>
          <p:cNvPr id="6" name="Slide Number Placeholder 2">
            <a:extLst>
              <a:ext uri="{FF2B5EF4-FFF2-40B4-BE49-F238E27FC236}">
                <a16:creationId xmlns:a16="http://schemas.microsoft.com/office/drawing/2014/main" id="{9FAF98F9-3491-4E3B-B47A-FA88C8C8925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453751" y="64869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1"/>
                </a:solidFill>
                <a:latin typeface="+mn-lt"/>
              </a:defRPr>
            </a:lvl1pPr>
          </a:lstStyle>
          <a:p>
            <a:fld id="{FD914462-0A0E-4602-BFA1-33271CD95439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486894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 Slide (Teal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84A5B340-A139-43F1-8897-F72E32D276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360000" y="350520"/>
            <a:ext cx="11471999" cy="6156959"/>
          </a:xfrm>
          <a:prstGeom prst="rect">
            <a:avLst/>
          </a:prstGeom>
          <a:solidFill>
            <a:srgbClr val="18646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82D06FB-66AF-0540-962A-7751FA64099F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24988" y="746309"/>
            <a:ext cx="5199563" cy="1276350"/>
          </a:xfrm>
          <a:prstGeom prst="rect">
            <a:avLst/>
          </a:prstGeom>
        </p:spPr>
        <p:txBody>
          <a:bodyPr anchor="t" anchorCtr="0">
            <a:normAutofit/>
          </a:bodyPr>
          <a:lstStyle>
            <a:lvl1pPr algn="l"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US"/>
              <a:t>This is a sample divider page layout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B118A4B-6435-DC40-953D-BE77A26858BC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724988" y="2230292"/>
            <a:ext cx="5199564" cy="1356518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Subtitle here please</a:t>
            </a:r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B01BEAF0-10A5-487D-A638-8580733C8C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24988" y="5710518"/>
            <a:ext cx="4267199" cy="411779"/>
          </a:xfrm>
          <a:prstGeom prst="rect">
            <a:avLst/>
          </a:prstGeom>
        </p:spPr>
      </p:pic>
      <p:sp>
        <p:nvSpPr>
          <p:cNvPr id="7" name="Slide Number Placeholder 2">
            <a:extLst>
              <a:ext uri="{FF2B5EF4-FFF2-40B4-BE49-F238E27FC236}">
                <a16:creationId xmlns:a16="http://schemas.microsoft.com/office/drawing/2014/main" id="{4905348E-298D-42FB-94E8-F6C9487D7C5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453751" y="64869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1"/>
                </a:solidFill>
                <a:latin typeface="+mn-lt"/>
              </a:defRPr>
            </a:lvl1pPr>
          </a:lstStyle>
          <a:p>
            <a:fld id="{FD914462-0A0E-4602-BFA1-33271CD95439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847877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 Slide (Purpl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84A5B340-A139-43F1-8897-F72E32D276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360000" y="350520"/>
            <a:ext cx="11471999" cy="6156959"/>
          </a:xfrm>
          <a:prstGeom prst="rect">
            <a:avLst/>
          </a:prstGeom>
          <a:solidFill>
            <a:srgbClr val="45155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B01BEAF0-10A5-487D-A638-8580733C8C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24988" y="5710518"/>
            <a:ext cx="4267199" cy="411779"/>
          </a:xfrm>
          <a:prstGeom prst="rect">
            <a:avLst/>
          </a:prstGeom>
        </p:spPr>
      </p:pic>
      <p:sp>
        <p:nvSpPr>
          <p:cNvPr id="7" name="Title 1">
            <a:extLst>
              <a:ext uri="{FF2B5EF4-FFF2-40B4-BE49-F238E27FC236}">
                <a16:creationId xmlns:a16="http://schemas.microsoft.com/office/drawing/2014/main" id="{AD2AEADB-4337-4878-BB07-3CD1B33B46B5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24988" y="746309"/>
            <a:ext cx="5199563" cy="1276350"/>
          </a:xfrm>
          <a:prstGeom prst="rect">
            <a:avLst/>
          </a:prstGeom>
        </p:spPr>
        <p:txBody>
          <a:bodyPr anchor="t" anchorCtr="0">
            <a:normAutofit/>
          </a:bodyPr>
          <a:lstStyle>
            <a:lvl1pPr algn="l"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US"/>
              <a:t>This is a sample divider page layout</a:t>
            </a:r>
          </a:p>
        </p:txBody>
      </p:sp>
      <p:sp>
        <p:nvSpPr>
          <p:cNvPr id="8" name="Subtitle 2">
            <a:extLst>
              <a:ext uri="{FF2B5EF4-FFF2-40B4-BE49-F238E27FC236}">
                <a16:creationId xmlns:a16="http://schemas.microsoft.com/office/drawing/2014/main" id="{0F404470-FC0D-4812-9A23-A880D12A6DDE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724988" y="2230292"/>
            <a:ext cx="5199564" cy="1356518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Subtitle here please</a:t>
            </a:r>
            <a:endParaRPr lang="en-US"/>
          </a:p>
        </p:txBody>
      </p:sp>
      <p:sp>
        <p:nvSpPr>
          <p:cNvPr id="9" name="Slide Number Placeholder 2">
            <a:extLst>
              <a:ext uri="{FF2B5EF4-FFF2-40B4-BE49-F238E27FC236}">
                <a16:creationId xmlns:a16="http://schemas.microsoft.com/office/drawing/2014/main" id="{41F299EE-CA13-4C7F-961F-EE96BFD990E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453751" y="64869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1"/>
                </a:solidFill>
                <a:latin typeface="+mn-lt"/>
              </a:defRPr>
            </a:lvl1pPr>
          </a:lstStyle>
          <a:p>
            <a:fld id="{FD914462-0A0E-4602-BFA1-33271CD95439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762785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ample Page (Whit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2D06FB-66AF-0540-962A-7751FA64099F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96383" y="487510"/>
            <a:ext cx="11178381" cy="1276350"/>
          </a:xfrm>
          <a:prstGeom prst="rect">
            <a:avLst/>
          </a:prstGeom>
        </p:spPr>
        <p:txBody>
          <a:bodyPr anchor="t" anchorCtr="0">
            <a:normAutofit/>
          </a:bodyPr>
          <a:lstStyle>
            <a:lvl1pPr algn="l">
              <a:defRPr sz="4000"/>
            </a:lvl1pPr>
          </a:lstStyle>
          <a:p>
            <a:r>
              <a:rPr lang="en-US"/>
              <a:t>This is a sample page layout</a:t>
            </a:r>
            <a:br>
              <a:rPr lang="en-US"/>
            </a:b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8A59B50-E623-4981-8E6B-4C312DCAB927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96383" y="1778908"/>
            <a:ext cx="11177587" cy="4005262"/>
          </a:xfrm>
        </p:spPr>
        <p:txBody>
          <a:bodyPr/>
          <a:lstStyle>
            <a:lvl1pPr>
              <a:lnSpc>
                <a:spcPct val="150000"/>
              </a:lnSpc>
              <a:defRPr sz="1800"/>
            </a:lvl1pPr>
            <a:lvl2pPr>
              <a:lnSpc>
                <a:spcPct val="150000"/>
              </a:lnSpc>
              <a:defRPr sz="1800"/>
            </a:lvl2pPr>
            <a:lvl3pPr>
              <a:lnSpc>
                <a:spcPct val="150000"/>
              </a:lnSpc>
              <a:defRPr sz="1800"/>
            </a:lvl3pPr>
            <a:lvl4pPr>
              <a:lnSpc>
                <a:spcPct val="150000"/>
              </a:lnSpc>
              <a:defRPr sz="1800"/>
            </a:lvl4pPr>
            <a:lvl5pPr>
              <a:lnSpc>
                <a:spcPct val="150000"/>
              </a:lnSpc>
              <a:defRPr sz="1800"/>
            </a:lvl5pPr>
          </a:lstStyle>
          <a:p>
            <a:pPr lvl="0"/>
            <a:r>
              <a:rPr lang="en-US"/>
              <a:t>Please use this space to insert written content as required. Please use </a:t>
            </a:r>
            <a:r>
              <a:rPr lang="en-US" err="1"/>
              <a:t>Lato</a:t>
            </a:r>
            <a:r>
              <a:rPr lang="en-US"/>
              <a:t> or Arial with a minimum font size of 18 </a:t>
            </a:r>
            <a:r>
              <a:rPr lang="en-US" err="1"/>
              <a:t>pt</a:t>
            </a:r>
            <a:r>
              <a:rPr lang="en-US"/>
              <a:t> and avoid changing the </a:t>
            </a:r>
            <a:r>
              <a:rPr lang="en-US" err="1"/>
              <a:t>colour</a:t>
            </a:r>
            <a:r>
              <a:rPr lang="en-US"/>
              <a:t> of the text.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Slide Number Placeholder 2">
            <a:extLst>
              <a:ext uri="{FF2B5EF4-FFF2-40B4-BE49-F238E27FC236}">
                <a16:creationId xmlns:a16="http://schemas.microsoft.com/office/drawing/2014/main" id="{1A9D4341-F670-403D-AC38-0C184472785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453751" y="64869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1"/>
                </a:solidFill>
                <a:latin typeface="+mn-lt"/>
              </a:defRPr>
            </a:lvl1pPr>
          </a:lstStyle>
          <a:p>
            <a:fld id="{FD914462-0A0E-4602-BFA1-33271CD95439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648842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ample Page (Gre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2C99BF27-F2A3-634A-9BA9-2AAB83CB1B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360000" y="350520"/>
            <a:ext cx="11472000" cy="6156959"/>
          </a:xfrm>
          <a:prstGeom prst="rect">
            <a:avLst/>
          </a:prstGeom>
          <a:solidFill>
            <a:srgbClr val="E9E9E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82D06FB-66AF-0540-962A-7751FA64099F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96384" y="487510"/>
            <a:ext cx="11075987" cy="1276350"/>
          </a:xfrm>
          <a:prstGeom prst="rect">
            <a:avLst/>
          </a:prstGeom>
        </p:spPr>
        <p:txBody>
          <a:bodyPr anchor="t" anchorCtr="0">
            <a:normAutofit/>
          </a:bodyPr>
          <a:lstStyle>
            <a:lvl1pPr algn="l">
              <a:defRPr sz="4000"/>
            </a:lvl1pPr>
          </a:lstStyle>
          <a:p>
            <a:r>
              <a:rPr lang="en-US"/>
              <a:t>This is a sample page layout</a:t>
            </a:r>
            <a:br>
              <a:rPr lang="en-US"/>
            </a:br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6F30B294-BAC4-5649-A920-E506AB8F81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75822" y="6056144"/>
            <a:ext cx="669504" cy="218020"/>
          </a:xfrm>
          <a:prstGeom prst="rect">
            <a:avLst/>
          </a:prstGeom>
        </p:spPr>
      </p:pic>
      <p:sp>
        <p:nvSpPr>
          <p:cNvPr id="6" name="Text Placeholder 3">
            <a:extLst>
              <a:ext uri="{FF2B5EF4-FFF2-40B4-BE49-F238E27FC236}">
                <a16:creationId xmlns:a16="http://schemas.microsoft.com/office/drawing/2014/main" id="{D33D4C08-E927-4E75-8C3B-65EC3A83513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96383" y="1778908"/>
            <a:ext cx="11177587" cy="4005262"/>
          </a:xfrm>
        </p:spPr>
        <p:txBody>
          <a:bodyPr/>
          <a:lstStyle>
            <a:lvl1pPr>
              <a:lnSpc>
                <a:spcPct val="150000"/>
              </a:lnSpc>
              <a:defRPr sz="1800"/>
            </a:lvl1pPr>
            <a:lvl2pPr>
              <a:lnSpc>
                <a:spcPct val="150000"/>
              </a:lnSpc>
              <a:defRPr sz="1800"/>
            </a:lvl2pPr>
            <a:lvl3pPr>
              <a:lnSpc>
                <a:spcPct val="150000"/>
              </a:lnSpc>
              <a:defRPr sz="1800"/>
            </a:lvl3pPr>
            <a:lvl4pPr>
              <a:lnSpc>
                <a:spcPct val="150000"/>
              </a:lnSpc>
              <a:defRPr sz="1800"/>
            </a:lvl4pPr>
            <a:lvl5pPr>
              <a:lnSpc>
                <a:spcPct val="150000"/>
              </a:lnSpc>
              <a:defRPr sz="1800"/>
            </a:lvl5pPr>
          </a:lstStyle>
          <a:p>
            <a:pPr lvl="0"/>
            <a:r>
              <a:rPr lang="en-US"/>
              <a:t>Please use this space to insert written content as required. Please use </a:t>
            </a:r>
            <a:r>
              <a:rPr lang="en-US" err="1"/>
              <a:t>Lato</a:t>
            </a:r>
            <a:r>
              <a:rPr lang="en-US"/>
              <a:t> or Arial with a minimum font size of 18 </a:t>
            </a:r>
            <a:r>
              <a:rPr lang="en-US" err="1"/>
              <a:t>pt</a:t>
            </a:r>
            <a:r>
              <a:rPr lang="en-US"/>
              <a:t> and avoid changing the </a:t>
            </a:r>
            <a:r>
              <a:rPr lang="en-US" err="1"/>
              <a:t>colour</a:t>
            </a:r>
            <a:r>
              <a:rPr lang="en-US"/>
              <a:t> of the text.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8" name="Slide Number Placeholder 2">
            <a:extLst>
              <a:ext uri="{FF2B5EF4-FFF2-40B4-BE49-F238E27FC236}">
                <a16:creationId xmlns:a16="http://schemas.microsoft.com/office/drawing/2014/main" id="{4B8919B5-8617-4E1B-B49D-48AE272BD1E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453751" y="64869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1"/>
                </a:solidFill>
                <a:latin typeface="+mn-lt"/>
              </a:defRPr>
            </a:lvl1pPr>
          </a:lstStyle>
          <a:p>
            <a:fld id="{FD914462-0A0E-4602-BFA1-33271CD95439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267219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ample Page (Teal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2C99BF27-F2A3-634A-9BA9-2AAB83CB1B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360000" y="350520"/>
            <a:ext cx="11472000" cy="6156959"/>
          </a:xfrm>
          <a:prstGeom prst="rect">
            <a:avLst/>
          </a:prstGeom>
          <a:solidFill>
            <a:srgbClr val="18646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82D06FB-66AF-0540-962A-7751FA64099F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96384" y="487510"/>
            <a:ext cx="11076491" cy="1276350"/>
          </a:xfrm>
          <a:prstGeom prst="rect">
            <a:avLst/>
          </a:prstGeom>
        </p:spPr>
        <p:txBody>
          <a:bodyPr anchor="t" anchorCtr="0">
            <a:normAutofit/>
          </a:bodyPr>
          <a:lstStyle>
            <a:lvl1pPr algn="l"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US"/>
              <a:t>This is a sample page layout</a:t>
            </a:r>
            <a:br>
              <a:rPr lang="en-US"/>
            </a:br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908FBA05-6CDC-A840-80FD-B02E6D8D8D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78540" y="6060646"/>
            <a:ext cx="666786" cy="217726"/>
          </a:xfrm>
          <a:prstGeom prst="rect">
            <a:avLst/>
          </a:prstGeom>
        </p:spPr>
      </p:pic>
      <p:sp>
        <p:nvSpPr>
          <p:cNvPr id="7" name="Text Placeholder 3">
            <a:extLst>
              <a:ext uri="{FF2B5EF4-FFF2-40B4-BE49-F238E27FC236}">
                <a16:creationId xmlns:a16="http://schemas.microsoft.com/office/drawing/2014/main" id="{D505188C-4EA9-41FC-88B3-8C1274287F83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96383" y="1778908"/>
            <a:ext cx="11177587" cy="4005262"/>
          </a:xfrm>
        </p:spPr>
        <p:txBody>
          <a:bodyPr/>
          <a:lstStyle>
            <a:lvl1pPr>
              <a:lnSpc>
                <a:spcPct val="150000"/>
              </a:lnSpc>
              <a:defRPr sz="1800">
                <a:solidFill>
                  <a:schemeClr val="bg1"/>
                </a:solidFill>
              </a:defRPr>
            </a:lvl1pPr>
            <a:lvl2pPr>
              <a:lnSpc>
                <a:spcPct val="150000"/>
              </a:lnSpc>
              <a:defRPr sz="1800">
                <a:solidFill>
                  <a:schemeClr val="bg1"/>
                </a:solidFill>
              </a:defRPr>
            </a:lvl2pPr>
            <a:lvl3pPr>
              <a:lnSpc>
                <a:spcPct val="150000"/>
              </a:lnSpc>
              <a:defRPr sz="1800">
                <a:solidFill>
                  <a:schemeClr val="bg1"/>
                </a:solidFill>
              </a:defRPr>
            </a:lvl3pPr>
            <a:lvl4pPr>
              <a:lnSpc>
                <a:spcPct val="150000"/>
              </a:lnSpc>
              <a:defRPr sz="1800">
                <a:solidFill>
                  <a:schemeClr val="bg1"/>
                </a:solidFill>
              </a:defRPr>
            </a:lvl4pPr>
            <a:lvl5pPr>
              <a:lnSpc>
                <a:spcPct val="150000"/>
              </a:lnSpc>
              <a:defRPr sz="18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Please use this space to insert written content as required. Please use </a:t>
            </a:r>
            <a:r>
              <a:rPr lang="en-US" err="1"/>
              <a:t>Lato</a:t>
            </a:r>
            <a:r>
              <a:rPr lang="en-US"/>
              <a:t> or Arial with a minimum font size of 18 </a:t>
            </a:r>
            <a:r>
              <a:rPr lang="en-US" err="1"/>
              <a:t>pt</a:t>
            </a:r>
            <a:r>
              <a:rPr lang="en-US"/>
              <a:t> and avoid changing the </a:t>
            </a:r>
            <a:r>
              <a:rPr lang="en-US" err="1"/>
              <a:t>colour</a:t>
            </a:r>
            <a:r>
              <a:rPr lang="en-US"/>
              <a:t> of the text.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8" name="Slide Number Placeholder 2">
            <a:extLst>
              <a:ext uri="{FF2B5EF4-FFF2-40B4-BE49-F238E27FC236}">
                <a16:creationId xmlns:a16="http://schemas.microsoft.com/office/drawing/2014/main" id="{4C5562F5-31F8-4343-993B-B8DB37DAD2E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453751" y="64869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1"/>
                </a:solidFill>
                <a:latin typeface="+mn-lt"/>
              </a:defRPr>
            </a:lvl1pPr>
          </a:lstStyle>
          <a:p>
            <a:fld id="{FD914462-0A0E-4602-BFA1-33271CD95439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332981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9" Type="http://schemas.openxmlformats.org/officeDocument/2006/relationships/slideLayout" Target="../slideLayouts/slideLayout39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42" Type="http://schemas.openxmlformats.org/officeDocument/2006/relationships/slideLayout" Target="../slideLayouts/slideLayout42.xml"/><Relationship Id="rId47" Type="http://schemas.openxmlformats.org/officeDocument/2006/relationships/slideLayout" Target="../slideLayouts/slideLayout47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40" Type="http://schemas.openxmlformats.org/officeDocument/2006/relationships/slideLayout" Target="../slideLayouts/slideLayout40.xml"/><Relationship Id="rId45" Type="http://schemas.openxmlformats.org/officeDocument/2006/relationships/slideLayout" Target="../slideLayouts/slideLayout45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4" Type="http://schemas.openxmlformats.org/officeDocument/2006/relationships/slideLayout" Target="../slideLayouts/slideLayout44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43" Type="http://schemas.openxmlformats.org/officeDocument/2006/relationships/slideLayout" Target="../slideLayouts/slideLayout43.xml"/><Relationship Id="rId48" Type="http://schemas.openxmlformats.org/officeDocument/2006/relationships/theme" Target="../theme/theme1.xml"/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slideLayout" Target="../slideLayouts/slideLayout38.xml"/><Relationship Id="rId46" Type="http://schemas.openxmlformats.org/officeDocument/2006/relationships/slideLayout" Target="../slideLayouts/slideLayout46.xml"/><Relationship Id="rId20" Type="http://schemas.openxmlformats.org/officeDocument/2006/relationships/slideLayout" Target="../slideLayouts/slideLayout20.xml"/><Relationship Id="rId41" Type="http://schemas.openxmlformats.org/officeDocument/2006/relationships/slideLayout" Target="../slideLayouts/slideLayout4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>
            <a:extLst>
              <a:ext uri="{FF2B5EF4-FFF2-40B4-BE49-F238E27FC236}">
                <a16:creationId xmlns:a16="http://schemas.microsoft.com/office/drawing/2014/main" id="{8D95A3C9-9C62-4772-A1CE-36239AA188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6725" y="365125"/>
            <a:ext cx="432435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This is the slide master template</a:t>
            </a:r>
            <a:endParaRPr lang="en-GB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D8910A4F-E315-42EE-8468-BC6F400426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66725" y="1901825"/>
            <a:ext cx="4324350" cy="1325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Please select from the available layout slides</a:t>
            </a:r>
            <a:endParaRPr lang="en-GB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007E6C88-E304-4965-A0B4-07395144DF9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453751" y="64869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1"/>
                </a:solidFill>
                <a:latin typeface="+mn-lt"/>
              </a:defRPr>
            </a:lvl1pPr>
          </a:lstStyle>
          <a:p>
            <a:fld id="{FD914462-0A0E-4602-BFA1-33271CD95439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68103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47" r:id="rId1"/>
    <p:sldLayoutId id="2147483959" r:id="rId2"/>
    <p:sldLayoutId id="2147483961" r:id="rId3"/>
    <p:sldLayoutId id="2147483960" r:id="rId4"/>
    <p:sldLayoutId id="2147483962" r:id="rId5"/>
    <p:sldLayoutId id="2147483963" r:id="rId6"/>
    <p:sldLayoutId id="2147483965" r:id="rId7"/>
    <p:sldLayoutId id="2147483966" r:id="rId8"/>
    <p:sldLayoutId id="2147483967" r:id="rId9"/>
    <p:sldLayoutId id="2147483968" r:id="rId10"/>
    <p:sldLayoutId id="2147483970" r:id="rId11"/>
    <p:sldLayoutId id="2147483969" r:id="rId12"/>
    <p:sldLayoutId id="2147483972" r:id="rId13"/>
    <p:sldLayoutId id="2147483971" r:id="rId14"/>
    <p:sldLayoutId id="2147483973" r:id="rId15"/>
    <p:sldLayoutId id="2147483974" r:id="rId16"/>
    <p:sldLayoutId id="2147483975" r:id="rId17"/>
    <p:sldLayoutId id="2147484009" r:id="rId18"/>
    <p:sldLayoutId id="2147484007" r:id="rId19"/>
    <p:sldLayoutId id="2147483976" r:id="rId20"/>
    <p:sldLayoutId id="2147484000" r:id="rId21"/>
    <p:sldLayoutId id="2147484001" r:id="rId22"/>
    <p:sldLayoutId id="2147484002" r:id="rId23"/>
    <p:sldLayoutId id="2147484003" r:id="rId24"/>
    <p:sldLayoutId id="2147483980" r:id="rId25"/>
    <p:sldLayoutId id="2147483981" r:id="rId26"/>
    <p:sldLayoutId id="2147483983" r:id="rId27"/>
    <p:sldLayoutId id="2147484005" r:id="rId28"/>
    <p:sldLayoutId id="2147483982" r:id="rId29"/>
    <p:sldLayoutId id="2147484008" r:id="rId30"/>
    <p:sldLayoutId id="2147483978" r:id="rId31"/>
    <p:sldLayoutId id="2147483977" r:id="rId32"/>
    <p:sldLayoutId id="2147483985" r:id="rId33"/>
    <p:sldLayoutId id="2147483986" r:id="rId34"/>
    <p:sldLayoutId id="2147484004" r:id="rId35"/>
    <p:sldLayoutId id="2147484006" r:id="rId36"/>
    <p:sldLayoutId id="2147484010" r:id="rId37"/>
    <p:sldLayoutId id="2147483984" r:id="rId38"/>
    <p:sldLayoutId id="2147483987" r:id="rId39"/>
    <p:sldLayoutId id="2147483988" r:id="rId40"/>
    <p:sldLayoutId id="2147483989" r:id="rId41"/>
    <p:sldLayoutId id="2147483993" r:id="rId42"/>
    <p:sldLayoutId id="2147483994" r:id="rId43"/>
    <p:sldLayoutId id="2147483996" r:id="rId44"/>
    <p:sldLayoutId id="2147483997" r:id="rId45"/>
    <p:sldLayoutId id="2147483998" r:id="rId46"/>
    <p:sldLayoutId id="2147483999" r:id="rId47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b="1" kern="1200">
          <a:solidFill>
            <a:schemeClr val="tx1"/>
          </a:solidFill>
          <a:latin typeface="Lato" panose="020F0502020204030203" pitchFamily="34" charset="0"/>
          <a:ea typeface="Lato" panose="020F0502020204030203" pitchFamily="34" charset="0"/>
          <a:cs typeface="Lato" panose="020F0502020204030203" pitchFamily="34" charset="0"/>
        </a:defRPr>
      </a:lvl1pPr>
    </p:titleStyle>
    <p:bodyStyle>
      <a:lvl1pPr marL="0" indent="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None/>
        <a:defRPr sz="2000" kern="1200">
          <a:solidFill>
            <a:schemeClr val="tx1"/>
          </a:solidFill>
          <a:latin typeface="Lato" panose="020F0502020204030203" pitchFamily="34" charset="0"/>
          <a:ea typeface="Lato" panose="020F0502020204030203" pitchFamily="34" charset="0"/>
          <a:cs typeface="Lato" panose="020F0502020204030203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11.svg"/><Relationship Id="rId5" Type="http://schemas.openxmlformats.org/officeDocument/2006/relationships/image" Target="../media/image10.png"/><Relationship Id="rId4" Type="http://schemas.openxmlformats.org/officeDocument/2006/relationships/image" Target="../media/image9.sv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3.sv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Relationship Id="rId5" Type="http://schemas.openxmlformats.org/officeDocument/2006/relationships/chart" Target="../charts/chart3.xml"/><Relationship Id="rId4" Type="http://schemas.openxmlformats.org/officeDocument/2006/relationships/image" Target="../media/image15.sv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png"/><Relationship Id="rId3" Type="http://schemas.openxmlformats.org/officeDocument/2006/relationships/image" Target="../media/image17.svg"/><Relationship Id="rId7" Type="http://schemas.openxmlformats.org/officeDocument/2006/relationships/image" Target="../media/image21.sv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9.xml"/><Relationship Id="rId6" Type="http://schemas.openxmlformats.org/officeDocument/2006/relationships/image" Target="../media/image20.png"/><Relationship Id="rId11" Type="http://schemas.openxmlformats.org/officeDocument/2006/relationships/image" Target="../media/image25.svg"/><Relationship Id="rId5" Type="http://schemas.openxmlformats.org/officeDocument/2006/relationships/image" Target="../media/image19.svg"/><Relationship Id="rId10" Type="http://schemas.openxmlformats.org/officeDocument/2006/relationships/image" Target="../media/image24.png"/><Relationship Id="rId4" Type="http://schemas.openxmlformats.org/officeDocument/2006/relationships/image" Target="../media/image18.png"/><Relationship Id="rId9" Type="http://schemas.openxmlformats.org/officeDocument/2006/relationships/image" Target="../media/image23.sv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31.png"/><Relationship Id="rId3" Type="http://schemas.openxmlformats.org/officeDocument/2006/relationships/image" Target="../media/image26.png"/><Relationship Id="rId7" Type="http://schemas.openxmlformats.org/officeDocument/2006/relationships/image" Target="../media/image30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29.png"/><Relationship Id="rId5" Type="http://schemas.openxmlformats.org/officeDocument/2006/relationships/image" Target="../media/image28.png"/><Relationship Id="rId4" Type="http://schemas.openxmlformats.org/officeDocument/2006/relationships/image" Target="../media/image27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CF389B-2D5D-58E9-4AC5-B108FE62786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Medicines access in England: NICE’s performance </a:t>
            </a:r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B052A76-1191-A857-3F7C-405345D978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D914462-0A0E-4602-BFA1-33271CD95439}" type="slidenum">
              <a:rPr lang="en-GB" smtClean="0"/>
              <a:pPr/>
              <a:t>1</a:t>
            </a:fld>
            <a:endParaRPr lang="en-GB"/>
          </a:p>
        </p:txBody>
      </p:sp>
      <p:pic>
        <p:nvPicPr>
          <p:cNvPr id="6" name="Picture Placeholder 7" descr="A picture containing a medical professional looking at data">
            <a:extLst>
              <a:ext uri="{FF2B5EF4-FFF2-40B4-BE49-F238E27FC236}">
                <a16:creationId xmlns:a16="http://schemas.microsoft.com/office/drawing/2014/main" id="{9D850E80-C6C4-8A7C-F616-42BEEA452AD7}"/>
              </a:ext>
            </a:extLst>
          </p:cNvPr>
          <p:cNvPicPr>
            <a:picLocks noGrp="1" noChangeAspect="1"/>
          </p:cNvPicPr>
          <p:nvPr>
            <p:ph type="pic" sz="quarter" idx="10"/>
          </p:nvPr>
        </p:nvPicPr>
        <p:blipFill>
          <a:blip r:embed="rId2"/>
          <a:srcRect l="23856" r="23856"/>
          <a:stretch>
            <a:fillRect/>
          </a:stretch>
        </p:blipFill>
        <p:spPr>
          <a:xfrm>
            <a:off x="6096000" y="344488"/>
            <a:ext cx="5735638" cy="6169025"/>
          </a:xfrm>
        </p:spPr>
      </p:pic>
    </p:spTree>
    <p:extLst>
      <p:ext uri="{BB962C8B-B14F-4D97-AF65-F5344CB8AC3E}">
        <p14:creationId xmlns:p14="http://schemas.microsoft.com/office/powerpoint/2010/main" val="293135385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B04794E7-33DE-CB39-751B-B100B07745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716866" y="121080"/>
            <a:ext cx="8229600" cy="635423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15EA3DC-BE30-03DC-163B-E4E5C3928DF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We all have a part to play in speeding up patient access</a:t>
            </a:r>
          </a:p>
        </p:txBody>
      </p:sp>
      <p:grpSp>
        <p:nvGrpSpPr>
          <p:cNvPr id="35" name="Group 34">
            <a:extLst>
              <a:ext uri="{FF2B5EF4-FFF2-40B4-BE49-F238E27FC236}">
                <a16:creationId xmlns:a16="http://schemas.microsoft.com/office/drawing/2014/main" id="{EA940098-254C-4C1F-952D-3743F53FB6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3890611" y="214717"/>
            <a:ext cx="7933267" cy="2208244"/>
            <a:chOff x="3852333" y="257111"/>
            <a:chExt cx="7933267" cy="2208244"/>
          </a:xfrm>
        </p:grpSpPr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00977ABA-9990-1624-F25E-DBE18FC13B54}"/>
                </a:ext>
              </a:extLst>
            </p:cNvPr>
            <p:cNvSpPr/>
            <p:nvPr/>
          </p:nvSpPr>
          <p:spPr>
            <a:xfrm rot="3636944">
              <a:off x="3908501" y="2233701"/>
              <a:ext cx="205537" cy="190356"/>
            </a:xfrm>
            <a:prstGeom prst="triangle">
              <a:avLst/>
            </a:prstGeom>
            <a:solidFill>
              <a:srgbClr val="18646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8" name="Isosceles Triangle 27">
              <a:extLst>
                <a:ext uri="{FF2B5EF4-FFF2-40B4-BE49-F238E27FC236}">
                  <a16:creationId xmlns:a16="http://schemas.microsoft.com/office/drawing/2014/main" id="{B72E6F45-A2FB-4B71-F161-A4E907C9976A}"/>
                </a:ext>
              </a:extLst>
            </p:cNvPr>
            <p:cNvSpPr/>
            <p:nvPr/>
          </p:nvSpPr>
          <p:spPr>
            <a:xfrm>
              <a:off x="5093648" y="259271"/>
              <a:ext cx="205537" cy="190356"/>
            </a:xfrm>
            <a:prstGeom prst="triangle">
              <a:avLst/>
            </a:prstGeom>
            <a:solidFill>
              <a:srgbClr val="18646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7ED2023C-B0EF-5350-08B5-E558EB46B40E}"/>
                </a:ext>
              </a:extLst>
            </p:cNvPr>
            <p:cNvSpPr/>
            <p:nvPr/>
          </p:nvSpPr>
          <p:spPr>
            <a:xfrm>
              <a:off x="3852333" y="419099"/>
              <a:ext cx="7933267" cy="1879599"/>
            </a:xfrm>
            <a:prstGeom prst="rect">
              <a:avLst/>
            </a:prstGeom>
            <a:solidFill>
              <a:srgbClr val="E9E9E9"/>
            </a:solidFill>
            <a:ln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0" name="Flowchart: Data 9">
              <a:extLst>
                <a:ext uri="{FF2B5EF4-FFF2-40B4-BE49-F238E27FC236}">
                  <a16:creationId xmlns:a16="http://schemas.microsoft.com/office/drawing/2014/main" id="{9DEC5A86-3D2C-8AD8-298F-354A44B8BBC8}"/>
                </a:ext>
              </a:extLst>
            </p:cNvPr>
            <p:cNvSpPr/>
            <p:nvPr/>
          </p:nvSpPr>
          <p:spPr>
            <a:xfrm>
              <a:off x="3975100" y="257111"/>
              <a:ext cx="1221317" cy="2208244"/>
            </a:xfrm>
            <a:prstGeom prst="flowChartInputOutput">
              <a:avLst/>
            </a:prstGeom>
            <a:ln>
              <a:noFill/>
            </a:ln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b="1" dirty="0"/>
            </a:p>
          </p:txBody>
        </p:sp>
      </p:grpSp>
      <p:grpSp>
        <p:nvGrpSpPr>
          <p:cNvPr id="37" name="Group 36">
            <a:extLst>
              <a:ext uri="{FF2B5EF4-FFF2-40B4-BE49-F238E27FC236}">
                <a16:creationId xmlns:a16="http://schemas.microsoft.com/office/drawing/2014/main" id="{FFCF5DE9-B52C-8462-AA69-2A12ED1D73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3865033" y="4531091"/>
            <a:ext cx="7933267" cy="2208244"/>
            <a:chOff x="3852333" y="4393380"/>
            <a:chExt cx="7933267" cy="2208244"/>
          </a:xfrm>
        </p:grpSpPr>
        <p:sp>
          <p:nvSpPr>
            <p:cNvPr id="29" name="Isosceles Triangle 28">
              <a:extLst>
                <a:ext uri="{FF2B5EF4-FFF2-40B4-BE49-F238E27FC236}">
                  <a16:creationId xmlns:a16="http://schemas.microsoft.com/office/drawing/2014/main" id="{28161A5B-AE90-17E9-D3E2-A430951EB3F0}"/>
                </a:ext>
              </a:extLst>
            </p:cNvPr>
            <p:cNvSpPr/>
            <p:nvPr/>
          </p:nvSpPr>
          <p:spPr>
            <a:xfrm rot="3636944">
              <a:off x="3908501" y="6369970"/>
              <a:ext cx="205537" cy="190356"/>
            </a:xfrm>
            <a:prstGeom prst="triangle">
              <a:avLst/>
            </a:prstGeom>
            <a:solidFill>
              <a:srgbClr val="18646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0" name="Isosceles Triangle 29">
              <a:extLst>
                <a:ext uri="{FF2B5EF4-FFF2-40B4-BE49-F238E27FC236}">
                  <a16:creationId xmlns:a16="http://schemas.microsoft.com/office/drawing/2014/main" id="{2C7FFBA0-482D-4226-55CB-0319B757495B}"/>
                </a:ext>
              </a:extLst>
            </p:cNvPr>
            <p:cNvSpPr/>
            <p:nvPr/>
          </p:nvSpPr>
          <p:spPr>
            <a:xfrm>
              <a:off x="5093648" y="4395540"/>
              <a:ext cx="205537" cy="190356"/>
            </a:xfrm>
            <a:prstGeom prst="triangle">
              <a:avLst/>
            </a:prstGeom>
            <a:solidFill>
              <a:srgbClr val="18646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7BC65619-7AD8-B24C-DB17-747B92CDDCBD}"/>
                </a:ext>
              </a:extLst>
            </p:cNvPr>
            <p:cNvSpPr/>
            <p:nvPr/>
          </p:nvSpPr>
          <p:spPr>
            <a:xfrm>
              <a:off x="3852333" y="4559302"/>
              <a:ext cx="7933267" cy="1879599"/>
            </a:xfrm>
            <a:prstGeom prst="rect">
              <a:avLst/>
            </a:prstGeom>
            <a:solidFill>
              <a:srgbClr val="E9E9E9"/>
            </a:solidFill>
            <a:ln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1" name="Flowchart: Data 30">
              <a:extLst>
                <a:ext uri="{FF2B5EF4-FFF2-40B4-BE49-F238E27FC236}">
                  <a16:creationId xmlns:a16="http://schemas.microsoft.com/office/drawing/2014/main" id="{84A68A94-2CF1-14DF-DAAC-0048F1931DF9}"/>
                </a:ext>
              </a:extLst>
            </p:cNvPr>
            <p:cNvSpPr/>
            <p:nvPr/>
          </p:nvSpPr>
          <p:spPr>
            <a:xfrm>
              <a:off x="3975100" y="4393380"/>
              <a:ext cx="1221317" cy="2208244"/>
            </a:xfrm>
            <a:prstGeom prst="flowChartInputOutput">
              <a:avLst/>
            </a:prstGeom>
            <a:ln>
              <a:noFill/>
            </a:ln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</p:grpSp>
      <p:sp>
        <p:nvSpPr>
          <p:cNvPr id="32" name="Isosceles Triangle 31">
            <a:extLst>
              <a:ext uri="{FF2B5EF4-FFF2-40B4-BE49-F238E27FC236}">
                <a16:creationId xmlns:a16="http://schemas.microsoft.com/office/drawing/2014/main" id="{0F357C95-169B-1BA6-A4AE-43499EA5D71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3636944">
            <a:off x="3895623" y="4352680"/>
            <a:ext cx="205537" cy="190356"/>
          </a:xfrm>
          <a:prstGeom prst="triangle">
            <a:avLst/>
          </a:prstGeom>
          <a:solidFill>
            <a:srgbClr val="18646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3" name="Isosceles Triangle 32">
            <a:extLst>
              <a:ext uri="{FF2B5EF4-FFF2-40B4-BE49-F238E27FC236}">
                <a16:creationId xmlns:a16="http://schemas.microsoft.com/office/drawing/2014/main" id="{AF7965D1-7E0F-C641-35E4-46F29484A0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080948" y="2412734"/>
            <a:ext cx="205537" cy="190356"/>
          </a:xfrm>
          <a:prstGeom prst="triangle">
            <a:avLst/>
          </a:prstGeom>
          <a:solidFill>
            <a:srgbClr val="18646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B2656D5A-B555-2546-B9A6-B260A1B7EC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865033" y="2648508"/>
            <a:ext cx="7933267" cy="1879599"/>
          </a:xfrm>
          <a:prstGeom prst="rect">
            <a:avLst/>
          </a:prstGeom>
          <a:solidFill>
            <a:srgbClr val="E9E9E9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4" name="Flowchart: Data 33">
            <a:extLst>
              <a:ext uri="{FF2B5EF4-FFF2-40B4-BE49-F238E27FC236}">
                <a16:creationId xmlns:a16="http://schemas.microsoft.com/office/drawing/2014/main" id="{1D99D31E-3B54-2016-76EF-3D236016C1C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962222" y="2376090"/>
            <a:ext cx="1221317" cy="2208244"/>
          </a:xfrm>
          <a:prstGeom prst="flowChartInputOutput">
            <a:avLst/>
          </a:prstGeom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3FBEC127-2D46-86A8-9E37-8F6CC4EACCF9}"/>
              </a:ext>
            </a:extLst>
          </p:cNvPr>
          <p:cNvSpPr txBox="1"/>
          <p:nvPr/>
        </p:nvSpPr>
        <p:spPr>
          <a:xfrm>
            <a:off x="4171166" y="975705"/>
            <a:ext cx="905739" cy="36933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GB" b="1" dirty="0">
                <a:solidFill>
                  <a:srgbClr val="E9E9E9"/>
                </a:solidFill>
              </a:rPr>
              <a:t>NICE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5D2672C0-49B8-BACD-A2F5-9D70A1387E29}"/>
              </a:ext>
            </a:extLst>
          </p:cNvPr>
          <p:cNvSpPr txBox="1"/>
          <p:nvPr/>
        </p:nvSpPr>
        <p:spPr>
          <a:xfrm>
            <a:off x="5246311" y="457810"/>
            <a:ext cx="6597650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/>
              <a:t>Adhere to agreed NICE processes and timelines</a:t>
            </a:r>
          </a:p>
          <a:p>
            <a:endParaRPr lang="en-GB" sz="1400" dirty="0"/>
          </a:p>
          <a:p>
            <a:r>
              <a:rPr lang="en-GB" sz="1400" dirty="0"/>
              <a:t>Continually review processes and capacity to support rapid patient access</a:t>
            </a:r>
          </a:p>
          <a:p>
            <a:endParaRPr lang="en-GB" sz="1400" dirty="0"/>
          </a:p>
          <a:p>
            <a:r>
              <a:rPr lang="en-GB" sz="1400" dirty="0"/>
              <a:t>Gateway approach for flexible scheduling</a:t>
            </a:r>
          </a:p>
          <a:p>
            <a:endParaRPr lang="en-GB" sz="1400" dirty="0"/>
          </a:p>
          <a:p>
            <a:r>
              <a:rPr lang="en-GB" sz="1400" dirty="0"/>
              <a:t>Support earlier engagement and decision making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8A115482-0800-40A6-DA2B-9C0AD224030C}"/>
              </a:ext>
            </a:extLst>
          </p:cNvPr>
          <p:cNvSpPr txBox="1"/>
          <p:nvPr/>
        </p:nvSpPr>
        <p:spPr>
          <a:xfrm>
            <a:off x="4016587" y="3295546"/>
            <a:ext cx="1118358" cy="36933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GB" b="1" dirty="0">
                <a:solidFill>
                  <a:srgbClr val="E9E9E9"/>
                </a:solidFill>
              </a:rPr>
              <a:t>Industry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7B9DA8CC-8B1F-1F5C-310A-715EA167C705}"/>
              </a:ext>
            </a:extLst>
          </p:cNvPr>
          <p:cNvSpPr txBox="1"/>
          <p:nvPr/>
        </p:nvSpPr>
        <p:spPr>
          <a:xfrm>
            <a:off x="5272260" y="2602004"/>
            <a:ext cx="6597650" cy="19543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dirty="0"/>
              <a:t>Adhere to agreed NICE processes and timelines</a:t>
            </a:r>
          </a:p>
          <a:p>
            <a:endParaRPr lang="en-GB" sz="1100" dirty="0"/>
          </a:p>
          <a:p>
            <a:r>
              <a:rPr lang="en-GB" sz="1100" dirty="0"/>
              <a:t>Provide timely information to </a:t>
            </a:r>
            <a:r>
              <a:rPr lang="en-GB" sz="1100" dirty="0" err="1"/>
              <a:t>PharmaScan</a:t>
            </a:r>
            <a:endParaRPr lang="en-GB" sz="1100" dirty="0"/>
          </a:p>
          <a:p>
            <a:endParaRPr lang="en-GB" sz="1100" dirty="0"/>
          </a:p>
          <a:p>
            <a:r>
              <a:rPr lang="en-GB" sz="1100" dirty="0"/>
              <a:t>Simple PAS discount with initial submission</a:t>
            </a:r>
          </a:p>
          <a:p>
            <a:endParaRPr lang="en-GB" sz="1100" dirty="0"/>
          </a:p>
          <a:p>
            <a:r>
              <a:rPr lang="en-GB" sz="1100" dirty="0"/>
              <a:t>Submit with, at least, a cost-effective company base-case</a:t>
            </a:r>
          </a:p>
          <a:p>
            <a:endParaRPr lang="en-GB" sz="1100" dirty="0"/>
          </a:p>
          <a:p>
            <a:r>
              <a:rPr lang="en-GB" sz="1100" dirty="0"/>
              <a:t>Commercial negotiations completed without delaying the appraisal process</a:t>
            </a:r>
          </a:p>
          <a:p>
            <a:endParaRPr lang="en-GB" sz="1100" dirty="0"/>
          </a:p>
          <a:p>
            <a:r>
              <a:rPr lang="en-GB" sz="1100" dirty="0"/>
              <a:t>Full use of all engagement opportunities (before and during appraisal process)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0B1A09CC-E20F-8A41-D7B9-03F6E899C1E9}"/>
              </a:ext>
            </a:extLst>
          </p:cNvPr>
          <p:cNvSpPr txBox="1"/>
          <p:nvPr/>
        </p:nvSpPr>
        <p:spPr>
          <a:xfrm>
            <a:off x="4091502" y="5270011"/>
            <a:ext cx="1014846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GB" b="1" dirty="0">
                <a:solidFill>
                  <a:srgbClr val="E9E9E9"/>
                </a:solidFill>
              </a:rPr>
              <a:t>NHS England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351A0102-8485-9CD5-AC82-EDD46310F961}"/>
              </a:ext>
            </a:extLst>
          </p:cNvPr>
          <p:cNvSpPr txBox="1"/>
          <p:nvPr/>
        </p:nvSpPr>
        <p:spPr>
          <a:xfrm>
            <a:off x="5252034" y="4783237"/>
            <a:ext cx="6597650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dirty="0"/>
              <a:t>Adhere to agreed NICE processes and timelines</a:t>
            </a:r>
          </a:p>
          <a:p>
            <a:endParaRPr lang="en-GB" sz="1100" dirty="0"/>
          </a:p>
          <a:p>
            <a:r>
              <a:rPr lang="en-GB" sz="1100" dirty="0"/>
              <a:t>Identification of need for and willingness to offer commercial flexibility before first committee meeting</a:t>
            </a:r>
          </a:p>
          <a:p>
            <a:endParaRPr lang="en-GB" sz="1100" dirty="0"/>
          </a:p>
          <a:p>
            <a:r>
              <a:rPr lang="en-GB" sz="1100" dirty="0"/>
              <a:t>Commercial negotiations completed without delaying the appraisal process</a:t>
            </a:r>
          </a:p>
          <a:p>
            <a:endParaRPr lang="en-GB" sz="1100" dirty="0"/>
          </a:p>
          <a:p>
            <a:r>
              <a:rPr lang="en-GB" sz="1100" dirty="0"/>
              <a:t>Identification of and development of solutions to service implementation issues and costs before first committee meeting</a:t>
            </a:r>
          </a:p>
          <a:p>
            <a:endParaRPr lang="en-GB" sz="1100" dirty="0"/>
          </a:p>
          <a:p>
            <a:r>
              <a:rPr lang="en-GB" sz="1100" dirty="0"/>
              <a:t>Full engagement in pre-committee consultations as a stakeholder</a:t>
            </a:r>
          </a:p>
        </p:txBody>
      </p:sp>
    </p:spTree>
    <p:extLst>
      <p:ext uri="{BB962C8B-B14F-4D97-AF65-F5344CB8AC3E}">
        <p14:creationId xmlns:p14="http://schemas.microsoft.com/office/powerpoint/2010/main" val="27364242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3B8F57-5402-2A46-7DAB-461615FDC69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17514" y="642852"/>
            <a:ext cx="5802816" cy="2097849"/>
          </a:xfrm>
        </p:spPr>
        <p:txBody>
          <a:bodyPr>
            <a:normAutofit fontScale="90000"/>
          </a:bodyPr>
          <a:lstStyle/>
          <a:p>
            <a:pPr>
              <a:spcAft>
                <a:spcPts val="600"/>
              </a:spcAft>
            </a:pPr>
            <a:r>
              <a:rPr lang="en-GB" sz="3200" b="1" dirty="0">
                <a:latin typeface="+mn-lt"/>
              </a:rPr>
              <a:t>NICE is a critical element of the access to medicines pathway, but we do not have direct control over the whole pathway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48BAAF6-DDFD-3FD2-FA9E-FF4ABE88AAA2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657729" y="2721000"/>
            <a:ext cx="4960152" cy="903189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  <a:spcAft>
                <a:spcPts val="600"/>
              </a:spcAft>
            </a:pPr>
            <a:r>
              <a:rPr lang="en-GB" dirty="0">
                <a:latin typeface="+mn-lt"/>
              </a:rPr>
              <a:t>NICE operates within the overall regulatory and medicines pricing framework determined by DHSC</a:t>
            </a:r>
          </a:p>
        </p:txBody>
      </p:sp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391DB61E-5AE6-5AAF-894C-502AE2C4ABE1}"/>
              </a:ext>
            </a:extLst>
          </p:cNvPr>
          <p:cNvSpPr txBox="1">
            <a:spLocks/>
          </p:cNvSpPr>
          <p:nvPr/>
        </p:nvSpPr>
        <p:spPr>
          <a:xfrm>
            <a:off x="657728" y="4062955"/>
            <a:ext cx="5657295" cy="62159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15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800" kern="1200">
                <a:solidFill>
                  <a:schemeClr val="bg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defRPr>
            </a:lvl1pPr>
            <a:lvl2pPr marL="6858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Aft>
                <a:spcPts val="600"/>
              </a:spcAft>
            </a:pPr>
            <a:r>
              <a:rPr lang="en-GB" dirty="0">
                <a:latin typeface="+mn-lt"/>
              </a:rPr>
              <a:t>NICE directly determines the number and speed of appraisals, and extent of optimised access to medicines </a:t>
            </a:r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BA853700-1101-675D-E129-E5EBEC0FCCCF}"/>
              </a:ext>
            </a:extLst>
          </p:cNvPr>
          <p:cNvSpPr txBox="1">
            <a:spLocks/>
          </p:cNvSpPr>
          <p:nvPr/>
        </p:nvSpPr>
        <p:spPr>
          <a:xfrm>
            <a:off x="657728" y="5018254"/>
            <a:ext cx="4960153" cy="71318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15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800" kern="1200">
                <a:solidFill>
                  <a:schemeClr val="bg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defRPr>
            </a:lvl1pPr>
            <a:lvl2pPr marL="6858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Aft>
                <a:spcPts val="600"/>
              </a:spcAft>
            </a:pPr>
            <a:r>
              <a:rPr lang="en-GB" dirty="0">
                <a:latin typeface="+mn-lt"/>
              </a:rPr>
              <a:t>Uptake of medicines is determined by a range of NHS bodies and professionals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6667A51-19C3-81D6-4FF3-4073CADEBA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D914462-0A0E-4602-BFA1-33271CD95439}" type="slidenum">
              <a:rPr lang="en-GB" smtClean="0"/>
              <a:pPr/>
              <a:t>2</a:t>
            </a:fld>
            <a:endParaRPr lang="en-GB"/>
          </a:p>
        </p:txBody>
      </p:sp>
      <p:graphicFrame>
        <p:nvGraphicFramePr>
          <p:cNvPr id="12" name="Chart 11">
            <a:extLst>
              <a:ext uri="{FF2B5EF4-FFF2-40B4-BE49-F238E27FC236}">
                <a16:creationId xmlns:a16="http://schemas.microsoft.com/office/drawing/2014/main" id="{75480E3F-1185-BE8B-1729-1B337D70B8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074201103"/>
              </p:ext>
            </p:extLst>
          </p:nvPr>
        </p:nvGraphicFramePr>
        <p:xfrm>
          <a:off x="4876779" y="734854"/>
          <a:ext cx="8128000" cy="541866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Rectangle 4">
            <a:extLst>
              <a:ext uri="{FF2B5EF4-FFF2-40B4-BE49-F238E27FC236}">
                <a16:creationId xmlns:a16="http://schemas.microsoft.com/office/drawing/2014/main" id="{6ECA7D09-6ACB-84B6-FBA8-CDAB5773E86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033820" y="2492805"/>
            <a:ext cx="1261501" cy="7160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DHSC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A43404AF-30D9-377B-1F86-5CD6C60E72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9221467" y="2452513"/>
            <a:ext cx="2066707" cy="79664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NICE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888D9A0-8DA9-4603-F8BF-B21681A40B9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907425" y="4377469"/>
            <a:ext cx="2066707" cy="127635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NHS</a:t>
            </a:r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5D955E6E-7D9F-6A33-A8E5-4FEF13F3884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5617881" y="5199530"/>
            <a:ext cx="2755154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9EFF76B2-7285-51A7-27CB-B4EDC81D11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5617881" y="2907553"/>
            <a:ext cx="1272990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B08FF764-448B-7379-B888-6D6FC343EA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6096000" y="4228354"/>
            <a:ext cx="4147671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142E0294-55F3-DF0D-49C8-8DEEC75FBF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flipH="1">
            <a:off x="10234706" y="3143624"/>
            <a:ext cx="8965" cy="108473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01767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>
            <a:extLst>
              <a:ext uri="{FF2B5EF4-FFF2-40B4-BE49-F238E27FC236}">
                <a16:creationId xmlns:a16="http://schemas.microsoft.com/office/drawing/2014/main" id="{F0705E13-2AA2-97C3-54D4-0D5BC6A5204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96382" y="554273"/>
            <a:ext cx="11022517" cy="1276350"/>
          </a:xfrm>
        </p:spPr>
        <p:txBody>
          <a:bodyPr>
            <a:normAutofit fontScale="90000"/>
          </a:bodyPr>
          <a:lstStyle/>
          <a:p>
            <a:r>
              <a:rPr lang="en-GB" sz="3200" kern="1600" dirty="0">
                <a:latin typeface="+mj-lt"/>
                <a:cs typeface="Arial" panose="020B0604020202020204" pitchFamily="34" charset="0"/>
              </a:rPr>
              <a:t>Within the access pathway, NICE has a role in total availability of new medicines, speed of availability, and extent of optimised recommendations  </a:t>
            </a:r>
            <a:endParaRPr lang="en-GB" sz="3200" dirty="0">
              <a:latin typeface="+mj-lt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85A221D-E500-6813-028D-F7818050E8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D914462-0A0E-4602-BFA1-33271CD95439}" type="slidenum">
              <a:rPr lang="en-GB" smtClean="0"/>
              <a:pPr/>
              <a:t>3</a:t>
            </a:fld>
            <a:endParaRPr lang="en-GB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554F33E-3BC1-CC66-6704-5F28BB4104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177364" y="2074062"/>
            <a:ext cx="3113741" cy="3256950"/>
          </a:xfrm>
          <a:prstGeom prst="rect">
            <a:avLst/>
          </a:prstGeom>
          <a:solidFill>
            <a:srgbClr val="18646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600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E4B2E16-1BCF-F88C-C41D-A1191CBCD5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512572" y="2074062"/>
            <a:ext cx="3113740" cy="3256950"/>
          </a:xfrm>
          <a:prstGeom prst="rect">
            <a:avLst/>
          </a:prstGeom>
          <a:solidFill>
            <a:srgbClr val="18646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600" b="1" dirty="0">
              <a:solidFill>
                <a:schemeClr val="bg1"/>
              </a:solidFill>
              <a:latin typeface="Lato Black" panose="020F0502020204030203" pitchFamily="34" charset="0"/>
              <a:ea typeface="Lato Black" panose="020F0502020204030203" pitchFamily="34" charset="0"/>
              <a:cs typeface="Lato Black" panose="020F0502020204030203" pitchFamily="34" charset="0"/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54A36354-AFA9-BC0C-24DC-9F37B6EDEE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847778" y="2074062"/>
            <a:ext cx="3113739" cy="3256950"/>
          </a:xfrm>
          <a:prstGeom prst="rect">
            <a:avLst/>
          </a:prstGeom>
          <a:solidFill>
            <a:srgbClr val="18646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600" b="1" dirty="0">
              <a:solidFill>
                <a:schemeClr val="bg1"/>
              </a:solidFill>
              <a:latin typeface="Lato Black" panose="020F0502020204030203" pitchFamily="34" charset="0"/>
              <a:ea typeface="Lato Black" panose="020F0502020204030203" pitchFamily="34" charset="0"/>
              <a:cs typeface="Lato Black" panose="020F0502020204030203" pitchFamily="34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18A7E4D-EF9F-AF50-7A9C-55DE3B86F2F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1177364" y="5431015"/>
            <a:ext cx="3113741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2400" b="1" dirty="0"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Availability</a:t>
            </a:r>
            <a:endParaRPr lang="en-GB" sz="2800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AB6C14E4-8DCD-B8C0-B893-5F8E206F4E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4479548" y="5431015"/>
            <a:ext cx="3113741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2400" b="1" dirty="0"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Speed</a:t>
            </a:r>
            <a:endParaRPr lang="en-GB" sz="2800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CB658AC2-DDB8-98D5-D961-73846C3FEB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7847778" y="5431015"/>
            <a:ext cx="3113739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2400" b="1" dirty="0"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Optimised</a:t>
            </a:r>
            <a:endParaRPr lang="en-GB" sz="2800" dirty="0"/>
          </a:p>
        </p:txBody>
      </p:sp>
      <p:pic>
        <p:nvPicPr>
          <p:cNvPr id="7" name="Graphic 6">
            <a:extLst>
              <a:ext uri="{FF2B5EF4-FFF2-40B4-BE49-F238E27FC236}">
                <a16:creationId xmlns:a16="http://schemas.microsoft.com/office/drawing/2014/main" id="{76FB64ED-68B8-7350-67BB-A3E0556381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4698304" y="2306918"/>
            <a:ext cx="2795391" cy="2795391"/>
          </a:xfrm>
          <a:prstGeom prst="rect">
            <a:avLst/>
          </a:prstGeom>
        </p:spPr>
      </p:pic>
      <p:pic>
        <p:nvPicPr>
          <p:cNvPr id="10" name="Graphic 9">
            <a:extLst>
              <a:ext uri="{FF2B5EF4-FFF2-40B4-BE49-F238E27FC236}">
                <a16:creationId xmlns:a16="http://schemas.microsoft.com/office/drawing/2014/main" id="{2C09D9EB-1655-8B56-E49E-330E2538DE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8187486" y="2511610"/>
            <a:ext cx="2532529" cy="2532529"/>
          </a:xfrm>
          <a:prstGeom prst="rect">
            <a:avLst/>
          </a:prstGeom>
        </p:spPr>
      </p:pic>
      <p:grpSp>
        <p:nvGrpSpPr>
          <p:cNvPr id="39" name="Group 38">
            <a:extLst>
              <a:ext uri="{FF2B5EF4-FFF2-40B4-BE49-F238E27FC236}">
                <a16:creationId xmlns:a16="http://schemas.microsoft.com/office/drawing/2014/main" id="{DEAD5790-53EB-0392-EC09-1B49AFBD4A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1772022" y="2815662"/>
            <a:ext cx="1924423" cy="1924423"/>
            <a:chOff x="1772022" y="2815662"/>
            <a:chExt cx="1924423" cy="1924423"/>
          </a:xfrm>
        </p:grpSpPr>
        <p:sp>
          <p:nvSpPr>
            <p:cNvPr id="18" name="Oval 17">
              <a:extLst>
                <a:ext uri="{FF2B5EF4-FFF2-40B4-BE49-F238E27FC236}">
                  <a16:creationId xmlns:a16="http://schemas.microsoft.com/office/drawing/2014/main" id="{B2B1E489-E5DD-2E0F-8C71-EA1E2D8B262E}"/>
                </a:ext>
              </a:extLst>
            </p:cNvPr>
            <p:cNvSpPr/>
            <p:nvPr/>
          </p:nvSpPr>
          <p:spPr>
            <a:xfrm>
              <a:off x="1772022" y="2815662"/>
              <a:ext cx="1924423" cy="1924423"/>
            </a:xfrm>
            <a:prstGeom prst="ellipse">
              <a:avLst/>
            </a:prstGeom>
            <a:noFill/>
            <a:ln w="5715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4F40C576-3307-FD41-FCDB-020ABDA8D78A}"/>
                </a:ext>
              </a:extLst>
            </p:cNvPr>
            <p:cNvCxnSpPr>
              <a:cxnSpLocks/>
            </p:cNvCxnSpPr>
            <p:nvPr/>
          </p:nvCxnSpPr>
          <p:spPr>
            <a:xfrm>
              <a:off x="1825810" y="3429000"/>
              <a:ext cx="1811693" cy="0"/>
            </a:xfrm>
            <a:prstGeom prst="line">
              <a:avLst/>
            </a:prstGeom>
            <a:ln w="381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Arrow Connector 22">
              <a:extLst>
                <a:ext uri="{FF2B5EF4-FFF2-40B4-BE49-F238E27FC236}">
                  <a16:creationId xmlns:a16="http://schemas.microsoft.com/office/drawing/2014/main" id="{3E7CC43D-1829-3829-B4CE-3AF4FE4F1321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352989" y="3550110"/>
              <a:ext cx="0" cy="368191"/>
            </a:xfrm>
            <a:prstGeom prst="straightConnector1">
              <a:avLst/>
            </a:prstGeom>
            <a:ln w="38100">
              <a:solidFill>
                <a:schemeClr val="bg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Arrow Connector 24">
              <a:extLst>
                <a:ext uri="{FF2B5EF4-FFF2-40B4-BE49-F238E27FC236}">
                  <a16:creationId xmlns:a16="http://schemas.microsoft.com/office/drawing/2014/main" id="{37C731A4-CCFE-4772-3F13-FF1533CB7F79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731656" y="3550110"/>
              <a:ext cx="0" cy="368191"/>
            </a:xfrm>
            <a:prstGeom prst="straightConnector1">
              <a:avLst/>
            </a:prstGeom>
            <a:ln w="38100">
              <a:solidFill>
                <a:schemeClr val="bg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Arrow Connector 25">
              <a:extLst>
                <a:ext uri="{FF2B5EF4-FFF2-40B4-BE49-F238E27FC236}">
                  <a16:creationId xmlns:a16="http://schemas.microsoft.com/office/drawing/2014/main" id="{320CC36C-D221-FDA6-26CF-D9A33A3B3D78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078324" y="3550109"/>
              <a:ext cx="0" cy="368192"/>
            </a:xfrm>
            <a:prstGeom prst="straightConnector1">
              <a:avLst/>
            </a:prstGeom>
            <a:ln w="38100">
              <a:solidFill>
                <a:schemeClr val="bg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4790730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AD9B55-414A-30DA-A92A-6148DE1C3B1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96384" y="487510"/>
            <a:ext cx="10079186" cy="1276350"/>
          </a:xfrm>
        </p:spPr>
        <p:txBody>
          <a:bodyPr>
            <a:normAutofit fontScale="90000"/>
          </a:bodyPr>
          <a:lstStyle/>
          <a:p>
            <a:r>
              <a:rPr lang="en-GB" sz="4000" dirty="0">
                <a:latin typeface="+mn-lt"/>
              </a:rPr>
              <a:t>The UK is </a:t>
            </a:r>
            <a:r>
              <a:rPr lang="en-GB" dirty="0">
                <a:latin typeface="+mn-lt"/>
              </a:rPr>
              <a:t>3</a:t>
            </a:r>
            <a:r>
              <a:rPr lang="en-GB" baseline="30000" dirty="0">
                <a:latin typeface="+mn-lt"/>
              </a:rPr>
              <a:t>rd</a:t>
            </a:r>
            <a:r>
              <a:rPr lang="en-GB" dirty="0">
                <a:latin typeface="+mn-lt"/>
              </a:rPr>
              <a:t> in the OECD on new medicines with sales and England is 7th </a:t>
            </a:r>
            <a:r>
              <a:rPr lang="en-GB" sz="4000" dirty="0">
                <a:latin typeface="+mn-lt"/>
              </a:rPr>
              <a:t>in Europe by total availability of new active substances</a:t>
            </a:r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0CEC600-7D7F-50B7-FF60-29DD249AF3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D914462-0A0E-4602-BFA1-33271CD95439}" type="slidenum">
              <a:rPr lang="en-GB" smtClean="0"/>
              <a:pPr/>
              <a:t>4</a:t>
            </a:fld>
            <a:endParaRPr lang="en-GB"/>
          </a:p>
        </p:txBody>
      </p:sp>
      <p:sp>
        <p:nvSpPr>
          <p:cNvPr id="32" name="Text Placeholder 2">
            <a:extLst>
              <a:ext uri="{FF2B5EF4-FFF2-40B4-BE49-F238E27FC236}">
                <a16:creationId xmlns:a16="http://schemas.microsoft.com/office/drawing/2014/main" id="{A216FB8C-F821-761C-48FF-C5F897AC885B}"/>
              </a:ext>
            </a:extLst>
          </p:cNvPr>
          <p:cNvSpPr txBox="1">
            <a:spLocks/>
          </p:cNvSpPr>
          <p:nvPr/>
        </p:nvSpPr>
        <p:spPr>
          <a:xfrm>
            <a:off x="1727855" y="2513502"/>
            <a:ext cx="4825438" cy="1010865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Aft>
                <a:spcPts val="600"/>
              </a:spcAft>
            </a:pPr>
            <a:r>
              <a:rPr lang="en-GB" sz="2400" dirty="0">
                <a:latin typeface="+mn-lt"/>
              </a:rPr>
              <a:t>The UK is 3rd in OECD countries by new medicines with sales (MEDS Entry Watch</a:t>
            </a:r>
            <a:r>
              <a:rPr lang="en-GB" sz="2400" baseline="30000" dirty="0">
                <a:latin typeface="+mn-lt"/>
              </a:rPr>
              <a:t>1</a:t>
            </a:r>
            <a:r>
              <a:rPr lang="en-GB" sz="2400" dirty="0">
                <a:latin typeface="+mn-lt"/>
              </a:rPr>
              <a:t>) </a:t>
            </a:r>
            <a:endParaRPr lang="en-GB" sz="2400" dirty="0">
              <a:latin typeface="+mn-lt"/>
              <a:cs typeface="Arial" panose="020B0604020202020204" pitchFamily="34" charset="0"/>
            </a:endParaRPr>
          </a:p>
          <a:p>
            <a:pPr>
              <a:spcAft>
                <a:spcPts val="600"/>
              </a:spcAft>
            </a:pPr>
            <a:endParaRPr lang="en-GB" sz="2400" dirty="0">
              <a:latin typeface="Arial" panose="020B0604020202020204" pitchFamily="34" charset="0"/>
            </a:endParaRPr>
          </a:p>
        </p:txBody>
      </p:sp>
      <p:sp>
        <p:nvSpPr>
          <p:cNvPr id="5" name="Text Placeholder 2">
            <a:extLst>
              <a:ext uri="{FF2B5EF4-FFF2-40B4-BE49-F238E27FC236}">
                <a16:creationId xmlns:a16="http://schemas.microsoft.com/office/drawing/2014/main" id="{356C6053-086F-A63D-012D-6E42051726CE}"/>
              </a:ext>
            </a:extLst>
          </p:cNvPr>
          <p:cNvSpPr txBox="1">
            <a:spLocks/>
          </p:cNvSpPr>
          <p:nvPr/>
        </p:nvSpPr>
        <p:spPr>
          <a:xfrm>
            <a:off x="522868" y="3779810"/>
            <a:ext cx="5911228" cy="2211228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Aft>
                <a:spcPts val="600"/>
              </a:spcAft>
            </a:pPr>
            <a:r>
              <a:rPr lang="en-GB" sz="2400" dirty="0">
                <a:latin typeface="+mn-lt"/>
                <a:cs typeface="Arial" panose="020B0604020202020204" pitchFamily="34" charset="0"/>
              </a:rPr>
              <a:t> </a:t>
            </a:r>
          </a:p>
          <a:p>
            <a:pPr>
              <a:spcAft>
                <a:spcPts val="600"/>
              </a:spcAft>
            </a:pPr>
            <a:r>
              <a:rPr lang="en-GB" sz="2400" dirty="0">
                <a:latin typeface="+mn-lt"/>
              </a:rPr>
              <a:t>The WAIT Survey</a:t>
            </a:r>
            <a:r>
              <a:rPr lang="en-GB" sz="2400" baseline="30000" dirty="0">
                <a:latin typeface="+mn-lt"/>
              </a:rPr>
              <a:t>2</a:t>
            </a:r>
            <a:r>
              <a:rPr lang="en-GB" sz="2400" dirty="0">
                <a:latin typeface="+mn-lt"/>
              </a:rPr>
              <a:t> shows that England has 68% availability of new medicines by approval year, meaning that the medicine is listed centrally as available to patients.</a:t>
            </a:r>
          </a:p>
          <a:p>
            <a:pPr>
              <a:spcAft>
                <a:spcPts val="600"/>
              </a:spcAft>
            </a:pPr>
            <a:endParaRPr lang="en-GB" sz="2400" dirty="0">
              <a:latin typeface="+mn-lt"/>
              <a:cs typeface="Arial" panose="020B0604020202020204" pitchFamily="34" charset="0"/>
            </a:endParaRPr>
          </a:p>
          <a:p>
            <a:pPr>
              <a:spcAft>
                <a:spcPts val="600"/>
              </a:spcAft>
            </a:pPr>
            <a:endParaRPr lang="en-GB" sz="2400" dirty="0">
              <a:latin typeface="+mn-lt"/>
              <a:cs typeface="Arial" panose="020B0604020202020204" pitchFamily="34" charset="0"/>
            </a:endParaRPr>
          </a:p>
          <a:p>
            <a:pPr>
              <a:spcAft>
                <a:spcPts val="600"/>
              </a:spcAft>
            </a:pPr>
            <a:endParaRPr lang="en-GB" sz="2400" dirty="0">
              <a:latin typeface="+mn-lt"/>
              <a:cs typeface="Arial" panose="020B0604020202020204" pitchFamily="34" charset="0"/>
            </a:endParaRPr>
          </a:p>
          <a:p>
            <a:pPr>
              <a:spcAft>
                <a:spcPts val="600"/>
              </a:spcAft>
            </a:pPr>
            <a:endParaRPr lang="en-GB" sz="2400" dirty="0">
              <a:latin typeface="+mn-lt"/>
              <a:cs typeface="Arial" panose="020B0604020202020204" pitchFamily="34" charset="0"/>
            </a:endParaRPr>
          </a:p>
          <a:p>
            <a:pPr>
              <a:spcAft>
                <a:spcPts val="600"/>
              </a:spcAft>
            </a:pPr>
            <a:endParaRPr lang="en-GB" sz="2400" dirty="0">
              <a:latin typeface="Arial" panose="020B0604020202020204" pitchFamily="34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598898B8-878F-A806-2144-714EA6F55AF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795248" y="2536650"/>
            <a:ext cx="4566022" cy="267510"/>
          </a:xfrm>
          <a:prstGeom prst="rect">
            <a:avLst/>
          </a:prstGeom>
          <a:solidFill>
            <a:srgbClr val="A2BDC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600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7894745A-662F-9553-D57D-5C6053AE08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795248" y="2970990"/>
            <a:ext cx="4566022" cy="267510"/>
          </a:xfrm>
          <a:prstGeom prst="rect">
            <a:avLst/>
          </a:prstGeom>
          <a:solidFill>
            <a:srgbClr val="A2BDC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600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070F162-C140-B53E-E560-4E12C844412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795248" y="3405330"/>
            <a:ext cx="4566022" cy="267510"/>
          </a:xfrm>
          <a:prstGeom prst="rect">
            <a:avLst/>
          </a:prstGeom>
          <a:solidFill>
            <a:srgbClr val="A2BDC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600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6F623F73-D355-C242-1495-AE13A03DBEC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795248" y="3839670"/>
            <a:ext cx="4566022" cy="267510"/>
          </a:xfrm>
          <a:prstGeom prst="rect">
            <a:avLst/>
          </a:prstGeom>
          <a:solidFill>
            <a:srgbClr val="A2BDC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600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9ECC86A1-4421-25F8-1948-06037CF0C7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795248" y="4274010"/>
            <a:ext cx="4566022" cy="267510"/>
          </a:xfrm>
          <a:prstGeom prst="rect">
            <a:avLst/>
          </a:prstGeom>
          <a:solidFill>
            <a:srgbClr val="A2BDC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600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B3678F82-E41D-C090-0064-1573A923CA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795248" y="4717427"/>
            <a:ext cx="4566022" cy="267510"/>
          </a:xfrm>
          <a:prstGeom prst="rect">
            <a:avLst/>
          </a:prstGeom>
          <a:solidFill>
            <a:srgbClr val="A2BDC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600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BCF9CD8B-5E25-45B1-191F-C9733A1644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795248" y="5160844"/>
            <a:ext cx="4566022" cy="574914"/>
          </a:xfrm>
          <a:prstGeom prst="rect">
            <a:avLst/>
          </a:prstGeom>
          <a:solidFill>
            <a:srgbClr val="18646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600" dirty="0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D09EE1AB-C8AB-B02A-92C2-FBB7E83DFC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311338" y="4940931"/>
            <a:ext cx="1095901" cy="1095901"/>
          </a:xfrm>
          <a:prstGeom prst="ellipse">
            <a:avLst/>
          </a:prstGeom>
          <a:solidFill>
            <a:srgbClr val="45155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E38DFC24-EBCC-9168-9584-82BE6BEF08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6363035" y="5187264"/>
            <a:ext cx="992505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3200" b="1" dirty="0">
                <a:solidFill>
                  <a:schemeClr val="bg1"/>
                </a:solidFill>
              </a:rPr>
              <a:t>7th</a:t>
            </a:r>
            <a:endParaRPr lang="en-GB" sz="3200" dirty="0">
              <a:solidFill>
                <a:schemeClr val="bg1"/>
              </a:solidFill>
            </a:endParaRPr>
          </a:p>
        </p:txBody>
      </p:sp>
      <p:graphicFrame>
        <p:nvGraphicFramePr>
          <p:cNvPr id="21" name="Chart 20">
            <a:extLst>
              <a:ext uri="{FF2B5EF4-FFF2-40B4-BE49-F238E27FC236}">
                <a16:creationId xmlns:a16="http://schemas.microsoft.com/office/drawing/2014/main" id="{0FC1D2EF-E93E-21A4-B5AF-7A472D5AA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628889790"/>
              </p:ext>
            </p:extLst>
          </p:nvPr>
        </p:nvGraphicFramePr>
        <p:xfrm>
          <a:off x="8789585" y="4168226"/>
          <a:ext cx="3677771" cy="245184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3" name="TextBox 22">
            <a:extLst>
              <a:ext uri="{FF2B5EF4-FFF2-40B4-BE49-F238E27FC236}">
                <a16:creationId xmlns:a16="http://schemas.microsoft.com/office/drawing/2014/main" id="{04A45871-D71B-429A-BE3E-E1C4FD3B76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10031942" y="5624991"/>
            <a:ext cx="1290449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1600" b="1" dirty="0">
                <a:solidFill>
                  <a:schemeClr val="bg1"/>
                </a:solidFill>
              </a:rPr>
              <a:t>68% availability</a:t>
            </a:r>
            <a:endParaRPr lang="en-GB" sz="1600" dirty="0">
              <a:solidFill>
                <a:schemeClr val="bg1"/>
              </a:solidFill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5D9CE93D-8E56-60C0-45A0-24895CBFAB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7518566" y="5202350"/>
            <a:ext cx="2377105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2400" b="1" dirty="0">
                <a:solidFill>
                  <a:schemeClr val="bg1"/>
                </a:solidFill>
              </a:rPr>
              <a:t>England</a:t>
            </a:r>
            <a:endParaRPr lang="en-GB" sz="2400" dirty="0">
              <a:solidFill>
                <a:schemeClr val="bg1"/>
              </a:solidFill>
            </a:endParaRPr>
          </a:p>
        </p:txBody>
      </p:sp>
      <p:grpSp>
        <p:nvGrpSpPr>
          <p:cNvPr id="25" name="Group 24">
            <a:extLst>
              <a:ext uri="{FF2B5EF4-FFF2-40B4-BE49-F238E27FC236}">
                <a16:creationId xmlns:a16="http://schemas.microsoft.com/office/drawing/2014/main" id="{03E04764-7A41-F1A0-77AD-BE91C31900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10707774" y="534359"/>
            <a:ext cx="868680" cy="868680"/>
            <a:chOff x="1772022" y="2815662"/>
            <a:chExt cx="1924423" cy="1924423"/>
          </a:xfrm>
        </p:grpSpPr>
        <p:sp>
          <p:nvSpPr>
            <p:cNvPr id="26" name="Oval 25">
              <a:extLst>
                <a:ext uri="{FF2B5EF4-FFF2-40B4-BE49-F238E27FC236}">
                  <a16:creationId xmlns:a16="http://schemas.microsoft.com/office/drawing/2014/main" id="{8688C077-4357-31F4-5D3A-056303BB7CFE}"/>
                </a:ext>
              </a:extLst>
            </p:cNvPr>
            <p:cNvSpPr/>
            <p:nvPr/>
          </p:nvSpPr>
          <p:spPr>
            <a:xfrm>
              <a:off x="1772022" y="2815662"/>
              <a:ext cx="1924423" cy="1924423"/>
            </a:xfrm>
            <a:prstGeom prst="ellipse">
              <a:avLst/>
            </a:prstGeom>
            <a:noFill/>
            <a:ln w="57150">
              <a:solidFill>
                <a:srgbClr val="18646E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C6F0EDE4-DDEF-C82F-E7C5-5B30980D2947}"/>
                </a:ext>
              </a:extLst>
            </p:cNvPr>
            <p:cNvCxnSpPr>
              <a:cxnSpLocks/>
            </p:cNvCxnSpPr>
            <p:nvPr/>
          </p:nvCxnSpPr>
          <p:spPr>
            <a:xfrm>
              <a:off x="1825810" y="3429000"/>
              <a:ext cx="1811693" cy="0"/>
            </a:xfrm>
            <a:prstGeom prst="line">
              <a:avLst/>
            </a:prstGeom>
            <a:ln w="38100">
              <a:solidFill>
                <a:srgbClr val="18646E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Arrow Connector 27">
              <a:extLst>
                <a:ext uri="{FF2B5EF4-FFF2-40B4-BE49-F238E27FC236}">
                  <a16:creationId xmlns:a16="http://schemas.microsoft.com/office/drawing/2014/main" id="{6C115C4F-F7F9-A9D8-E23E-0D08A36DF8F4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352989" y="3550110"/>
              <a:ext cx="0" cy="368191"/>
            </a:xfrm>
            <a:prstGeom prst="straightConnector1">
              <a:avLst/>
            </a:prstGeom>
            <a:ln w="38100">
              <a:solidFill>
                <a:srgbClr val="18646E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Arrow Connector 28">
              <a:extLst>
                <a:ext uri="{FF2B5EF4-FFF2-40B4-BE49-F238E27FC236}">
                  <a16:creationId xmlns:a16="http://schemas.microsoft.com/office/drawing/2014/main" id="{DC21D388-E7C2-4FF9-AB5C-D428ED651E6F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731656" y="3550110"/>
              <a:ext cx="0" cy="368191"/>
            </a:xfrm>
            <a:prstGeom prst="straightConnector1">
              <a:avLst/>
            </a:prstGeom>
            <a:ln w="38100">
              <a:solidFill>
                <a:srgbClr val="18646E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Arrow Connector 29">
              <a:extLst>
                <a:ext uri="{FF2B5EF4-FFF2-40B4-BE49-F238E27FC236}">
                  <a16:creationId xmlns:a16="http://schemas.microsoft.com/office/drawing/2014/main" id="{7167B546-5CA2-9FF4-49AB-7A97B9B2752B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078324" y="3550109"/>
              <a:ext cx="0" cy="368192"/>
            </a:xfrm>
            <a:prstGeom prst="straightConnector1">
              <a:avLst/>
            </a:prstGeom>
            <a:ln w="38100">
              <a:solidFill>
                <a:srgbClr val="18646E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1" name="Oval 30">
            <a:extLst>
              <a:ext uri="{FF2B5EF4-FFF2-40B4-BE49-F238E27FC236}">
                <a16:creationId xmlns:a16="http://schemas.microsoft.com/office/drawing/2014/main" id="{BA5530D7-F15C-FBB7-2B29-738B1F125B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06104" y="2588797"/>
            <a:ext cx="1095901" cy="1095901"/>
          </a:xfrm>
          <a:prstGeom prst="ellipse">
            <a:avLst/>
          </a:prstGeom>
          <a:solidFill>
            <a:srgbClr val="45155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66D3A6FC-FC47-8F24-1D3B-6CCF4B129D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606104" y="2812357"/>
            <a:ext cx="992505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3200" b="1" dirty="0">
                <a:solidFill>
                  <a:schemeClr val="bg1"/>
                </a:solidFill>
              </a:rPr>
              <a:t>3rd</a:t>
            </a:r>
            <a:endParaRPr lang="en-GB" sz="3200" dirty="0">
              <a:solidFill>
                <a:schemeClr val="bg1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B08D15A-69CB-6034-6433-EDBC9D5A7EC4}"/>
              </a:ext>
            </a:extLst>
          </p:cNvPr>
          <p:cNvSpPr txBox="1"/>
          <p:nvPr/>
        </p:nvSpPr>
        <p:spPr>
          <a:xfrm>
            <a:off x="496384" y="5963755"/>
            <a:ext cx="803368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baseline="30000" dirty="0">
                <a:latin typeface="+mn-lt"/>
              </a:rPr>
              <a:t>1</a:t>
            </a:r>
            <a:r>
              <a:rPr lang="en-GB" sz="1400" dirty="0">
                <a:latin typeface="+mn-lt"/>
              </a:rPr>
              <a:t>NPDUIS MEDS </a:t>
            </a:r>
            <a:r>
              <a:rPr lang="en-GB" sz="1400" dirty="0" err="1">
                <a:latin typeface="+mn-lt"/>
              </a:rPr>
              <a:t>EntryWatch</a:t>
            </a:r>
            <a:r>
              <a:rPr lang="en-GB" sz="1400" dirty="0">
                <a:latin typeface="+mn-lt"/>
              </a:rPr>
              <a:t> 6</a:t>
            </a:r>
            <a:r>
              <a:rPr lang="en-GB" sz="1400" baseline="30000" dirty="0">
                <a:latin typeface="+mn-lt"/>
              </a:rPr>
              <a:t>th</a:t>
            </a:r>
            <a:r>
              <a:rPr lang="en-GB" sz="1400" dirty="0">
                <a:latin typeface="+mn-lt"/>
              </a:rPr>
              <a:t> Edition 2022</a:t>
            </a:r>
            <a:endParaRPr lang="en-GB" sz="1400" dirty="0"/>
          </a:p>
          <a:p>
            <a:r>
              <a:rPr lang="en-GB" sz="1400" baseline="30000" dirty="0">
                <a:latin typeface="+mn-lt"/>
              </a:rPr>
              <a:t>2</a:t>
            </a:r>
            <a:r>
              <a:rPr lang="en-GB" sz="1400" dirty="0">
                <a:latin typeface="+mn-lt"/>
              </a:rPr>
              <a:t>2021 EFPIA WAIT Indicator Survey, published April 2022</a:t>
            </a:r>
          </a:p>
        </p:txBody>
      </p:sp>
    </p:spTree>
    <p:extLst>
      <p:ext uri="{BB962C8B-B14F-4D97-AF65-F5344CB8AC3E}">
        <p14:creationId xmlns:p14="http://schemas.microsoft.com/office/powerpoint/2010/main" val="5547937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AD9B55-414A-30DA-A92A-6148DE1C3B1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96384" y="487510"/>
            <a:ext cx="10400216" cy="1276350"/>
          </a:xfrm>
        </p:spPr>
        <p:txBody>
          <a:bodyPr/>
          <a:lstStyle/>
          <a:p>
            <a:r>
              <a:rPr lang="en-GB" sz="4000" dirty="0">
                <a:latin typeface="+mn-lt"/>
              </a:rPr>
              <a:t>England is 6th in Europe on time to availability of new active substances</a:t>
            </a:r>
            <a:r>
              <a:rPr lang="en-GB" dirty="0">
                <a:latin typeface="+mn-lt"/>
              </a:rPr>
              <a:t> </a:t>
            </a:r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0CEC600-7D7F-50B7-FF60-29DD249AF3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D914462-0A0E-4602-BFA1-33271CD95439}" type="slidenum">
              <a:rPr lang="en-GB" smtClean="0"/>
              <a:pPr/>
              <a:t>5</a:t>
            </a:fld>
            <a:endParaRPr lang="en-GB"/>
          </a:p>
        </p:txBody>
      </p: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CB94D7F4-7EF9-900B-1F9E-8FCDA067ED78}"/>
              </a:ext>
            </a:extLst>
          </p:cNvPr>
          <p:cNvSpPr txBox="1">
            <a:spLocks/>
          </p:cNvSpPr>
          <p:nvPr/>
        </p:nvSpPr>
        <p:spPr>
          <a:xfrm>
            <a:off x="517938" y="1825273"/>
            <a:ext cx="5437421" cy="4037468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Aft>
                <a:spcPts val="600"/>
              </a:spcAft>
            </a:pPr>
            <a:r>
              <a:rPr lang="en-GB" sz="2400" dirty="0">
                <a:latin typeface="+mn-lt"/>
              </a:rPr>
              <a:t>WAIT data</a:t>
            </a:r>
            <a:r>
              <a:rPr lang="en-GB" sz="2400" baseline="30000" dirty="0">
                <a:latin typeface="+mn-lt"/>
              </a:rPr>
              <a:t>1</a:t>
            </a:r>
            <a:r>
              <a:rPr lang="en-GB" sz="2400" dirty="0">
                <a:latin typeface="+mn-lt"/>
              </a:rPr>
              <a:t> reports that England has a mean of 340 days for access to all medicines, compared to the EU average of 511 days</a:t>
            </a:r>
            <a:r>
              <a:rPr lang="en-GB" sz="2400" baseline="30000" dirty="0">
                <a:latin typeface="+mn-lt"/>
              </a:rPr>
              <a:t>2</a:t>
            </a:r>
            <a:r>
              <a:rPr lang="en-GB" sz="2400" dirty="0">
                <a:latin typeface="+mn-lt"/>
              </a:rPr>
              <a:t>. </a:t>
            </a:r>
          </a:p>
          <a:p>
            <a:pPr>
              <a:spcAft>
                <a:spcPts val="600"/>
              </a:spcAft>
            </a:pPr>
            <a:r>
              <a:rPr lang="en-GB" sz="2400" dirty="0">
                <a:latin typeface="+mn-lt"/>
              </a:rPr>
              <a:t>NICE’s internal performance data - which excludes delays outside of NICE’s control - shows that in 2020/21, the average time from Marketing Authorisation to 1st NICE output was 1.5 months, and to final NICE output was 3.3 months. </a:t>
            </a:r>
          </a:p>
        </p:txBody>
      </p:sp>
      <p:pic>
        <p:nvPicPr>
          <p:cNvPr id="9" name="Graphic 8">
            <a:extLst>
              <a:ext uri="{FF2B5EF4-FFF2-40B4-BE49-F238E27FC236}">
                <a16:creationId xmlns:a16="http://schemas.microsoft.com/office/drawing/2014/main" id="{78F2A726-F8AC-65D1-88F7-E4782A19CD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561320" y="414310"/>
            <a:ext cx="1134296" cy="1134296"/>
          </a:xfrm>
          <a:prstGeom prst="rect">
            <a:avLst/>
          </a:prstGeom>
        </p:spPr>
      </p:pic>
      <p:sp>
        <p:nvSpPr>
          <p:cNvPr id="21" name="Rectangle 20">
            <a:extLst>
              <a:ext uri="{FF2B5EF4-FFF2-40B4-BE49-F238E27FC236}">
                <a16:creationId xmlns:a16="http://schemas.microsoft.com/office/drawing/2014/main" id="{7F6FA4DB-1688-9E21-04D6-4968907B36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901928" y="1763860"/>
            <a:ext cx="4566022" cy="267510"/>
          </a:xfrm>
          <a:prstGeom prst="rect">
            <a:avLst/>
          </a:prstGeom>
          <a:solidFill>
            <a:srgbClr val="A2BDC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600" dirty="0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7F484587-EE2E-D12F-AFC9-0D9A6D3510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901928" y="2198200"/>
            <a:ext cx="4566022" cy="267510"/>
          </a:xfrm>
          <a:prstGeom prst="rect">
            <a:avLst/>
          </a:prstGeom>
          <a:solidFill>
            <a:srgbClr val="A2BDC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600" dirty="0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31750942-AA69-C0CB-076C-A9C55701DC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901928" y="2632540"/>
            <a:ext cx="4566022" cy="267510"/>
          </a:xfrm>
          <a:prstGeom prst="rect">
            <a:avLst/>
          </a:prstGeom>
          <a:solidFill>
            <a:srgbClr val="A2BDC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600" dirty="0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87279B61-4381-4C21-F95A-2252585268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901928" y="3066880"/>
            <a:ext cx="4566022" cy="267510"/>
          </a:xfrm>
          <a:prstGeom prst="rect">
            <a:avLst/>
          </a:prstGeom>
          <a:solidFill>
            <a:srgbClr val="A2BDC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600" dirty="0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152F7612-DCD3-E045-0E09-A69DE0C254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901928" y="3510297"/>
            <a:ext cx="4566022" cy="267510"/>
          </a:xfrm>
          <a:prstGeom prst="rect">
            <a:avLst/>
          </a:prstGeom>
          <a:solidFill>
            <a:srgbClr val="A2BDC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600" dirty="0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50769142-3B2A-40FB-049D-158C41F37D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901928" y="3953714"/>
            <a:ext cx="4566022" cy="574914"/>
          </a:xfrm>
          <a:prstGeom prst="rect">
            <a:avLst/>
          </a:prstGeom>
          <a:solidFill>
            <a:srgbClr val="18646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600" dirty="0"/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C3E41DB5-3A8F-F701-FC3F-06722ED1A6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418018" y="3733801"/>
            <a:ext cx="1095901" cy="1095901"/>
          </a:xfrm>
          <a:prstGeom prst="ellipse">
            <a:avLst/>
          </a:prstGeom>
          <a:solidFill>
            <a:srgbClr val="45155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A1389804-A6E4-43AA-8A21-91E2F4323C4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6469715" y="3980134"/>
            <a:ext cx="992505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3200" b="1" dirty="0">
                <a:solidFill>
                  <a:schemeClr val="bg1"/>
                </a:solidFill>
              </a:rPr>
              <a:t>6th</a:t>
            </a:r>
            <a:endParaRPr lang="en-GB" sz="3200" dirty="0">
              <a:solidFill>
                <a:schemeClr val="bg1"/>
              </a:solidFill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3E6C92A1-E6A7-9B9B-3082-C10C0CE6B5B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7625246" y="3995220"/>
            <a:ext cx="2377105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2400" b="1" dirty="0">
                <a:solidFill>
                  <a:schemeClr val="bg1"/>
                </a:solidFill>
              </a:rPr>
              <a:t>England</a:t>
            </a:r>
            <a:endParaRPr lang="en-GB" sz="2400" dirty="0">
              <a:solidFill>
                <a:schemeClr val="bg1"/>
              </a:solidFill>
            </a:endParaRP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0EADE587-0C3D-32D9-56FD-40FF58EFE66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965970" y="5315014"/>
            <a:ext cx="2043594" cy="369332"/>
          </a:xfrm>
          <a:prstGeom prst="rect">
            <a:avLst/>
          </a:prstGeom>
          <a:solidFill>
            <a:srgbClr val="0045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600" dirty="0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2EB32B6A-E2DE-DA9D-5C81-F41CBA44AC6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965968" y="5680179"/>
            <a:ext cx="3168002" cy="365125"/>
          </a:xfrm>
          <a:prstGeom prst="rect">
            <a:avLst/>
          </a:prstGeom>
          <a:solidFill>
            <a:srgbClr val="45155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6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F27D379-1F8D-3F49-D2C3-4D1E4A9C901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9956133" y="5292257"/>
            <a:ext cx="11294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340 days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0DC4EE06-597C-FBC2-EF9E-BC7F32921D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10744485" y="5680179"/>
            <a:ext cx="11294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511 days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5FBA464A-B9C0-93D3-4D73-9270943EBE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7023971" y="5321164"/>
            <a:ext cx="1790739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600" b="1" dirty="0">
                <a:solidFill>
                  <a:schemeClr val="bg1"/>
                </a:solidFill>
              </a:rPr>
              <a:t>England average</a:t>
            </a:r>
            <a:endParaRPr lang="en-GB" sz="1600" dirty="0">
              <a:solidFill>
                <a:schemeClr val="bg1"/>
              </a:solidFill>
            </a:endParaRP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401220F8-A5A9-2283-F01B-F23BD34C5FD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7023971" y="5695164"/>
            <a:ext cx="1790739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600" b="1" dirty="0">
                <a:solidFill>
                  <a:schemeClr val="bg1"/>
                </a:solidFill>
              </a:rPr>
              <a:t>EU average</a:t>
            </a:r>
            <a:endParaRPr lang="en-GB" sz="1600" dirty="0">
              <a:solidFill>
                <a:schemeClr val="bg1"/>
              </a:solidFill>
            </a:endParaRPr>
          </a:p>
        </p:txBody>
      </p:sp>
      <p:sp>
        <p:nvSpPr>
          <p:cNvPr id="35" name="Isosceles Triangle 34">
            <a:extLst>
              <a:ext uri="{FF2B5EF4-FFF2-40B4-BE49-F238E27FC236}">
                <a16:creationId xmlns:a16="http://schemas.microsoft.com/office/drawing/2014/main" id="{E8A1ACE3-3BAD-8D54-B413-DD9DDFB3E4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9117077" y="5385372"/>
            <a:ext cx="259415" cy="223634"/>
          </a:xfrm>
          <a:prstGeom prst="triangl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6" name="Isosceles Triangle 35">
            <a:extLst>
              <a:ext uri="{FF2B5EF4-FFF2-40B4-BE49-F238E27FC236}">
                <a16:creationId xmlns:a16="http://schemas.microsoft.com/office/drawing/2014/main" id="{FCF0AFBE-386C-7FE0-62DB-42058DC811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9407334" y="5388272"/>
            <a:ext cx="259415" cy="223634"/>
          </a:xfrm>
          <a:prstGeom prst="triangl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7" name="Isosceles Triangle 36">
            <a:extLst>
              <a:ext uri="{FF2B5EF4-FFF2-40B4-BE49-F238E27FC236}">
                <a16:creationId xmlns:a16="http://schemas.microsoft.com/office/drawing/2014/main" id="{B8B122CF-0FC7-F560-38AF-D46A2671E3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9697590" y="5383289"/>
            <a:ext cx="259415" cy="223634"/>
          </a:xfrm>
          <a:prstGeom prst="triangl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8" name="Isosceles Triangle 37">
            <a:extLst>
              <a:ext uri="{FF2B5EF4-FFF2-40B4-BE49-F238E27FC236}">
                <a16:creationId xmlns:a16="http://schemas.microsoft.com/office/drawing/2014/main" id="{AB7FF222-4E1B-25A9-EBF0-8947FC85A9D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10212704" y="5764959"/>
            <a:ext cx="259415" cy="223634"/>
          </a:xfrm>
          <a:prstGeom prst="triangle">
            <a:avLst/>
          </a:prstGeom>
          <a:solidFill>
            <a:srgbClr val="45155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9" name="Isosceles Triangle 38">
            <a:extLst>
              <a:ext uri="{FF2B5EF4-FFF2-40B4-BE49-F238E27FC236}">
                <a16:creationId xmlns:a16="http://schemas.microsoft.com/office/drawing/2014/main" id="{B402B7AA-6940-9F08-095D-D6400C7C85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10502960" y="5759976"/>
            <a:ext cx="259415" cy="223634"/>
          </a:xfrm>
          <a:prstGeom prst="triangle">
            <a:avLst/>
          </a:prstGeom>
          <a:solidFill>
            <a:srgbClr val="45155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54A33911-C532-2637-A449-8AEC002C0E43}"/>
              </a:ext>
            </a:extLst>
          </p:cNvPr>
          <p:cNvSpPr txBox="1"/>
          <p:nvPr/>
        </p:nvSpPr>
        <p:spPr>
          <a:xfrm>
            <a:off x="394784" y="5994116"/>
            <a:ext cx="803368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baseline="30000" dirty="0">
                <a:latin typeface="+mn-lt"/>
              </a:rPr>
              <a:t>1</a:t>
            </a:r>
            <a:r>
              <a:rPr lang="en-GB" sz="1400" dirty="0">
                <a:latin typeface="+mn-lt"/>
              </a:rPr>
              <a:t>2021 EFPIA WAIT Indicator Survey, published April 2022</a:t>
            </a:r>
          </a:p>
          <a:p>
            <a:r>
              <a:rPr lang="en-GB" sz="1400" baseline="30000" dirty="0"/>
              <a:t>2</a:t>
            </a:r>
            <a:r>
              <a:rPr lang="en-GB" sz="1400" dirty="0">
                <a:latin typeface="+mn-lt"/>
              </a:rPr>
              <a:t>This figure is skewed by outliers; the median figure is lower.</a:t>
            </a:r>
          </a:p>
        </p:txBody>
      </p:sp>
    </p:spTree>
    <p:extLst>
      <p:ext uri="{BB962C8B-B14F-4D97-AF65-F5344CB8AC3E}">
        <p14:creationId xmlns:p14="http://schemas.microsoft.com/office/powerpoint/2010/main" val="14281935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AD9B55-414A-30DA-A92A-6148DE1C3B1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96384" y="487510"/>
            <a:ext cx="10273216" cy="1276350"/>
          </a:xfrm>
        </p:spPr>
        <p:txBody>
          <a:bodyPr>
            <a:normAutofit fontScale="90000"/>
          </a:bodyPr>
          <a:lstStyle/>
          <a:p>
            <a:r>
              <a:rPr lang="en-GB" sz="4000" dirty="0">
                <a:latin typeface="+mn-lt"/>
              </a:rPr>
              <a:t>England’s rate of optimised recommendations is comparable to international peers</a:t>
            </a:r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0CEC600-7D7F-50B7-FF60-29DD249AF3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398000" y="6472438"/>
            <a:ext cx="2743200" cy="365125"/>
          </a:xfrm>
        </p:spPr>
        <p:txBody>
          <a:bodyPr/>
          <a:lstStyle/>
          <a:p>
            <a:fld id="{FD914462-0A0E-4602-BFA1-33271CD95439}" type="slidenum">
              <a:rPr lang="en-GB" smtClean="0"/>
              <a:pPr/>
              <a:t>6</a:t>
            </a:fld>
            <a:endParaRPr lang="en-GB"/>
          </a:p>
        </p:txBody>
      </p:sp>
      <p:sp>
        <p:nvSpPr>
          <p:cNvPr id="26" name="Text Placeholder 2">
            <a:extLst>
              <a:ext uri="{FF2B5EF4-FFF2-40B4-BE49-F238E27FC236}">
                <a16:creationId xmlns:a16="http://schemas.microsoft.com/office/drawing/2014/main" id="{6E8BBAD5-23C5-AE30-2412-A39786EA5838}"/>
              </a:ext>
            </a:extLst>
          </p:cNvPr>
          <p:cNvSpPr txBox="1">
            <a:spLocks/>
          </p:cNvSpPr>
          <p:nvPr/>
        </p:nvSpPr>
        <p:spPr>
          <a:xfrm>
            <a:off x="4481187" y="2147386"/>
            <a:ext cx="6750564" cy="1383213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Aft>
                <a:spcPts val="600"/>
              </a:spcAft>
            </a:pPr>
            <a:r>
              <a:rPr lang="en-GB" sz="2400" dirty="0">
                <a:latin typeface="+mn-lt"/>
              </a:rPr>
              <a:t>England’s rate of optimised recommendations is very similar to 50% of the top 6 higher ranked countries by volumes of new medicines. </a:t>
            </a:r>
          </a:p>
          <a:p>
            <a:pPr>
              <a:spcAft>
                <a:spcPts val="600"/>
              </a:spcAft>
            </a:pPr>
            <a:endParaRPr lang="en-GB" sz="2400" dirty="0">
              <a:latin typeface="+mn-lt"/>
            </a:endParaRPr>
          </a:p>
          <a:p>
            <a:pPr>
              <a:spcAft>
                <a:spcPts val="600"/>
              </a:spcAft>
            </a:pPr>
            <a:endParaRPr lang="en-GB" sz="2400" b="1" dirty="0">
              <a:latin typeface="Arial" panose="020B0604020202020204" pitchFamily="34" charset="0"/>
            </a:endParaRPr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427318C3-2133-176F-A561-8DAB23F56BA4}"/>
              </a:ext>
            </a:extLst>
          </p:cNvPr>
          <p:cNvSpPr txBox="1">
            <a:spLocks/>
          </p:cNvSpPr>
          <p:nvPr/>
        </p:nvSpPr>
        <p:spPr>
          <a:xfrm>
            <a:off x="4458504" y="3496823"/>
            <a:ext cx="5006113" cy="719413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Aft>
                <a:spcPts val="600"/>
              </a:spcAft>
            </a:pPr>
            <a:r>
              <a:rPr lang="en-GB" sz="2400" dirty="0">
                <a:latin typeface="+mn-lt"/>
              </a:rPr>
              <a:t>The past three years of WAIT data</a:t>
            </a:r>
            <a:r>
              <a:rPr lang="en-GB" sz="2400" baseline="30000" dirty="0">
                <a:latin typeface="+mn-lt"/>
              </a:rPr>
              <a:t>1</a:t>
            </a:r>
            <a:r>
              <a:rPr lang="en-GB" sz="2400" dirty="0">
                <a:latin typeface="+mn-lt"/>
              </a:rPr>
              <a:t> shows a stable trend of c40% optimised and c60% fully available medicines, similar to comparable countries. </a:t>
            </a:r>
          </a:p>
          <a:p>
            <a:pPr>
              <a:spcAft>
                <a:spcPts val="600"/>
              </a:spcAft>
            </a:pPr>
            <a:endParaRPr lang="en-GB" sz="2400" b="1" dirty="0">
              <a:latin typeface="Arial" panose="020B0604020202020204" pitchFamily="34" charset="0"/>
            </a:endParaRPr>
          </a:p>
        </p:txBody>
      </p:sp>
      <p:pic>
        <p:nvPicPr>
          <p:cNvPr id="9" name="Graphic 8">
            <a:extLst>
              <a:ext uri="{FF2B5EF4-FFF2-40B4-BE49-F238E27FC236}">
                <a16:creationId xmlns:a16="http://schemas.microsoft.com/office/drawing/2014/main" id="{12C1FD57-5CB7-49D8-0B08-215CCE68A7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599420" y="358946"/>
            <a:ext cx="1164696" cy="1164696"/>
          </a:xfrm>
          <a:prstGeom prst="rect">
            <a:avLst/>
          </a:prstGeom>
        </p:spPr>
      </p:pic>
      <p:graphicFrame>
        <p:nvGraphicFramePr>
          <p:cNvPr id="10" name="Chart 9">
            <a:extLst>
              <a:ext uri="{FF2B5EF4-FFF2-40B4-BE49-F238E27FC236}">
                <a16:creationId xmlns:a16="http://schemas.microsoft.com/office/drawing/2014/main" id="{3D08A600-0EDC-46ED-B32E-BDEB633AC2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305081921"/>
              </p:ext>
            </p:extLst>
          </p:nvPr>
        </p:nvGraphicFramePr>
        <p:xfrm>
          <a:off x="8841224" y="3327399"/>
          <a:ext cx="3067454" cy="22645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11" name="TextBox 10">
            <a:extLst>
              <a:ext uri="{FF2B5EF4-FFF2-40B4-BE49-F238E27FC236}">
                <a16:creationId xmlns:a16="http://schemas.microsoft.com/office/drawing/2014/main" id="{CABBD4C4-D5E8-A438-4A6C-7EED5BCED7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10297805" y="4182460"/>
            <a:ext cx="1345206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1400" b="1" dirty="0">
                <a:solidFill>
                  <a:schemeClr val="bg1"/>
                </a:solidFill>
              </a:rPr>
              <a:t>60% fully available</a:t>
            </a:r>
            <a:endParaRPr lang="en-GB" sz="1400" dirty="0">
              <a:solidFill>
                <a:schemeClr val="bg1"/>
              </a:solidFill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A45AEC67-FB65-040C-BEB9-E29851CFFC4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9455541" y="3966132"/>
            <a:ext cx="1040427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1400" b="1" dirty="0">
                <a:solidFill>
                  <a:schemeClr val="bg1"/>
                </a:solidFill>
              </a:rPr>
              <a:t>40% optimised</a:t>
            </a:r>
            <a:endParaRPr lang="en-GB" sz="1400" dirty="0">
              <a:solidFill>
                <a:schemeClr val="bg1"/>
              </a:solidFill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B20DEBD8-17FF-31E8-9DE5-C8E4C29CF0E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15546" y="2227579"/>
            <a:ext cx="3550933" cy="204999"/>
          </a:xfrm>
          <a:prstGeom prst="rect">
            <a:avLst/>
          </a:prstGeom>
          <a:solidFill>
            <a:srgbClr val="A2BDC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600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0BC47BF-0DFE-DE8B-C66A-DDD2E1A622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15546" y="2661919"/>
            <a:ext cx="3550933" cy="204999"/>
          </a:xfrm>
          <a:prstGeom prst="rect">
            <a:avLst/>
          </a:prstGeom>
          <a:solidFill>
            <a:srgbClr val="18646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600"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21227F2-B01A-D601-3852-166949D9C92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15546" y="3096259"/>
            <a:ext cx="3550933" cy="204999"/>
          </a:xfrm>
          <a:prstGeom prst="rect">
            <a:avLst/>
          </a:prstGeom>
          <a:solidFill>
            <a:srgbClr val="18646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600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6581C6CF-F503-6F36-DEAD-7B6E6B192F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15546" y="3530599"/>
            <a:ext cx="3550933" cy="204999"/>
          </a:xfrm>
          <a:prstGeom prst="rect">
            <a:avLst/>
          </a:prstGeom>
          <a:solidFill>
            <a:srgbClr val="A2BDC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600" dirty="0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7923A3FE-D748-1D5D-B2D2-1E50C2C64F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15546" y="3974016"/>
            <a:ext cx="3550933" cy="204999"/>
          </a:xfrm>
          <a:prstGeom prst="rect">
            <a:avLst/>
          </a:prstGeom>
          <a:solidFill>
            <a:srgbClr val="18646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600" dirty="0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E8E931B6-10E5-0B87-A917-CE070DFE91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15546" y="4417433"/>
            <a:ext cx="3550933" cy="204999"/>
          </a:xfrm>
          <a:prstGeom prst="rect">
            <a:avLst/>
          </a:prstGeom>
          <a:solidFill>
            <a:srgbClr val="A2BDC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600" dirty="0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54589D86-8E56-8ED6-2CD4-AE999B1984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15546" y="4851773"/>
            <a:ext cx="3550933" cy="204999"/>
          </a:xfrm>
          <a:prstGeom prst="rect">
            <a:avLst/>
          </a:prstGeom>
          <a:solidFill>
            <a:srgbClr val="18646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600" dirty="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262B59E2-B881-BA6B-2B52-1C34611ADED7}"/>
              </a:ext>
            </a:extLst>
          </p:cNvPr>
          <p:cNvSpPr txBox="1"/>
          <p:nvPr/>
        </p:nvSpPr>
        <p:spPr>
          <a:xfrm>
            <a:off x="394784" y="6167582"/>
            <a:ext cx="803368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baseline="30000" dirty="0">
                <a:latin typeface="+mn-lt"/>
              </a:rPr>
              <a:t>1</a:t>
            </a:r>
            <a:r>
              <a:rPr lang="en-GB" sz="1400" dirty="0">
                <a:latin typeface="+mn-lt"/>
              </a:rPr>
              <a:t>2021 EFPIA WAIT Indicator Survey, published April 2022</a:t>
            </a:r>
          </a:p>
        </p:txBody>
      </p:sp>
    </p:spTree>
    <p:extLst>
      <p:ext uri="{BB962C8B-B14F-4D97-AF65-F5344CB8AC3E}">
        <p14:creationId xmlns:p14="http://schemas.microsoft.com/office/powerpoint/2010/main" val="3176507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F17D85-38AB-3777-8727-73AC1BE3F2E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96385" y="441210"/>
            <a:ext cx="5707192" cy="1885061"/>
          </a:xfrm>
        </p:spPr>
        <p:txBody>
          <a:bodyPr>
            <a:noAutofit/>
          </a:bodyPr>
          <a:lstStyle/>
          <a:p>
            <a:r>
              <a:rPr lang="en-GB" sz="2800" b="1" dirty="0">
                <a:latin typeface="Arial" panose="020B0604020202020204" pitchFamily="34" charset="0"/>
              </a:rPr>
              <a:t>NICE is a world leader in rapid access to medicines, but we want to go further and are continuing to invest to maintain and enhance this position.</a:t>
            </a:r>
            <a:endParaRPr lang="en-GB" sz="28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50F002F-34F0-665E-94BD-7FBF7AD960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406143" y="6169141"/>
            <a:ext cx="2743200" cy="365125"/>
          </a:xfrm>
        </p:spPr>
        <p:txBody>
          <a:bodyPr/>
          <a:lstStyle/>
          <a:p>
            <a:fld id="{FD914462-0A0E-4602-BFA1-33271CD95439}" type="slidenum">
              <a:rPr lang="en-GB" smtClean="0"/>
              <a:pPr/>
              <a:t>7</a:t>
            </a:fld>
            <a:endParaRPr lang="en-GB" dirty="0"/>
          </a:p>
        </p:txBody>
      </p:sp>
      <p:sp>
        <p:nvSpPr>
          <p:cNvPr id="16" name="Text Placeholder 2">
            <a:extLst>
              <a:ext uri="{FF2B5EF4-FFF2-40B4-BE49-F238E27FC236}">
                <a16:creationId xmlns:a16="http://schemas.microsoft.com/office/drawing/2014/main" id="{45BEBDEA-CB8A-4535-092A-A3DCDD356B89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6366693" y="473704"/>
            <a:ext cx="5372733" cy="851908"/>
          </a:xfrm>
        </p:spPr>
        <p:txBody>
          <a:bodyPr/>
          <a:lstStyle/>
          <a:p>
            <a:r>
              <a:rPr lang="en-GB" dirty="0"/>
              <a:t>Over the next year we will deliver this through: </a:t>
            </a:r>
          </a:p>
        </p:txBody>
      </p:sp>
      <p:sp>
        <p:nvSpPr>
          <p:cNvPr id="17" name="Text Placeholder 2">
            <a:extLst>
              <a:ext uri="{FF2B5EF4-FFF2-40B4-BE49-F238E27FC236}">
                <a16:creationId xmlns:a16="http://schemas.microsoft.com/office/drawing/2014/main" id="{BCD011B0-E609-C030-CF53-02392C7F24B0}"/>
              </a:ext>
            </a:extLst>
          </p:cNvPr>
          <p:cNvSpPr txBox="1">
            <a:spLocks/>
          </p:cNvSpPr>
          <p:nvPr/>
        </p:nvSpPr>
        <p:spPr>
          <a:xfrm>
            <a:off x="6100963" y="2884037"/>
            <a:ext cx="2632006" cy="8519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15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800" kern="1200">
                <a:solidFill>
                  <a:schemeClr val="bg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defRPr>
            </a:lvl1pPr>
            <a:lvl2pPr marL="6858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00000"/>
              </a:lnSpc>
            </a:pPr>
            <a:r>
              <a:rPr lang="en-GB" sz="1600" b="1" dirty="0"/>
              <a:t>Improved, more flexible methods &amp; processes</a:t>
            </a:r>
          </a:p>
        </p:txBody>
      </p:sp>
      <p:sp>
        <p:nvSpPr>
          <p:cNvPr id="19" name="Text Placeholder 2">
            <a:extLst>
              <a:ext uri="{FF2B5EF4-FFF2-40B4-BE49-F238E27FC236}">
                <a16:creationId xmlns:a16="http://schemas.microsoft.com/office/drawing/2014/main" id="{4F8B3FA8-D17E-A537-E32B-B9C86A7EEB90}"/>
              </a:ext>
            </a:extLst>
          </p:cNvPr>
          <p:cNvSpPr txBox="1">
            <a:spLocks/>
          </p:cNvSpPr>
          <p:nvPr/>
        </p:nvSpPr>
        <p:spPr>
          <a:xfrm>
            <a:off x="8953026" y="2854224"/>
            <a:ext cx="2513005" cy="82951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15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800" kern="1200">
                <a:solidFill>
                  <a:schemeClr val="bg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defRPr>
            </a:lvl1pPr>
            <a:lvl2pPr marL="6858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GB" sz="1600" b="1" dirty="0"/>
              <a:t>Audit of performance by molecule &amp; lessons learnt</a:t>
            </a:r>
          </a:p>
        </p:txBody>
      </p:sp>
      <p:sp>
        <p:nvSpPr>
          <p:cNvPr id="18" name="Text Placeholder 2">
            <a:extLst>
              <a:ext uri="{FF2B5EF4-FFF2-40B4-BE49-F238E27FC236}">
                <a16:creationId xmlns:a16="http://schemas.microsoft.com/office/drawing/2014/main" id="{E6E2F61C-CB7E-5679-5E1D-6E9B721F4636}"/>
              </a:ext>
            </a:extLst>
          </p:cNvPr>
          <p:cNvSpPr txBox="1">
            <a:spLocks/>
          </p:cNvSpPr>
          <p:nvPr/>
        </p:nvSpPr>
        <p:spPr>
          <a:xfrm>
            <a:off x="6065556" y="5344678"/>
            <a:ext cx="1599740" cy="63282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15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800" kern="1200">
                <a:solidFill>
                  <a:schemeClr val="bg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defRPr>
            </a:lvl1pPr>
            <a:lvl2pPr marL="6858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00000"/>
              </a:lnSpc>
            </a:pPr>
            <a:r>
              <a:rPr lang="en-GB" sz="1600" b="1" dirty="0"/>
              <a:t>Proportionate HTA</a:t>
            </a:r>
          </a:p>
        </p:txBody>
      </p:sp>
      <p:sp>
        <p:nvSpPr>
          <p:cNvPr id="24" name="Text Placeholder 2">
            <a:extLst>
              <a:ext uri="{FF2B5EF4-FFF2-40B4-BE49-F238E27FC236}">
                <a16:creationId xmlns:a16="http://schemas.microsoft.com/office/drawing/2014/main" id="{EFFB69CA-0F7C-B45F-990E-F79A2AFBEDEE}"/>
              </a:ext>
            </a:extLst>
          </p:cNvPr>
          <p:cNvSpPr txBox="1">
            <a:spLocks/>
          </p:cNvSpPr>
          <p:nvPr/>
        </p:nvSpPr>
        <p:spPr>
          <a:xfrm>
            <a:off x="8067201" y="5327695"/>
            <a:ext cx="1486330" cy="94739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15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800" kern="1200">
                <a:solidFill>
                  <a:schemeClr val="bg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defRPr>
            </a:lvl1pPr>
            <a:lvl2pPr marL="6858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00000"/>
              </a:lnSpc>
            </a:pPr>
            <a:r>
              <a:rPr lang="en-GB" sz="1600" b="1" dirty="0"/>
              <a:t>Collaboration on access pathways</a:t>
            </a:r>
          </a:p>
        </p:txBody>
      </p:sp>
      <p:sp>
        <p:nvSpPr>
          <p:cNvPr id="25" name="Text Placeholder 2">
            <a:extLst>
              <a:ext uri="{FF2B5EF4-FFF2-40B4-BE49-F238E27FC236}">
                <a16:creationId xmlns:a16="http://schemas.microsoft.com/office/drawing/2014/main" id="{CDE7DC6F-CD8D-D3D2-43EF-FC4B13524B8E}"/>
              </a:ext>
            </a:extLst>
          </p:cNvPr>
          <p:cNvSpPr txBox="1">
            <a:spLocks/>
          </p:cNvSpPr>
          <p:nvPr/>
        </p:nvSpPr>
        <p:spPr>
          <a:xfrm>
            <a:off x="10171933" y="5413756"/>
            <a:ext cx="1180225" cy="80812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15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800" kern="1200">
                <a:solidFill>
                  <a:schemeClr val="bg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defRPr>
            </a:lvl1pPr>
            <a:lvl2pPr marL="6858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00000"/>
              </a:lnSpc>
            </a:pPr>
            <a:r>
              <a:rPr lang="en-GB" sz="1600" b="1" dirty="0"/>
              <a:t>RWE framework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44A8836-D40B-951A-6029-7843BB534F63}"/>
              </a:ext>
            </a:extLst>
          </p:cNvPr>
          <p:cNvSpPr/>
          <p:nvPr/>
        </p:nvSpPr>
        <p:spPr>
          <a:xfrm>
            <a:off x="686717" y="3827045"/>
            <a:ext cx="4232049" cy="194399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600"/>
              </a:spcAft>
            </a:pPr>
            <a:r>
              <a:rPr lang="en-GB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Through our ways of working and continued investment we provide a balance between flexibility in approach, responsive engagement, and rigorous evaluation. </a:t>
            </a: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A41CBD27-06F9-6FEE-737D-E2B9BF85B4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6278771" y="3871248"/>
            <a:ext cx="5113623" cy="0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A184061A-D8AE-83FF-D54F-210ED56B8FF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8773088" y="1381468"/>
            <a:ext cx="0" cy="2475054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A6FB9956-1D31-5180-3EC2-610B6EA6E1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7833471" y="3856522"/>
            <a:ext cx="0" cy="2241671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7373141E-AA6E-DF70-064C-40D15968F60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9755465" y="3856521"/>
            <a:ext cx="0" cy="2241671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3" name="Graphic 12">
            <a:extLst>
              <a:ext uri="{FF2B5EF4-FFF2-40B4-BE49-F238E27FC236}">
                <a16:creationId xmlns:a16="http://schemas.microsoft.com/office/drawing/2014/main" id="{854F477C-8C7A-ACD2-6B9B-56E4CFCA3A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155469" y="3896806"/>
            <a:ext cx="1483137" cy="1483137"/>
          </a:xfrm>
          <a:prstGeom prst="rect">
            <a:avLst/>
          </a:prstGeom>
        </p:spPr>
      </p:pic>
      <p:pic>
        <p:nvPicPr>
          <p:cNvPr id="27" name="Graphic 26">
            <a:extLst>
              <a:ext uri="{FF2B5EF4-FFF2-40B4-BE49-F238E27FC236}">
                <a16:creationId xmlns:a16="http://schemas.microsoft.com/office/drawing/2014/main" id="{2558F0E1-CCB8-C865-E293-3BFC1045363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9295556" y="1366551"/>
            <a:ext cx="1494256" cy="1494256"/>
          </a:xfrm>
          <a:prstGeom prst="rect">
            <a:avLst/>
          </a:prstGeom>
        </p:spPr>
      </p:pic>
      <p:pic>
        <p:nvPicPr>
          <p:cNvPr id="29" name="Graphic 28">
            <a:extLst>
              <a:ext uri="{FF2B5EF4-FFF2-40B4-BE49-F238E27FC236}">
                <a16:creationId xmlns:a16="http://schemas.microsoft.com/office/drawing/2014/main" id="{4FF23E45-0F9A-793C-A53A-4B9825C783C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7984583" y="3857904"/>
            <a:ext cx="1619771" cy="1619771"/>
          </a:xfrm>
          <a:prstGeom prst="rect">
            <a:avLst/>
          </a:prstGeom>
        </p:spPr>
      </p:pic>
      <p:pic>
        <p:nvPicPr>
          <p:cNvPr id="31" name="Graphic 30">
            <a:extLst>
              <a:ext uri="{FF2B5EF4-FFF2-40B4-BE49-F238E27FC236}">
                <a16:creationId xmlns:a16="http://schemas.microsoft.com/office/drawing/2014/main" id="{901CCBB8-D434-D4DA-15E9-2CECC56AAD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6544749" y="1264265"/>
            <a:ext cx="1619772" cy="1619772"/>
          </a:xfrm>
          <a:prstGeom prst="rect">
            <a:avLst/>
          </a:prstGeom>
        </p:spPr>
      </p:pic>
      <p:pic>
        <p:nvPicPr>
          <p:cNvPr id="33" name="Graphic 32">
            <a:extLst>
              <a:ext uri="{FF2B5EF4-FFF2-40B4-BE49-F238E27FC236}">
                <a16:creationId xmlns:a16="http://schemas.microsoft.com/office/drawing/2014/main" id="{10490D9D-5CA3-574F-F7AB-804E44D2472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10130548" y="4087728"/>
            <a:ext cx="1292215" cy="12922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002567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B57457-27B2-485D-AB48-5DAD1F443E8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GB" sz="3600" dirty="0"/>
              <a:t>Our analysis shows that a number of factors need to be in place to enable a fast appraisal and timely recommendation 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6F8C639A-3A10-99F6-B7D0-B00B53C15A01}"/>
              </a:ext>
            </a:extLst>
          </p:cNvPr>
          <p:cNvSpPr txBox="1"/>
          <p:nvPr/>
        </p:nvSpPr>
        <p:spPr>
          <a:xfrm>
            <a:off x="5155526" y="3255019"/>
            <a:ext cx="1468966" cy="92333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GB" b="1" dirty="0"/>
              <a:t>Guidance within 90 days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FAE8D67-1D56-DB2C-11B7-98E6F41E64FF}"/>
              </a:ext>
            </a:extLst>
          </p:cNvPr>
          <p:cNvSpPr txBox="1"/>
          <p:nvPr/>
        </p:nvSpPr>
        <p:spPr>
          <a:xfrm>
            <a:off x="7435874" y="2088672"/>
            <a:ext cx="2902448" cy="9694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GB" sz="1600" b="1" dirty="0"/>
              <a:t>Early notification</a:t>
            </a:r>
          </a:p>
          <a:p>
            <a:pPr>
              <a:spcAft>
                <a:spcPts val="600"/>
              </a:spcAft>
            </a:pPr>
            <a:r>
              <a:rPr lang="en-GB" sz="1200" dirty="0"/>
              <a:t>NICE needs to be made aware of products early on in the regulatory pipeline (e.g. via </a:t>
            </a:r>
            <a:r>
              <a:rPr lang="en-GB" sz="1200" dirty="0" err="1"/>
              <a:t>PharmaScan</a:t>
            </a:r>
            <a:r>
              <a:rPr lang="en-GB" sz="1200" dirty="0"/>
              <a:t>)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D9FA544F-35A1-2920-8AAF-F1782CE61749}"/>
              </a:ext>
            </a:extLst>
          </p:cNvPr>
          <p:cNvSpPr txBox="1"/>
          <p:nvPr/>
        </p:nvSpPr>
        <p:spPr>
          <a:xfrm>
            <a:off x="8108658" y="3235441"/>
            <a:ext cx="3006742" cy="9694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GB" sz="1600" b="1" dirty="0"/>
              <a:t>Timely evidence submission</a:t>
            </a:r>
          </a:p>
          <a:p>
            <a:pPr>
              <a:spcAft>
                <a:spcPts val="600"/>
              </a:spcAft>
            </a:pPr>
            <a:r>
              <a:rPr lang="en-GB" sz="1200" dirty="0"/>
              <a:t>Submission deadlines are set in relation to CHMP to allow for timely guidance to be produced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70F863E0-CE32-573B-1104-3DBA13B6D5F7}"/>
              </a:ext>
            </a:extLst>
          </p:cNvPr>
          <p:cNvSpPr txBox="1"/>
          <p:nvPr/>
        </p:nvSpPr>
        <p:spPr>
          <a:xfrm>
            <a:off x="7375602" y="4486775"/>
            <a:ext cx="3359974" cy="9694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GB" sz="1600" b="1" dirty="0"/>
              <a:t>Best value offer upfront</a:t>
            </a:r>
          </a:p>
          <a:p>
            <a:pPr>
              <a:spcAft>
                <a:spcPts val="600"/>
              </a:spcAft>
            </a:pPr>
            <a:r>
              <a:rPr lang="en-GB" sz="1200" dirty="0"/>
              <a:t>Companies should provide their best value offer to NICE at submission in order to inform the 1</a:t>
            </a:r>
            <a:r>
              <a:rPr lang="en-GB" sz="1200" baseline="30000" dirty="0"/>
              <a:t>st</a:t>
            </a:r>
            <a:r>
              <a:rPr lang="en-GB" sz="1200" dirty="0"/>
              <a:t> committee discussion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2CF0A009-35F3-919E-A0C0-9B201F04E334}"/>
              </a:ext>
            </a:extLst>
          </p:cNvPr>
          <p:cNvSpPr txBox="1"/>
          <p:nvPr/>
        </p:nvSpPr>
        <p:spPr>
          <a:xfrm>
            <a:off x="1456424" y="4436936"/>
            <a:ext cx="3015102" cy="11541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spcAft>
                <a:spcPts val="600"/>
              </a:spcAft>
            </a:pPr>
            <a:r>
              <a:rPr lang="en-GB" sz="1600" b="1" dirty="0"/>
              <a:t>Early commercial negotiations</a:t>
            </a:r>
          </a:p>
          <a:p>
            <a:pPr algn="r">
              <a:spcAft>
                <a:spcPts val="600"/>
              </a:spcAft>
            </a:pPr>
            <a:r>
              <a:rPr lang="en-GB" sz="1200" dirty="0"/>
              <a:t>Commercial negotiations need to be completed before technical engagement (though this is not a mandatory step in the process)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AB9CEC98-7699-AE75-7AC7-C95CF5E9DB98}"/>
              </a:ext>
            </a:extLst>
          </p:cNvPr>
          <p:cNvSpPr txBox="1"/>
          <p:nvPr/>
        </p:nvSpPr>
        <p:spPr>
          <a:xfrm>
            <a:off x="1537855" y="3216547"/>
            <a:ext cx="2193851" cy="9694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spcAft>
                <a:spcPts val="600"/>
              </a:spcAft>
            </a:pPr>
            <a:r>
              <a:rPr lang="en-GB" sz="1600" b="1" dirty="0"/>
              <a:t>NICE capacity</a:t>
            </a:r>
          </a:p>
          <a:p>
            <a:pPr algn="r">
              <a:spcAft>
                <a:spcPts val="600"/>
              </a:spcAft>
            </a:pPr>
            <a:r>
              <a:rPr lang="en-GB" sz="1200" dirty="0"/>
              <a:t>NICE needs to have capacity in it’s work schedule to fit the topic in at the optimum time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75BF7D9C-7DE2-234A-52E3-5D4438078A36}"/>
              </a:ext>
            </a:extLst>
          </p:cNvPr>
          <p:cNvSpPr txBox="1"/>
          <p:nvPr/>
        </p:nvSpPr>
        <p:spPr>
          <a:xfrm>
            <a:off x="1389998" y="1992505"/>
            <a:ext cx="3025708" cy="9694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spcAft>
                <a:spcPts val="600"/>
              </a:spcAft>
            </a:pPr>
            <a:r>
              <a:rPr lang="en-GB" sz="1600" b="1" dirty="0"/>
              <a:t>Straight to FAD</a:t>
            </a:r>
          </a:p>
          <a:p>
            <a:pPr algn="r">
              <a:spcAft>
                <a:spcPts val="600"/>
              </a:spcAft>
            </a:pPr>
            <a:r>
              <a:rPr lang="en-GB" sz="1200" dirty="0"/>
              <a:t>Final guidance needs to be produced after 1 committee meeting, with no consultation on draft guidance required</a:t>
            </a:r>
          </a:p>
        </p:txBody>
      </p:sp>
      <p:grpSp>
        <p:nvGrpSpPr>
          <p:cNvPr id="38" name="Group 37">
            <a:extLst>
              <a:ext uri="{FF2B5EF4-FFF2-40B4-BE49-F238E27FC236}">
                <a16:creationId xmlns:a16="http://schemas.microsoft.com/office/drawing/2014/main" id="{DCED7CDF-F1B6-686F-8868-72E4E777C2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4472540" y="4146050"/>
            <a:ext cx="1368000" cy="1368000"/>
            <a:chOff x="6417315" y="3824499"/>
            <a:chExt cx="1368000" cy="1368000"/>
          </a:xfrm>
        </p:grpSpPr>
        <p:sp>
          <p:nvSpPr>
            <p:cNvPr id="25" name="Hexagon 24">
              <a:extLst>
                <a:ext uri="{FF2B5EF4-FFF2-40B4-BE49-F238E27FC236}">
                  <a16:creationId xmlns:a16="http://schemas.microsoft.com/office/drawing/2014/main" id="{3A78789F-0D31-C15C-35E9-BAA800B1F822}"/>
                </a:ext>
              </a:extLst>
            </p:cNvPr>
            <p:cNvSpPr/>
            <p:nvPr/>
          </p:nvSpPr>
          <p:spPr>
            <a:xfrm rot="5400000">
              <a:off x="6417315" y="3824499"/>
              <a:ext cx="1368000" cy="1368000"/>
            </a:xfrm>
            <a:prstGeom prst="hexagon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spcAft>
                  <a:spcPts val="600"/>
                </a:spcAft>
              </a:pPr>
              <a:endParaRPr lang="en-GB" sz="1200"/>
            </a:p>
          </p:txBody>
        </p:sp>
        <p:pic>
          <p:nvPicPr>
            <p:cNvPr id="37" name="Picture 36">
              <a:extLst>
                <a:ext uri="{FF2B5EF4-FFF2-40B4-BE49-F238E27FC236}">
                  <a16:creationId xmlns:a16="http://schemas.microsoft.com/office/drawing/2014/main" id="{34E057FB-BE4D-2D81-309F-782C2127AD6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6740301" y="4148499"/>
              <a:ext cx="722028" cy="720000"/>
            </a:xfrm>
            <a:prstGeom prst="rect">
              <a:avLst/>
            </a:prstGeom>
          </p:spPr>
        </p:pic>
      </p:grpSp>
      <p:grpSp>
        <p:nvGrpSpPr>
          <p:cNvPr id="40" name="Group 39">
            <a:extLst>
              <a:ext uri="{FF2B5EF4-FFF2-40B4-BE49-F238E27FC236}">
                <a16:creationId xmlns:a16="http://schemas.microsoft.com/office/drawing/2014/main" id="{25F1A5D6-B29A-BBD5-74F4-3670E8D96B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3731706" y="3032684"/>
            <a:ext cx="1368000" cy="1368000"/>
            <a:chOff x="5676481" y="2711133"/>
            <a:chExt cx="1368000" cy="1368000"/>
          </a:xfrm>
        </p:grpSpPr>
        <p:sp>
          <p:nvSpPr>
            <p:cNvPr id="23" name="Hexagon 22">
              <a:extLst>
                <a:ext uri="{FF2B5EF4-FFF2-40B4-BE49-F238E27FC236}">
                  <a16:creationId xmlns:a16="http://schemas.microsoft.com/office/drawing/2014/main" id="{EC79793F-7B97-391B-AD95-46567C43BFFA}"/>
                </a:ext>
              </a:extLst>
            </p:cNvPr>
            <p:cNvSpPr/>
            <p:nvPr/>
          </p:nvSpPr>
          <p:spPr>
            <a:xfrm rot="5400000">
              <a:off x="5676481" y="2711133"/>
              <a:ext cx="1368000" cy="1368000"/>
            </a:xfrm>
            <a:prstGeom prst="hexagon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spcAft>
                  <a:spcPts val="600"/>
                </a:spcAft>
              </a:pPr>
              <a:endParaRPr lang="en-GB" sz="1200"/>
            </a:p>
          </p:txBody>
        </p:sp>
        <p:pic>
          <p:nvPicPr>
            <p:cNvPr id="39" name="Picture 38">
              <a:extLst>
                <a:ext uri="{FF2B5EF4-FFF2-40B4-BE49-F238E27FC236}">
                  <a16:creationId xmlns:a16="http://schemas.microsoft.com/office/drawing/2014/main" id="{1A6BCF18-2614-F0FF-4152-EBE44D4FCBD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5999467" y="3035133"/>
              <a:ext cx="722028" cy="720000"/>
            </a:xfrm>
            <a:prstGeom prst="rect">
              <a:avLst/>
            </a:prstGeom>
          </p:spPr>
        </p:pic>
      </p:grpSp>
      <p:grpSp>
        <p:nvGrpSpPr>
          <p:cNvPr id="42" name="Group 41">
            <a:extLst>
              <a:ext uri="{FF2B5EF4-FFF2-40B4-BE49-F238E27FC236}">
                <a16:creationId xmlns:a16="http://schemas.microsoft.com/office/drawing/2014/main" id="{8BD303BF-E2F6-DD3A-DF8A-40F914FCC3B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6695040" y="3032684"/>
            <a:ext cx="1368000" cy="1368000"/>
            <a:chOff x="8639815" y="2711133"/>
            <a:chExt cx="1368000" cy="1368000"/>
          </a:xfrm>
        </p:grpSpPr>
        <p:sp>
          <p:nvSpPr>
            <p:cNvPr id="24" name="Hexagon 23">
              <a:extLst>
                <a:ext uri="{FF2B5EF4-FFF2-40B4-BE49-F238E27FC236}">
                  <a16:creationId xmlns:a16="http://schemas.microsoft.com/office/drawing/2014/main" id="{F69D4D59-6620-5F57-9E29-EE764CABE3EE}"/>
                </a:ext>
              </a:extLst>
            </p:cNvPr>
            <p:cNvSpPr/>
            <p:nvPr/>
          </p:nvSpPr>
          <p:spPr>
            <a:xfrm rot="5400000">
              <a:off x="8639815" y="2711133"/>
              <a:ext cx="1368000" cy="1368000"/>
            </a:xfrm>
            <a:prstGeom prst="hexagon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spcAft>
                  <a:spcPts val="600"/>
                </a:spcAft>
              </a:pPr>
              <a:endParaRPr lang="en-GB" sz="1200"/>
            </a:p>
          </p:txBody>
        </p:sp>
        <p:pic>
          <p:nvPicPr>
            <p:cNvPr id="41" name="Picture 40">
              <a:extLst>
                <a:ext uri="{FF2B5EF4-FFF2-40B4-BE49-F238E27FC236}">
                  <a16:creationId xmlns:a16="http://schemas.microsoft.com/office/drawing/2014/main" id="{983E1CBD-1AB3-8F14-161C-57C9CE65A49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8962801" y="3065679"/>
              <a:ext cx="722028" cy="720000"/>
            </a:xfrm>
            <a:prstGeom prst="rect">
              <a:avLst/>
            </a:prstGeom>
          </p:spPr>
        </p:pic>
      </p:grpSp>
      <p:grpSp>
        <p:nvGrpSpPr>
          <p:cNvPr id="44" name="Group 43">
            <a:extLst>
              <a:ext uri="{FF2B5EF4-FFF2-40B4-BE49-F238E27FC236}">
                <a16:creationId xmlns:a16="http://schemas.microsoft.com/office/drawing/2014/main" id="{09A2A84C-A221-A481-CDDC-2A0D62CBEB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5954207" y="1919318"/>
            <a:ext cx="1368000" cy="1368000"/>
            <a:chOff x="7898982" y="1597767"/>
            <a:chExt cx="1368000" cy="1368000"/>
          </a:xfrm>
        </p:grpSpPr>
        <p:sp>
          <p:nvSpPr>
            <p:cNvPr id="28" name="Hexagon 27">
              <a:extLst>
                <a:ext uri="{FF2B5EF4-FFF2-40B4-BE49-F238E27FC236}">
                  <a16:creationId xmlns:a16="http://schemas.microsoft.com/office/drawing/2014/main" id="{2495A963-259C-F7D5-04CE-D0E5C9F0C7E6}"/>
                </a:ext>
              </a:extLst>
            </p:cNvPr>
            <p:cNvSpPr/>
            <p:nvPr/>
          </p:nvSpPr>
          <p:spPr>
            <a:xfrm rot="5400000">
              <a:off x="7898982" y="1597767"/>
              <a:ext cx="1368000" cy="1368000"/>
            </a:xfrm>
            <a:prstGeom prst="hexagon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spcAft>
                  <a:spcPts val="600"/>
                </a:spcAft>
              </a:pPr>
              <a:endParaRPr lang="en-GB" sz="1200"/>
            </a:p>
          </p:txBody>
        </p:sp>
        <p:pic>
          <p:nvPicPr>
            <p:cNvPr id="43" name="Picture 42">
              <a:extLst>
                <a:ext uri="{FF2B5EF4-FFF2-40B4-BE49-F238E27FC236}">
                  <a16:creationId xmlns:a16="http://schemas.microsoft.com/office/drawing/2014/main" id="{9642D1C8-485C-8629-26D5-1A069A47379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8222982" y="1921767"/>
              <a:ext cx="720000" cy="720000"/>
            </a:xfrm>
            <a:prstGeom prst="rect">
              <a:avLst/>
            </a:prstGeom>
          </p:spPr>
        </p:pic>
      </p:grpSp>
      <p:grpSp>
        <p:nvGrpSpPr>
          <p:cNvPr id="46" name="Group 45">
            <a:extLst>
              <a:ext uri="{FF2B5EF4-FFF2-40B4-BE49-F238E27FC236}">
                <a16:creationId xmlns:a16="http://schemas.microsoft.com/office/drawing/2014/main" id="{49D86B45-0750-80C9-66E8-839BFA98E6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4472540" y="1919318"/>
            <a:ext cx="1368000" cy="1368000"/>
            <a:chOff x="6417315" y="1597767"/>
            <a:chExt cx="1368000" cy="1368000"/>
          </a:xfrm>
        </p:grpSpPr>
        <p:sp>
          <p:nvSpPr>
            <p:cNvPr id="27" name="Hexagon 26">
              <a:extLst>
                <a:ext uri="{FF2B5EF4-FFF2-40B4-BE49-F238E27FC236}">
                  <a16:creationId xmlns:a16="http://schemas.microsoft.com/office/drawing/2014/main" id="{03BCD3CE-D22B-0156-FABA-1EBD11713188}"/>
                </a:ext>
              </a:extLst>
            </p:cNvPr>
            <p:cNvSpPr/>
            <p:nvPr/>
          </p:nvSpPr>
          <p:spPr>
            <a:xfrm rot="5400000">
              <a:off x="6417315" y="1597767"/>
              <a:ext cx="1368000" cy="1368000"/>
            </a:xfrm>
            <a:prstGeom prst="hexagon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spcAft>
                  <a:spcPts val="600"/>
                </a:spcAft>
              </a:pPr>
              <a:endParaRPr lang="en-GB" sz="1200"/>
            </a:p>
          </p:txBody>
        </p:sp>
        <p:pic>
          <p:nvPicPr>
            <p:cNvPr id="45" name="Picture 44">
              <a:extLst>
                <a:ext uri="{FF2B5EF4-FFF2-40B4-BE49-F238E27FC236}">
                  <a16:creationId xmlns:a16="http://schemas.microsoft.com/office/drawing/2014/main" id="{3963E921-6AB3-7BBE-4611-F8C4301D899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>
              <a:off x="6740301" y="1920450"/>
              <a:ext cx="720000" cy="720000"/>
            </a:xfrm>
            <a:prstGeom prst="rect">
              <a:avLst/>
            </a:prstGeom>
          </p:spPr>
        </p:pic>
      </p:grpSp>
      <p:grpSp>
        <p:nvGrpSpPr>
          <p:cNvPr id="48" name="Group 47">
            <a:extLst>
              <a:ext uri="{FF2B5EF4-FFF2-40B4-BE49-F238E27FC236}">
                <a16:creationId xmlns:a16="http://schemas.microsoft.com/office/drawing/2014/main" id="{F7F6C866-EFD1-F03C-BEEE-F07DF6B6AB0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5954207" y="4146050"/>
            <a:ext cx="1368000" cy="1368000"/>
            <a:chOff x="7898982" y="3824499"/>
            <a:chExt cx="1368000" cy="1368000"/>
          </a:xfrm>
        </p:grpSpPr>
        <p:sp>
          <p:nvSpPr>
            <p:cNvPr id="26" name="Hexagon 25">
              <a:extLst>
                <a:ext uri="{FF2B5EF4-FFF2-40B4-BE49-F238E27FC236}">
                  <a16:creationId xmlns:a16="http://schemas.microsoft.com/office/drawing/2014/main" id="{DB326756-740F-7847-82D7-16E7F0312BCA}"/>
                </a:ext>
              </a:extLst>
            </p:cNvPr>
            <p:cNvSpPr/>
            <p:nvPr/>
          </p:nvSpPr>
          <p:spPr>
            <a:xfrm rot="5400000">
              <a:off x="7898982" y="3824499"/>
              <a:ext cx="1368000" cy="1368000"/>
            </a:xfrm>
            <a:prstGeom prst="hexagon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spcAft>
                  <a:spcPts val="600"/>
                </a:spcAft>
              </a:pPr>
              <a:endParaRPr lang="en-GB" sz="1200"/>
            </a:p>
          </p:txBody>
        </p:sp>
        <p:pic>
          <p:nvPicPr>
            <p:cNvPr id="47" name="Picture 46">
              <a:extLst>
                <a:ext uri="{FF2B5EF4-FFF2-40B4-BE49-F238E27FC236}">
                  <a16:creationId xmlns:a16="http://schemas.microsoft.com/office/drawing/2014/main" id="{6AB8C55A-6238-DB19-3D99-2734BA3648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PicPr>
              <a:picLocks noChangeAspect="1"/>
            </p:cNvPicPr>
            <p:nvPr/>
          </p:nvPicPr>
          <p:blipFill>
            <a:blip r:embed="rId8"/>
            <a:stretch>
              <a:fillRect/>
            </a:stretch>
          </p:blipFill>
          <p:spPr>
            <a:xfrm>
              <a:off x="8222982" y="4148499"/>
              <a:ext cx="717978" cy="72000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44091854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B57457-27B2-485D-AB48-5DAD1F443E8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GB" sz="3600" dirty="0"/>
              <a:t>But these factors are not generally met to enable a fast appraisal and timely recommendation </a:t>
            </a: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CB5FABB8-8A7B-C64A-2D00-0662F3AE310B}"/>
              </a:ext>
            </a:extLst>
          </p:cNvPr>
          <p:cNvSpPr txBox="1"/>
          <p:nvPr/>
        </p:nvSpPr>
        <p:spPr>
          <a:xfrm>
            <a:off x="496384" y="1559360"/>
            <a:ext cx="78221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In 2021/22 NICE published 42 appraisals of new active substances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36C64DB7-3C19-F8D4-A20C-E7DB1B7FAC75}"/>
              </a:ext>
            </a:extLst>
          </p:cNvPr>
          <p:cNvSpPr txBox="1"/>
          <p:nvPr/>
        </p:nvSpPr>
        <p:spPr>
          <a:xfrm>
            <a:off x="5400902" y="3786844"/>
            <a:ext cx="1468966" cy="92333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GB" b="1" dirty="0"/>
              <a:t>Guidance within 90 days</a:t>
            </a:r>
          </a:p>
        </p:txBody>
      </p:sp>
      <p:sp>
        <p:nvSpPr>
          <p:cNvPr id="49" name="Hexagon 48">
            <a:extLst>
              <a:ext uri="{FF2B5EF4-FFF2-40B4-BE49-F238E27FC236}">
                <a16:creationId xmlns:a16="http://schemas.microsoft.com/office/drawing/2014/main" id="{815398D4-36BE-1062-010F-07AE3DDEB6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4728000" y="4670604"/>
            <a:ext cx="1368000" cy="1368000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600"/>
              </a:spcAft>
            </a:pPr>
            <a:endParaRPr lang="en-GB" sz="1200"/>
          </a:p>
        </p:txBody>
      </p:sp>
      <p:sp>
        <p:nvSpPr>
          <p:cNvPr id="50" name="Hexagon 49">
            <a:extLst>
              <a:ext uri="{FF2B5EF4-FFF2-40B4-BE49-F238E27FC236}">
                <a16:creationId xmlns:a16="http://schemas.microsoft.com/office/drawing/2014/main" id="{AA2ED31C-FC60-C2D1-630B-1BB4B87A262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3987166" y="3557238"/>
            <a:ext cx="1368000" cy="1368000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600"/>
              </a:spcAft>
            </a:pPr>
            <a:endParaRPr lang="en-GB" sz="1200"/>
          </a:p>
        </p:txBody>
      </p:sp>
      <p:sp>
        <p:nvSpPr>
          <p:cNvPr id="51" name="Hexagon 50">
            <a:extLst>
              <a:ext uri="{FF2B5EF4-FFF2-40B4-BE49-F238E27FC236}">
                <a16:creationId xmlns:a16="http://schemas.microsoft.com/office/drawing/2014/main" id="{151589D8-E167-7C8E-29DE-E32F8F9D62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6950500" y="3557238"/>
            <a:ext cx="1368000" cy="1368000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600"/>
              </a:spcAft>
            </a:pPr>
            <a:endParaRPr lang="en-GB" sz="1200"/>
          </a:p>
        </p:txBody>
      </p:sp>
      <p:sp>
        <p:nvSpPr>
          <p:cNvPr id="52" name="Hexagon 51">
            <a:extLst>
              <a:ext uri="{FF2B5EF4-FFF2-40B4-BE49-F238E27FC236}">
                <a16:creationId xmlns:a16="http://schemas.microsoft.com/office/drawing/2014/main" id="{E522E63F-3E33-7212-4A9F-73D72F4D88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6209667" y="2443872"/>
            <a:ext cx="1368000" cy="1368000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600"/>
              </a:spcAft>
            </a:pPr>
            <a:endParaRPr lang="en-GB" sz="1200" dirty="0"/>
          </a:p>
        </p:txBody>
      </p:sp>
      <p:sp>
        <p:nvSpPr>
          <p:cNvPr id="53" name="Hexagon 52">
            <a:extLst>
              <a:ext uri="{FF2B5EF4-FFF2-40B4-BE49-F238E27FC236}">
                <a16:creationId xmlns:a16="http://schemas.microsoft.com/office/drawing/2014/main" id="{0DDA2754-8896-0B4F-34FD-E8578866D4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4728000" y="2443872"/>
            <a:ext cx="1368000" cy="1368000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600"/>
              </a:spcAft>
            </a:pPr>
            <a:endParaRPr lang="en-GB" sz="1200"/>
          </a:p>
        </p:txBody>
      </p:sp>
      <p:sp>
        <p:nvSpPr>
          <p:cNvPr id="54" name="Hexagon 53">
            <a:extLst>
              <a:ext uri="{FF2B5EF4-FFF2-40B4-BE49-F238E27FC236}">
                <a16:creationId xmlns:a16="http://schemas.microsoft.com/office/drawing/2014/main" id="{9D3F453D-74AA-4D7C-5CD5-359F1607670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6209667" y="4670604"/>
            <a:ext cx="1368000" cy="1368000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600"/>
              </a:spcAft>
            </a:pPr>
            <a:endParaRPr lang="en-GB" sz="1200"/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0FF5C0A8-BC10-CF14-4920-C483C6950D63}"/>
              </a:ext>
            </a:extLst>
          </p:cNvPr>
          <p:cNvSpPr txBox="1"/>
          <p:nvPr/>
        </p:nvSpPr>
        <p:spPr>
          <a:xfrm>
            <a:off x="7577664" y="2600135"/>
            <a:ext cx="3103036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GB" sz="1600" b="1" dirty="0"/>
              <a:t>Early notification</a:t>
            </a:r>
          </a:p>
          <a:p>
            <a:pPr>
              <a:spcAft>
                <a:spcPts val="600"/>
              </a:spcAft>
            </a:pPr>
            <a:r>
              <a:rPr lang="en-GB" sz="1200" dirty="0"/>
              <a:t>48% of topics were notified to NICE late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249D5DD5-3899-B299-9CC0-85744E6FED6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6218133" y="2866557"/>
            <a:ext cx="1368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b="1" dirty="0">
                <a:solidFill>
                  <a:srgbClr val="E9E9E9"/>
                </a:solidFill>
              </a:rPr>
              <a:t>48%</a:t>
            </a: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8B37B146-84C0-7844-99CB-05A9C5984640}"/>
              </a:ext>
            </a:extLst>
          </p:cNvPr>
          <p:cNvSpPr txBox="1"/>
          <p:nvPr/>
        </p:nvSpPr>
        <p:spPr>
          <a:xfrm>
            <a:off x="8321648" y="3600409"/>
            <a:ext cx="2905152" cy="11541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GB" sz="1600" b="1" dirty="0"/>
              <a:t>Timely submission</a:t>
            </a:r>
          </a:p>
          <a:p>
            <a:pPr>
              <a:spcAft>
                <a:spcPts val="600"/>
              </a:spcAft>
            </a:pPr>
            <a:r>
              <a:rPr lang="en-GB" sz="1200" b="1" dirty="0"/>
              <a:t>33% </a:t>
            </a:r>
            <a:r>
              <a:rPr lang="en-GB" sz="1200" dirty="0"/>
              <a:t>of topics saw a request for timelines to be delayed by the company and/or additional evidence submitted after the submission deadline</a:t>
            </a: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7E8FC28E-6F6E-AE2A-F735-1F06D35F589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6950500" y="3988977"/>
            <a:ext cx="1368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b="1" dirty="0">
                <a:solidFill>
                  <a:srgbClr val="E9E9E9"/>
                </a:solidFill>
              </a:rPr>
              <a:t>33%</a:t>
            </a:r>
          </a:p>
        </p:txBody>
      </p:sp>
      <p:sp>
        <p:nvSpPr>
          <p:cNvPr id="66" name="TextBox 65">
            <a:extLst>
              <a:ext uri="{FF2B5EF4-FFF2-40B4-BE49-F238E27FC236}">
                <a16:creationId xmlns:a16="http://schemas.microsoft.com/office/drawing/2014/main" id="{7F06DBBF-F90B-EFAA-F958-569594269BB6}"/>
              </a:ext>
            </a:extLst>
          </p:cNvPr>
          <p:cNvSpPr txBox="1"/>
          <p:nvPr/>
        </p:nvSpPr>
        <p:spPr>
          <a:xfrm>
            <a:off x="7576090" y="4922452"/>
            <a:ext cx="3485610" cy="9694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GB" sz="1600" b="1" dirty="0"/>
              <a:t>Best value offer upfront</a:t>
            </a:r>
          </a:p>
          <a:p>
            <a:pPr>
              <a:spcAft>
                <a:spcPts val="600"/>
              </a:spcAft>
            </a:pPr>
            <a:r>
              <a:rPr lang="en-GB" sz="1200" dirty="0"/>
              <a:t>78% of individual draft recommendations that committee can make at the 1</a:t>
            </a:r>
            <a:r>
              <a:rPr lang="en-GB" sz="1200" baseline="30000" dirty="0"/>
              <a:t>st</a:t>
            </a:r>
            <a:r>
              <a:rPr lang="en-GB" sz="1200" dirty="0"/>
              <a:t> meeting are negative. This falls to 15% for final guidance</a:t>
            </a: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325F95AA-EC28-61E0-C638-B53BBC342F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6209667" y="5092699"/>
            <a:ext cx="1368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b="1" dirty="0">
                <a:solidFill>
                  <a:srgbClr val="E9E9E9"/>
                </a:solidFill>
              </a:rPr>
              <a:t>78%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50E30139-B7A2-0758-3A2A-426690734FC0}"/>
              </a:ext>
            </a:extLst>
          </p:cNvPr>
          <p:cNvSpPr txBox="1"/>
          <p:nvPr/>
        </p:nvSpPr>
        <p:spPr>
          <a:xfrm>
            <a:off x="1473200" y="5013875"/>
            <a:ext cx="3257044" cy="9694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spcAft>
                <a:spcPts val="600"/>
              </a:spcAft>
            </a:pPr>
            <a:r>
              <a:rPr lang="en-GB" sz="1600" b="1" dirty="0"/>
              <a:t>Early commercial negotiations</a:t>
            </a:r>
          </a:p>
          <a:p>
            <a:pPr algn="r">
              <a:spcAft>
                <a:spcPts val="600"/>
              </a:spcAft>
            </a:pPr>
            <a:r>
              <a:rPr lang="en-GB" sz="1200" dirty="0"/>
              <a:t>Less than a third of commercial deals were finalised in time for the first committee meeting, 68% did not have a deal finalised </a:t>
            </a:r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703F0FE5-259A-7202-4A2F-3CCFC3E1DF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4767385" y="5088465"/>
            <a:ext cx="1368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b="1" dirty="0">
                <a:solidFill>
                  <a:srgbClr val="E9E9E9"/>
                </a:solidFill>
              </a:rPr>
              <a:t>68%</a:t>
            </a:r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F5BB4B65-F5DF-1DBE-3BA1-2D8A19418092}"/>
              </a:ext>
            </a:extLst>
          </p:cNvPr>
          <p:cNvSpPr txBox="1"/>
          <p:nvPr/>
        </p:nvSpPr>
        <p:spPr>
          <a:xfrm>
            <a:off x="1624966" y="3767968"/>
            <a:ext cx="2366435" cy="9694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spcAft>
                <a:spcPts val="600"/>
              </a:spcAft>
            </a:pPr>
            <a:r>
              <a:rPr lang="en-GB" sz="1600" b="1" dirty="0"/>
              <a:t>NICE capacity</a:t>
            </a:r>
          </a:p>
          <a:p>
            <a:pPr algn="r">
              <a:spcAft>
                <a:spcPts val="600"/>
              </a:spcAft>
            </a:pPr>
            <a:r>
              <a:rPr lang="en-GB" sz="1200" dirty="0"/>
              <a:t>12 topics (29%) were delayed due to NICE capacity. 11 were caused by COVID-19.</a:t>
            </a: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518C719B-8379-2B4D-37E5-D1E58DC5BB5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3999867" y="3995274"/>
            <a:ext cx="1368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b="1" dirty="0">
                <a:solidFill>
                  <a:srgbClr val="E9E9E9"/>
                </a:solidFill>
              </a:rPr>
              <a:t>29%</a:t>
            </a:r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0FEF7BF4-D8FA-DFAF-9FC3-497CEE7ACA4C}"/>
              </a:ext>
            </a:extLst>
          </p:cNvPr>
          <p:cNvSpPr txBox="1"/>
          <p:nvPr/>
        </p:nvSpPr>
        <p:spPr>
          <a:xfrm>
            <a:off x="2297869" y="2604510"/>
            <a:ext cx="2423780" cy="9694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spcAft>
                <a:spcPts val="600"/>
              </a:spcAft>
            </a:pPr>
            <a:r>
              <a:rPr lang="en-GB" sz="1600" b="1" dirty="0"/>
              <a:t>Straight to FAD</a:t>
            </a:r>
          </a:p>
          <a:p>
            <a:pPr algn="r">
              <a:spcAft>
                <a:spcPts val="600"/>
              </a:spcAft>
            </a:pPr>
            <a:r>
              <a:rPr lang="en-GB" sz="1200" dirty="0"/>
              <a:t>73% of topics did not go straight to FAD and required a consultation on draft guidance </a:t>
            </a:r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C086A9EB-2863-58C8-3744-F4A27AA1E95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4728000" y="2871086"/>
            <a:ext cx="1368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b="1" dirty="0">
                <a:solidFill>
                  <a:srgbClr val="E9E9E9"/>
                </a:solidFill>
              </a:rPr>
              <a:t>73%</a:t>
            </a:r>
          </a:p>
        </p:txBody>
      </p:sp>
    </p:spTree>
    <p:extLst>
      <p:ext uri="{BB962C8B-B14F-4D97-AF65-F5344CB8AC3E}">
        <p14:creationId xmlns:p14="http://schemas.microsoft.com/office/powerpoint/2010/main" val="36129592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004550"/>
      </a:accent1>
      <a:accent2>
        <a:srgbClr val="451550"/>
      </a:accent2>
      <a:accent3>
        <a:srgbClr val="005069"/>
      </a:accent3>
      <a:accent4>
        <a:srgbClr val="0D0D0D"/>
      </a:accent4>
      <a:accent5>
        <a:srgbClr val="304C5F"/>
      </a:accent5>
      <a:accent6>
        <a:srgbClr val="A1BDC1"/>
      </a:accent6>
      <a:hlink>
        <a:srgbClr val="0000FF"/>
      </a:hlink>
      <a:folHlink>
        <a:srgbClr val="0000FF"/>
      </a:folHlink>
    </a:clrScheme>
    <a:fontScheme name="NICE corporate fonts">
      <a:majorFont>
        <a:latin typeface="Lato"/>
        <a:ea typeface=""/>
        <a:cs typeface=""/>
      </a:majorFont>
      <a:minorFont>
        <a:latin typeface="Lat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957</Words>
  <Application>Microsoft Office PowerPoint</Application>
  <PresentationFormat>Widescreen</PresentationFormat>
  <Paragraphs>123</Paragraphs>
  <Slides>10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Calibri</vt:lpstr>
      <vt:lpstr>Lato</vt:lpstr>
      <vt:lpstr>Lato Black</vt:lpstr>
      <vt:lpstr>Office Theme</vt:lpstr>
      <vt:lpstr>Medicines access in England: NICE’s performance </vt:lpstr>
      <vt:lpstr>NICE is a critical element of the access to medicines pathway, but we do not have direct control over the whole pathway</vt:lpstr>
      <vt:lpstr>Within the access pathway, NICE has a role in total availability of new medicines, speed of availability, and extent of optimised recommendations  </vt:lpstr>
      <vt:lpstr>The UK is 3rd in the OECD on new medicines with sales and England is 7th in Europe by total availability of new active substances</vt:lpstr>
      <vt:lpstr>England is 6th in Europe on time to availability of new active substances </vt:lpstr>
      <vt:lpstr>England’s rate of optimised recommendations is comparable to international peers</vt:lpstr>
      <vt:lpstr>NICE is a world leader in rapid access to medicines, but we want to go further and are continuing to invest to maintain and enhance this position.</vt:lpstr>
      <vt:lpstr>Our analysis shows that a number of factors need to be in place to enable a fast appraisal and timely recommendation </vt:lpstr>
      <vt:lpstr>But these factors are not generally met to enable a fast appraisal and timely recommendation </vt:lpstr>
      <vt:lpstr>We all have a part to play in speeding up patient access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2022-07-19T15:28:52Z</dcterms:created>
  <dcterms:modified xsi:type="dcterms:W3CDTF">2022-07-19T15:43:19Z</dcterms:modified>
</cp:coreProperties>
</file>