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946" r:id="rId1"/>
  </p:sldMasterIdLst>
  <p:notesMasterIdLst>
    <p:notesMasterId r:id="rId5"/>
  </p:notesMasterIdLst>
  <p:handoutMasterIdLst>
    <p:handoutMasterId r:id="rId6"/>
  </p:handoutMasterIdLst>
  <p:sldIdLst>
    <p:sldId id="4664" r:id="rId2"/>
    <p:sldId id="302" r:id="rId3"/>
    <p:sldId id="4643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2" name="Author" initials="A" lastIdx="0" clrIdx="1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646E"/>
    <a:srgbClr val="517489"/>
    <a:srgbClr val="752488"/>
    <a:srgbClr val="A2BDC1"/>
    <a:srgbClr val="009999"/>
    <a:srgbClr val="451551"/>
    <a:srgbClr val="004751"/>
    <a:srgbClr val="E9E9E9"/>
    <a:srgbClr val="22222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486" autoAdjust="0"/>
  </p:normalViewPr>
  <p:slideViewPr>
    <p:cSldViewPr snapToGrid="0">
      <p:cViewPr varScale="1">
        <p:scale>
          <a:sx n="58" d="100"/>
          <a:sy n="58" d="100"/>
        </p:scale>
        <p:origin x="216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2708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3A7B4E0-C5AF-4E67-A372-F7A03C7E29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831CFB-1E73-40F4-AB1A-D345A7F8CA0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99B0F1-6494-479E-9AB9-629C0F1571D6}" type="datetimeFigureOut">
              <a:rPr lang="en-GB" smtClean="0"/>
              <a:t>14/07/2021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8C8A56-2EE4-4E74-BCEC-B277CFD218C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2F1CB3-6147-438D-AE3F-8D3A9D32BC0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6832AD-622C-4DA7-9523-4C5A8793F5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5272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D7A42-0977-2147-8194-01C3DBCDFF3E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92B9AF-1FF3-B64A-A57E-17202D6D5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600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E470A-C675-4B54-9173-B4EFAF8F691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152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9" Type="http://schemas.openxmlformats.org/officeDocument/2006/relationships/image" Target="../media/image42.png"/><Relationship Id="rId21" Type="http://schemas.openxmlformats.org/officeDocument/2006/relationships/image" Target="../media/image24.png"/><Relationship Id="rId34" Type="http://schemas.openxmlformats.org/officeDocument/2006/relationships/image" Target="../media/image37.png"/><Relationship Id="rId42" Type="http://schemas.openxmlformats.org/officeDocument/2006/relationships/image" Target="../media/image45.png"/><Relationship Id="rId47" Type="http://schemas.openxmlformats.org/officeDocument/2006/relationships/image" Target="../media/image50.png"/><Relationship Id="rId50" Type="http://schemas.openxmlformats.org/officeDocument/2006/relationships/image" Target="../media/image53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6" Type="http://schemas.openxmlformats.org/officeDocument/2006/relationships/image" Target="../media/image19.png"/><Relationship Id="rId29" Type="http://schemas.openxmlformats.org/officeDocument/2006/relationships/image" Target="../media/image32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32" Type="http://schemas.openxmlformats.org/officeDocument/2006/relationships/image" Target="../media/image35.png"/><Relationship Id="rId37" Type="http://schemas.openxmlformats.org/officeDocument/2006/relationships/image" Target="../media/image40.png"/><Relationship Id="rId40" Type="http://schemas.openxmlformats.org/officeDocument/2006/relationships/image" Target="../media/image43.png"/><Relationship Id="rId45" Type="http://schemas.openxmlformats.org/officeDocument/2006/relationships/image" Target="../media/image48.png"/><Relationship Id="rId53" Type="http://schemas.openxmlformats.org/officeDocument/2006/relationships/image" Target="../media/image56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31" Type="http://schemas.openxmlformats.org/officeDocument/2006/relationships/image" Target="../media/image34.png"/><Relationship Id="rId44" Type="http://schemas.openxmlformats.org/officeDocument/2006/relationships/image" Target="../media/image47.png"/><Relationship Id="rId52" Type="http://schemas.openxmlformats.org/officeDocument/2006/relationships/image" Target="../media/image55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30" Type="http://schemas.openxmlformats.org/officeDocument/2006/relationships/image" Target="../media/image33.png"/><Relationship Id="rId35" Type="http://schemas.openxmlformats.org/officeDocument/2006/relationships/image" Target="../media/image38.png"/><Relationship Id="rId43" Type="http://schemas.openxmlformats.org/officeDocument/2006/relationships/image" Target="../media/image46.png"/><Relationship Id="rId48" Type="http://schemas.openxmlformats.org/officeDocument/2006/relationships/image" Target="../media/image51.png"/><Relationship Id="rId8" Type="http://schemas.openxmlformats.org/officeDocument/2006/relationships/image" Target="../media/image11.png"/><Relationship Id="rId51" Type="http://schemas.openxmlformats.org/officeDocument/2006/relationships/image" Target="../media/image54.png"/><Relationship Id="rId3" Type="http://schemas.openxmlformats.org/officeDocument/2006/relationships/image" Target="../media/image6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33" Type="http://schemas.openxmlformats.org/officeDocument/2006/relationships/image" Target="../media/image36.png"/><Relationship Id="rId38" Type="http://schemas.openxmlformats.org/officeDocument/2006/relationships/image" Target="../media/image41.png"/><Relationship Id="rId46" Type="http://schemas.openxmlformats.org/officeDocument/2006/relationships/image" Target="../media/image49.png"/><Relationship Id="rId20" Type="http://schemas.openxmlformats.org/officeDocument/2006/relationships/image" Target="../media/image23.png"/><Relationship Id="rId41" Type="http://schemas.openxmlformats.org/officeDocument/2006/relationships/image" Target="../media/image44.png"/><Relationship Id="rId54" Type="http://schemas.openxmlformats.org/officeDocument/2006/relationships/image" Target="../media/image5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36" Type="http://schemas.openxmlformats.org/officeDocument/2006/relationships/image" Target="../media/image39.png"/><Relationship Id="rId49" Type="http://schemas.openxmlformats.org/officeDocument/2006/relationships/image" Target="../media/image52.png"/></Relationships>
</file>

<file path=ppt/slideLayouts/_rels/slideLayout3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8.png"/><Relationship Id="rId18" Type="http://schemas.openxmlformats.org/officeDocument/2006/relationships/image" Target="../media/image73.png"/><Relationship Id="rId26" Type="http://schemas.openxmlformats.org/officeDocument/2006/relationships/image" Target="../media/image81.png"/><Relationship Id="rId39" Type="http://schemas.openxmlformats.org/officeDocument/2006/relationships/image" Target="../media/image94.png"/><Relationship Id="rId21" Type="http://schemas.openxmlformats.org/officeDocument/2006/relationships/image" Target="../media/image76.png"/><Relationship Id="rId34" Type="http://schemas.openxmlformats.org/officeDocument/2006/relationships/image" Target="../media/image89.png"/><Relationship Id="rId42" Type="http://schemas.openxmlformats.org/officeDocument/2006/relationships/image" Target="../media/image97.png"/><Relationship Id="rId47" Type="http://schemas.openxmlformats.org/officeDocument/2006/relationships/image" Target="../media/image102.png"/><Relationship Id="rId50" Type="http://schemas.openxmlformats.org/officeDocument/2006/relationships/image" Target="../media/image105.png"/><Relationship Id="rId7" Type="http://schemas.openxmlformats.org/officeDocument/2006/relationships/image" Target="../media/image62.png"/><Relationship Id="rId2" Type="http://schemas.openxmlformats.org/officeDocument/2006/relationships/image" Target="../media/image4.png"/><Relationship Id="rId16" Type="http://schemas.openxmlformats.org/officeDocument/2006/relationships/image" Target="../media/image71.png"/><Relationship Id="rId29" Type="http://schemas.openxmlformats.org/officeDocument/2006/relationships/image" Target="../media/image84.png"/><Relationship Id="rId11" Type="http://schemas.openxmlformats.org/officeDocument/2006/relationships/image" Target="../media/image66.png"/><Relationship Id="rId24" Type="http://schemas.openxmlformats.org/officeDocument/2006/relationships/image" Target="../media/image79.png"/><Relationship Id="rId32" Type="http://schemas.openxmlformats.org/officeDocument/2006/relationships/image" Target="../media/image87.png"/><Relationship Id="rId37" Type="http://schemas.openxmlformats.org/officeDocument/2006/relationships/image" Target="../media/image92.png"/><Relationship Id="rId40" Type="http://schemas.openxmlformats.org/officeDocument/2006/relationships/image" Target="../media/image95.png"/><Relationship Id="rId45" Type="http://schemas.openxmlformats.org/officeDocument/2006/relationships/image" Target="../media/image100.png"/><Relationship Id="rId53" Type="http://schemas.openxmlformats.org/officeDocument/2006/relationships/image" Target="../media/image108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19" Type="http://schemas.openxmlformats.org/officeDocument/2006/relationships/image" Target="../media/image74.png"/><Relationship Id="rId31" Type="http://schemas.openxmlformats.org/officeDocument/2006/relationships/image" Target="../media/image86.png"/><Relationship Id="rId44" Type="http://schemas.openxmlformats.org/officeDocument/2006/relationships/image" Target="../media/image99.png"/><Relationship Id="rId52" Type="http://schemas.openxmlformats.org/officeDocument/2006/relationships/image" Target="../media/image107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Relationship Id="rId14" Type="http://schemas.openxmlformats.org/officeDocument/2006/relationships/image" Target="../media/image69.png"/><Relationship Id="rId22" Type="http://schemas.openxmlformats.org/officeDocument/2006/relationships/image" Target="../media/image77.png"/><Relationship Id="rId27" Type="http://schemas.openxmlformats.org/officeDocument/2006/relationships/image" Target="../media/image82.png"/><Relationship Id="rId30" Type="http://schemas.openxmlformats.org/officeDocument/2006/relationships/image" Target="../media/image85.png"/><Relationship Id="rId35" Type="http://schemas.openxmlformats.org/officeDocument/2006/relationships/image" Target="../media/image90.png"/><Relationship Id="rId43" Type="http://schemas.openxmlformats.org/officeDocument/2006/relationships/image" Target="../media/image98.png"/><Relationship Id="rId48" Type="http://schemas.openxmlformats.org/officeDocument/2006/relationships/image" Target="../media/image103.png"/><Relationship Id="rId8" Type="http://schemas.openxmlformats.org/officeDocument/2006/relationships/image" Target="../media/image63.png"/><Relationship Id="rId51" Type="http://schemas.openxmlformats.org/officeDocument/2006/relationships/image" Target="../media/image106.png"/><Relationship Id="rId3" Type="http://schemas.openxmlformats.org/officeDocument/2006/relationships/image" Target="../media/image58.png"/><Relationship Id="rId12" Type="http://schemas.openxmlformats.org/officeDocument/2006/relationships/image" Target="../media/image67.png"/><Relationship Id="rId17" Type="http://schemas.openxmlformats.org/officeDocument/2006/relationships/image" Target="../media/image72.png"/><Relationship Id="rId25" Type="http://schemas.openxmlformats.org/officeDocument/2006/relationships/image" Target="../media/image80.png"/><Relationship Id="rId33" Type="http://schemas.openxmlformats.org/officeDocument/2006/relationships/image" Target="../media/image88.png"/><Relationship Id="rId38" Type="http://schemas.openxmlformats.org/officeDocument/2006/relationships/image" Target="../media/image93.png"/><Relationship Id="rId46" Type="http://schemas.openxmlformats.org/officeDocument/2006/relationships/image" Target="../media/image101.png"/><Relationship Id="rId20" Type="http://schemas.openxmlformats.org/officeDocument/2006/relationships/image" Target="../media/image75.png"/><Relationship Id="rId41" Type="http://schemas.openxmlformats.org/officeDocument/2006/relationships/image" Target="../media/image96.png"/><Relationship Id="rId54" Type="http://schemas.openxmlformats.org/officeDocument/2006/relationships/image" Target="../media/image10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1.png"/><Relationship Id="rId15" Type="http://schemas.openxmlformats.org/officeDocument/2006/relationships/image" Target="../media/image70.png"/><Relationship Id="rId23" Type="http://schemas.openxmlformats.org/officeDocument/2006/relationships/image" Target="../media/image78.png"/><Relationship Id="rId28" Type="http://schemas.openxmlformats.org/officeDocument/2006/relationships/image" Target="../media/image83.png"/><Relationship Id="rId36" Type="http://schemas.openxmlformats.org/officeDocument/2006/relationships/image" Target="../media/image91.png"/><Relationship Id="rId49" Type="http://schemas.openxmlformats.org/officeDocument/2006/relationships/image" Target="../media/image104.png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ce.org.uk/terms-and-conditions#notice-of-rights" TargetMode="External"/><Relationship Id="rId2" Type="http://schemas.openxmlformats.org/officeDocument/2006/relationships/image" Target="../media/image110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ce.org.uk/terms-and-conditions#notice-of-rights" TargetMode="External"/><Relationship Id="rId2" Type="http://schemas.openxmlformats.org/officeDocument/2006/relationships/image" Target="../media/image110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nice.org.uk/terms-and-conditions#notice-of-rights" TargetMode="External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nice.org.uk/terms-and-conditions#notice-of-rights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D06FB-66AF-0540-962A-7751FA6409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6437" y="821489"/>
            <a:ext cx="3924300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This is a sample title page layout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118A4B-6435-DC40-953D-BE77A26858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6437" y="2340770"/>
            <a:ext cx="3924300" cy="13565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Subtitle here please</a:t>
            </a:r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D23A9BB-0467-40B1-8547-4AAFA68D19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8" y="344630"/>
            <a:ext cx="5736002" cy="6168740"/>
          </a:xfrm>
        </p:spPr>
        <p:txBody>
          <a:bodyPr/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B4C92B-6CC0-4DC2-8C94-2263D143C2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988" y="5708740"/>
            <a:ext cx="4267199" cy="41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63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 Page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C99BF27-F2A3-634A-9BA9-2AAB83CB1B82}"/>
              </a:ext>
            </a:extLst>
          </p:cNvPr>
          <p:cNvSpPr/>
          <p:nvPr userDrawn="1"/>
        </p:nvSpPr>
        <p:spPr>
          <a:xfrm>
            <a:off x="360000" y="350520"/>
            <a:ext cx="11472000" cy="6156959"/>
          </a:xfrm>
          <a:prstGeom prst="rect">
            <a:avLst/>
          </a:prstGeom>
          <a:solidFill>
            <a:srgbClr val="451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2D06FB-66AF-0540-962A-7751FA6409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4" y="487510"/>
            <a:ext cx="7576051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This is a sample page layout</a:t>
            </a:r>
            <a:br>
              <a:rPr lang="en-US"/>
            </a:br>
            <a:endParaRPr lang="en-US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908FBA05-6CDC-A840-80FD-B02E6D8D8D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540" y="6060646"/>
            <a:ext cx="666786" cy="217726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B68C1C18-DFA9-4D03-B45C-1AC507BBDCC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6384" y="1776800"/>
            <a:ext cx="11076491" cy="1276350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E9E9E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>
                <a:solidFill>
                  <a:schemeClr val="bg1"/>
                </a:solidFill>
                <a:latin typeface="Lato" panose="020F0502020204030203" pitchFamily="34" charset="77"/>
              </a:rPr>
              <a:t>Please use this space to insert written content as required. Use plain text or bullets and add icons and/or other design features (see slide 33) as needed.</a:t>
            </a:r>
            <a:br>
              <a:rPr lang="en-GB">
                <a:solidFill>
                  <a:schemeClr val="bg1"/>
                </a:solidFill>
                <a:latin typeface="Lato" panose="020F0502020204030203" pitchFamily="34" charset="77"/>
              </a:rPr>
            </a:br>
            <a:endParaRPr lang="en-GB">
              <a:solidFill>
                <a:schemeClr val="bg1"/>
              </a:solidFill>
              <a:latin typeface="Lato" panose="020F0502020204030203" pitchFamily="34" charset="77"/>
            </a:endParaRPr>
          </a:p>
          <a:p>
            <a:r>
              <a:rPr lang="en-GB">
                <a:solidFill>
                  <a:schemeClr val="bg1"/>
                </a:solidFill>
                <a:latin typeface="Lato" panose="020F0502020204030203" pitchFamily="34" charset="77"/>
              </a:rPr>
              <a:t>Minimum font size is 18pt. Please use either </a:t>
            </a:r>
            <a:r>
              <a:rPr lang="en-GB" err="1">
                <a:solidFill>
                  <a:schemeClr val="bg1"/>
                </a:solidFill>
                <a:latin typeface="Lato" panose="020F0502020204030203" pitchFamily="34" charset="77"/>
              </a:rPr>
              <a:t>Lato</a:t>
            </a:r>
            <a:r>
              <a:rPr lang="en-GB">
                <a:solidFill>
                  <a:schemeClr val="bg1"/>
                </a:solidFill>
                <a:latin typeface="Lato" panose="020F0502020204030203" pitchFamily="34" charset="77"/>
              </a:rPr>
              <a:t> or Arial and avoid changing the colour of the text.</a:t>
            </a:r>
          </a:p>
        </p:txBody>
      </p:sp>
    </p:spTree>
    <p:extLst>
      <p:ext uri="{BB962C8B-B14F-4D97-AF65-F5344CB8AC3E}">
        <p14:creationId xmlns:p14="http://schemas.microsoft.com/office/powerpoint/2010/main" val="2426361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F30B294-BAC4-5649-A920-E506AB8F81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822" y="6056144"/>
            <a:ext cx="669504" cy="21802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844831D-77BF-5F4B-B60B-55D5C0D74F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3" y="487510"/>
            <a:ext cx="10689067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>
                <a:solidFill>
                  <a:srgbClr val="222222"/>
                </a:solidFill>
              </a:defRPr>
            </a:lvl1pPr>
          </a:lstStyle>
          <a:p>
            <a:r>
              <a:rPr lang="en-US"/>
              <a:t>This is a sample bulleted text (one column)</a:t>
            </a:r>
            <a:br>
              <a:rPr lang="en-US"/>
            </a:br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63D2D5D-DDFC-FF49-8AD6-17A1C26968B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6580" y="1781112"/>
            <a:ext cx="11080069" cy="3788574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>
              <a:lnSpc>
                <a:spcPct val="10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rgbClr val="222222"/>
                </a:solidFill>
                <a:latin typeface="Lato" panose="020F0502020204030203" pitchFamily="34" charset="77"/>
              </a:rPr>
              <a:t>Please use this space to insert written content as required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>
              <a:solidFill>
                <a:srgbClr val="222222"/>
              </a:solidFill>
              <a:latin typeface="Lato" panose="020F0502020204030203" pitchFamily="34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rgbClr val="222222"/>
                </a:solidFill>
                <a:latin typeface="Lato" panose="020F0502020204030203" pitchFamily="34" charset="77"/>
              </a:rPr>
              <a:t>Please use this space to insert written content as required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>
              <a:solidFill>
                <a:srgbClr val="222222"/>
              </a:solidFill>
              <a:latin typeface="Lato" panose="020F0502020204030203" pitchFamily="34" charset="77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rgbClr val="222222"/>
                </a:solidFill>
                <a:latin typeface="Lato" panose="020F0502020204030203" pitchFamily="34" charset="77"/>
              </a:rPr>
              <a:t>Please use this space to insert written content as required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>
              <a:solidFill>
                <a:srgbClr val="222222"/>
              </a:solidFill>
              <a:latin typeface="Lato" panose="020F0502020204030203" pitchFamily="34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rgbClr val="222222"/>
                </a:solidFill>
                <a:latin typeface="Lato" panose="020F0502020204030203" pitchFamily="34" charset="77"/>
              </a:rPr>
              <a:t>Please use this space to insert written content as required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>
              <a:solidFill>
                <a:srgbClr val="222222"/>
              </a:solidFill>
              <a:latin typeface="Lato" panose="020F0502020204030203" pitchFamily="34" charset="77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rgbClr val="222222"/>
                </a:solidFill>
                <a:latin typeface="Lato" panose="020F0502020204030203" pitchFamily="34" charset="77"/>
              </a:rPr>
              <a:t>Please use this space to insert written content as required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>
              <a:solidFill>
                <a:srgbClr val="222222"/>
              </a:solidFill>
              <a:latin typeface="Lato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29504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C99BF27-F2A3-634A-9BA9-2AAB83CB1B82}"/>
              </a:ext>
            </a:extLst>
          </p:cNvPr>
          <p:cNvSpPr/>
          <p:nvPr userDrawn="1"/>
        </p:nvSpPr>
        <p:spPr>
          <a:xfrm>
            <a:off x="360000" y="350520"/>
            <a:ext cx="11472000" cy="6156959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F30B294-BAC4-5649-A920-E506AB8F81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822" y="6056144"/>
            <a:ext cx="669504" cy="21802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C3CC89E-EBF2-B346-B7D3-219415B110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3" y="487510"/>
            <a:ext cx="10689067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>
                <a:solidFill>
                  <a:srgbClr val="222222"/>
                </a:solidFill>
              </a:defRPr>
            </a:lvl1pPr>
          </a:lstStyle>
          <a:p>
            <a:r>
              <a:rPr lang="en-US"/>
              <a:t>This is a sample bulleted text (one column)</a:t>
            </a:r>
            <a:br>
              <a:rPr lang="en-US"/>
            </a:br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4540A3B-4BEB-264E-B52C-FF2FAF5B22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6580" y="1781112"/>
            <a:ext cx="11123201" cy="3788574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>
              <a:lnSpc>
                <a:spcPct val="10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rgbClr val="222222"/>
                </a:solidFill>
                <a:latin typeface="Lato" panose="020F0502020204030203" pitchFamily="34" charset="77"/>
              </a:rPr>
              <a:t>Please use this space to insert written content as required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>
              <a:solidFill>
                <a:srgbClr val="222222"/>
              </a:solidFill>
              <a:latin typeface="Lato" panose="020F0502020204030203" pitchFamily="34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rgbClr val="222222"/>
                </a:solidFill>
                <a:latin typeface="Lato" panose="020F0502020204030203" pitchFamily="34" charset="77"/>
              </a:rPr>
              <a:t>Please use this space to insert written content as required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>
              <a:solidFill>
                <a:srgbClr val="222222"/>
              </a:solidFill>
              <a:latin typeface="Lato" panose="020F0502020204030203" pitchFamily="34" charset="77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rgbClr val="222222"/>
                </a:solidFill>
                <a:latin typeface="Lato" panose="020F0502020204030203" pitchFamily="34" charset="77"/>
              </a:rPr>
              <a:t>Please use this space to insert written content as required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>
              <a:solidFill>
                <a:srgbClr val="222222"/>
              </a:solidFill>
              <a:latin typeface="Lato" panose="020F0502020204030203" pitchFamily="34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rgbClr val="222222"/>
                </a:solidFill>
                <a:latin typeface="Lato" panose="020F0502020204030203" pitchFamily="34" charset="77"/>
              </a:rPr>
              <a:t>Please use this space to insert written content as required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>
              <a:solidFill>
                <a:srgbClr val="222222"/>
              </a:solidFill>
              <a:latin typeface="Lato" panose="020F0502020204030203" pitchFamily="34" charset="77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rgbClr val="222222"/>
                </a:solidFill>
                <a:latin typeface="Lato" panose="020F0502020204030203" pitchFamily="34" charset="77"/>
              </a:rPr>
              <a:t>Please use this space to insert written content as required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>
              <a:solidFill>
                <a:srgbClr val="222222"/>
              </a:solidFill>
              <a:latin typeface="Lato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83825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(Te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C99BF27-F2A3-634A-9BA9-2AAB83CB1B82}"/>
              </a:ext>
            </a:extLst>
          </p:cNvPr>
          <p:cNvSpPr/>
          <p:nvPr userDrawn="1"/>
        </p:nvSpPr>
        <p:spPr>
          <a:xfrm>
            <a:off x="360000" y="350520"/>
            <a:ext cx="11472000" cy="6156959"/>
          </a:xfrm>
          <a:prstGeom prst="rect">
            <a:avLst/>
          </a:prstGeom>
          <a:solidFill>
            <a:srgbClr val="186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118A4B-6435-DC40-953D-BE77A26858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6384" y="1778694"/>
            <a:ext cx="10838726" cy="3112479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>
              <a:lnSpc>
                <a:spcPct val="10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8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1"/>
                </a:solidFill>
                <a:latin typeface="Lato" panose="020F0502020204030203" pitchFamily="34" charset="77"/>
              </a:rPr>
              <a:t>Please use this space to insert written content as required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>
              <a:solidFill>
                <a:schemeClr val="bg1"/>
              </a:solidFill>
              <a:latin typeface="Lato" panose="020F0502020204030203" pitchFamily="34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1"/>
                </a:solidFill>
                <a:latin typeface="Lato" panose="020F0502020204030203" pitchFamily="34" charset="77"/>
              </a:rPr>
              <a:t>Please use this space to insert written content as required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>
              <a:solidFill>
                <a:schemeClr val="bg1"/>
              </a:solidFill>
              <a:latin typeface="Lato" panose="020F0502020204030203" pitchFamily="34" charset="77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1"/>
                </a:solidFill>
                <a:latin typeface="Lato" panose="020F0502020204030203" pitchFamily="34" charset="77"/>
              </a:rPr>
              <a:t>Please use this space to insert written content as required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>
              <a:solidFill>
                <a:schemeClr val="bg1"/>
              </a:solidFill>
              <a:latin typeface="Lato" panose="020F0502020204030203" pitchFamily="34" charset="77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1"/>
                </a:solidFill>
                <a:latin typeface="Lato" panose="020F0502020204030203" pitchFamily="34" charset="77"/>
              </a:rPr>
              <a:t>Please use this space to insert written content as required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chemeClr val="bg1"/>
              </a:solidFill>
              <a:latin typeface="Lato" panose="020F0502020204030203" pitchFamily="34" charset="77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1"/>
                </a:solidFill>
                <a:latin typeface="Lato" panose="020F0502020204030203" pitchFamily="34" charset="77"/>
              </a:rPr>
              <a:t>Please use this space to insert written content as required 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76A2A80-BE7B-5142-B335-3371EE3BA0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540" y="6060646"/>
            <a:ext cx="666786" cy="21772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E099680-070E-A94B-9DEC-E527F67015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4" y="487510"/>
            <a:ext cx="10095416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sz="4000" b="1">
                <a:solidFill>
                  <a:srgbClr val="FAF8F6"/>
                </a:solidFill>
                <a:latin typeface="Lato" panose="020F0502020204030203" pitchFamily="34" charset="77"/>
                <a:ea typeface="Roboto Light" panose="02000000000000000000" pitchFamily="2" charset="0"/>
                <a:cs typeface="Roboto Light" panose="02000000000000000000" pitchFamily="2" charset="0"/>
              </a:rPr>
              <a:t>This is sample bulleted text </a:t>
            </a:r>
            <a:r>
              <a:rPr lang="en-GB" b="1">
                <a:solidFill>
                  <a:srgbClr val="FAF8F6"/>
                </a:solidFill>
                <a:latin typeface="Lato" panose="020F0502020204030203" pitchFamily="34" charset="77"/>
                <a:ea typeface="Roboto Light" panose="02000000000000000000" pitchFamily="2" charset="0"/>
                <a:cs typeface="Roboto Light" panose="02000000000000000000" pitchFamily="2" charset="0"/>
              </a:rPr>
              <a:t>(one column)</a:t>
            </a:r>
            <a:br>
              <a:rPr lang="en-GB" b="1">
                <a:solidFill>
                  <a:srgbClr val="FAF8F6"/>
                </a:solidFill>
                <a:latin typeface="Lato" panose="020F0502020204030203" pitchFamily="34" charset="77"/>
                <a:ea typeface="Roboto Light" panose="02000000000000000000" pitchFamily="2" charset="0"/>
                <a:cs typeface="Roboto Light" panose="02000000000000000000" pitchFamily="2" charset="0"/>
              </a:rPr>
            </a:br>
            <a:endParaRPr lang="en-US" b="1">
              <a:solidFill>
                <a:srgbClr val="FAF8F6"/>
              </a:solidFill>
              <a:latin typeface="Lato" panose="020F0502020204030203" pitchFamily="34" charset="77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249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C99BF27-F2A3-634A-9BA9-2AAB83CB1B82}"/>
              </a:ext>
            </a:extLst>
          </p:cNvPr>
          <p:cNvSpPr/>
          <p:nvPr userDrawn="1"/>
        </p:nvSpPr>
        <p:spPr>
          <a:xfrm>
            <a:off x="360000" y="350520"/>
            <a:ext cx="11472000" cy="6156959"/>
          </a:xfrm>
          <a:prstGeom prst="rect">
            <a:avLst/>
          </a:prstGeom>
          <a:solidFill>
            <a:srgbClr val="451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2D06FB-66AF-0540-962A-7751FA6409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4" y="487510"/>
            <a:ext cx="10862179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GB" sz="4000" b="1">
                <a:solidFill>
                  <a:srgbClr val="FAF8F6"/>
                </a:solidFill>
                <a:latin typeface="Lato" panose="020F0502020204030203" pitchFamily="34" charset="77"/>
                <a:ea typeface="Roboto Light" panose="02000000000000000000" pitchFamily="2" charset="0"/>
                <a:cs typeface="Roboto Light" panose="02000000000000000000" pitchFamily="2" charset="0"/>
              </a:rPr>
              <a:t>This is sample bulleted text </a:t>
            </a:r>
            <a:r>
              <a:rPr lang="en-GB" b="1">
                <a:solidFill>
                  <a:srgbClr val="FAF8F6"/>
                </a:solidFill>
                <a:latin typeface="Lato" panose="020F0502020204030203" pitchFamily="34" charset="77"/>
                <a:ea typeface="Roboto Light" panose="02000000000000000000" pitchFamily="2" charset="0"/>
                <a:cs typeface="Roboto Light" panose="02000000000000000000" pitchFamily="2" charset="0"/>
              </a:rPr>
              <a:t>(one column)</a:t>
            </a:r>
            <a:br>
              <a:rPr lang="en-GB" b="1">
                <a:solidFill>
                  <a:srgbClr val="FAF8F6"/>
                </a:solidFill>
                <a:latin typeface="Lato" panose="020F0502020204030203" pitchFamily="34" charset="77"/>
                <a:ea typeface="Roboto Light" panose="02000000000000000000" pitchFamily="2" charset="0"/>
                <a:cs typeface="Roboto Light" panose="02000000000000000000" pitchFamily="2" charset="0"/>
              </a:rPr>
            </a:br>
            <a:endParaRPr lang="en-US" sz="4000" b="1">
              <a:solidFill>
                <a:srgbClr val="FAF8F6"/>
              </a:solidFill>
              <a:latin typeface="Lato" panose="020F0502020204030203" pitchFamily="34" charset="77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118A4B-6435-DC40-953D-BE77A26858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6384" y="1777043"/>
            <a:ext cx="10862180" cy="3453465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>
              <a:lnSpc>
                <a:spcPct val="100000"/>
              </a:lnSpc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1587500" algn="l"/>
              </a:tabLst>
              <a:defRPr sz="18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1"/>
                </a:solidFill>
                <a:latin typeface="Lato" panose="020F0502020204030203" pitchFamily="34" charset="77"/>
              </a:rPr>
              <a:t>Please use this space to insert written content as required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>
              <a:solidFill>
                <a:schemeClr val="bg1"/>
              </a:solidFill>
              <a:latin typeface="Lato" panose="020F0502020204030203" pitchFamily="34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1"/>
                </a:solidFill>
                <a:latin typeface="Lato" panose="020F0502020204030203" pitchFamily="34" charset="77"/>
              </a:rPr>
              <a:t>Please use this space to insert written content as required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>
              <a:solidFill>
                <a:schemeClr val="bg1"/>
              </a:solidFill>
              <a:latin typeface="Lato" panose="020F0502020204030203" pitchFamily="34" charset="77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1"/>
                </a:solidFill>
                <a:latin typeface="Lato" panose="020F0502020204030203" pitchFamily="34" charset="77"/>
              </a:rPr>
              <a:t>Please use this space to insert written content as required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>
              <a:solidFill>
                <a:schemeClr val="bg1"/>
              </a:solidFill>
              <a:latin typeface="Lato" panose="020F0502020204030203" pitchFamily="34" charset="77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1"/>
                </a:solidFill>
                <a:latin typeface="Lato" panose="020F0502020204030203" pitchFamily="34" charset="77"/>
              </a:rPr>
              <a:t>Please use this space to insert written content as required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chemeClr val="bg1"/>
              </a:solidFill>
              <a:latin typeface="Lato" panose="020F0502020204030203" pitchFamily="34" charset="77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1"/>
                </a:solidFill>
                <a:latin typeface="Lato" panose="020F0502020204030203" pitchFamily="34" charset="77"/>
              </a:rPr>
              <a:t>Please use this space to insert written content as required 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76A2A80-BE7B-5142-B335-3371EE3BA0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540" y="6060646"/>
            <a:ext cx="666786" cy="21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1881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F30B294-BAC4-5649-A920-E506AB8F81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822" y="6056144"/>
            <a:ext cx="669504" cy="21802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47C73940-1394-1145-A37B-DD10AE53BC3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3" y="487510"/>
            <a:ext cx="10689067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>
                <a:solidFill>
                  <a:srgbClr val="222222"/>
                </a:solidFill>
              </a:defRPr>
            </a:lvl1pPr>
          </a:lstStyle>
          <a:p>
            <a:r>
              <a:rPr lang="en-US"/>
              <a:t>This is a sample bulleted text (two columns)</a:t>
            </a:r>
            <a:br>
              <a:rPr lang="en-US"/>
            </a:br>
            <a:endParaRPr lang="en-US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94D36FDB-2411-49D7-9748-068B4FDBA1B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6383" y="1781112"/>
            <a:ext cx="10689066" cy="4104516"/>
          </a:xfrm>
          <a:prstGeom prst="rect">
            <a:avLst/>
          </a:prstGeom>
        </p:spPr>
        <p:txBody>
          <a:bodyPr numCol="2" spcCol="216000">
            <a:normAutofit/>
          </a:bodyPr>
          <a:lstStyle>
            <a:lvl1pPr marL="285750" indent="-285750" algn="l">
              <a:lnSpc>
                <a:spcPct val="10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800">
                <a:solidFill>
                  <a:srgbClr val="22222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>
                <a:solidFill>
                  <a:srgbClr val="222222"/>
                </a:solidFill>
                <a:latin typeface="Lato" panose="020F0502020204030203" pitchFamily="34" charset="77"/>
              </a:rPr>
              <a:t>Please use this space to insert written content as required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>
              <a:solidFill>
                <a:srgbClr val="222222"/>
              </a:solidFill>
              <a:latin typeface="Lato" panose="020F0502020204030203" pitchFamily="34" charset="77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>
                <a:solidFill>
                  <a:srgbClr val="222222"/>
                </a:solidFill>
                <a:latin typeface="Lato" panose="020F0502020204030203" pitchFamily="34" charset="77"/>
              </a:rPr>
              <a:t>Please use this space to insert written content as required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>
              <a:solidFill>
                <a:srgbClr val="222222"/>
              </a:solidFill>
              <a:latin typeface="Lato" panose="020F0502020204030203" pitchFamily="34" charset="77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>
                <a:solidFill>
                  <a:srgbClr val="222222"/>
                </a:solidFill>
                <a:latin typeface="Lato" panose="020F0502020204030203" pitchFamily="34" charset="77"/>
              </a:rPr>
              <a:t>Please use this space to insert written content as required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>
              <a:solidFill>
                <a:srgbClr val="222222"/>
              </a:solidFill>
              <a:latin typeface="Lato" panose="020F0502020204030203" pitchFamily="34" charset="77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>
                <a:solidFill>
                  <a:srgbClr val="222222"/>
                </a:solidFill>
                <a:latin typeface="Lato" panose="020F0502020204030203" pitchFamily="34" charset="77"/>
              </a:rPr>
              <a:t>Please use this space to insert written content as required </a:t>
            </a:r>
          </a:p>
          <a:p>
            <a:pPr>
              <a:buFont typeface="Arial" panose="020B0604020202020204" pitchFamily="34" charset="0"/>
              <a:buChar char="•"/>
            </a:pPr>
            <a:endParaRPr lang="en-GB">
              <a:solidFill>
                <a:srgbClr val="FFFFFF"/>
              </a:solidFill>
              <a:latin typeface="Lato" panose="020F0502020204030203" pitchFamily="34" charset="77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>
              <a:solidFill>
                <a:srgbClr val="FFFFFF"/>
              </a:solidFill>
              <a:latin typeface="Lato" panose="020F0502020204030203" pitchFamily="34" charset="77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>
                <a:solidFill>
                  <a:srgbClr val="222222"/>
                </a:solidFill>
                <a:latin typeface="Lato" panose="020F0502020204030203" pitchFamily="34" charset="77"/>
              </a:rPr>
              <a:t>Please use this space to insert written content as required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>
              <a:solidFill>
                <a:srgbClr val="222222"/>
              </a:solidFill>
              <a:latin typeface="Lato" panose="020F0502020204030203" pitchFamily="34" charset="77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>
                <a:solidFill>
                  <a:srgbClr val="222222"/>
                </a:solidFill>
                <a:latin typeface="Lato" panose="020F0502020204030203" pitchFamily="34" charset="77"/>
              </a:rPr>
              <a:t>Please use this space to insert written content as required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>
              <a:solidFill>
                <a:srgbClr val="222222"/>
              </a:solidFill>
              <a:latin typeface="Lato" panose="020F0502020204030203" pitchFamily="34" charset="77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>
                <a:solidFill>
                  <a:srgbClr val="222222"/>
                </a:solidFill>
                <a:latin typeface="Lato" panose="020F0502020204030203" pitchFamily="34" charset="77"/>
              </a:rPr>
              <a:t>Please use this space to insert written content as required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>
              <a:solidFill>
                <a:srgbClr val="222222"/>
              </a:solidFill>
              <a:latin typeface="Lato" panose="020F0502020204030203" pitchFamily="34" charset="77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>
                <a:solidFill>
                  <a:srgbClr val="222222"/>
                </a:solidFill>
                <a:latin typeface="Lato" panose="020F0502020204030203" pitchFamily="34" charset="77"/>
              </a:rPr>
              <a:t>Please use this space to insert written content as required </a:t>
            </a:r>
          </a:p>
          <a:p>
            <a:pPr>
              <a:buFont typeface="Arial" panose="020B0604020202020204" pitchFamily="34" charset="0"/>
              <a:buChar char="•"/>
            </a:pPr>
            <a:endParaRPr lang="en-GB">
              <a:solidFill>
                <a:srgbClr val="FFFFFF"/>
              </a:solidFill>
              <a:latin typeface="Lato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4644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2F9D580-E317-5C4C-B981-C9DC1F5E28C6}"/>
              </a:ext>
            </a:extLst>
          </p:cNvPr>
          <p:cNvSpPr/>
          <p:nvPr userDrawn="1"/>
        </p:nvSpPr>
        <p:spPr>
          <a:xfrm>
            <a:off x="360000" y="350520"/>
            <a:ext cx="11472000" cy="6156959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F30B294-BAC4-5649-A920-E506AB8F81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822" y="6056144"/>
            <a:ext cx="669504" cy="21802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DE8F042-D308-184D-B342-2519009D3C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3" y="487510"/>
            <a:ext cx="10689067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>
                <a:solidFill>
                  <a:srgbClr val="222222"/>
                </a:solidFill>
              </a:defRPr>
            </a:lvl1pPr>
          </a:lstStyle>
          <a:p>
            <a:r>
              <a:rPr lang="en-US"/>
              <a:t>This is a sample bulleted text (two columns)</a:t>
            </a:r>
            <a:br>
              <a:rPr lang="en-US"/>
            </a:br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958713B-718A-FF4E-BC11-A9FF68A06FF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6383" y="1781112"/>
            <a:ext cx="10689066" cy="4104516"/>
          </a:xfrm>
          <a:prstGeom prst="rect">
            <a:avLst/>
          </a:prstGeom>
        </p:spPr>
        <p:txBody>
          <a:bodyPr numCol="2" spcCol="216000">
            <a:normAutofit/>
          </a:bodyPr>
          <a:lstStyle>
            <a:lvl1pPr marL="285750" indent="-285750" algn="l">
              <a:lnSpc>
                <a:spcPct val="10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800">
                <a:solidFill>
                  <a:srgbClr val="22222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>
                <a:solidFill>
                  <a:srgbClr val="222222"/>
                </a:solidFill>
                <a:latin typeface="Lato" panose="020F0502020204030203" pitchFamily="34" charset="77"/>
              </a:rPr>
              <a:t>Please use this space to insert written content as required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>
              <a:solidFill>
                <a:srgbClr val="222222"/>
              </a:solidFill>
              <a:latin typeface="Lato" panose="020F0502020204030203" pitchFamily="34" charset="77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>
                <a:solidFill>
                  <a:srgbClr val="222222"/>
                </a:solidFill>
                <a:latin typeface="Lato" panose="020F0502020204030203" pitchFamily="34" charset="77"/>
              </a:rPr>
              <a:t>Please use this space to insert written content as required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>
              <a:solidFill>
                <a:srgbClr val="222222"/>
              </a:solidFill>
              <a:latin typeface="Lato" panose="020F0502020204030203" pitchFamily="34" charset="77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>
                <a:solidFill>
                  <a:srgbClr val="222222"/>
                </a:solidFill>
                <a:latin typeface="Lato" panose="020F0502020204030203" pitchFamily="34" charset="77"/>
              </a:rPr>
              <a:t>Please use this space to insert written content as required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>
              <a:solidFill>
                <a:srgbClr val="222222"/>
              </a:solidFill>
              <a:latin typeface="Lato" panose="020F0502020204030203" pitchFamily="34" charset="77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>
                <a:solidFill>
                  <a:srgbClr val="222222"/>
                </a:solidFill>
                <a:latin typeface="Lato" panose="020F0502020204030203" pitchFamily="34" charset="77"/>
              </a:rPr>
              <a:t>Please use this space to insert written content as required </a:t>
            </a:r>
          </a:p>
          <a:p>
            <a:pPr>
              <a:buFont typeface="Arial" panose="020B0604020202020204" pitchFamily="34" charset="0"/>
              <a:buChar char="•"/>
            </a:pPr>
            <a:endParaRPr lang="en-GB">
              <a:solidFill>
                <a:srgbClr val="FFFFFF"/>
              </a:solidFill>
              <a:latin typeface="Lato" panose="020F0502020204030203" pitchFamily="34" charset="77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>
              <a:solidFill>
                <a:srgbClr val="FFFFFF"/>
              </a:solidFill>
              <a:latin typeface="Lato" panose="020F0502020204030203" pitchFamily="34" charset="77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>
                <a:solidFill>
                  <a:srgbClr val="222222"/>
                </a:solidFill>
                <a:latin typeface="Lato" panose="020F0502020204030203" pitchFamily="34" charset="77"/>
              </a:rPr>
              <a:t>Please use this space to insert written content as required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>
              <a:solidFill>
                <a:srgbClr val="222222"/>
              </a:solidFill>
              <a:latin typeface="Lato" panose="020F0502020204030203" pitchFamily="34" charset="77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>
                <a:solidFill>
                  <a:srgbClr val="222222"/>
                </a:solidFill>
                <a:latin typeface="Lato" panose="020F0502020204030203" pitchFamily="34" charset="77"/>
              </a:rPr>
              <a:t>Please use this space to insert written content as required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>
              <a:solidFill>
                <a:srgbClr val="222222"/>
              </a:solidFill>
              <a:latin typeface="Lato" panose="020F0502020204030203" pitchFamily="34" charset="77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>
                <a:solidFill>
                  <a:srgbClr val="222222"/>
                </a:solidFill>
                <a:latin typeface="Lato" panose="020F0502020204030203" pitchFamily="34" charset="77"/>
              </a:rPr>
              <a:t>Please use this space to insert written content as required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>
              <a:solidFill>
                <a:srgbClr val="222222"/>
              </a:solidFill>
              <a:latin typeface="Lato" panose="020F0502020204030203" pitchFamily="34" charset="77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>
                <a:solidFill>
                  <a:srgbClr val="222222"/>
                </a:solidFill>
                <a:latin typeface="Lato" panose="020F0502020204030203" pitchFamily="34" charset="77"/>
              </a:rPr>
              <a:t>Please use this space to insert written content as required </a:t>
            </a:r>
          </a:p>
          <a:p>
            <a:pPr>
              <a:buFont typeface="Arial" panose="020B0604020202020204" pitchFamily="34" charset="0"/>
              <a:buChar char="•"/>
            </a:pPr>
            <a:endParaRPr lang="en-GB">
              <a:solidFill>
                <a:srgbClr val="FFFFFF"/>
              </a:solidFill>
              <a:latin typeface="Lato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084509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(Te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2F9D580-E317-5C4C-B981-C9DC1F5E28C6}"/>
              </a:ext>
            </a:extLst>
          </p:cNvPr>
          <p:cNvSpPr/>
          <p:nvPr userDrawn="1"/>
        </p:nvSpPr>
        <p:spPr>
          <a:xfrm>
            <a:off x="360000" y="350520"/>
            <a:ext cx="11472000" cy="6156959"/>
          </a:xfrm>
          <a:prstGeom prst="rect">
            <a:avLst/>
          </a:prstGeom>
          <a:solidFill>
            <a:srgbClr val="186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8B1F633A-3DEE-2E45-8FE4-94F7C936C4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540" y="6042717"/>
            <a:ext cx="666786" cy="21772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B2FD56C-BB5C-3D45-8F56-0F195C1428C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3" y="487510"/>
            <a:ext cx="10689067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This is a sample bulleted text (two columns)</a:t>
            </a:r>
            <a:br>
              <a:rPr lang="en-US"/>
            </a:br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D95635EA-8A47-BA4A-86F6-47CB93FEA6A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6384" y="1778698"/>
            <a:ext cx="10689066" cy="3845725"/>
          </a:xfrm>
          <a:prstGeom prst="rect">
            <a:avLst/>
          </a:prstGeom>
        </p:spPr>
        <p:txBody>
          <a:bodyPr numCol="2" spcCol="216000">
            <a:normAutofit/>
          </a:bodyPr>
          <a:lstStyle>
            <a:lvl1pPr marL="285750" indent="-285750" algn="l">
              <a:lnSpc>
                <a:spcPct val="10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GB">
                <a:solidFill>
                  <a:srgbClr val="FFFFFF"/>
                </a:solidFill>
                <a:latin typeface="Lato" panose="020F0502020204030203" pitchFamily="34" charset="77"/>
              </a:rPr>
              <a:t>Please use this space to insert written content as required </a:t>
            </a:r>
          </a:p>
          <a:p>
            <a:pPr>
              <a:buFont typeface="Arial" panose="020B0604020202020204" pitchFamily="34" charset="0"/>
              <a:buChar char="•"/>
            </a:pPr>
            <a:endParaRPr lang="en-GB">
              <a:solidFill>
                <a:srgbClr val="FFFFFF"/>
              </a:solidFill>
              <a:latin typeface="Lato" panose="020F0502020204030203" pitchFamily="34" charset="77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>
                <a:solidFill>
                  <a:srgbClr val="FFFFFF"/>
                </a:solidFill>
                <a:latin typeface="Lato" panose="020F0502020204030203" pitchFamily="34" charset="77"/>
              </a:rPr>
              <a:t>Please use this space to insert written content as required </a:t>
            </a:r>
          </a:p>
          <a:p>
            <a:pPr>
              <a:buFont typeface="Arial" panose="020B0604020202020204" pitchFamily="34" charset="0"/>
              <a:buChar char="•"/>
            </a:pPr>
            <a:endParaRPr lang="en-GB">
              <a:solidFill>
                <a:srgbClr val="FFFFFF"/>
              </a:solidFill>
              <a:latin typeface="Lato" panose="020F0502020204030203" pitchFamily="34" charset="77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>
                <a:solidFill>
                  <a:srgbClr val="FFFFFF"/>
                </a:solidFill>
                <a:latin typeface="Lato" panose="020F0502020204030203" pitchFamily="34" charset="77"/>
              </a:rPr>
              <a:t>Please use this space to insert written content as required</a:t>
            </a:r>
          </a:p>
          <a:p>
            <a:pPr>
              <a:buFont typeface="Arial" panose="020B0604020202020204" pitchFamily="34" charset="0"/>
              <a:buChar char="•"/>
            </a:pPr>
            <a:endParaRPr lang="en-GB">
              <a:solidFill>
                <a:srgbClr val="FFFFFF"/>
              </a:solidFill>
              <a:latin typeface="Lato" panose="020F0502020204030203" pitchFamily="34" charset="77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>
                <a:solidFill>
                  <a:srgbClr val="FFFFFF"/>
                </a:solidFill>
                <a:latin typeface="Lato" panose="020F0502020204030203" pitchFamily="34" charset="77"/>
              </a:rPr>
              <a:t>Please use this space to insert written content as required </a:t>
            </a:r>
          </a:p>
          <a:p>
            <a:pPr>
              <a:buFont typeface="Arial" panose="020B0604020202020204" pitchFamily="34" charset="0"/>
              <a:buChar char="•"/>
            </a:pPr>
            <a:endParaRPr lang="en-GB">
              <a:solidFill>
                <a:srgbClr val="FFFFFF"/>
              </a:solidFill>
              <a:latin typeface="Lato" panose="020F0502020204030203" pitchFamily="34" charset="77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>
                <a:solidFill>
                  <a:srgbClr val="FFFFFF"/>
                </a:solidFill>
                <a:latin typeface="Lato" panose="020F0502020204030203" pitchFamily="34" charset="77"/>
              </a:rPr>
              <a:t>Please use this space to insert written content as required </a:t>
            </a:r>
          </a:p>
          <a:p>
            <a:pPr>
              <a:buFont typeface="Arial" panose="020B0604020202020204" pitchFamily="34" charset="0"/>
              <a:buChar char="•"/>
            </a:pPr>
            <a:endParaRPr lang="en-GB">
              <a:solidFill>
                <a:srgbClr val="FFFFFF"/>
              </a:solidFill>
              <a:latin typeface="Lato" panose="020F0502020204030203" pitchFamily="34" charset="77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>
                <a:solidFill>
                  <a:srgbClr val="FFFFFF"/>
                </a:solidFill>
                <a:latin typeface="Lato" panose="020F0502020204030203" pitchFamily="34" charset="77"/>
              </a:rPr>
              <a:t>Please use this space to insert written content as required</a:t>
            </a:r>
          </a:p>
          <a:p>
            <a:pPr>
              <a:buFont typeface="Arial" panose="020B0604020202020204" pitchFamily="34" charset="0"/>
              <a:buChar char="•"/>
            </a:pPr>
            <a:endParaRPr lang="en-GB">
              <a:solidFill>
                <a:srgbClr val="FFFFFF"/>
              </a:solidFill>
              <a:latin typeface="Lato" panose="020F0502020204030203" pitchFamily="34" charset="77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>
                <a:solidFill>
                  <a:srgbClr val="FFFFFF"/>
                </a:solidFill>
                <a:latin typeface="Lato" panose="020F0502020204030203" pitchFamily="34" charset="77"/>
              </a:rPr>
              <a:t>Please use this space to insert written content as required </a:t>
            </a:r>
          </a:p>
          <a:p>
            <a:pPr>
              <a:buFont typeface="Arial" panose="020B0604020202020204" pitchFamily="34" charset="0"/>
              <a:buChar char="•"/>
            </a:pPr>
            <a:endParaRPr lang="en-GB">
              <a:solidFill>
                <a:srgbClr val="FFFFFF"/>
              </a:solidFill>
              <a:latin typeface="Lato" panose="020F0502020204030203" pitchFamily="34" charset="77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>
                <a:solidFill>
                  <a:srgbClr val="FFFFFF"/>
                </a:solidFill>
                <a:latin typeface="Lato" panose="020F0502020204030203" pitchFamily="34" charset="77"/>
              </a:rPr>
              <a:t>Please use this space to insert written content as required</a:t>
            </a:r>
          </a:p>
          <a:p>
            <a:pPr>
              <a:buFont typeface="Arial" panose="020B0604020202020204" pitchFamily="34" charset="0"/>
              <a:buChar char="•"/>
            </a:pPr>
            <a:endParaRPr lang="en-GB">
              <a:solidFill>
                <a:srgbClr val="FFFFFF"/>
              </a:solidFill>
              <a:latin typeface="Lato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873460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2F9D580-E317-5C4C-B981-C9DC1F5E28C6}"/>
              </a:ext>
            </a:extLst>
          </p:cNvPr>
          <p:cNvSpPr/>
          <p:nvPr userDrawn="1"/>
        </p:nvSpPr>
        <p:spPr>
          <a:xfrm>
            <a:off x="360000" y="350520"/>
            <a:ext cx="11472000" cy="6156959"/>
          </a:xfrm>
          <a:prstGeom prst="rect">
            <a:avLst/>
          </a:prstGeom>
          <a:solidFill>
            <a:srgbClr val="451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8B1F633A-3DEE-2E45-8FE4-94F7C936C4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540" y="6042717"/>
            <a:ext cx="666786" cy="21772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BAD4AF8-AA18-5A42-BB2F-5211ADA7E9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4" y="487510"/>
            <a:ext cx="10727428" cy="129118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This is a sample bulleted text (two columns)</a:t>
            </a:r>
            <a:br>
              <a:rPr lang="en-US"/>
            </a:br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8F93585-C0D1-49C7-AF5A-D2A228752C9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6384" y="1778698"/>
            <a:ext cx="10689066" cy="3845725"/>
          </a:xfrm>
          <a:prstGeom prst="rect">
            <a:avLst/>
          </a:prstGeom>
        </p:spPr>
        <p:txBody>
          <a:bodyPr numCol="2" spcCol="216000">
            <a:normAutofit/>
          </a:bodyPr>
          <a:lstStyle>
            <a:lvl1pPr marL="285750" indent="-285750" algn="l">
              <a:lnSpc>
                <a:spcPct val="10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GB">
                <a:solidFill>
                  <a:srgbClr val="FFFFFF"/>
                </a:solidFill>
                <a:latin typeface="Lato" panose="020F0502020204030203" pitchFamily="34" charset="77"/>
              </a:rPr>
              <a:t>Please use this space to insert written content as required </a:t>
            </a:r>
          </a:p>
          <a:p>
            <a:pPr>
              <a:buFont typeface="Arial" panose="020B0604020202020204" pitchFamily="34" charset="0"/>
              <a:buChar char="•"/>
            </a:pPr>
            <a:endParaRPr lang="en-GB">
              <a:solidFill>
                <a:srgbClr val="FFFFFF"/>
              </a:solidFill>
              <a:latin typeface="Lato" panose="020F0502020204030203" pitchFamily="34" charset="77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>
                <a:solidFill>
                  <a:srgbClr val="FFFFFF"/>
                </a:solidFill>
                <a:latin typeface="Lato" panose="020F0502020204030203" pitchFamily="34" charset="77"/>
              </a:rPr>
              <a:t>Please use this space to insert written content as required </a:t>
            </a:r>
          </a:p>
          <a:p>
            <a:pPr>
              <a:buFont typeface="Arial" panose="020B0604020202020204" pitchFamily="34" charset="0"/>
              <a:buChar char="•"/>
            </a:pPr>
            <a:endParaRPr lang="en-GB">
              <a:solidFill>
                <a:srgbClr val="FFFFFF"/>
              </a:solidFill>
              <a:latin typeface="Lato" panose="020F0502020204030203" pitchFamily="34" charset="77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>
                <a:solidFill>
                  <a:srgbClr val="FFFFFF"/>
                </a:solidFill>
                <a:latin typeface="Lato" panose="020F0502020204030203" pitchFamily="34" charset="77"/>
              </a:rPr>
              <a:t>Please use this space to insert written content as required</a:t>
            </a:r>
          </a:p>
          <a:p>
            <a:pPr>
              <a:buFont typeface="Arial" panose="020B0604020202020204" pitchFamily="34" charset="0"/>
              <a:buChar char="•"/>
            </a:pPr>
            <a:endParaRPr lang="en-GB">
              <a:solidFill>
                <a:srgbClr val="FFFFFF"/>
              </a:solidFill>
              <a:latin typeface="Lato" panose="020F0502020204030203" pitchFamily="34" charset="77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>
                <a:solidFill>
                  <a:srgbClr val="FFFFFF"/>
                </a:solidFill>
                <a:latin typeface="Lato" panose="020F0502020204030203" pitchFamily="34" charset="77"/>
              </a:rPr>
              <a:t>Please use this space to insert written content as required </a:t>
            </a:r>
          </a:p>
          <a:p>
            <a:pPr>
              <a:buFont typeface="Arial" panose="020B0604020202020204" pitchFamily="34" charset="0"/>
              <a:buChar char="•"/>
            </a:pPr>
            <a:endParaRPr lang="en-GB">
              <a:solidFill>
                <a:srgbClr val="FFFFFF"/>
              </a:solidFill>
              <a:latin typeface="Lato" panose="020F0502020204030203" pitchFamily="34" charset="77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>
                <a:solidFill>
                  <a:srgbClr val="FFFFFF"/>
                </a:solidFill>
                <a:latin typeface="Lato" panose="020F0502020204030203" pitchFamily="34" charset="77"/>
              </a:rPr>
              <a:t>Please use this space to insert written content as required </a:t>
            </a:r>
          </a:p>
          <a:p>
            <a:pPr>
              <a:buFont typeface="Arial" panose="020B0604020202020204" pitchFamily="34" charset="0"/>
              <a:buChar char="•"/>
            </a:pPr>
            <a:endParaRPr lang="en-GB">
              <a:solidFill>
                <a:srgbClr val="FFFFFF"/>
              </a:solidFill>
              <a:latin typeface="Lato" panose="020F0502020204030203" pitchFamily="34" charset="77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>
                <a:solidFill>
                  <a:srgbClr val="FFFFFF"/>
                </a:solidFill>
                <a:latin typeface="Lato" panose="020F0502020204030203" pitchFamily="34" charset="77"/>
              </a:rPr>
              <a:t>Please use this space to insert written content as required</a:t>
            </a:r>
          </a:p>
          <a:p>
            <a:pPr>
              <a:buFont typeface="Arial" panose="020B0604020202020204" pitchFamily="34" charset="0"/>
              <a:buChar char="•"/>
            </a:pPr>
            <a:endParaRPr lang="en-GB">
              <a:solidFill>
                <a:srgbClr val="FFFFFF"/>
              </a:solidFill>
              <a:latin typeface="Lato" panose="020F0502020204030203" pitchFamily="34" charset="77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>
                <a:solidFill>
                  <a:srgbClr val="FFFFFF"/>
                </a:solidFill>
                <a:latin typeface="Lato" panose="020F0502020204030203" pitchFamily="34" charset="77"/>
              </a:rPr>
              <a:t>Please use this space to insert written content as required </a:t>
            </a:r>
          </a:p>
          <a:p>
            <a:pPr>
              <a:buFont typeface="Arial" panose="020B0604020202020204" pitchFamily="34" charset="0"/>
              <a:buChar char="•"/>
            </a:pPr>
            <a:endParaRPr lang="en-GB">
              <a:solidFill>
                <a:srgbClr val="FFFFFF"/>
              </a:solidFill>
              <a:latin typeface="Lato" panose="020F0502020204030203" pitchFamily="34" charset="77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>
                <a:solidFill>
                  <a:srgbClr val="FFFFFF"/>
                </a:solidFill>
                <a:latin typeface="Lato" panose="020F0502020204030203" pitchFamily="34" charset="77"/>
              </a:rPr>
              <a:t>Please use this space to insert written content as required</a:t>
            </a:r>
          </a:p>
          <a:p>
            <a:pPr>
              <a:buFont typeface="Arial" panose="020B0604020202020204" pitchFamily="34" charset="0"/>
              <a:buChar char="•"/>
            </a:pPr>
            <a:endParaRPr lang="en-GB">
              <a:solidFill>
                <a:srgbClr val="FFFFFF"/>
              </a:solidFill>
              <a:latin typeface="Lato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756376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 Layout Pag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D06FB-66AF-0540-962A-7751FA6409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4" y="487510"/>
            <a:ext cx="7576051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This is a sample page layout</a:t>
            </a:r>
            <a:br>
              <a:rPr lang="en-US"/>
            </a:b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118A4B-6435-DC40-953D-BE77A26858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6383" y="1774143"/>
            <a:ext cx="7576051" cy="3635659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>
              <a:buFont typeface="Arial" panose="020B0604020202020204" pitchFamily="34" charset="0"/>
              <a:buChar char="•"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rgbClr val="222222"/>
                </a:solidFill>
                <a:latin typeface="Lato" panose="020F0502020204030203" pitchFamily="34" charset="77"/>
              </a:rPr>
              <a:t>Please use this space to insert written content as required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>
              <a:solidFill>
                <a:srgbClr val="222222"/>
              </a:solidFill>
              <a:latin typeface="Lato" panose="020F0502020204030203" pitchFamily="34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rgbClr val="222222"/>
                </a:solidFill>
                <a:latin typeface="Lato" panose="020F0502020204030203" pitchFamily="34" charset="77"/>
              </a:rPr>
              <a:t>Please use this space to insert written content as required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>
              <a:solidFill>
                <a:srgbClr val="222222"/>
              </a:solidFill>
              <a:latin typeface="Lato" panose="020F0502020204030203" pitchFamily="34" charset="77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rgbClr val="222222"/>
                </a:solidFill>
                <a:latin typeface="Lato" panose="020F0502020204030203" pitchFamily="34" charset="77"/>
              </a:rPr>
              <a:t>Please use this space to insert written content as required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>
              <a:solidFill>
                <a:srgbClr val="222222"/>
              </a:solidFill>
              <a:latin typeface="Lato" panose="020F0502020204030203" pitchFamily="34" charset="77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rgbClr val="222222"/>
                </a:solidFill>
                <a:latin typeface="Lato" panose="020F0502020204030203" pitchFamily="34" charset="77"/>
              </a:rPr>
              <a:t>Please use this space to insert written content as required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rgbClr val="222222"/>
              </a:solidFill>
              <a:latin typeface="Lato" panose="020F0502020204030203" pitchFamily="34" charset="77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rgbClr val="222222"/>
                </a:solidFill>
                <a:latin typeface="Lato" panose="020F0502020204030203" pitchFamily="34" charset="77"/>
              </a:rPr>
              <a:t>Please use this space to insert written content as required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>
              <a:solidFill>
                <a:srgbClr val="222222"/>
              </a:solidFill>
              <a:latin typeface="Lato" panose="020F0502020204030203" pitchFamily="34" charset="77"/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F30B294-BAC4-5649-A920-E506AB8F81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822" y="6056144"/>
            <a:ext cx="669504" cy="218020"/>
          </a:xfrm>
          <a:prstGeom prst="rect">
            <a:avLst/>
          </a:prstGeom>
        </p:spPr>
      </p:pic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83B87938-91E5-7A42-B3B8-E496B94114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545044" y="391242"/>
            <a:ext cx="2286956" cy="6098821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470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2F0B7A7-6AD4-440A-9072-C51E759FC231}"/>
              </a:ext>
            </a:extLst>
          </p:cNvPr>
          <p:cNvSpPr/>
          <p:nvPr userDrawn="1"/>
        </p:nvSpPr>
        <p:spPr>
          <a:xfrm>
            <a:off x="359999" y="326189"/>
            <a:ext cx="5530660" cy="6156959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2D06FB-66AF-0540-962A-7751FA6409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6437" y="821489"/>
            <a:ext cx="3924300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This is a sample title page layout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118A4B-6435-DC40-953D-BE77A26858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6437" y="2340770"/>
            <a:ext cx="3924300" cy="13565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Subtitle here please</a:t>
            </a:r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D23A9BB-0467-40B1-8547-4AAFA68D19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8" y="344630"/>
            <a:ext cx="5736002" cy="6168740"/>
          </a:xfrm>
        </p:spPr>
        <p:txBody>
          <a:bodyPr/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B4C92B-6CC0-4DC2-8C94-2263D143C2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988" y="5708740"/>
            <a:ext cx="4267199" cy="41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5489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 Layout Pag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AB2B26-D75C-1146-BA54-065199B4651F}"/>
              </a:ext>
            </a:extLst>
          </p:cNvPr>
          <p:cNvSpPr/>
          <p:nvPr userDrawn="1"/>
        </p:nvSpPr>
        <p:spPr>
          <a:xfrm>
            <a:off x="359999" y="367937"/>
            <a:ext cx="8984025" cy="6122126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2D06FB-66AF-0540-962A-7751FA6409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4" y="487510"/>
            <a:ext cx="7576051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This is a sample page layout</a:t>
            </a:r>
            <a:br>
              <a:rPr lang="en-US"/>
            </a:br>
            <a:endParaRPr lang="en-US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F30B294-BAC4-5649-A920-E506AB8F81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822" y="6056144"/>
            <a:ext cx="669504" cy="218020"/>
          </a:xfrm>
          <a:prstGeom prst="rect">
            <a:avLst/>
          </a:prstGeom>
        </p:spPr>
      </p:pic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83B87938-91E5-7A42-B3B8-E496B94114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545044" y="391242"/>
            <a:ext cx="2286956" cy="6098821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D8664C8-2569-40A4-99EB-04CE594F56B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6383" y="1774143"/>
            <a:ext cx="7576051" cy="3635659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>
              <a:buFont typeface="Arial" panose="020B0604020202020204" pitchFamily="34" charset="0"/>
              <a:buChar char="•"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rgbClr val="222222"/>
                </a:solidFill>
                <a:latin typeface="Lato" panose="020F0502020204030203" pitchFamily="34" charset="77"/>
              </a:rPr>
              <a:t>Please use this space to insert written content as required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>
              <a:solidFill>
                <a:srgbClr val="222222"/>
              </a:solidFill>
              <a:latin typeface="Lato" panose="020F0502020204030203" pitchFamily="34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rgbClr val="222222"/>
                </a:solidFill>
                <a:latin typeface="Lato" panose="020F0502020204030203" pitchFamily="34" charset="77"/>
              </a:rPr>
              <a:t>Please use this space to insert written content as required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>
              <a:solidFill>
                <a:srgbClr val="222222"/>
              </a:solidFill>
              <a:latin typeface="Lato" panose="020F0502020204030203" pitchFamily="34" charset="77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rgbClr val="222222"/>
                </a:solidFill>
                <a:latin typeface="Lato" panose="020F0502020204030203" pitchFamily="34" charset="77"/>
              </a:rPr>
              <a:t>Please use this space to insert written content as required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>
              <a:solidFill>
                <a:srgbClr val="222222"/>
              </a:solidFill>
              <a:latin typeface="Lato" panose="020F0502020204030203" pitchFamily="34" charset="77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rgbClr val="222222"/>
                </a:solidFill>
                <a:latin typeface="Lato" panose="020F0502020204030203" pitchFamily="34" charset="77"/>
              </a:rPr>
              <a:t>Please use this space to insert written content as required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rgbClr val="222222"/>
              </a:solidFill>
              <a:latin typeface="Lato" panose="020F0502020204030203" pitchFamily="34" charset="77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rgbClr val="222222"/>
                </a:solidFill>
                <a:latin typeface="Lato" panose="020F0502020204030203" pitchFamily="34" charset="77"/>
              </a:rPr>
              <a:t>Please use this space to insert written content as required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>
              <a:solidFill>
                <a:srgbClr val="222222"/>
              </a:solidFill>
              <a:latin typeface="Lato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135398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 Layout Image (Te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AB2B26-D75C-1146-BA54-065199B4651F}"/>
              </a:ext>
            </a:extLst>
          </p:cNvPr>
          <p:cNvSpPr/>
          <p:nvPr userDrawn="1"/>
        </p:nvSpPr>
        <p:spPr>
          <a:xfrm>
            <a:off x="359999" y="367937"/>
            <a:ext cx="8984025" cy="6122126"/>
          </a:xfrm>
          <a:prstGeom prst="rect">
            <a:avLst/>
          </a:prstGeom>
          <a:solidFill>
            <a:srgbClr val="186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2D06FB-66AF-0540-962A-7751FA6409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4" y="487510"/>
            <a:ext cx="7576051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This is a sample page layout</a:t>
            </a:r>
            <a:br>
              <a:rPr lang="en-US"/>
            </a:b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118A4B-6435-DC40-953D-BE77A26858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6383" y="1774143"/>
            <a:ext cx="7576051" cy="3635659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>
              <a:buFont typeface="Arial" panose="020B0604020202020204" pitchFamily="34" charset="0"/>
              <a:buChar char="•"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1"/>
                </a:solidFill>
                <a:latin typeface="Lato" panose="020F0502020204030203" pitchFamily="34" charset="77"/>
              </a:rPr>
              <a:t>Please use this space to insert written content as required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>
              <a:solidFill>
                <a:schemeClr val="bg1"/>
              </a:solidFill>
              <a:latin typeface="Lato" panose="020F0502020204030203" pitchFamily="34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1"/>
                </a:solidFill>
                <a:latin typeface="Lato" panose="020F0502020204030203" pitchFamily="34" charset="77"/>
              </a:rPr>
              <a:t>Please use this space to insert written content as required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>
              <a:solidFill>
                <a:schemeClr val="bg1"/>
              </a:solidFill>
              <a:latin typeface="Lato" panose="020F0502020204030203" pitchFamily="34" charset="77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1"/>
                </a:solidFill>
                <a:latin typeface="Lato" panose="020F0502020204030203" pitchFamily="34" charset="77"/>
              </a:rPr>
              <a:t>Please use this space to insert written content as required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>
              <a:solidFill>
                <a:schemeClr val="bg1"/>
              </a:solidFill>
              <a:latin typeface="Lato" panose="020F0502020204030203" pitchFamily="34" charset="77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1"/>
                </a:solidFill>
                <a:latin typeface="Lato" panose="020F0502020204030203" pitchFamily="34" charset="77"/>
              </a:rPr>
              <a:t>Please use this space to insert written content as required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chemeClr val="bg1"/>
              </a:solidFill>
              <a:latin typeface="Lato" panose="020F0502020204030203" pitchFamily="34" charset="77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1"/>
                </a:solidFill>
                <a:latin typeface="Lato" panose="020F0502020204030203" pitchFamily="34" charset="77"/>
              </a:rPr>
              <a:t>Please use this space to insert written content as required </a:t>
            </a:r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83B87938-91E5-7A42-B3B8-E496B94114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545044" y="391242"/>
            <a:ext cx="2286956" cy="6098821"/>
          </a:xfrm>
        </p:spPr>
        <p:txBody>
          <a:bodyPr/>
          <a:lstStyle/>
          <a:p>
            <a:endParaRPr lang="en-GB"/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FFFA366-D5B5-F246-BC40-BFD8DCE281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540" y="6060646"/>
            <a:ext cx="666786" cy="21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9948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 Layout Image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AB2B26-D75C-1146-BA54-065199B4651F}"/>
              </a:ext>
            </a:extLst>
          </p:cNvPr>
          <p:cNvSpPr/>
          <p:nvPr userDrawn="1"/>
        </p:nvSpPr>
        <p:spPr>
          <a:xfrm>
            <a:off x="359999" y="367937"/>
            <a:ext cx="8984025" cy="6122126"/>
          </a:xfrm>
          <a:prstGeom prst="rect">
            <a:avLst/>
          </a:prstGeom>
          <a:solidFill>
            <a:srgbClr val="451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2D06FB-66AF-0540-962A-7751FA6409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4" y="487510"/>
            <a:ext cx="7576051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This is a sample page layout</a:t>
            </a:r>
            <a:br>
              <a:rPr lang="en-US"/>
            </a:br>
            <a:endParaRPr lang="en-US"/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83B87938-91E5-7A42-B3B8-E496B94114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545044" y="391242"/>
            <a:ext cx="2286956" cy="6098821"/>
          </a:xfrm>
        </p:spPr>
        <p:txBody>
          <a:bodyPr/>
          <a:lstStyle/>
          <a:p>
            <a:endParaRPr lang="en-GB"/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FFFA366-D5B5-F246-BC40-BFD8DCE281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540" y="6060646"/>
            <a:ext cx="666786" cy="217726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5AD97662-6149-41E3-A713-4513F6577CE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6383" y="1774143"/>
            <a:ext cx="7576051" cy="3635659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>
              <a:buFont typeface="Arial" panose="020B0604020202020204" pitchFamily="34" charset="0"/>
              <a:buChar char="•"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1"/>
                </a:solidFill>
                <a:latin typeface="Lato" panose="020F0502020204030203" pitchFamily="34" charset="77"/>
              </a:rPr>
              <a:t>Please use this space to insert written content as required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>
              <a:solidFill>
                <a:schemeClr val="bg1"/>
              </a:solidFill>
              <a:latin typeface="Lato" panose="020F0502020204030203" pitchFamily="34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1"/>
                </a:solidFill>
                <a:latin typeface="Lato" panose="020F0502020204030203" pitchFamily="34" charset="77"/>
              </a:rPr>
              <a:t>Please use this space to insert written content as required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>
              <a:solidFill>
                <a:schemeClr val="bg1"/>
              </a:solidFill>
              <a:latin typeface="Lato" panose="020F0502020204030203" pitchFamily="34" charset="77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1"/>
                </a:solidFill>
                <a:latin typeface="Lato" panose="020F0502020204030203" pitchFamily="34" charset="77"/>
              </a:rPr>
              <a:t>Please use this space to insert written content as required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>
              <a:solidFill>
                <a:schemeClr val="bg1"/>
              </a:solidFill>
              <a:latin typeface="Lato" panose="020F0502020204030203" pitchFamily="34" charset="77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1"/>
                </a:solidFill>
                <a:latin typeface="Lato" panose="020F0502020204030203" pitchFamily="34" charset="77"/>
              </a:rPr>
              <a:t>Please use this space to insert written content as required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chemeClr val="bg1"/>
              </a:solidFill>
              <a:latin typeface="Lato" panose="020F0502020204030203" pitchFamily="34" charset="77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1"/>
                </a:solidFill>
                <a:latin typeface="Lato" panose="020F0502020204030203" pitchFamily="34" charset="77"/>
              </a:rPr>
              <a:t>Please use this space to insert written content as required </a:t>
            </a:r>
          </a:p>
        </p:txBody>
      </p:sp>
    </p:spTree>
    <p:extLst>
      <p:ext uri="{BB962C8B-B14F-4D97-AF65-F5344CB8AC3E}">
        <p14:creationId xmlns:p14="http://schemas.microsoft.com/office/powerpoint/2010/main" val="41756984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 Layout Page (Te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5839A32-3E49-0347-85A7-6A2D5D9EFA89}"/>
              </a:ext>
            </a:extLst>
          </p:cNvPr>
          <p:cNvSpPr/>
          <p:nvPr userDrawn="1"/>
        </p:nvSpPr>
        <p:spPr>
          <a:xfrm>
            <a:off x="322942" y="385353"/>
            <a:ext cx="3177004" cy="6122126"/>
          </a:xfrm>
          <a:prstGeom prst="rect">
            <a:avLst/>
          </a:prstGeom>
          <a:solidFill>
            <a:srgbClr val="186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EB5C54E-87D2-DD46-9E3A-B474DB4DB5B6}"/>
              </a:ext>
            </a:extLst>
          </p:cNvPr>
          <p:cNvSpPr/>
          <p:nvPr userDrawn="1"/>
        </p:nvSpPr>
        <p:spPr>
          <a:xfrm>
            <a:off x="3594539" y="385353"/>
            <a:ext cx="8274520" cy="6122126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03C715E6-6E97-2843-9347-B83E02ADD7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540" y="6060646"/>
            <a:ext cx="666786" cy="217726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8B1F633A-3DEE-2E45-8FE4-94F7C936C4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540" y="6042717"/>
            <a:ext cx="666786" cy="21772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BAD4AF8-AA18-5A42-BB2F-5211ADA7E9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4" y="697028"/>
            <a:ext cx="2433083" cy="419038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This is a sample page layout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AC07EA-B101-2B47-93F9-A49290842A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18518" y="1226521"/>
            <a:ext cx="7496175" cy="111760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GB">
                <a:solidFill>
                  <a:srgbClr val="0E0E0E"/>
                </a:solidFill>
                <a:latin typeface="Lato" panose="020F0502020204030203" pitchFamily="34" charset="77"/>
              </a:rPr>
              <a:t>Please use this space to insert written content as required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F62BF7-BCB5-6E40-BF7A-8FE36C6272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17963" y="531813"/>
            <a:ext cx="6226175" cy="679450"/>
          </a:xfrm>
        </p:spPr>
        <p:txBody>
          <a:bodyPr/>
          <a:lstStyle>
            <a:lvl1pPr>
              <a:defRPr sz="2800" b="1"/>
            </a:lvl1pPr>
          </a:lstStyle>
          <a:p>
            <a:pPr lvl="0"/>
            <a:r>
              <a:rPr lang="en-GB"/>
              <a:t>Example one</a:t>
            </a:r>
            <a:endParaRPr lang="en-US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0F72BB86-1186-2044-A764-944661E2A5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18518" y="3081496"/>
            <a:ext cx="7496175" cy="111760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GB">
                <a:solidFill>
                  <a:srgbClr val="0E0E0E"/>
                </a:solidFill>
                <a:latin typeface="Lato" panose="020F0502020204030203" pitchFamily="34" charset="77"/>
              </a:rPr>
              <a:t>Please use this space to insert written content as required 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6FF4277-5991-3145-B50E-FD1554CCE6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17963" y="2386788"/>
            <a:ext cx="6226175" cy="679450"/>
          </a:xfrm>
        </p:spPr>
        <p:txBody>
          <a:bodyPr/>
          <a:lstStyle>
            <a:lvl1pPr>
              <a:defRPr sz="2800" b="1"/>
            </a:lvl1pPr>
          </a:lstStyle>
          <a:p>
            <a:pPr lvl="0"/>
            <a:r>
              <a:rPr lang="en-GB"/>
              <a:t>Example two</a:t>
            </a:r>
            <a:endParaRPr lang="en-US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A309A51E-DEB9-C346-A901-A485A3D8BE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17963" y="4943046"/>
            <a:ext cx="7496175" cy="111760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GB">
                <a:solidFill>
                  <a:srgbClr val="0E0E0E"/>
                </a:solidFill>
                <a:latin typeface="Lato" panose="020F0502020204030203" pitchFamily="34" charset="77"/>
              </a:rPr>
              <a:t>Please use this space to insert written content as required 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B25B2568-91C7-584B-93BF-260BF11F597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17408" y="4248338"/>
            <a:ext cx="6226175" cy="679450"/>
          </a:xfrm>
        </p:spPr>
        <p:txBody>
          <a:bodyPr/>
          <a:lstStyle>
            <a:lvl1pPr>
              <a:defRPr sz="2800" b="1"/>
            </a:lvl1pPr>
          </a:lstStyle>
          <a:p>
            <a:pPr lvl="0"/>
            <a:r>
              <a:rPr lang="en-GB"/>
              <a:t>Example three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4968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 Layout Page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5839A32-3E49-0347-85A7-6A2D5D9EFA89}"/>
              </a:ext>
            </a:extLst>
          </p:cNvPr>
          <p:cNvSpPr/>
          <p:nvPr userDrawn="1"/>
        </p:nvSpPr>
        <p:spPr>
          <a:xfrm>
            <a:off x="322942" y="385353"/>
            <a:ext cx="3200400" cy="6122126"/>
          </a:xfrm>
          <a:prstGeom prst="rect">
            <a:avLst/>
          </a:prstGeom>
          <a:solidFill>
            <a:srgbClr val="451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EB5C54E-87D2-DD46-9E3A-B474DB4DB5B6}"/>
              </a:ext>
            </a:extLst>
          </p:cNvPr>
          <p:cNvSpPr/>
          <p:nvPr userDrawn="1"/>
        </p:nvSpPr>
        <p:spPr>
          <a:xfrm>
            <a:off x="3796941" y="350520"/>
            <a:ext cx="8035060" cy="6156959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03C715E6-6E97-2843-9347-B83E02ADD7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540" y="6060646"/>
            <a:ext cx="666786" cy="217726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8B1F633A-3DEE-2E45-8FE4-94F7C936C4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540" y="6042717"/>
            <a:ext cx="666786" cy="21772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BAD4AF8-AA18-5A42-BB2F-5211ADA7E9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4" y="697028"/>
            <a:ext cx="2433083" cy="419038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This is a sample page layout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A2BF1DBC-D497-4F2C-816B-2BD0EB1260C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64202" y="635456"/>
            <a:ext cx="7576051" cy="3635659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>
              <a:buFont typeface="Arial" panose="020B0604020202020204" pitchFamily="34" charset="0"/>
              <a:buChar char="•"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rgbClr val="222222"/>
                </a:solidFill>
                <a:latin typeface="Lato" panose="020F0502020204030203" pitchFamily="34" charset="77"/>
              </a:rPr>
              <a:t>Please use this space to insert written content as required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>
              <a:solidFill>
                <a:srgbClr val="222222"/>
              </a:solidFill>
              <a:latin typeface="Lato" panose="020F0502020204030203" pitchFamily="34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rgbClr val="222222"/>
                </a:solidFill>
                <a:latin typeface="Lato" panose="020F0502020204030203" pitchFamily="34" charset="77"/>
              </a:rPr>
              <a:t>Please use this space to insert written content as required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>
              <a:solidFill>
                <a:srgbClr val="222222"/>
              </a:solidFill>
              <a:latin typeface="Lato" panose="020F0502020204030203" pitchFamily="34" charset="77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rgbClr val="222222"/>
                </a:solidFill>
                <a:latin typeface="Lato" panose="020F0502020204030203" pitchFamily="34" charset="77"/>
              </a:rPr>
              <a:t>Please use this space to insert written content as required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>
              <a:solidFill>
                <a:srgbClr val="222222"/>
              </a:solidFill>
              <a:latin typeface="Lato" panose="020F0502020204030203" pitchFamily="34" charset="77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rgbClr val="222222"/>
                </a:solidFill>
                <a:latin typeface="Lato" panose="020F0502020204030203" pitchFamily="34" charset="77"/>
              </a:rPr>
              <a:t>Please use this space to insert written content as required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rgbClr val="222222"/>
              </a:solidFill>
              <a:latin typeface="Lato" panose="020F0502020204030203" pitchFamily="34" charset="77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rgbClr val="222222"/>
                </a:solidFill>
                <a:latin typeface="Lato" panose="020F0502020204030203" pitchFamily="34" charset="77"/>
              </a:rPr>
              <a:t>Please use this space to insert written content as required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>
              <a:solidFill>
                <a:srgbClr val="222222"/>
              </a:solidFill>
              <a:latin typeface="Lato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980963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Image (Te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11">
            <a:extLst>
              <a:ext uri="{FF2B5EF4-FFF2-40B4-BE49-F238E27FC236}">
                <a16:creationId xmlns:a16="http://schemas.microsoft.com/office/drawing/2014/main" id="{C8CFE05A-6CA3-6E40-94D1-03A9048CB9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46519" y="404892"/>
            <a:ext cx="4088843" cy="6098821"/>
          </a:xfrm>
        </p:spPr>
        <p:txBody>
          <a:bodyPr/>
          <a:lstStyle/>
          <a:p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5839A32-3E49-0347-85A7-6A2D5D9EFA89}"/>
              </a:ext>
            </a:extLst>
          </p:cNvPr>
          <p:cNvSpPr/>
          <p:nvPr userDrawn="1"/>
        </p:nvSpPr>
        <p:spPr>
          <a:xfrm>
            <a:off x="322942" y="385353"/>
            <a:ext cx="3200400" cy="6122126"/>
          </a:xfrm>
          <a:prstGeom prst="rect">
            <a:avLst/>
          </a:prstGeom>
          <a:solidFill>
            <a:srgbClr val="186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03C715E6-6E97-2843-9347-B83E02ADD7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540" y="6060646"/>
            <a:ext cx="666786" cy="21772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D69804D-586D-7C4C-BAE5-0FAC1C8A94CB}"/>
              </a:ext>
            </a:extLst>
          </p:cNvPr>
          <p:cNvSpPr/>
          <p:nvPr userDrawn="1"/>
        </p:nvSpPr>
        <p:spPr>
          <a:xfrm>
            <a:off x="8059781" y="401128"/>
            <a:ext cx="3772219" cy="6106351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AC07EA-B101-2B47-93F9-A49290842A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8228" y="2448783"/>
            <a:ext cx="3305339" cy="1109207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GB">
                <a:solidFill>
                  <a:srgbClr val="0E0E0E"/>
                </a:solidFill>
                <a:latin typeface="Lato" panose="020F0502020204030203" pitchFamily="34" charset="77"/>
              </a:rPr>
              <a:t>“Insert quote or other important information to highlight here.”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F62BF7-BCB5-6E40-BF7A-8FE36C6272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47672" y="697027"/>
            <a:ext cx="3305895" cy="1109207"/>
          </a:xfrm>
        </p:spPr>
        <p:txBody>
          <a:bodyPr/>
          <a:lstStyle>
            <a:lvl1pPr>
              <a:defRPr sz="2800" b="1">
                <a:solidFill>
                  <a:srgbClr val="222222"/>
                </a:solidFill>
              </a:defRPr>
            </a:lvl1pPr>
          </a:lstStyle>
          <a:p>
            <a:pPr lvl="0"/>
            <a:r>
              <a:rPr lang="en-GB"/>
              <a:t>This is a sample quote layout page</a:t>
            </a:r>
            <a:endParaRPr lang="en-US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04346E8A-9F1F-9146-9406-50ECCE3E29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8228" y="3926072"/>
            <a:ext cx="3305339" cy="1220117"/>
          </a:xfrm>
        </p:spPr>
        <p:txBody>
          <a:bodyPr>
            <a:normAutofit/>
          </a:bodyPr>
          <a:lstStyle>
            <a:lvl1pPr>
              <a:defRPr sz="1800" b="0"/>
            </a:lvl1pPr>
          </a:lstStyle>
          <a:p>
            <a:r>
              <a:rPr lang="en-GB">
                <a:solidFill>
                  <a:srgbClr val="0E0E0E"/>
                </a:solidFill>
                <a:latin typeface="Lato" panose="020F0502020204030203" pitchFamily="34" charset="77"/>
              </a:rPr>
              <a:t>Insert name and job title here</a:t>
            </a:r>
          </a:p>
        </p:txBody>
      </p:sp>
    </p:spTree>
    <p:extLst>
      <p:ext uri="{BB962C8B-B14F-4D97-AF65-F5344CB8AC3E}">
        <p14:creationId xmlns:p14="http://schemas.microsoft.com/office/powerpoint/2010/main" val="29876364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 Image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11">
            <a:extLst>
              <a:ext uri="{FF2B5EF4-FFF2-40B4-BE49-F238E27FC236}">
                <a16:creationId xmlns:a16="http://schemas.microsoft.com/office/drawing/2014/main" id="{C8CFE05A-6CA3-6E40-94D1-03A9048CB9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46519" y="404892"/>
            <a:ext cx="4088843" cy="6098821"/>
          </a:xfrm>
        </p:spPr>
        <p:txBody>
          <a:bodyPr/>
          <a:lstStyle/>
          <a:p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5839A32-3E49-0347-85A7-6A2D5D9EFA89}"/>
              </a:ext>
            </a:extLst>
          </p:cNvPr>
          <p:cNvSpPr/>
          <p:nvPr userDrawn="1"/>
        </p:nvSpPr>
        <p:spPr>
          <a:xfrm>
            <a:off x="322942" y="385353"/>
            <a:ext cx="3200400" cy="6122126"/>
          </a:xfrm>
          <a:prstGeom prst="rect">
            <a:avLst/>
          </a:prstGeom>
          <a:solidFill>
            <a:srgbClr val="451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03C715E6-6E97-2843-9347-B83E02ADD7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540" y="6060646"/>
            <a:ext cx="666786" cy="21772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BAD4AF8-AA18-5A42-BB2F-5211ADA7E9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4" y="697028"/>
            <a:ext cx="2433083" cy="419038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This is a sample page layout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D69804D-586D-7C4C-BAE5-0FAC1C8A94CB}"/>
              </a:ext>
            </a:extLst>
          </p:cNvPr>
          <p:cNvSpPr/>
          <p:nvPr userDrawn="1"/>
        </p:nvSpPr>
        <p:spPr>
          <a:xfrm>
            <a:off x="8059781" y="401128"/>
            <a:ext cx="3772219" cy="6106351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AC07EA-B101-2B47-93F9-A49290842A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8228" y="1452117"/>
            <a:ext cx="3447388" cy="1220117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GB">
                <a:solidFill>
                  <a:srgbClr val="0E0E0E"/>
                </a:solidFill>
                <a:latin typeface="Lato" panose="020F0502020204030203" pitchFamily="34" charset="77"/>
              </a:rPr>
              <a:t>Please use this space to insert written content as required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F62BF7-BCB5-6E40-BF7A-8FE36C6272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47673" y="697028"/>
            <a:ext cx="2863332" cy="741776"/>
          </a:xfrm>
        </p:spPr>
        <p:txBody>
          <a:bodyPr/>
          <a:lstStyle>
            <a:lvl1pPr>
              <a:defRPr sz="2800" b="1"/>
            </a:lvl1pPr>
          </a:lstStyle>
          <a:p>
            <a:pPr lvl="0"/>
            <a:r>
              <a:rPr lang="en-GB"/>
              <a:t>Example one</a:t>
            </a:r>
            <a:endParaRPr lang="en-US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04346E8A-9F1F-9146-9406-50ECCE3E29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8228" y="3986454"/>
            <a:ext cx="3447388" cy="1220117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GB">
                <a:solidFill>
                  <a:srgbClr val="0E0E0E"/>
                </a:solidFill>
                <a:latin typeface="Lato" panose="020F0502020204030203" pitchFamily="34" charset="77"/>
              </a:rPr>
              <a:t>Please use this space to insert written content as required 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CBB12C6A-B190-0441-8AB6-F4FCE56171C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47673" y="3231365"/>
            <a:ext cx="2863332" cy="741776"/>
          </a:xfrm>
        </p:spPr>
        <p:txBody>
          <a:bodyPr/>
          <a:lstStyle>
            <a:lvl1pPr>
              <a:defRPr sz="2800" b="1"/>
            </a:lvl1pPr>
          </a:lstStyle>
          <a:p>
            <a:pPr lvl="0"/>
            <a:r>
              <a:rPr lang="en-GB"/>
              <a:t>Example two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7118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Image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11">
            <a:extLst>
              <a:ext uri="{FF2B5EF4-FFF2-40B4-BE49-F238E27FC236}">
                <a16:creationId xmlns:a16="http://schemas.microsoft.com/office/drawing/2014/main" id="{C8CFE05A-6CA3-6E40-94D1-03A9048CB9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60000" y="408658"/>
            <a:ext cx="4088843" cy="6098821"/>
          </a:xfrm>
        </p:spPr>
        <p:txBody>
          <a:bodyPr/>
          <a:lstStyle/>
          <a:p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5839A32-3E49-0347-85A7-6A2D5D9EFA89}"/>
              </a:ext>
            </a:extLst>
          </p:cNvPr>
          <p:cNvSpPr/>
          <p:nvPr userDrawn="1"/>
        </p:nvSpPr>
        <p:spPr>
          <a:xfrm>
            <a:off x="4635583" y="401128"/>
            <a:ext cx="3200400" cy="6122126"/>
          </a:xfrm>
          <a:prstGeom prst="rect">
            <a:avLst/>
          </a:prstGeom>
          <a:solidFill>
            <a:srgbClr val="451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03C715E6-6E97-2843-9347-B83E02ADD7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1181" y="6076421"/>
            <a:ext cx="666786" cy="21772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D69804D-586D-7C4C-BAE5-0FAC1C8A94CB}"/>
              </a:ext>
            </a:extLst>
          </p:cNvPr>
          <p:cNvSpPr/>
          <p:nvPr userDrawn="1"/>
        </p:nvSpPr>
        <p:spPr>
          <a:xfrm>
            <a:off x="8059781" y="401128"/>
            <a:ext cx="3772219" cy="6106351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AC07EA-B101-2B47-93F9-A49290842A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8228" y="2448783"/>
            <a:ext cx="3305339" cy="1109207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GB">
                <a:solidFill>
                  <a:srgbClr val="0E0E0E"/>
                </a:solidFill>
                <a:latin typeface="Lato" panose="020F0502020204030203" pitchFamily="34" charset="77"/>
              </a:rPr>
              <a:t>“Insert quote or other important information to highlight here.”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F62BF7-BCB5-6E40-BF7A-8FE36C6272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47672" y="697027"/>
            <a:ext cx="3305895" cy="1109207"/>
          </a:xfrm>
        </p:spPr>
        <p:txBody>
          <a:bodyPr/>
          <a:lstStyle>
            <a:lvl1pPr>
              <a:defRPr sz="2800" b="1">
                <a:solidFill>
                  <a:srgbClr val="451551"/>
                </a:solidFill>
              </a:defRPr>
            </a:lvl1pPr>
          </a:lstStyle>
          <a:p>
            <a:pPr lvl="0"/>
            <a:r>
              <a:rPr lang="en-GB"/>
              <a:t>This is a sample quote layout page</a:t>
            </a:r>
            <a:endParaRPr lang="en-US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04346E8A-9F1F-9146-9406-50ECCE3E29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8228" y="3926072"/>
            <a:ext cx="3305339" cy="1220117"/>
          </a:xfrm>
        </p:spPr>
        <p:txBody>
          <a:bodyPr>
            <a:normAutofit/>
          </a:bodyPr>
          <a:lstStyle>
            <a:lvl1pPr>
              <a:defRPr sz="1800" b="0"/>
            </a:lvl1pPr>
          </a:lstStyle>
          <a:p>
            <a:r>
              <a:rPr lang="en-GB">
                <a:solidFill>
                  <a:srgbClr val="0E0E0E"/>
                </a:solidFill>
                <a:latin typeface="Lato" panose="020F0502020204030203" pitchFamily="34" charset="77"/>
              </a:rPr>
              <a:t>Insert name and job title here</a:t>
            </a:r>
          </a:p>
        </p:txBody>
      </p:sp>
    </p:spTree>
    <p:extLst>
      <p:ext uri="{BB962C8B-B14F-4D97-AF65-F5344CB8AC3E}">
        <p14:creationId xmlns:p14="http://schemas.microsoft.com/office/powerpoint/2010/main" val="18478972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Imag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AB2B26-D75C-1146-BA54-065199B4651F}"/>
              </a:ext>
            </a:extLst>
          </p:cNvPr>
          <p:cNvSpPr/>
          <p:nvPr userDrawn="1"/>
        </p:nvSpPr>
        <p:spPr>
          <a:xfrm>
            <a:off x="359999" y="367937"/>
            <a:ext cx="11472001" cy="6122126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2D06FB-66AF-0540-962A-7751FA6409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5" y="487510"/>
            <a:ext cx="6624432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>
                <a:solidFill>
                  <a:srgbClr val="222222"/>
                </a:solidFill>
              </a:defRPr>
            </a:lvl1pPr>
          </a:lstStyle>
          <a:p>
            <a:r>
              <a:rPr lang="en-US"/>
              <a:t>This is a sample page layout</a:t>
            </a:r>
            <a:br>
              <a:rPr lang="en-US"/>
            </a:b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118A4B-6435-DC40-953D-BE77A26858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6383" y="2551323"/>
            <a:ext cx="6624433" cy="328892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>
              <a:spcBef>
                <a:spcPts val="200"/>
              </a:spcBef>
              <a:buFont typeface="Arial" panose="020B0604020202020204" pitchFamily="34" charset="0"/>
              <a:buNone/>
              <a:defRPr sz="1800">
                <a:solidFill>
                  <a:srgbClr val="22222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rgbClr val="222222"/>
                </a:solidFill>
                <a:latin typeface="Lato" panose="020F0502020204030203" pitchFamily="34" charset="77"/>
              </a:rPr>
              <a:t>Please use this space to insert written content as required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>
              <a:solidFill>
                <a:srgbClr val="222222"/>
              </a:solidFill>
              <a:latin typeface="Lato" panose="020F0502020204030203" pitchFamily="34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rgbClr val="222222"/>
                </a:solidFill>
                <a:latin typeface="Lato" panose="020F0502020204030203" pitchFamily="34" charset="77"/>
              </a:rPr>
              <a:t>Please use this space to insert written content as required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>
              <a:solidFill>
                <a:srgbClr val="222222"/>
              </a:solidFill>
              <a:latin typeface="Lato" panose="020F0502020204030203" pitchFamily="34" charset="77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rgbClr val="222222"/>
                </a:solidFill>
                <a:latin typeface="Lato" panose="020F0502020204030203" pitchFamily="34" charset="77"/>
              </a:rPr>
              <a:t>Please use this space to insert written content as required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>
              <a:solidFill>
                <a:srgbClr val="222222"/>
              </a:solidFill>
              <a:latin typeface="Lato" panose="020F0502020204030203" pitchFamily="34" charset="77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>
              <a:solidFill>
                <a:srgbClr val="222222"/>
              </a:solidFill>
              <a:latin typeface="Lato" panose="020F0502020204030203" pitchFamily="34" charset="77"/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F30B294-BAC4-5649-A920-E506AB8F81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822" y="6056144"/>
            <a:ext cx="669504" cy="218020"/>
          </a:xfrm>
          <a:prstGeom prst="rect">
            <a:avLst/>
          </a:prstGeom>
        </p:spPr>
      </p:pic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83B87938-91E5-7A42-B3B8-E496B94114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39295" y="538933"/>
            <a:ext cx="4274226" cy="2718617"/>
          </a:xfrm>
        </p:spPr>
        <p:txBody>
          <a:bodyPr/>
          <a:lstStyle/>
          <a:p>
            <a:endParaRPr lang="en-GB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46BE371-9E73-7148-BCCF-AB4D82E0951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39295" y="3514498"/>
            <a:ext cx="4274226" cy="2718617"/>
          </a:xfrm>
        </p:spPr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89FD6B-3774-0946-9EF6-17EFA435C9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6888" y="1775004"/>
            <a:ext cx="6623929" cy="7651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>
                <a:solidFill>
                  <a:srgbClr val="222222"/>
                </a:solidFill>
                <a:latin typeface="Lato" panose="020F0502020204030203" pitchFamily="34" charset="77"/>
              </a:rPr>
              <a:t>Subtitle here please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3715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F30B294-BAC4-5649-A920-E506AB8F81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822" y="6056144"/>
            <a:ext cx="669504" cy="218020"/>
          </a:xfrm>
          <a:prstGeom prst="rect">
            <a:avLst/>
          </a:prstGeom>
        </p:spPr>
      </p:pic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83B87938-91E5-7A42-B3B8-E496B94114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24354" y="314326"/>
            <a:ext cx="3546708" cy="3138766"/>
          </a:xfrm>
        </p:spPr>
        <p:txBody>
          <a:bodyPr/>
          <a:lstStyle/>
          <a:p>
            <a:endParaRPr lang="en-GB"/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119C8A8D-2AC3-2B4C-A6C2-A3A6B2C90BA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962398" y="3459199"/>
            <a:ext cx="4261955" cy="3084476"/>
          </a:xfrm>
        </p:spPr>
        <p:txBody>
          <a:bodyPr/>
          <a:lstStyle/>
          <a:p>
            <a:endParaRPr lang="en-GB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6B0F2D17-1073-E742-9DC7-B0AB3D753B9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15689" y="314326"/>
            <a:ext cx="3546708" cy="3138766"/>
          </a:xfrm>
        </p:spPr>
        <p:txBody>
          <a:bodyPr/>
          <a:lstStyle/>
          <a:p>
            <a:endParaRPr lang="en-GB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4C8273F-3EAE-604D-BCE8-21597CA1A32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95515" y="1819793"/>
            <a:ext cx="3386003" cy="58050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>
                <a:solidFill>
                  <a:srgbClr val="004751"/>
                </a:solidFill>
              </a:defRPr>
            </a:lvl1pPr>
          </a:lstStyle>
          <a:p>
            <a:r>
              <a:rPr lang="en-US"/>
              <a:t>Number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71710FE5-F65E-CA48-9347-3F71D352FA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5515" y="2470096"/>
            <a:ext cx="3546709" cy="766578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GB">
                <a:solidFill>
                  <a:srgbClr val="222222"/>
                </a:solidFill>
                <a:latin typeface="Lato" panose="020F0502020204030203" pitchFamily="34" charset="77"/>
              </a:rPr>
              <a:t>Use this space for additional info</a:t>
            </a:r>
            <a:endParaRPr lang="en-US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6CC24A9A-3301-E54E-827F-EBB7EC0F68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5059" y="5145570"/>
            <a:ext cx="3546709" cy="766578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GB">
                <a:solidFill>
                  <a:srgbClr val="222222"/>
                </a:solidFill>
                <a:latin typeface="Lato" panose="020F0502020204030203" pitchFamily="34" charset="77"/>
              </a:rPr>
              <a:t>Use this space for additional info</a:t>
            </a:r>
            <a:endParaRPr lang="en-US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8CD48752-2C68-1B40-9F2A-444A7689AD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5688" y="5121422"/>
            <a:ext cx="3546709" cy="766578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GB">
                <a:solidFill>
                  <a:srgbClr val="222222"/>
                </a:solidFill>
                <a:latin typeface="Lato" panose="020F0502020204030203" pitchFamily="34" charset="77"/>
              </a:rPr>
              <a:t>Use this space for additional info</a:t>
            </a:r>
            <a:endParaRPr lang="en-US"/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65F50644-5D30-C144-B1A0-E5A8C7A091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6384" y="3595124"/>
            <a:ext cx="748942" cy="748942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D50157E6-5517-0E48-BA62-2B9BDE33A17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95515" y="770458"/>
            <a:ext cx="748942" cy="748942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1AC0DC8F-5D58-554D-B7C3-AE878A6F5B5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85059" y="3621236"/>
            <a:ext cx="748942" cy="74894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1B12AB-40F0-2246-B10F-2DCE9FD717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5688" y="4465747"/>
            <a:ext cx="3546475" cy="609878"/>
          </a:xfrm>
        </p:spPr>
        <p:txBody>
          <a:bodyPr/>
          <a:lstStyle>
            <a:lvl1pPr>
              <a:defRPr sz="4000" b="1">
                <a:solidFill>
                  <a:srgbClr val="004751"/>
                </a:solidFill>
              </a:defRPr>
            </a:lvl1pPr>
          </a:lstStyle>
          <a:p>
            <a:r>
              <a:rPr lang="en-US"/>
              <a:t>Stat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613355-E55E-2940-9510-C330341464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5175" y="4465748"/>
            <a:ext cx="3546475" cy="609878"/>
          </a:xfrm>
        </p:spPr>
        <p:txBody>
          <a:bodyPr/>
          <a:lstStyle>
            <a:lvl1pPr>
              <a:defRPr sz="4000" b="1">
                <a:solidFill>
                  <a:srgbClr val="004751"/>
                </a:solidFill>
              </a:defRPr>
            </a:lvl1pPr>
          </a:lstStyle>
          <a:p>
            <a:pPr lvl="0"/>
            <a:r>
              <a:rPr lang="en-US"/>
              <a:t>Figure</a:t>
            </a:r>
          </a:p>
        </p:txBody>
      </p:sp>
    </p:spTree>
    <p:extLst>
      <p:ext uri="{BB962C8B-B14F-4D97-AF65-F5344CB8AC3E}">
        <p14:creationId xmlns:p14="http://schemas.microsoft.com/office/powerpoint/2010/main" val="184234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Te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A5B340-A139-43F1-8897-F72E32D27686}"/>
              </a:ext>
            </a:extLst>
          </p:cNvPr>
          <p:cNvSpPr/>
          <p:nvPr userDrawn="1"/>
        </p:nvSpPr>
        <p:spPr>
          <a:xfrm>
            <a:off x="360001" y="350520"/>
            <a:ext cx="5530660" cy="6156959"/>
          </a:xfrm>
          <a:prstGeom prst="rect">
            <a:avLst/>
          </a:prstGeom>
          <a:solidFill>
            <a:srgbClr val="186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2D06FB-66AF-0540-962A-7751FA6409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6437" y="821489"/>
            <a:ext cx="3924300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This is a sample title page layout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118A4B-6435-DC40-953D-BE77A26858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6437" y="2340770"/>
            <a:ext cx="3924300" cy="13565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Subtitle here please</a:t>
            </a:r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D23A9BB-0467-40B1-8547-4AAFA68D19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8" y="344630"/>
            <a:ext cx="5736002" cy="6168740"/>
          </a:xfrm>
        </p:spPr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1BEAF0-10A5-487D-A638-8580733C8C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988" y="5710518"/>
            <a:ext cx="4267199" cy="41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3813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D06FB-66AF-0540-962A-7751FA6409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4" y="487510"/>
            <a:ext cx="7576051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>
                <a:solidFill>
                  <a:srgbClr val="004751"/>
                </a:solidFill>
              </a:defRPr>
            </a:lvl1pPr>
          </a:lstStyle>
          <a:p>
            <a:r>
              <a:rPr lang="en-US"/>
              <a:t>This is a sample page layout</a:t>
            </a:r>
            <a:br>
              <a:rPr lang="en-US"/>
            </a:br>
            <a:endParaRPr lang="en-US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F30B294-BAC4-5649-A920-E506AB8F81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822" y="6056144"/>
            <a:ext cx="669504" cy="21802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89CD6F5-09C6-CF43-801F-11210A9B3E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74616" y="2159000"/>
            <a:ext cx="4221384" cy="669260"/>
          </a:xfrm>
        </p:spPr>
        <p:txBody>
          <a:bodyPr>
            <a:normAutofit/>
          </a:bodyPr>
          <a:lstStyle>
            <a:lvl1pPr>
              <a:buFontTx/>
              <a:buNone/>
              <a:defRPr sz="1800"/>
            </a:lvl1pPr>
          </a:lstStyle>
          <a:p>
            <a:pPr lvl="0"/>
            <a:r>
              <a:rPr lang="en-GB"/>
              <a:t>Please use this space to insert written content as required</a:t>
            </a:r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B66C64C-3FFA-634F-A991-43B9787E8866}"/>
              </a:ext>
            </a:extLst>
          </p:cNvPr>
          <p:cNvSpPr/>
          <p:nvPr userDrawn="1"/>
        </p:nvSpPr>
        <p:spPr>
          <a:xfrm>
            <a:off x="485839" y="1953699"/>
            <a:ext cx="1063517" cy="1079863"/>
          </a:xfrm>
          <a:prstGeom prst="ellipse">
            <a:avLst/>
          </a:prstGeom>
          <a:solidFill>
            <a:srgbClr val="186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A8B500A-24C7-2C40-9CE8-A52002787C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5839" y="2113662"/>
            <a:ext cx="1076325" cy="669260"/>
          </a:xfrm>
        </p:spPr>
        <p:txBody>
          <a:bodyPr/>
          <a:lstStyle>
            <a:lvl1pPr algn="ctr">
              <a:buFontTx/>
              <a:buNone/>
              <a:defRPr sz="4400">
                <a:solidFill>
                  <a:schemeClr val="bg1">
                    <a:lumMod val="95000"/>
                  </a:schemeClr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/>
              <a:t>A</a:t>
            </a:r>
            <a:endParaRPr lang="en-US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8DEAEC19-F8A5-FB4E-BB11-FF53345EAE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74616" y="3824439"/>
            <a:ext cx="4221384" cy="669260"/>
          </a:xfrm>
        </p:spPr>
        <p:txBody>
          <a:bodyPr>
            <a:normAutofit/>
          </a:bodyPr>
          <a:lstStyle>
            <a:lvl1pPr>
              <a:buFontTx/>
              <a:buNone/>
              <a:defRPr sz="1800"/>
            </a:lvl1pPr>
          </a:lstStyle>
          <a:p>
            <a:pPr lvl="0"/>
            <a:r>
              <a:rPr lang="en-GB"/>
              <a:t>Please use this space to insert written content as required</a:t>
            </a: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577B7CD-4B9B-F849-A067-394EFA224B32}"/>
              </a:ext>
            </a:extLst>
          </p:cNvPr>
          <p:cNvSpPr/>
          <p:nvPr userDrawn="1"/>
        </p:nvSpPr>
        <p:spPr>
          <a:xfrm>
            <a:off x="485839" y="3619138"/>
            <a:ext cx="1063517" cy="1079863"/>
          </a:xfrm>
          <a:prstGeom prst="ellipse">
            <a:avLst/>
          </a:prstGeom>
          <a:solidFill>
            <a:srgbClr val="186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26A8F7DF-BE4D-3340-9CBA-F94B6FD2BA3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5839" y="3779101"/>
            <a:ext cx="1076325" cy="669260"/>
          </a:xfrm>
        </p:spPr>
        <p:txBody>
          <a:bodyPr/>
          <a:lstStyle>
            <a:lvl1pPr algn="ctr">
              <a:buFontTx/>
              <a:buNone/>
              <a:defRPr sz="4400">
                <a:solidFill>
                  <a:schemeClr val="bg1">
                    <a:lumMod val="95000"/>
                  </a:schemeClr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/>
              <a:t>B</a:t>
            </a:r>
            <a:endParaRPr lang="en-US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74B622B4-316C-5F49-AC2A-63623895122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19742" y="2159000"/>
            <a:ext cx="4221384" cy="669260"/>
          </a:xfrm>
        </p:spPr>
        <p:txBody>
          <a:bodyPr>
            <a:normAutofit/>
          </a:bodyPr>
          <a:lstStyle>
            <a:lvl1pPr>
              <a:buFontTx/>
              <a:buNone/>
              <a:defRPr sz="1800"/>
            </a:lvl1pPr>
          </a:lstStyle>
          <a:p>
            <a:pPr lvl="0"/>
            <a:r>
              <a:rPr lang="en-GB"/>
              <a:t>Please use this space to insert written content as required</a:t>
            </a:r>
            <a:endParaRPr lang="en-US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BB6F2639-01A1-DD47-AA90-FF9C8F26AF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19742" y="3824439"/>
            <a:ext cx="4221384" cy="669260"/>
          </a:xfrm>
        </p:spPr>
        <p:txBody>
          <a:bodyPr>
            <a:normAutofit/>
          </a:bodyPr>
          <a:lstStyle>
            <a:lvl1pPr>
              <a:buFontTx/>
              <a:buNone/>
              <a:defRPr sz="1800"/>
            </a:lvl1pPr>
          </a:lstStyle>
          <a:p>
            <a:pPr lvl="0"/>
            <a:r>
              <a:rPr lang="en-GB"/>
              <a:t>Please use this space to insert written content as required</a:t>
            </a:r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3139DD6-5EFF-5444-A8E9-5BE8E706CDA1}"/>
              </a:ext>
            </a:extLst>
          </p:cNvPr>
          <p:cNvSpPr/>
          <p:nvPr userDrawn="1"/>
        </p:nvSpPr>
        <p:spPr>
          <a:xfrm>
            <a:off x="6230965" y="3619138"/>
            <a:ext cx="1063517" cy="1079863"/>
          </a:xfrm>
          <a:prstGeom prst="ellipse">
            <a:avLst/>
          </a:prstGeom>
          <a:solidFill>
            <a:srgbClr val="186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87EFCFEC-58A9-1946-A73C-89359C5AC12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30965" y="3779101"/>
            <a:ext cx="1076325" cy="669260"/>
          </a:xfrm>
        </p:spPr>
        <p:txBody>
          <a:bodyPr/>
          <a:lstStyle>
            <a:lvl1pPr algn="ctr">
              <a:buFontTx/>
              <a:buNone/>
              <a:defRPr sz="4400">
                <a:solidFill>
                  <a:schemeClr val="bg1">
                    <a:lumMod val="95000"/>
                  </a:schemeClr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/>
              <a:t>D</a:t>
            </a:r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48166BF-E184-0F4D-87A0-127CC9E8E5DA}"/>
              </a:ext>
            </a:extLst>
          </p:cNvPr>
          <p:cNvSpPr/>
          <p:nvPr userDrawn="1"/>
        </p:nvSpPr>
        <p:spPr>
          <a:xfrm>
            <a:off x="6230964" y="1953698"/>
            <a:ext cx="1063517" cy="1079863"/>
          </a:xfrm>
          <a:prstGeom prst="ellipse">
            <a:avLst/>
          </a:prstGeom>
          <a:solidFill>
            <a:srgbClr val="186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B0D9FC-CDF8-C546-81C4-51702F12CD6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30964" y="2158834"/>
            <a:ext cx="1076325" cy="669260"/>
          </a:xfrm>
        </p:spPr>
        <p:txBody>
          <a:bodyPr/>
          <a:lstStyle>
            <a:lvl1pPr algn="ctr">
              <a:defRPr sz="44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/>
              <a:t>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42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El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D06FB-66AF-0540-962A-7751FA6409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4" y="487510"/>
            <a:ext cx="7531197" cy="76517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>
                <a:solidFill>
                  <a:srgbClr val="004751"/>
                </a:solidFill>
              </a:defRPr>
            </a:lvl1pPr>
          </a:lstStyle>
          <a:p>
            <a:r>
              <a:rPr lang="en-US"/>
              <a:t>Page design elements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F30B294-BAC4-5649-A920-E506AB8F81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822" y="6056144"/>
            <a:ext cx="669504" cy="218020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8577B7CD-4B9B-F849-A067-394EFA224B32}"/>
              </a:ext>
            </a:extLst>
          </p:cNvPr>
          <p:cNvSpPr/>
          <p:nvPr userDrawn="1"/>
        </p:nvSpPr>
        <p:spPr>
          <a:xfrm>
            <a:off x="485839" y="4033811"/>
            <a:ext cx="1459919" cy="1482358"/>
          </a:xfrm>
          <a:prstGeom prst="ellipse">
            <a:avLst/>
          </a:prstGeom>
          <a:solidFill>
            <a:srgbClr val="186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26A8F7DF-BE4D-3340-9CBA-F94B6FD2BA3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5822" y="4576546"/>
            <a:ext cx="1257901" cy="669260"/>
          </a:xfrm>
        </p:spPr>
        <p:txBody>
          <a:bodyPr/>
          <a:lstStyle>
            <a:lvl1pPr algn="ctr">
              <a:buFontTx/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/>
              <a:t>Text here</a:t>
            </a:r>
            <a:endParaRPr lang="en-US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04511F78-DEB0-AE49-8402-8D2D57BC57E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6384" y="1268505"/>
            <a:ext cx="6732587" cy="7651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>
                <a:solidFill>
                  <a:srgbClr val="222222"/>
                </a:solidFill>
                <a:latin typeface="Lato" panose="020F0502020204030203" pitchFamily="34" charset="77"/>
              </a:rPr>
              <a:t>Holding devices, divider lines and arrows</a:t>
            </a:r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6305E29-D1DC-594E-A4CC-41C185929E79}"/>
              </a:ext>
            </a:extLst>
          </p:cNvPr>
          <p:cNvSpPr/>
          <p:nvPr userDrawn="1"/>
        </p:nvSpPr>
        <p:spPr>
          <a:xfrm>
            <a:off x="2126797" y="4033811"/>
            <a:ext cx="1459919" cy="1482358"/>
          </a:xfrm>
          <a:prstGeom prst="ellipse">
            <a:avLst/>
          </a:prstGeom>
          <a:solidFill>
            <a:srgbClr val="451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703E83D6-7CA5-A947-899B-17EAA721AF8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16780" y="4576546"/>
            <a:ext cx="1257901" cy="669260"/>
          </a:xfrm>
        </p:spPr>
        <p:txBody>
          <a:bodyPr/>
          <a:lstStyle>
            <a:lvl1pPr algn="ctr">
              <a:buFontTx/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/>
              <a:t>Text here</a:t>
            </a:r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5B2AC33-6A6D-7F4A-B306-BF22912A87C1}"/>
              </a:ext>
            </a:extLst>
          </p:cNvPr>
          <p:cNvSpPr/>
          <p:nvPr userDrawn="1"/>
        </p:nvSpPr>
        <p:spPr>
          <a:xfrm>
            <a:off x="3767755" y="4033811"/>
            <a:ext cx="1459919" cy="1482358"/>
          </a:xfrm>
          <a:prstGeom prst="ellipse">
            <a:avLst/>
          </a:prstGeom>
          <a:solidFill>
            <a:srgbClr val="A2BD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83F19B25-C94A-F345-A878-04B71177822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57738" y="4576546"/>
            <a:ext cx="1257901" cy="669260"/>
          </a:xfrm>
        </p:spPr>
        <p:txBody>
          <a:bodyPr/>
          <a:lstStyle>
            <a:lvl1pPr algn="ctr">
              <a:buFontTx/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/>
              <a:t>Text here</a:t>
            </a:r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81F5972-739C-4349-A9DA-128B56C2B22D}"/>
              </a:ext>
            </a:extLst>
          </p:cNvPr>
          <p:cNvSpPr/>
          <p:nvPr userDrawn="1"/>
        </p:nvSpPr>
        <p:spPr>
          <a:xfrm>
            <a:off x="5408713" y="4033811"/>
            <a:ext cx="1459919" cy="1482358"/>
          </a:xfrm>
          <a:prstGeom prst="ellipse">
            <a:avLst/>
          </a:prstGeom>
          <a:solidFill>
            <a:srgbClr val="ADA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88B5108C-7121-C14D-B243-E7C1D8C997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98696" y="4576546"/>
            <a:ext cx="1257901" cy="669260"/>
          </a:xfrm>
        </p:spPr>
        <p:txBody>
          <a:bodyPr/>
          <a:lstStyle>
            <a:lvl1pPr algn="ctr">
              <a:buFontTx/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/>
              <a:t>Text here</a:t>
            </a:r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57BEC5F-752E-8D4A-8328-913763F6E922}"/>
              </a:ext>
            </a:extLst>
          </p:cNvPr>
          <p:cNvSpPr/>
          <p:nvPr userDrawn="1"/>
        </p:nvSpPr>
        <p:spPr>
          <a:xfrm>
            <a:off x="7049671" y="4033811"/>
            <a:ext cx="1459919" cy="1482358"/>
          </a:xfrm>
          <a:prstGeom prst="ellipse">
            <a:avLst/>
          </a:prstGeom>
          <a:solidFill>
            <a:srgbClr val="2222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90627298-3903-B848-ADED-7720518EA7D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39654" y="4576546"/>
            <a:ext cx="1257901" cy="669260"/>
          </a:xfrm>
        </p:spPr>
        <p:txBody>
          <a:bodyPr/>
          <a:lstStyle>
            <a:lvl1pPr algn="ctr">
              <a:buFontTx/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/>
              <a:t>Text here</a:t>
            </a:r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3A28659-2D23-DD4B-8732-C305ADD4C093}"/>
              </a:ext>
            </a:extLst>
          </p:cNvPr>
          <p:cNvSpPr/>
          <p:nvPr userDrawn="1"/>
        </p:nvSpPr>
        <p:spPr>
          <a:xfrm>
            <a:off x="8690629" y="4033811"/>
            <a:ext cx="1459919" cy="1482358"/>
          </a:xfrm>
          <a:prstGeom prst="ellipse">
            <a:avLst/>
          </a:prstGeom>
          <a:solidFill>
            <a:srgbClr val="E9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16A73395-A44B-DA44-BF82-3066F821D74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780612" y="4576546"/>
            <a:ext cx="1257901" cy="669260"/>
          </a:xfrm>
        </p:spPr>
        <p:txBody>
          <a:bodyPr/>
          <a:lstStyle>
            <a:lvl1pPr algn="ctr">
              <a:buFontTx/>
              <a:buNone/>
              <a:defRPr sz="2000">
                <a:solidFill>
                  <a:srgbClr val="22222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/>
              <a:t>Text here</a:t>
            </a:r>
            <a:endParaRPr lang="en-US"/>
          </a:p>
        </p:txBody>
      </p:sp>
      <p:sp>
        <p:nvSpPr>
          <p:cNvPr id="33" name="Right Arrow 32">
            <a:extLst>
              <a:ext uri="{FF2B5EF4-FFF2-40B4-BE49-F238E27FC236}">
                <a16:creationId xmlns:a16="http://schemas.microsoft.com/office/drawing/2014/main" id="{06D98B4C-E686-7C47-982D-57B57AB29AA3}"/>
              </a:ext>
            </a:extLst>
          </p:cNvPr>
          <p:cNvSpPr/>
          <p:nvPr userDrawn="1"/>
        </p:nvSpPr>
        <p:spPr>
          <a:xfrm flipH="1">
            <a:off x="492358" y="2821643"/>
            <a:ext cx="1145376" cy="815599"/>
          </a:xfrm>
          <a:prstGeom prst="rightArrow">
            <a:avLst/>
          </a:prstGeom>
          <a:solidFill>
            <a:srgbClr val="4515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>
            <a:extLst>
              <a:ext uri="{FF2B5EF4-FFF2-40B4-BE49-F238E27FC236}">
                <a16:creationId xmlns:a16="http://schemas.microsoft.com/office/drawing/2014/main" id="{FFEBC938-FB11-D049-BF1F-777987959666}"/>
              </a:ext>
            </a:extLst>
          </p:cNvPr>
          <p:cNvSpPr/>
          <p:nvPr userDrawn="1"/>
        </p:nvSpPr>
        <p:spPr>
          <a:xfrm>
            <a:off x="1874165" y="2821643"/>
            <a:ext cx="1145376" cy="815599"/>
          </a:xfrm>
          <a:prstGeom prst="rightArrow">
            <a:avLst/>
          </a:prstGeom>
          <a:solidFill>
            <a:srgbClr val="4515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A9C78BD-7EBC-D244-A4C5-F8297B08C0EA}"/>
              </a:ext>
            </a:extLst>
          </p:cNvPr>
          <p:cNvCxnSpPr>
            <a:cxnSpLocks/>
          </p:cNvCxnSpPr>
          <p:nvPr userDrawn="1"/>
        </p:nvCxnSpPr>
        <p:spPr>
          <a:xfrm>
            <a:off x="501051" y="2171591"/>
            <a:ext cx="8610266" cy="0"/>
          </a:xfrm>
          <a:prstGeom prst="line">
            <a:avLst/>
          </a:prstGeom>
          <a:ln w="19050">
            <a:solidFill>
              <a:srgbClr val="4515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B268334-E2F5-1545-862E-3DEABDDB36A9}"/>
              </a:ext>
            </a:extLst>
          </p:cNvPr>
          <p:cNvCxnSpPr>
            <a:cxnSpLocks/>
          </p:cNvCxnSpPr>
          <p:nvPr userDrawn="1"/>
        </p:nvCxnSpPr>
        <p:spPr>
          <a:xfrm>
            <a:off x="501051" y="2517400"/>
            <a:ext cx="8610266" cy="0"/>
          </a:xfrm>
          <a:prstGeom prst="straightConnector1">
            <a:avLst/>
          </a:prstGeom>
          <a:ln w="19050">
            <a:solidFill>
              <a:srgbClr val="45155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ight Arrow 36">
            <a:extLst>
              <a:ext uri="{FF2B5EF4-FFF2-40B4-BE49-F238E27FC236}">
                <a16:creationId xmlns:a16="http://schemas.microsoft.com/office/drawing/2014/main" id="{76A3EB0C-6385-BA4A-83F7-744AD200BAA1}"/>
              </a:ext>
            </a:extLst>
          </p:cNvPr>
          <p:cNvSpPr/>
          <p:nvPr userDrawn="1"/>
        </p:nvSpPr>
        <p:spPr>
          <a:xfrm flipH="1">
            <a:off x="3372532" y="2821643"/>
            <a:ext cx="1145376" cy="815599"/>
          </a:xfrm>
          <a:prstGeom prst="rightArrow">
            <a:avLst/>
          </a:prstGeom>
          <a:solidFill>
            <a:srgbClr val="186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Arrow 37">
            <a:extLst>
              <a:ext uri="{FF2B5EF4-FFF2-40B4-BE49-F238E27FC236}">
                <a16:creationId xmlns:a16="http://schemas.microsoft.com/office/drawing/2014/main" id="{67F1A3C2-0CA6-AC47-977A-CEDE40A06F2F}"/>
              </a:ext>
            </a:extLst>
          </p:cNvPr>
          <p:cNvSpPr/>
          <p:nvPr userDrawn="1"/>
        </p:nvSpPr>
        <p:spPr>
          <a:xfrm>
            <a:off x="4754339" y="2821643"/>
            <a:ext cx="1145376" cy="815599"/>
          </a:xfrm>
          <a:prstGeom prst="rightArrow">
            <a:avLst/>
          </a:prstGeom>
          <a:solidFill>
            <a:srgbClr val="186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ight Arrow 38">
            <a:extLst>
              <a:ext uri="{FF2B5EF4-FFF2-40B4-BE49-F238E27FC236}">
                <a16:creationId xmlns:a16="http://schemas.microsoft.com/office/drawing/2014/main" id="{F82EE7AF-E19F-5147-B3EA-5554DBE27FA8}"/>
              </a:ext>
            </a:extLst>
          </p:cNvPr>
          <p:cNvSpPr/>
          <p:nvPr userDrawn="1"/>
        </p:nvSpPr>
        <p:spPr>
          <a:xfrm flipH="1">
            <a:off x="6258193" y="2821643"/>
            <a:ext cx="1145376" cy="815599"/>
          </a:xfrm>
          <a:prstGeom prst="rightArrow">
            <a:avLst/>
          </a:prstGeom>
          <a:solidFill>
            <a:srgbClr val="A2BD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ight Arrow 39">
            <a:extLst>
              <a:ext uri="{FF2B5EF4-FFF2-40B4-BE49-F238E27FC236}">
                <a16:creationId xmlns:a16="http://schemas.microsoft.com/office/drawing/2014/main" id="{99DFC8D7-070A-3544-9618-316A3E236F75}"/>
              </a:ext>
            </a:extLst>
          </p:cNvPr>
          <p:cNvSpPr/>
          <p:nvPr userDrawn="1"/>
        </p:nvSpPr>
        <p:spPr>
          <a:xfrm>
            <a:off x="7640000" y="2821643"/>
            <a:ext cx="1145376" cy="815599"/>
          </a:xfrm>
          <a:prstGeom prst="rightArrow">
            <a:avLst/>
          </a:prstGeom>
          <a:solidFill>
            <a:srgbClr val="A2BD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0107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ography (Te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D06FB-66AF-0540-962A-7751FA6409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4" y="487510"/>
            <a:ext cx="7531197" cy="76517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>
                <a:solidFill>
                  <a:srgbClr val="004751"/>
                </a:solidFill>
              </a:defRPr>
            </a:lvl1pPr>
          </a:lstStyle>
          <a:p>
            <a:r>
              <a:rPr lang="en-US"/>
              <a:t>Iconography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F30B294-BAC4-5649-A920-E506AB8F81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822" y="6056144"/>
            <a:ext cx="669504" cy="218020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B06711C8-A1C4-1E45-BCB2-1D894F871E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4918" y="2143613"/>
            <a:ext cx="720000" cy="720000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7DE1CD31-807E-5B46-88D4-56D8B988429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16871" y="2171953"/>
            <a:ext cx="720000" cy="720000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603FC2B0-4F03-FB4A-82C3-1A8F544E49C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77457" y="2166192"/>
            <a:ext cx="720000" cy="720000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1BD91399-52F9-6249-A12E-05C1A6BABD5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105346" y="2155996"/>
            <a:ext cx="720000" cy="720000"/>
          </a:xfrm>
          <a:prstGeom prst="rect">
            <a:avLst/>
          </a:prstGeom>
        </p:spPr>
      </p:pic>
      <p:pic>
        <p:nvPicPr>
          <p:cNvPr id="15" name="Picture 14" descr="Logo, icon&#10;&#10;Description automatically generated">
            <a:extLst>
              <a:ext uri="{FF2B5EF4-FFF2-40B4-BE49-F238E27FC236}">
                <a16:creationId xmlns:a16="http://schemas.microsoft.com/office/drawing/2014/main" id="{953FE2B2-E22F-774E-9AAB-005B7780210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757497" y="2157449"/>
            <a:ext cx="720000" cy="720000"/>
          </a:xfrm>
          <a:prstGeom prst="rect">
            <a:avLst/>
          </a:prstGeom>
        </p:spPr>
      </p:pic>
      <p:pic>
        <p:nvPicPr>
          <p:cNvPr id="17" name="Picture 16" descr="Logo, icon&#10;&#10;Description automatically generated">
            <a:extLst>
              <a:ext uri="{FF2B5EF4-FFF2-40B4-BE49-F238E27FC236}">
                <a16:creationId xmlns:a16="http://schemas.microsoft.com/office/drawing/2014/main" id="{44B91A3E-8858-7B4B-ACD5-34F6B25305F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935360" y="2150306"/>
            <a:ext cx="720000" cy="720000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9AC8A050-25F9-6C4C-BE0C-8A8C20A99127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556424" y="2148307"/>
            <a:ext cx="720000" cy="720000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9FE01828-FB98-0B44-9D77-23E643956BCD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365724" y="2171953"/>
            <a:ext cx="720000" cy="720000"/>
          </a:xfrm>
          <a:prstGeom prst="rect">
            <a:avLst/>
          </a:prstGeom>
        </p:spPr>
      </p:pic>
      <p:pic>
        <p:nvPicPr>
          <p:cNvPr id="23" name="Picture 22" descr="A close up of a sign&#10;&#10;Description automatically generated">
            <a:extLst>
              <a:ext uri="{FF2B5EF4-FFF2-40B4-BE49-F238E27FC236}">
                <a16:creationId xmlns:a16="http://schemas.microsoft.com/office/drawing/2014/main" id="{FFAFC9DB-B08D-2D45-8B44-9F8DC154EAB5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194264" y="2182078"/>
            <a:ext cx="720000" cy="720000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D963A1D7-D243-3741-B4C0-43C6EC209ADD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8005236" y="2171953"/>
            <a:ext cx="720000" cy="720000"/>
          </a:xfrm>
          <a:prstGeom prst="rect">
            <a:avLst/>
          </a:prstGeom>
        </p:spPr>
      </p:pic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AD422979-B739-B549-9B19-97348E73E84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804191" y="2168493"/>
            <a:ext cx="720000" cy="720000"/>
          </a:xfrm>
          <a:prstGeom prst="rect">
            <a:avLst/>
          </a:prstGeom>
        </p:spPr>
      </p:pic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A104B8E2-5415-2442-804D-0B75597E4B52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614927" y="2172959"/>
            <a:ext cx="720000" cy="720000"/>
          </a:xfrm>
          <a:prstGeom prst="rect">
            <a:avLst/>
          </a:prstGeom>
        </p:spPr>
      </p:pic>
      <p:pic>
        <p:nvPicPr>
          <p:cNvPr id="31" name="Picture 30" descr="Icon&#10;&#10;Description automatically generated">
            <a:extLst>
              <a:ext uri="{FF2B5EF4-FFF2-40B4-BE49-F238E27FC236}">
                <a16:creationId xmlns:a16="http://schemas.microsoft.com/office/drawing/2014/main" id="{3604531C-C7DB-D143-8BC0-A4A1FBFA96F0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558929" y="3020982"/>
            <a:ext cx="720000" cy="720000"/>
          </a:xfrm>
          <a:prstGeom prst="rect">
            <a:avLst/>
          </a:prstGeom>
        </p:spPr>
      </p:pic>
      <p:pic>
        <p:nvPicPr>
          <p:cNvPr id="33" name="Picture 32" descr="Icon&#10;&#10;Description automatically generated">
            <a:extLst>
              <a:ext uri="{FF2B5EF4-FFF2-40B4-BE49-F238E27FC236}">
                <a16:creationId xmlns:a16="http://schemas.microsoft.com/office/drawing/2014/main" id="{D9C002AA-8903-9C48-8BCC-63B9F1278E3A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410516" y="3044316"/>
            <a:ext cx="720000" cy="720000"/>
          </a:xfrm>
          <a:prstGeom prst="rect">
            <a:avLst/>
          </a:prstGeom>
        </p:spPr>
      </p:pic>
      <p:pic>
        <p:nvPicPr>
          <p:cNvPr id="35" name="Picture 34" descr="Icon&#10;&#10;Description automatically generated">
            <a:extLst>
              <a:ext uri="{FF2B5EF4-FFF2-40B4-BE49-F238E27FC236}">
                <a16:creationId xmlns:a16="http://schemas.microsoft.com/office/drawing/2014/main" id="{5483CEE8-43DE-6949-8473-F09C11099BF8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2274813" y="3036583"/>
            <a:ext cx="720000" cy="720000"/>
          </a:xfrm>
          <a:prstGeom prst="rect">
            <a:avLst/>
          </a:prstGeom>
        </p:spPr>
      </p:pic>
      <p:pic>
        <p:nvPicPr>
          <p:cNvPr id="37" name="Picture 36" descr="Icon&#10;&#10;Description automatically generated">
            <a:extLst>
              <a:ext uri="{FF2B5EF4-FFF2-40B4-BE49-F238E27FC236}">
                <a16:creationId xmlns:a16="http://schemas.microsoft.com/office/drawing/2014/main" id="{E06FD768-124B-A443-B6EF-BE250FF402F0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3097736" y="3011387"/>
            <a:ext cx="720000" cy="720000"/>
          </a:xfrm>
          <a:prstGeom prst="rect">
            <a:avLst/>
          </a:prstGeom>
        </p:spPr>
      </p:pic>
      <p:pic>
        <p:nvPicPr>
          <p:cNvPr id="39" name="Picture 38" descr="Icon&#10;&#10;Description automatically generated">
            <a:extLst>
              <a:ext uri="{FF2B5EF4-FFF2-40B4-BE49-F238E27FC236}">
                <a16:creationId xmlns:a16="http://schemas.microsoft.com/office/drawing/2014/main" id="{59D6A7C9-2F1D-8D43-BC5C-F37E997461F8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3935360" y="2994649"/>
            <a:ext cx="720000" cy="720000"/>
          </a:xfrm>
          <a:prstGeom prst="rect">
            <a:avLst/>
          </a:prstGeom>
        </p:spPr>
      </p:pic>
      <p:pic>
        <p:nvPicPr>
          <p:cNvPr id="41" name="Picture 40" descr="Icon&#10;&#10;Description automatically generated">
            <a:extLst>
              <a:ext uri="{FF2B5EF4-FFF2-40B4-BE49-F238E27FC236}">
                <a16:creationId xmlns:a16="http://schemas.microsoft.com/office/drawing/2014/main" id="{7459D20B-A01E-5B40-AE3E-16357527A0AD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4749362" y="3012749"/>
            <a:ext cx="720000" cy="720000"/>
          </a:xfrm>
          <a:prstGeom prst="rect">
            <a:avLst/>
          </a:prstGeom>
        </p:spPr>
      </p:pic>
      <p:pic>
        <p:nvPicPr>
          <p:cNvPr id="43" name="Picture 42" descr="Icon&#10;&#10;Description automatically generated">
            <a:extLst>
              <a:ext uri="{FF2B5EF4-FFF2-40B4-BE49-F238E27FC236}">
                <a16:creationId xmlns:a16="http://schemas.microsoft.com/office/drawing/2014/main" id="{111B4FD6-9EC1-F645-8E81-6752530602B2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5551890" y="2991185"/>
            <a:ext cx="720000" cy="720000"/>
          </a:xfrm>
          <a:prstGeom prst="rect">
            <a:avLst/>
          </a:prstGeom>
        </p:spPr>
      </p:pic>
      <p:pic>
        <p:nvPicPr>
          <p:cNvPr id="45" name="Picture 44" descr="Icon&#10;&#10;Description automatically generated">
            <a:extLst>
              <a:ext uri="{FF2B5EF4-FFF2-40B4-BE49-F238E27FC236}">
                <a16:creationId xmlns:a16="http://schemas.microsoft.com/office/drawing/2014/main" id="{64441D82-26E9-CF49-B205-3A85CCF07D29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6365724" y="3016296"/>
            <a:ext cx="720000" cy="720000"/>
          </a:xfrm>
          <a:prstGeom prst="rect">
            <a:avLst/>
          </a:prstGeom>
        </p:spPr>
      </p:pic>
      <p:pic>
        <p:nvPicPr>
          <p:cNvPr id="47" name="Picture 46" descr="Icon&#10;&#10;Description automatically generated">
            <a:extLst>
              <a:ext uri="{FF2B5EF4-FFF2-40B4-BE49-F238E27FC236}">
                <a16:creationId xmlns:a16="http://schemas.microsoft.com/office/drawing/2014/main" id="{ECCC8B63-8177-3144-9E4F-84A8D11CD598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7185788" y="3020640"/>
            <a:ext cx="720000" cy="720000"/>
          </a:xfrm>
          <a:prstGeom prst="rect">
            <a:avLst/>
          </a:prstGeom>
        </p:spPr>
      </p:pic>
      <p:pic>
        <p:nvPicPr>
          <p:cNvPr id="49" name="Picture 48" descr="Icon&#10;&#10;Description automatically generated">
            <a:extLst>
              <a:ext uri="{FF2B5EF4-FFF2-40B4-BE49-F238E27FC236}">
                <a16:creationId xmlns:a16="http://schemas.microsoft.com/office/drawing/2014/main" id="{5A024C13-C25C-C74F-B706-F21ADCB0EDC2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8806324" y="3005606"/>
            <a:ext cx="720000" cy="720000"/>
          </a:xfrm>
          <a:prstGeom prst="rect">
            <a:avLst/>
          </a:prstGeom>
        </p:spPr>
      </p:pic>
      <p:pic>
        <p:nvPicPr>
          <p:cNvPr id="51" name="Picture 50" descr="Icon&#10;&#10;Description automatically generated">
            <a:extLst>
              <a:ext uri="{FF2B5EF4-FFF2-40B4-BE49-F238E27FC236}">
                <a16:creationId xmlns:a16="http://schemas.microsoft.com/office/drawing/2014/main" id="{80D0EFE5-5BE0-E549-A870-43A5F0A3C4EA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8011807" y="3020640"/>
            <a:ext cx="720000" cy="720000"/>
          </a:xfrm>
          <a:prstGeom prst="rect">
            <a:avLst/>
          </a:prstGeom>
        </p:spPr>
      </p:pic>
      <p:pic>
        <p:nvPicPr>
          <p:cNvPr id="53" name="Picture 52" descr="Icon&#10;&#10;Description automatically generated">
            <a:extLst>
              <a:ext uri="{FF2B5EF4-FFF2-40B4-BE49-F238E27FC236}">
                <a16:creationId xmlns:a16="http://schemas.microsoft.com/office/drawing/2014/main" id="{F70F70B6-FF9E-A246-BE60-2FC741068221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9611821" y="3043951"/>
            <a:ext cx="720000" cy="720000"/>
          </a:xfrm>
          <a:prstGeom prst="rect">
            <a:avLst/>
          </a:prstGeom>
        </p:spPr>
      </p:pic>
      <p:pic>
        <p:nvPicPr>
          <p:cNvPr id="55" name="Picture 54" descr="Icon&#10;&#10;Description automatically generated">
            <a:extLst>
              <a:ext uri="{FF2B5EF4-FFF2-40B4-BE49-F238E27FC236}">
                <a16:creationId xmlns:a16="http://schemas.microsoft.com/office/drawing/2014/main" id="{28AEE670-ABED-B641-A784-88DD85E6F3BA}"/>
              </a:ext>
            </a:extLst>
          </p:cNvPr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>
            <a:off x="1399926" y="3895248"/>
            <a:ext cx="720000" cy="720000"/>
          </a:xfrm>
          <a:prstGeom prst="rect">
            <a:avLst/>
          </a:prstGeom>
        </p:spPr>
      </p:pic>
      <p:pic>
        <p:nvPicPr>
          <p:cNvPr id="57" name="Picture 56" descr="Icon&#10;&#10;Description automatically generated">
            <a:extLst>
              <a:ext uri="{FF2B5EF4-FFF2-40B4-BE49-F238E27FC236}">
                <a16:creationId xmlns:a16="http://schemas.microsoft.com/office/drawing/2014/main" id="{BCBF5EDB-C04E-0F4F-9A3A-C3C6DD38831F}"/>
              </a:ext>
            </a:extLst>
          </p:cNvPr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537973" y="3892097"/>
            <a:ext cx="720000" cy="720000"/>
          </a:xfrm>
          <a:prstGeom prst="rect">
            <a:avLst/>
          </a:prstGeom>
        </p:spPr>
      </p:pic>
      <p:pic>
        <p:nvPicPr>
          <p:cNvPr id="59" name="Picture 58" descr="Icon&#10;&#10;Description automatically generated">
            <a:extLst>
              <a:ext uri="{FF2B5EF4-FFF2-40B4-BE49-F238E27FC236}">
                <a16:creationId xmlns:a16="http://schemas.microsoft.com/office/drawing/2014/main" id="{62CFC655-86DB-4844-9563-2838CDD498BB}"/>
              </a:ext>
            </a:extLst>
          </p:cNvPr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>
            <a:off x="2257868" y="3884604"/>
            <a:ext cx="720000" cy="720000"/>
          </a:xfrm>
          <a:prstGeom prst="rect">
            <a:avLst/>
          </a:prstGeom>
        </p:spPr>
      </p:pic>
      <p:pic>
        <p:nvPicPr>
          <p:cNvPr id="61" name="Picture 60" descr="Icon&#10;&#10;Description automatically generated">
            <a:extLst>
              <a:ext uri="{FF2B5EF4-FFF2-40B4-BE49-F238E27FC236}">
                <a16:creationId xmlns:a16="http://schemas.microsoft.com/office/drawing/2014/main" id="{381DE204-EAD4-EA48-A460-3BCF78122B63}"/>
              </a:ext>
            </a:extLst>
          </p:cNvPr>
          <p:cNvPicPr>
            <a:picLocks noChangeAspect="1"/>
          </p:cNvPicPr>
          <p:nvPr userDrawn="1"/>
        </p:nvPicPr>
        <p:blipFill>
          <a:blip r:embed="rId30"/>
          <a:stretch>
            <a:fillRect/>
          </a:stretch>
        </p:blipFill>
        <p:spPr>
          <a:xfrm>
            <a:off x="3088401" y="3875009"/>
            <a:ext cx="720000" cy="720000"/>
          </a:xfrm>
          <a:prstGeom prst="rect">
            <a:avLst/>
          </a:prstGeom>
        </p:spPr>
      </p:pic>
      <p:pic>
        <p:nvPicPr>
          <p:cNvPr id="63" name="Picture 62" descr="Icon&#10;&#10;Description automatically generated">
            <a:extLst>
              <a:ext uri="{FF2B5EF4-FFF2-40B4-BE49-F238E27FC236}">
                <a16:creationId xmlns:a16="http://schemas.microsoft.com/office/drawing/2014/main" id="{8FA81DCA-A87A-6A40-922C-5A967A89D3C4}"/>
              </a:ext>
            </a:extLst>
          </p:cNvPr>
          <p:cNvPicPr>
            <a:picLocks noChangeAspect="1"/>
          </p:cNvPicPr>
          <p:nvPr userDrawn="1"/>
        </p:nvPicPr>
        <p:blipFill>
          <a:blip r:embed="rId31"/>
          <a:stretch>
            <a:fillRect/>
          </a:stretch>
        </p:blipFill>
        <p:spPr>
          <a:xfrm>
            <a:off x="3913622" y="3848666"/>
            <a:ext cx="720000" cy="720000"/>
          </a:xfrm>
          <a:prstGeom prst="rect">
            <a:avLst/>
          </a:prstGeom>
        </p:spPr>
      </p:pic>
      <p:pic>
        <p:nvPicPr>
          <p:cNvPr id="65" name="Picture 64" descr="Icon&#10;&#10;Description automatically generated">
            <a:extLst>
              <a:ext uri="{FF2B5EF4-FFF2-40B4-BE49-F238E27FC236}">
                <a16:creationId xmlns:a16="http://schemas.microsoft.com/office/drawing/2014/main" id="{76E1B8D1-11FB-7346-9E39-8994A0376094}"/>
              </a:ext>
            </a:extLst>
          </p:cNvPr>
          <p:cNvPicPr>
            <a:picLocks noChangeAspect="1"/>
          </p:cNvPicPr>
          <p:nvPr userDrawn="1"/>
        </p:nvPicPr>
        <p:blipFill>
          <a:blip r:embed="rId32"/>
          <a:stretch>
            <a:fillRect/>
          </a:stretch>
        </p:blipFill>
        <p:spPr>
          <a:xfrm>
            <a:off x="4750056" y="3855809"/>
            <a:ext cx="720000" cy="720000"/>
          </a:xfrm>
          <a:prstGeom prst="rect">
            <a:avLst/>
          </a:prstGeom>
        </p:spPr>
      </p:pic>
      <p:pic>
        <p:nvPicPr>
          <p:cNvPr id="67" name="Picture 66" descr="Icon&#10;&#10;Description automatically generated">
            <a:extLst>
              <a:ext uri="{FF2B5EF4-FFF2-40B4-BE49-F238E27FC236}">
                <a16:creationId xmlns:a16="http://schemas.microsoft.com/office/drawing/2014/main" id="{E5827471-AC90-DC4D-A463-6BDA1F44744E}"/>
              </a:ext>
            </a:extLst>
          </p:cNvPr>
          <p:cNvPicPr>
            <a:picLocks noChangeAspect="1"/>
          </p:cNvPicPr>
          <p:nvPr userDrawn="1"/>
        </p:nvPicPr>
        <p:blipFill>
          <a:blip r:embed="rId33"/>
          <a:stretch>
            <a:fillRect/>
          </a:stretch>
        </p:blipFill>
        <p:spPr>
          <a:xfrm>
            <a:off x="5566253" y="3850126"/>
            <a:ext cx="720000" cy="720000"/>
          </a:xfrm>
          <a:prstGeom prst="rect">
            <a:avLst/>
          </a:prstGeom>
        </p:spPr>
      </p:pic>
      <p:pic>
        <p:nvPicPr>
          <p:cNvPr id="69" name="Picture 68" descr="Icon&#10;&#10;Description automatically generated">
            <a:extLst>
              <a:ext uri="{FF2B5EF4-FFF2-40B4-BE49-F238E27FC236}">
                <a16:creationId xmlns:a16="http://schemas.microsoft.com/office/drawing/2014/main" id="{08DC397E-AE19-834E-9EDF-A0D53B84A0BB}"/>
              </a:ext>
            </a:extLst>
          </p:cNvPr>
          <p:cNvPicPr>
            <a:picLocks noChangeAspect="1"/>
          </p:cNvPicPr>
          <p:nvPr userDrawn="1"/>
        </p:nvPicPr>
        <p:blipFill>
          <a:blip r:embed="rId34"/>
          <a:stretch>
            <a:fillRect/>
          </a:stretch>
        </p:blipFill>
        <p:spPr>
          <a:xfrm>
            <a:off x="7168843" y="3866158"/>
            <a:ext cx="720000" cy="720000"/>
          </a:xfrm>
          <a:prstGeom prst="rect">
            <a:avLst/>
          </a:prstGeom>
        </p:spPr>
      </p:pic>
      <p:pic>
        <p:nvPicPr>
          <p:cNvPr id="71" name="Picture 70" descr="Icon&#10;&#10;Description automatically generated">
            <a:extLst>
              <a:ext uri="{FF2B5EF4-FFF2-40B4-BE49-F238E27FC236}">
                <a16:creationId xmlns:a16="http://schemas.microsoft.com/office/drawing/2014/main" id="{7807708B-7D1B-AB43-B071-C1DCAC6155E4}"/>
              </a:ext>
            </a:extLst>
          </p:cNvPr>
          <p:cNvPicPr>
            <a:picLocks noChangeAspect="1"/>
          </p:cNvPicPr>
          <p:nvPr userDrawn="1"/>
        </p:nvPicPr>
        <p:blipFill>
          <a:blip r:embed="rId35"/>
          <a:stretch>
            <a:fillRect/>
          </a:stretch>
        </p:blipFill>
        <p:spPr>
          <a:xfrm>
            <a:off x="6348779" y="3856033"/>
            <a:ext cx="720000" cy="720000"/>
          </a:xfrm>
          <a:prstGeom prst="rect">
            <a:avLst/>
          </a:prstGeom>
        </p:spPr>
      </p:pic>
      <p:pic>
        <p:nvPicPr>
          <p:cNvPr id="73" name="Picture 72" descr="Icon&#10;&#10;Description automatically generated">
            <a:extLst>
              <a:ext uri="{FF2B5EF4-FFF2-40B4-BE49-F238E27FC236}">
                <a16:creationId xmlns:a16="http://schemas.microsoft.com/office/drawing/2014/main" id="{088044C2-9B68-3E48-9C07-BF2C70468961}"/>
              </a:ext>
            </a:extLst>
          </p:cNvPr>
          <p:cNvPicPr>
            <a:picLocks noChangeAspect="1"/>
          </p:cNvPicPr>
          <p:nvPr userDrawn="1"/>
        </p:nvPicPr>
        <p:blipFill>
          <a:blip r:embed="rId36"/>
          <a:stretch>
            <a:fillRect/>
          </a:stretch>
        </p:blipFill>
        <p:spPr>
          <a:xfrm>
            <a:off x="7994862" y="3861619"/>
            <a:ext cx="720000" cy="720000"/>
          </a:xfrm>
          <a:prstGeom prst="rect">
            <a:avLst/>
          </a:prstGeom>
        </p:spPr>
      </p:pic>
      <p:pic>
        <p:nvPicPr>
          <p:cNvPr id="75" name="Picture 74" descr="Icon&#10;&#10;Description automatically generated">
            <a:extLst>
              <a:ext uri="{FF2B5EF4-FFF2-40B4-BE49-F238E27FC236}">
                <a16:creationId xmlns:a16="http://schemas.microsoft.com/office/drawing/2014/main" id="{944E8434-1AB5-B146-972F-6B73AF505327}"/>
              </a:ext>
            </a:extLst>
          </p:cNvPr>
          <p:cNvPicPr>
            <a:picLocks noChangeAspect="1"/>
          </p:cNvPicPr>
          <p:nvPr userDrawn="1"/>
        </p:nvPicPr>
        <p:blipFill>
          <a:blip r:embed="rId37"/>
          <a:stretch>
            <a:fillRect/>
          </a:stretch>
        </p:blipFill>
        <p:spPr>
          <a:xfrm>
            <a:off x="8787246" y="3839488"/>
            <a:ext cx="720000" cy="720000"/>
          </a:xfrm>
          <a:prstGeom prst="rect">
            <a:avLst/>
          </a:prstGeom>
        </p:spPr>
      </p:pic>
      <p:pic>
        <p:nvPicPr>
          <p:cNvPr id="77" name="Picture 76" descr="Icon&#10;&#10;Description automatically generated">
            <a:extLst>
              <a:ext uri="{FF2B5EF4-FFF2-40B4-BE49-F238E27FC236}">
                <a16:creationId xmlns:a16="http://schemas.microsoft.com/office/drawing/2014/main" id="{A1988614-37CB-1F49-8B48-6C4BED1F9075}"/>
              </a:ext>
            </a:extLst>
          </p:cNvPr>
          <p:cNvPicPr>
            <a:picLocks noChangeAspect="1"/>
          </p:cNvPicPr>
          <p:nvPr userDrawn="1"/>
        </p:nvPicPr>
        <p:blipFill>
          <a:blip r:embed="rId38"/>
          <a:stretch>
            <a:fillRect/>
          </a:stretch>
        </p:blipFill>
        <p:spPr>
          <a:xfrm>
            <a:off x="9608768" y="3872881"/>
            <a:ext cx="720000" cy="720000"/>
          </a:xfrm>
          <a:prstGeom prst="rect">
            <a:avLst/>
          </a:prstGeom>
        </p:spPr>
      </p:pic>
      <p:pic>
        <p:nvPicPr>
          <p:cNvPr id="79" name="Picture 78" descr="Logo, icon&#10;&#10;Description automatically generated">
            <a:extLst>
              <a:ext uri="{FF2B5EF4-FFF2-40B4-BE49-F238E27FC236}">
                <a16:creationId xmlns:a16="http://schemas.microsoft.com/office/drawing/2014/main" id="{6FFDFE7D-06AC-044E-A401-D8617736D822}"/>
              </a:ext>
            </a:extLst>
          </p:cNvPr>
          <p:cNvPicPr>
            <a:picLocks noChangeAspect="1"/>
          </p:cNvPicPr>
          <p:nvPr userDrawn="1"/>
        </p:nvPicPr>
        <p:blipFill>
          <a:blip r:embed="rId39"/>
          <a:stretch>
            <a:fillRect/>
          </a:stretch>
        </p:blipFill>
        <p:spPr>
          <a:xfrm>
            <a:off x="561273" y="4776777"/>
            <a:ext cx="720000" cy="720000"/>
          </a:xfrm>
          <a:prstGeom prst="rect">
            <a:avLst/>
          </a:prstGeom>
        </p:spPr>
      </p:pic>
      <p:pic>
        <p:nvPicPr>
          <p:cNvPr id="81" name="Picture 80" descr="Icon&#10;&#10;Description automatically generated">
            <a:extLst>
              <a:ext uri="{FF2B5EF4-FFF2-40B4-BE49-F238E27FC236}">
                <a16:creationId xmlns:a16="http://schemas.microsoft.com/office/drawing/2014/main" id="{BF7ED643-8715-6944-A006-648228F14BCD}"/>
              </a:ext>
            </a:extLst>
          </p:cNvPr>
          <p:cNvPicPr>
            <a:picLocks noChangeAspect="1"/>
          </p:cNvPicPr>
          <p:nvPr userDrawn="1"/>
        </p:nvPicPr>
        <p:blipFill>
          <a:blip r:embed="rId40"/>
          <a:stretch>
            <a:fillRect/>
          </a:stretch>
        </p:blipFill>
        <p:spPr>
          <a:xfrm>
            <a:off x="1416871" y="4776849"/>
            <a:ext cx="720000" cy="720000"/>
          </a:xfrm>
          <a:prstGeom prst="rect">
            <a:avLst/>
          </a:prstGeom>
        </p:spPr>
      </p:pic>
      <p:pic>
        <p:nvPicPr>
          <p:cNvPr id="83" name="Picture 82" descr="Icon&#10;&#10;Description automatically generated">
            <a:extLst>
              <a:ext uri="{FF2B5EF4-FFF2-40B4-BE49-F238E27FC236}">
                <a16:creationId xmlns:a16="http://schemas.microsoft.com/office/drawing/2014/main" id="{C0DE5293-C0D8-CC41-A807-13A0F0181FBA}"/>
              </a:ext>
            </a:extLst>
          </p:cNvPr>
          <p:cNvPicPr>
            <a:picLocks noChangeAspect="1"/>
          </p:cNvPicPr>
          <p:nvPr userDrawn="1"/>
        </p:nvPicPr>
        <p:blipFill>
          <a:blip r:embed="rId41"/>
          <a:stretch>
            <a:fillRect/>
          </a:stretch>
        </p:blipFill>
        <p:spPr>
          <a:xfrm>
            <a:off x="2305461" y="4770487"/>
            <a:ext cx="720000" cy="720000"/>
          </a:xfrm>
          <a:prstGeom prst="rect">
            <a:avLst/>
          </a:prstGeom>
        </p:spPr>
      </p:pic>
      <p:pic>
        <p:nvPicPr>
          <p:cNvPr id="85" name="Picture 84" descr="Icon&#10;&#10;Description automatically generated">
            <a:extLst>
              <a:ext uri="{FF2B5EF4-FFF2-40B4-BE49-F238E27FC236}">
                <a16:creationId xmlns:a16="http://schemas.microsoft.com/office/drawing/2014/main" id="{8829EDAC-D520-954E-8CAF-8407D81C0E7D}"/>
              </a:ext>
            </a:extLst>
          </p:cNvPr>
          <p:cNvPicPr>
            <a:picLocks noChangeAspect="1"/>
          </p:cNvPicPr>
          <p:nvPr userDrawn="1"/>
        </p:nvPicPr>
        <p:blipFill>
          <a:blip r:embed="rId42"/>
          <a:stretch>
            <a:fillRect/>
          </a:stretch>
        </p:blipFill>
        <p:spPr>
          <a:xfrm>
            <a:off x="3104091" y="4741326"/>
            <a:ext cx="720000" cy="720000"/>
          </a:xfrm>
          <a:prstGeom prst="rect">
            <a:avLst/>
          </a:prstGeom>
        </p:spPr>
      </p:pic>
      <p:pic>
        <p:nvPicPr>
          <p:cNvPr id="87" name="Picture 86" descr="Icon&#10;&#10;Description automatically generated">
            <a:extLst>
              <a:ext uri="{FF2B5EF4-FFF2-40B4-BE49-F238E27FC236}">
                <a16:creationId xmlns:a16="http://schemas.microsoft.com/office/drawing/2014/main" id="{34189770-F355-C242-8C0D-5FD5E8BC0E0A}"/>
              </a:ext>
            </a:extLst>
          </p:cNvPr>
          <p:cNvPicPr>
            <a:picLocks noChangeAspect="1"/>
          </p:cNvPicPr>
          <p:nvPr userDrawn="1"/>
        </p:nvPicPr>
        <p:blipFill>
          <a:blip r:embed="rId43"/>
          <a:stretch>
            <a:fillRect/>
          </a:stretch>
        </p:blipFill>
        <p:spPr>
          <a:xfrm>
            <a:off x="3936922" y="4724588"/>
            <a:ext cx="720000" cy="720000"/>
          </a:xfrm>
          <a:prstGeom prst="rect">
            <a:avLst/>
          </a:prstGeom>
        </p:spPr>
      </p:pic>
      <p:pic>
        <p:nvPicPr>
          <p:cNvPr id="89" name="Picture 88" descr="Icon&#10;&#10;Description automatically generated">
            <a:extLst>
              <a:ext uri="{FF2B5EF4-FFF2-40B4-BE49-F238E27FC236}">
                <a16:creationId xmlns:a16="http://schemas.microsoft.com/office/drawing/2014/main" id="{E1B9C773-9339-534F-8AF5-423B072942F5}"/>
              </a:ext>
            </a:extLst>
          </p:cNvPr>
          <p:cNvPicPr>
            <a:picLocks noChangeAspect="1"/>
          </p:cNvPicPr>
          <p:nvPr userDrawn="1"/>
        </p:nvPicPr>
        <p:blipFill>
          <a:blip r:embed="rId44"/>
          <a:stretch>
            <a:fillRect/>
          </a:stretch>
        </p:blipFill>
        <p:spPr>
          <a:xfrm>
            <a:off x="4773356" y="4731731"/>
            <a:ext cx="720000" cy="720000"/>
          </a:xfrm>
          <a:prstGeom prst="rect">
            <a:avLst/>
          </a:prstGeom>
        </p:spPr>
      </p:pic>
      <p:pic>
        <p:nvPicPr>
          <p:cNvPr id="91" name="Picture 90" descr="Icon&#10;&#10;Description automatically generated">
            <a:extLst>
              <a:ext uri="{FF2B5EF4-FFF2-40B4-BE49-F238E27FC236}">
                <a16:creationId xmlns:a16="http://schemas.microsoft.com/office/drawing/2014/main" id="{67ADCF0E-868D-CF46-BBA5-B256D8BD68F8}"/>
              </a:ext>
            </a:extLst>
          </p:cNvPr>
          <p:cNvPicPr>
            <a:picLocks noChangeAspect="1"/>
          </p:cNvPicPr>
          <p:nvPr userDrawn="1"/>
        </p:nvPicPr>
        <p:blipFill>
          <a:blip r:embed="rId45"/>
          <a:stretch>
            <a:fillRect/>
          </a:stretch>
        </p:blipFill>
        <p:spPr>
          <a:xfrm>
            <a:off x="5589553" y="4730719"/>
            <a:ext cx="720000" cy="720000"/>
          </a:xfrm>
          <a:prstGeom prst="rect">
            <a:avLst/>
          </a:prstGeom>
        </p:spPr>
      </p:pic>
      <p:pic>
        <p:nvPicPr>
          <p:cNvPr id="93" name="Picture 92" descr="Icon&#10;&#10;Description automatically generated">
            <a:extLst>
              <a:ext uri="{FF2B5EF4-FFF2-40B4-BE49-F238E27FC236}">
                <a16:creationId xmlns:a16="http://schemas.microsoft.com/office/drawing/2014/main" id="{1E940B7F-17EE-C745-9598-6B1DC2382D29}"/>
              </a:ext>
            </a:extLst>
          </p:cNvPr>
          <p:cNvPicPr>
            <a:picLocks noChangeAspect="1"/>
          </p:cNvPicPr>
          <p:nvPr userDrawn="1"/>
        </p:nvPicPr>
        <p:blipFill>
          <a:blip r:embed="rId46"/>
          <a:stretch>
            <a:fillRect/>
          </a:stretch>
        </p:blipFill>
        <p:spPr>
          <a:xfrm>
            <a:off x="6372079" y="4755830"/>
            <a:ext cx="720000" cy="720000"/>
          </a:xfrm>
          <a:prstGeom prst="rect">
            <a:avLst/>
          </a:prstGeom>
        </p:spPr>
      </p:pic>
      <p:pic>
        <p:nvPicPr>
          <p:cNvPr id="95" name="Picture 94" descr="Icon&#10;&#10;Description automatically generated">
            <a:extLst>
              <a:ext uri="{FF2B5EF4-FFF2-40B4-BE49-F238E27FC236}">
                <a16:creationId xmlns:a16="http://schemas.microsoft.com/office/drawing/2014/main" id="{BE6C1EAE-3167-C64B-B7B9-0E7DAA360C89}"/>
              </a:ext>
            </a:extLst>
          </p:cNvPr>
          <p:cNvPicPr>
            <a:picLocks noChangeAspect="1"/>
          </p:cNvPicPr>
          <p:nvPr userDrawn="1"/>
        </p:nvPicPr>
        <p:blipFill>
          <a:blip r:embed="rId47"/>
          <a:stretch>
            <a:fillRect/>
          </a:stretch>
        </p:blipFill>
        <p:spPr>
          <a:xfrm>
            <a:off x="7186268" y="4756360"/>
            <a:ext cx="720000" cy="720000"/>
          </a:xfrm>
          <a:prstGeom prst="rect">
            <a:avLst/>
          </a:prstGeom>
        </p:spPr>
      </p:pic>
      <p:pic>
        <p:nvPicPr>
          <p:cNvPr id="97" name="Picture 96" descr="Shape, icon, circle&#10;&#10;Description automatically generated">
            <a:extLst>
              <a:ext uri="{FF2B5EF4-FFF2-40B4-BE49-F238E27FC236}">
                <a16:creationId xmlns:a16="http://schemas.microsoft.com/office/drawing/2014/main" id="{4D23FBE6-E296-4B4B-A320-289F25F58C2B}"/>
              </a:ext>
            </a:extLst>
          </p:cNvPr>
          <p:cNvPicPr>
            <a:picLocks noChangeAspect="1"/>
          </p:cNvPicPr>
          <p:nvPr userDrawn="1"/>
        </p:nvPicPr>
        <p:blipFill>
          <a:blip r:embed="rId48"/>
          <a:stretch>
            <a:fillRect/>
          </a:stretch>
        </p:blipFill>
        <p:spPr>
          <a:xfrm>
            <a:off x="8011591" y="4756360"/>
            <a:ext cx="720000" cy="720000"/>
          </a:xfrm>
          <a:prstGeom prst="rect">
            <a:avLst/>
          </a:prstGeom>
        </p:spPr>
      </p:pic>
      <p:pic>
        <p:nvPicPr>
          <p:cNvPr id="99" name="Picture 98" descr="Icon&#10;&#10;Description automatically generated">
            <a:extLst>
              <a:ext uri="{FF2B5EF4-FFF2-40B4-BE49-F238E27FC236}">
                <a16:creationId xmlns:a16="http://schemas.microsoft.com/office/drawing/2014/main" id="{21F4E9F2-6FC9-604C-8811-3406797A1B25}"/>
              </a:ext>
            </a:extLst>
          </p:cNvPr>
          <p:cNvPicPr>
            <a:picLocks noChangeAspect="1"/>
          </p:cNvPicPr>
          <p:nvPr userDrawn="1"/>
        </p:nvPicPr>
        <p:blipFill>
          <a:blip r:embed="rId49"/>
          <a:stretch>
            <a:fillRect/>
          </a:stretch>
        </p:blipFill>
        <p:spPr>
          <a:xfrm>
            <a:off x="8817475" y="4750921"/>
            <a:ext cx="720000" cy="720000"/>
          </a:xfrm>
          <a:prstGeom prst="rect">
            <a:avLst/>
          </a:prstGeom>
        </p:spPr>
      </p:pic>
      <p:pic>
        <p:nvPicPr>
          <p:cNvPr id="101" name="Picture 100" descr="Icon&#10;&#10;Description automatically generated">
            <a:extLst>
              <a:ext uri="{FF2B5EF4-FFF2-40B4-BE49-F238E27FC236}">
                <a16:creationId xmlns:a16="http://schemas.microsoft.com/office/drawing/2014/main" id="{40C3A54B-7212-7349-8B4D-D2708329536C}"/>
              </a:ext>
            </a:extLst>
          </p:cNvPr>
          <p:cNvPicPr>
            <a:picLocks noChangeAspect="1"/>
          </p:cNvPicPr>
          <p:nvPr userDrawn="1"/>
        </p:nvPicPr>
        <p:blipFill>
          <a:blip r:embed="rId50"/>
          <a:stretch>
            <a:fillRect/>
          </a:stretch>
        </p:blipFill>
        <p:spPr>
          <a:xfrm>
            <a:off x="9632068" y="4757916"/>
            <a:ext cx="720000" cy="720000"/>
          </a:xfrm>
          <a:prstGeom prst="rect">
            <a:avLst/>
          </a:prstGeom>
        </p:spPr>
      </p:pic>
      <p:pic>
        <p:nvPicPr>
          <p:cNvPr id="103" name="Picture 102" descr="Icon&#10;&#10;Description automatically generated">
            <a:extLst>
              <a:ext uri="{FF2B5EF4-FFF2-40B4-BE49-F238E27FC236}">
                <a16:creationId xmlns:a16="http://schemas.microsoft.com/office/drawing/2014/main" id="{9B832752-92C1-164F-9835-EEC75A11A454}"/>
              </a:ext>
            </a:extLst>
          </p:cNvPr>
          <p:cNvPicPr>
            <a:picLocks noChangeAspect="1"/>
          </p:cNvPicPr>
          <p:nvPr userDrawn="1"/>
        </p:nvPicPr>
        <p:blipFill>
          <a:blip r:embed="rId51"/>
          <a:stretch>
            <a:fillRect/>
          </a:stretch>
        </p:blipFill>
        <p:spPr>
          <a:xfrm>
            <a:off x="10435625" y="3039307"/>
            <a:ext cx="720000" cy="720000"/>
          </a:xfrm>
          <a:prstGeom prst="rect">
            <a:avLst/>
          </a:prstGeom>
        </p:spPr>
      </p:pic>
      <p:pic>
        <p:nvPicPr>
          <p:cNvPr id="105" name="Picture 104" descr="Icon&#10;&#10;Description automatically generated">
            <a:extLst>
              <a:ext uri="{FF2B5EF4-FFF2-40B4-BE49-F238E27FC236}">
                <a16:creationId xmlns:a16="http://schemas.microsoft.com/office/drawing/2014/main" id="{549668E6-1CE7-C44D-82CA-5EB9BA57212B}"/>
              </a:ext>
            </a:extLst>
          </p:cNvPr>
          <p:cNvPicPr>
            <a:picLocks noChangeAspect="1"/>
          </p:cNvPicPr>
          <p:nvPr userDrawn="1"/>
        </p:nvPicPr>
        <p:blipFill>
          <a:blip r:embed="rId52"/>
          <a:stretch>
            <a:fillRect/>
          </a:stretch>
        </p:blipFill>
        <p:spPr>
          <a:xfrm>
            <a:off x="10431597" y="2184007"/>
            <a:ext cx="720000" cy="720000"/>
          </a:xfrm>
          <a:prstGeom prst="rect">
            <a:avLst/>
          </a:prstGeom>
        </p:spPr>
      </p:pic>
      <p:pic>
        <p:nvPicPr>
          <p:cNvPr id="107" name="Picture 106" descr="Icon&#10;&#10;Description automatically generated">
            <a:extLst>
              <a:ext uri="{FF2B5EF4-FFF2-40B4-BE49-F238E27FC236}">
                <a16:creationId xmlns:a16="http://schemas.microsoft.com/office/drawing/2014/main" id="{B8F796F7-45BC-D44E-885D-E66481CF8E76}"/>
              </a:ext>
            </a:extLst>
          </p:cNvPr>
          <p:cNvPicPr>
            <a:picLocks noChangeAspect="1"/>
          </p:cNvPicPr>
          <p:nvPr userDrawn="1"/>
        </p:nvPicPr>
        <p:blipFill>
          <a:blip r:embed="rId53"/>
          <a:stretch>
            <a:fillRect/>
          </a:stretch>
        </p:blipFill>
        <p:spPr>
          <a:xfrm>
            <a:off x="10431597" y="3863548"/>
            <a:ext cx="720000" cy="720000"/>
          </a:xfrm>
          <a:prstGeom prst="rect">
            <a:avLst/>
          </a:prstGeom>
        </p:spPr>
      </p:pic>
      <p:pic>
        <p:nvPicPr>
          <p:cNvPr id="109" name="Picture 108" descr="Icon&#10;&#10;Description automatically generated">
            <a:extLst>
              <a:ext uri="{FF2B5EF4-FFF2-40B4-BE49-F238E27FC236}">
                <a16:creationId xmlns:a16="http://schemas.microsoft.com/office/drawing/2014/main" id="{EE2442BB-24C9-F142-8A74-432495FE4FF6}"/>
              </a:ext>
            </a:extLst>
          </p:cNvPr>
          <p:cNvPicPr>
            <a:picLocks noChangeAspect="1"/>
          </p:cNvPicPr>
          <p:nvPr userDrawn="1"/>
        </p:nvPicPr>
        <p:blipFill>
          <a:blip r:embed="rId54"/>
          <a:stretch>
            <a:fillRect/>
          </a:stretch>
        </p:blipFill>
        <p:spPr>
          <a:xfrm>
            <a:off x="10444460" y="4753892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6127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ography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D06FB-66AF-0540-962A-7751FA6409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4" y="487510"/>
            <a:ext cx="7531197" cy="76517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>
                <a:solidFill>
                  <a:srgbClr val="451551"/>
                </a:solidFill>
              </a:defRPr>
            </a:lvl1pPr>
          </a:lstStyle>
          <a:p>
            <a:r>
              <a:rPr lang="en-US"/>
              <a:t>Iconography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F30B294-BAC4-5649-A920-E506AB8F81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822" y="6056144"/>
            <a:ext cx="669504" cy="218020"/>
          </a:xfrm>
          <a:prstGeom prst="rect">
            <a:avLst/>
          </a:prstGeom>
        </p:spPr>
      </p:pic>
      <p:pic>
        <p:nvPicPr>
          <p:cNvPr id="57" name="Picture 56" descr="Icon&#10;&#10;Description automatically generated">
            <a:extLst>
              <a:ext uri="{FF2B5EF4-FFF2-40B4-BE49-F238E27FC236}">
                <a16:creationId xmlns:a16="http://schemas.microsoft.com/office/drawing/2014/main" id="{BD48DAAE-F5DE-9940-9802-D9858CB2F1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61049" y="1972230"/>
            <a:ext cx="720000" cy="720000"/>
          </a:xfrm>
          <a:prstGeom prst="rect">
            <a:avLst/>
          </a:prstGeom>
        </p:spPr>
      </p:pic>
      <p:pic>
        <p:nvPicPr>
          <p:cNvPr id="59" name="Picture 58" descr="Icon&#10;&#10;Description automatically generated">
            <a:extLst>
              <a:ext uri="{FF2B5EF4-FFF2-40B4-BE49-F238E27FC236}">
                <a16:creationId xmlns:a16="http://schemas.microsoft.com/office/drawing/2014/main" id="{4554A0B1-5D6D-FE48-B9E9-752864F152C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4494" y="1987485"/>
            <a:ext cx="720000" cy="720000"/>
          </a:xfrm>
          <a:prstGeom prst="rect">
            <a:avLst/>
          </a:prstGeom>
        </p:spPr>
      </p:pic>
      <p:pic>
        <p:nvPicPr>
          <p:cNvPr id="61" name="Picture 60" descr="Icon&#10;&#10;Description automatically generated">
            <a:extLst>
              <a:ext uri="{FF2B5EF4-FFF2-40B4-BE49-F238E27FC236}">
                <a16:creationId xmlns:a16="http://schemas.microsoft.com/office/drawing/2014/main" id="{FCAC4E07-4704-4148-B123-960AC22AE92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57033" y="1977238"/>
            <a:ext cx="720000" cy="720000"/>
          </a:xfrm>
          <a:prstGeom prst="rect">
            <a:avLst/>
          </a:prstGeom>
        </p:spPr>
      </p:pic>
      <p:pic>
        <p:nvPicPr>
          <p:cNvPr id="63" name="Picture 62" descr="Icon&#10;&#10;Description automatically generated">
            <a:extLst>
              <a:ext uri="{FF2B5EF4-FFF2-40B4-BE49-F238E27FC236}">
                <a16:creationId xmlns:a16="http://schemas.microsoft.com/office/drawing/2014/main" id="{49EF0BAA-A4E2-3546-9A1F-5D1AF0C8651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195959" y="1984140"/>
            <a:ext cx="720000" cy="720000"/>
          </a:xfrm>
          <a:prstGeom prst="rect">
            <a:avLst/>
          </a:prstGeom>
        </p:spPr>
      </p:pic>
      <p:pic>
        <p:nvPicPr>
          <p:cNvPr id="65" name="Picture 64" descr="Icon&#10;&#10;Description automatically generated">
            <a:extLst>
              <a:ext uri="{FF2B5EF4-FFF2-40B4-BE49-F238E27FC236}">
                <a16:creationId xmlns:a16="http://schemas.microsoft.com/office/drawing/2014/main" id="{F3C123F0-73CC-E04C-9958-2D043C33A13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058128" y="1987485"/>
            <a:ext cx="720000" cy="720000"/>
          </a:xfrm>
          <a:prstGeom prst="rect">
            <a:avLst/>
          </a:prstGeom>
        </p:spPr>
      </p:pic>
      <p:pic>
        <p:nvPicPr>
          <p:cNvPr id="67" name="Picture 66" descr="Icon&#10;&#10;Description automatically generated">
            <a:extLst>
              <a:ext uri="{FF2B5EF4-FFF2-40B4-BE49-F238E27FC236}">
                <a16:creationId xmlns:a16="http://schemas.microsoft.com/office/drawing/2014/main" id="{1978B3C3-1104-024F-B845-8FA5FF23ECD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722089" y="1977238"/>
            <a:ext cx="720000" cy="720000"/>
          </a:xfrm>
          <a:prstGeom prst="rect">
            <a:avLst/>
          </a:prstGeom>
        </p:spPr>
      </p:pic>
      <p:pic>
        <p:nvPicPr>
          <p:cNvPr id="69" name="Picture 68" descr="Logo, icon&#10;&#10;Description automatically generated">
            <a:extLst>
              <a:ext uri="{FF2B5EF4-FFF2-40B4-BE49-F238E27FC236}">
                <a16:creationId xmlns:a16="http://schemas.microsoft.com/office/drawing/2014/main" id="{7F5EB014-833D-1C40-B3E2-ADCF169E5B4D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883163" y="1972230"/>
            <a:ext cx="720000" cy="720000"/>
          </a:xfrm>
          <a:prstGeom prst="rect">
            <a:avLst/>
          </a:prstGeom>
        </p:spPr>
      </p:pic>
      <p:pic>
        <p:nvPicPr>
          <p:cNvPr id="71" name="Picture 70" descr="Icon&#10;&#10;Description automatically generated">
            <a:extLst>
              <a:ext uri="{FF2B5EF4-FFF2-40B4-BE49-F238E27FC236}">
                <a16:creationId xmlns:a16="http://schemas.microsoft.com/office/drawing/2014/main" id="{1829A33F-21FB-1349-A0F3-C2117838EC8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562632" y="1987122"/>
            <a:ext cx="720000" cy="720000"/>
          </a:xfrm>
          <a:prstGeom prst="rect">
            <a:avLst/>
          </a:prstGeom>
        </p:spPr>
      </p:pic>
      <p:pic>
        <p:nvPicPr>
          <p:cNvPr id="73" name="Picture 72" descr="Icon&#10;&#10;Description automatically generated">
            <a:extLst>
              <a:ext uri="{FF2B5EF4-FFF2-40B4-BE49-F238E27FC236}">
                <a16:creationId xmlns:a16="http://schemas.microsoft.com/office/drawing/2014/main" id="{E7EFD500-1BE3-D149-AF72-2F5E17E3D19E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6409293" y="1987485"/>
            <a:ext cx="720000" cy="720000"/>
          </a:xfrm>
          <a:prstGeom prst="rect">
            <a:avLst/>
          </a:prstGeom>
        </p:spPr>
      </p:pic>
      <p:pic>
        <p:nvPicPr>
          <p:cNvPr id="75" name="Picture 74" descr="A close up of a sign&#10;&#10;Description automatically generated">
            <a:extLst>
              <a:ext uri="{FF2B5EF4-FFF2-40B4-BE49-F238E27FC236}">
                <a16:creationId xmlns:a16="http://schemas.microsoft.com/office/drawing/2014/main" id="{59D5ACB3-5A80-6547-8758-CFE35A4C1AF7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252229" y="1979914"/>
            <a:ext cx="720000" cy="720000"/>
          </a:xfrm>
          <a:prstGeom prst="rect">
            <a:avLst/>
          </a:prstGeom>
        </p:spPr>
      </p:pic>
      <p:pic>
        <p:nvPicPr>
          <p:cNvPr id="77" name="Picture 76" descr="Icon&#10;&#10;Description automatically generated">
            <a:extLst>
              <a:ext uri="{FF2B5EF4-FFF2-40B4-BE49-F238E27FC236}">
                <a16:creationId xmlns:a16="http://schemas.microsoft.com/office/drawing/2014/main" id="{65B0BC54-07E1-EC4C-95B6-F849297029C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899975" y="1984140"/>
            <a:ext cx="720000" cy="720000"/>
          </a:xfrm>
          <a:prstGeom prst="rect">
            <a:avLst/>
          </a:prstGeom>
        </p:spPr>
      </p:pic>
      <p:pic>
        <p:nvPicPr>
          <p:cNvPr id="79" name="Picture 78" descr="Icon&#10;&#10;Description automatically generated">
            <a:extLst>
              <a:ext uri="{FF2B5EF4-FFF2-40B4-BE49-F238E27FC236}">
                <a16:creationId xmlns:a16="http://schemas.microsoft.com/office/drawing/2014/main" id="{30F99B08-7681-E44D-B1C4-B6EBA7D10E4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745737" y="1963792"/>
            <a:ext cx="720000" cy="720000"/>
          </a:xfrm>
          <a:prstGeom prst="rect">
            <a:avLst/>
          </a:prstGeom>
        </p:spPr>
      </p:pic>
      <p:pic>
        <p:nvPicPr>
          <p:cNvPr id="81" name="Picture 80" descr="Icon&#10;&#10;Description automatically generated">
            <a:extLst>
              <a:ext uri="{FF2B5EF4-FFF2-40B4-BE49-F238E27FC236}">
                <a16:creationId xmlns:a16="http://schemas.microsoft.com/office/drawing/2014/main" id="{11229ECA-728A-6244-B3AC-197EF7911C3E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523086" y="2860973"/>
            <a:ext cx="720000" cy="720000"/>
          </a:xfrm>
          <a:prstGeom prst="rect">
            <a:avLst/>
          </a:prstGeom>
        </p:spPr>
      </p:pic>
      <p:pic>
        <p:nvPicPr>
          <p:cNvPr id="83" name="Picture 82" descr="Icon&#10;&#10;Description automatically generated">
            <a:extLst>
              <a:ext uri="{FF2B5EF4-FFF2-40B4-BE49-F238E27FC236}">
                <a16:creationId xmlns:a16="http://schemas.microsoft.com/office/drawing/2014/main" id="{5BDF1650-C857-0348-84F0-FCC1B0625783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370298" y="2858194"/>
            <a:ext cx="720000" cy="731045"/>
          </a:xfrm>
          <a:prstGeom prst="rect">
            <a:avLst/>
          </a:prstGeom>
        </p:spPr>
      </p:pic>
      <p:pic>
        <p:nvPicPr>
          <p:cNvPr id="85" name="Picture 84" descr="Icon&#10;&#10;Description automatically generated">
            <a:extLst>
              <a:ext uri="{FF2B5EF4-FFF2-40B4-BE49-F238E27FC236}">
                <a16:creationId xmlns:a16="http://schemas.microsoft.com/office/drawing/2014/main" id="{1B496F9C-41DE-774D-88FD-F305FCA24348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2227917" y="2858194"/>
            <a:ext cx="720000" cy="720000"/>
          </a:xfrm>
          <a:prstGeom prst="rect">
            <a:avLst/>
          </a:prstGeom>
        </p:spPr>
      </p:pic>
      <p:pic>
        <p:nvPicPr>
          <p:cNvPr id="87" name="Picture 86" descr="Icon&#10;&#10;Description automatically generated">
            <a:extLst>
              <a:ext uri="{FF2B5EF4-FFF2-40B4-BE49-F238E27FC236}">
                <a16:creationId xmlns:a16="http://schemas.microsoft.com/office/drawing/2014/main" id="{B6272AC0-6624-A945-8BEE-3D90A035379E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3103337" y="2849595"/>
            <a:ext cx="720000" cy="720000"/>
          </a:xfrm>
          <a:prstGeom prst="rect">
            <a:avLst/>
          </a:prstGeom>
        </p:spPr>
      </p:pic>
      <p:pic>
        <p:nvPicPr>
          <p:cNvPr id="89" name="Picture 88" descr="Icon&#10;&#10;Description automatically generated">
            <a:extLst>
              <a:ext uri="{FF2B5EF4-FFF2-40B4-BE49-F238E27FC236}">
                <a16:creationId xmlns:a16="http://schemas.microsoft.com/office/drawing/2014/main" id="{5B3E4EC8-CD11-3C41-BFAD-173499B88506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3935450" y="2849595"/>
            <a:ext cx="720000" cy="720000"/>
          </a:xfrm>
          <a:prstGeom prst="rect">
            <a:avLst/>
          </a:prstGeom>
        </p:spPr>
      </p:pic>
      <p:pic>
        <p:nvPicPr>
          <p:cNvPr id="91" name="Picture 90" descr="Icon&#10;&#10;Description automatically generated">
            <a:extLst>
              <a:ext uri="{FF2B5EF4-FFF2-40B4-BE49-F238E27FC236}">
                <a16:creationId xmlns:a16="http://schemas.microsoft.com/office/drawing/2014/main" id="{3885AFF8-C97C-6744-B142-A860BD35A819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4764688" y="2854790"/>
            <a:ext cx="720000" cy="720000"/>
          </a:xfrm>
          <a:prstGeom prst="rect">
            <a:avLst/>
          </a:prstGeom>
        </p:spPr>
      </p:pic>
      <p:pic>
        <p:nvPicPr>
          <p:cNvPr id="93" name="Picture 92" descr="Icon&#10;&#10;Description automatically generated">
            <a:extLst>
              <a:ext uri="{FF2B5EF4-FFF2-40B4-BE49-F238E27FC236}">
                <a16:creationId xmlns:a16="http://schemas.microsoft.com/office/drawing/2014/main" id="{146399CD-568D-6B4C-8A07-7A5D0883F280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5562632" y="2853679"/>
            <a:ext cx="720000" cy="720000"/>
          </a:xfrm>
          <a:prstGeom prst="rect">
            <a:avLst/>
          </a:prstGeom>
        </p:spPr>
      </p:pic>
      <p:pic>
        <p:nvPicPr>
          <p:cNvPr id="95" name="Picture 94" descr="Icon&#10;&#10;Description automatically generated">
            <a:extLst>
              <a:ext uri="{FF2B5EF4-FFF2-40B4-BE49-F238E27FC236}">
                <a16:creationId xmlns:a16="http://schemas.microsoft.com/office/drawing/2014/main" id="{58B5C94B-4915-8345-9B40-D015F935D1ED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6405768" y="2860973"/>
            <a:ext cx="720000" cy="720000"/>
          </a:xfrm>
          <a:prstGeom prst="rect">
            <a:avLst/>
          </a:prstGeom>
        </p:spPr>
      </p:pic>
      <p:pic>
        <p:nvPicPr>
          <p:cNvPr id="97" name="Picture 96" descr="Icon&#10;&#10;Description automatically generated">
            <a:extLst>
              <a:ext uri="{FF2B5EF4-FFF2-40B4-BE49-F238E27FC236}">
                <a16:creationId xmlns:a16="http://schemas.microsoft.com/office/drawing/2014/main" id="{E6BA9F78-480D-9941-A7D0-800B4FC7BD35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7252229" y="2849595"/>
            <a:ext cx="720000" cy="720000"/>
          </a:xfrm>
          <a:prstGeom prst="rect">
            <a:avLst/>
          </a:prstGeom>
        </p:spPr>
      </p:pic>
      <p:pic>
        <p:nvPicPr>
          <p:cNvPr id="99" name="Picture 98" descr="Icon&#10;&#10;Description automatically generated">
            <a:extLst>
              <a:ext uri="{FF2B5EF4-FFF2-40B4-BE49-F238E27FC236}">
                <a16:creationId xmlns:a16="http://schemas.microsoft.com/office/drawing/2014/main" id="{4CA62EFD-9E8E-EE4F-8BAC-D449B9F26617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8895272" y="2853679"/>
            <a:ext cx="720000" cy="720000"/>
          </a:xfrm>
          <a:prstGeom prst="rect">
            <a:avLst/>
          </a:prstGeom>
        </p:spPr>
      </p:pic>
      <p:pic>
        <p:nvPicPr>
          <p:cNvPr id="101" name="Picture 100" descr="Icon&#10;&#10;Description automatically generated">
            <a:extLst>
              <a:ext uri="{FF2B5EF4-FFF2-40B4-BE49-F238E27FC236}">
                <a16:creationId xmlns:a16="http://schemas.microsoft.com/office/drawing/2014/main" id="{C562B3BC-014A-5E49-B22B-67190EE50AB5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8067771" y="2848923"/>
            <a:ext cx="720000" cy="720000"/>
          </a:xfrm>
          <a:prstGeom prst="rect">
            <a:avLst/>
          </a:prstGeom>
        </p:spPr>
      </p:pic>
      <p:pic>
        <p:nvPicPr>
          <p:cNvPr id="103" name="Picture 102" descr="Icon&#10;&#10;Description automatically generated">
            <a:extLst>
              <a:ext uri="{FF2B5EF4-FFF2-40B4-BE49-F238E27FC236}">
                <a16:creationId xmlns:a16="http://schemas.microsoft.com/office/drawing/2014/main" id="{D6D8472D-36BB-BA46-BB46-5F337D1FF082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9738291" y="2840360"/>
            <a:ext cx="720000" cy="720000"/>
          </a:xfrm>
          <a:prstGeom prst="rect">
            <a:avLst/>
          </a:prstGeom>
        </p:spPr>
      </p:pic>
      <p:pic>
        <p:nvPicPr>
          <p:cNvPr id="105" name="Picture 104" descr="Icon&#10;&#10;Description automatically generated">
            <a:extLst>
              <a:ext uri="{FF2B5EF4-FFF2-40B4-BE49-F238E27FC236}">
                <a16:creationId xmlns:a16="http://schemas.microsoft.com/office/drawing/2014/main" id="{0B9C9A2B-4568-6443-A2CB-03B45A5EE7DA}"/>
              </a:ext>
            </a:extLst>
          </p:cNvPr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>
            <a:off x="1365456" y="3733126"/>
            <a:ext cx="720000" cy="720000"/>
          </a:xfrm>
          <a:prstGeom prst="rect">
            <a:avLst/>
          </a:prstGeom>
        </p:spPr>
      </p:pic>
      <p:pic>
        <p:nvPicPr>
          <p:cNvPr id="107" name="Picture 106" descr="Icon&#10;&#10;Description automatically generated">
            <a:extLst>
              <a:ext uri="{FF2B5EF4-FFF2-40B4-BE49-F238E27FC236}">
                <a16:creationId xmlns:a16="http://schemas.microsoft.com/office/drawing/2014/main" id="{52755CF3-0A25-0747-A2B4-7C49EFCB7759}"/>
              </a:ext>
            </a:extLst>
          </p:cNvPr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491026" y="3733698"/>
            <a:ext cx="720000" cy="720000"/>
          </a:xfrm>
          <a:prstGeom prst="rect">
            <a:avLst/>
          </a:prstGeom>
        </p:spPr>
      </p:pic>
      <p:pic>
        <p:nvPicPr>
          <p:cNvPr id="109" name="Picture 108" descr="Icon&#10;&#10;Description automatically generated">
            <a:extLst>
              <a:ext uri="{FF2B5EF4-FFF2-40B4-BE49-F238E27FC236}">
                <a16:creationId xmlns:a16="http://schemas.microsoft.com/office/drawing/2014/main" id="{3C43A7E3-0D06-874F-8DDD-7460D98C9C8A}"/>
              </a:ext>
            </a:extLst>
          </p:cNvPr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>
            <a:off x="2244837" y="3730551"/>
            <a:ext cx="720000" cy="720000"/>
          </a:xfrm>
          <a:prstGeom prst="rect">
            <a:avLst/>
          </a:prstGeom>
        </p:spPr>
      </p:pic>
      <p:pic>
        <p:nvPicPr>
          <p:cNvPr id="111" name="Picture 110" descr="Icon&#10;&#10;Description automatically generated">
            <a:extLst>
              <a:ext uri="{FF2B5EF4-FFF2-40B4-BE49-F238E27FC236}">
                <a16:creationId xmlns:a16="http://schemas.microsoft.com/office/drawing/2014/main" id="{960D863A-B728-6B4D-8B62-62896B353D97}"/>
              </a:ext>
            </a:extLst>
          </p:cNvPr>
          <p:cNvPicPr>
            <a:picLocks noChangeAspect="1"/>
          </p:cNvPicPr>
          <p:nvPr userDrawn="1"/>
        </p:nvPicPr>
        <p:blipFill>
          <a:blip r:embed="rId30"/>
          <a:stretch>
            <a:fillRect/>
          </a:stretch>
        </p:blipFill>
        <p:spPr>
          <a:xfrm>
            <a:off x="3097296" y="3725157"/>
            <a:ext cx="720000" cy="720000"/>
          </a:xfrm>
          <a:prstGeom prst="rect">
            <a:avLst/>
          </a:prstGeom>
        </p:spPr>
      </p:pic>
      <p:pic>
        <p:nvPicPr>
          <p:cNvPr id="113" name="Picture 112" descr="Icon&#10;&#10;Description automatically generated">
            <a:extLst>
              <a:ext uri="{FF2B5EF4-FFF2-40B4-BE49-F238E27FC236}">
                <a16:creationId xmlns:a16="http://schemas.microsoft.com/office/drawing/2014/main" id="{876F8622-049A-DA46-A782-3AF376D349C7}"/>
              </a:ext>
            </a:extLst>
          </p:cNvPr>
          <p:cNvPicPr>
            <a:picLocks noChangeAspect="1"/>
          </p:cNvPicPr>
          <p:nvPr userDrawn="1"/>
        </p:nvPicPr>
        <p:blipFill>
          <a:blip r:embed="rId31"/>
          <a:stretch>
            <a:fillRect/>
          </a:stretch>
        </p:blipFill>
        <p:spPr>
          <a:xfrm>
            <a:off x="3932607" y="3719815"/>
            <a:ext cx="720000" cy="720000"/>
          </a:xfrm>
          <a:prstGeom prst="rect">
            <a:avLst/>
          </a:prstGeom>
        </p:spPr>
      </p:pic>
      <p:pic>
        <p:nvPicPr>
          <p:cNvPr id="115" name="Picture 114" descr="Icon&#10;&#10;Description automatically generated">
            <a:extLst>
              <a:ext uri="{FF2B5EF4-FFF2-40B4-BE49-F238E27FC236}">
                <a16:creationId xmlns:a16="http://schemas.microsoft.com/office/drawing/2014/main" id="{CC4555F8-B8D2-7D4C-8AFA-E56616F9875D}"/>
              </a:ext>
            </a:extLst>
          </p:cNvPr>
          <p:cNvPicPr>
            <a:picLocks noChangeAspect="1"/>
          </p:cNvPicPr>
          <p:nvPr userDrawn="1"/>
        </p:nvPicPr>
        <p:blipFill>
          <a:blip r:embed="rId32"/>
          <a:stretch>
            <a:fillRect/>
          </a:stretch>
        </p:blipFill>
        <p:spPr>
          <a:xfrm>
            <a:off x="4768174" y="3730478"/>
            <a:ext cx="720000" cy="720000"/>
          </a:xfrm>
          <a:prstGeom prst="rect">
            <a:avLst/>
          </a:prstGeom>
        </p:spPr>
      </p:pic>
      <p:pic>
        <p:nvPicPr>
          <p:cNvPr id="117" name="Picture 116" descr="Icon, qr code&#10;&#10;Description automatically generated">
            <a:extLst>
              <a:ext uri="{FF2B5EF4-FFF2-40B4-BE49-F238E27FC236}">
                <a16:creationId xmlns:a16="http://schemas.microsoft.com/office/drawing/2014/main" id="{0941E02C-5F85-6549-8A06-E2B4214D2FD2}"/>
              </a:ext>
            </a:extLst>
          </p:cNvPr>
          <p:cNvPicPr>
            <a:picLocks noChangeAspect="1"/>
          </p:cNvPicPr>
          <p:nvPr userDrawn="1"/>
        </p:nvPicPr>
        <p:blipFill>
          <a:blip r:embed="rId33"/>
          <a:stretch>
            <a:fillRect/>
          </a:stretch>
        </p:blipFill>
        <p:spPr>
          <a:xfrm>
            <a:off x="5565001" y="3749559"/>
            <a:ext cx="720000" cy="720000"/>
          </a:xfrm>
          <a:prstGeom prst="rect">
            <a:avLst/>
          </a:prstGeom>
        </p:spPr>
      </p:pic>
      <p:pic>
        <p:nvPicPr>
          <p:cNvPr id="119" name="Picture 118" descr="Icon&#10;&#10;Description automatically generated">
            <a:extLst>
              <a:ext uri="{FF2B5EF4-FFF2-40B4-BE49-F238E27FC236}">
                <a16:creationId xmlns:a16="http://schemas.microsoft.com/office/drawing/2014/main" id="{89DE8D09-9416-4044-B142-FEE350EFC599}"/>
              </a:ext>
            </a:extLst>
          </p:cNvPr>
          <p:cNvPicPr>
            <a:picLocks noChangeAspect="1"/>
          </p:cNvPicPr>
          <p:nvPr userDrawn="1"/>
        </p:nvPicPr>
        <p:blipFill>
          <a:blip r:embed="rId34"/>
          <a:stretch>
            <a:fillRect/>
          </a:stretch>
        </p:blipFill>
        <p:spPr>
          <a:xfrm>
            <a:off x="7246936" y="3723460"/>
            <a:ext cx="720000" cy="720000"/>
          </a:xfrm>
          <a:prstGeom prst="rect">
            <a:avLst/>
          </a:prstGeom>
        </p:spPr>
      </p:pic>
      <p:pic>
        <p:nvPicPr>
          <p:cNvPr id="121" name="Picture 120" descr="Icon&#10;&#10;Description automatically generated">
            <a:extLst>
              <a:ext uri="{FF2B5EF4-FFF2-40B4-BE49-F238E27FC236}">
                <a16:creationId xmlns:a16="http://schemas.microsoft.com/office/drawing/2014/main" id="{8ECD04C7-79EE-CE40-AF42-916D124C53EE}"/>
              </a:ext>
            </a:extLst>
          </p:cNvPr>
          <p:cNvPicPr>
            <a:picLocks noChangeAspect="1"/>
          </p:cNvPicPr>
          <p:nvPr userDrawn="1"/>
        </p:nvPicPr>
        <p:blipFill>
          <a:blip r:embed="rId35"/>
          <a:stretch>
            <a:fillRect/>
          </a:stretch>
        </p:blipFill>
        <p:spPr>
          <a:xfrm>
            <a:off x="6409293" y="3749559"/>
            <a:ext cx="720000" cy="720000"/>
          </a:xfrm>
          <a:prstGeom prst="rect">
            <a:avLst/>
          </a:prstGeom>
        </p:spPr>
      </p:pic>
      <p:pic>
        <p:nvPicPr>
          <p:cNvPr id="123" name="Picture 122" descr="Icon&#10;&#10;Description automatically generated">
            <a:extLst>
              <a:ext uri="{FF2B5EF4-FFF2-40B4-BE49-F238E27FC236}">
                <a16:creationId xmlns:a16="http://schemas.microsoft.com/office/drawing/2014/main" id="{820B5187-5096-B246-9BD2-BF5CAA271696}"/>
              </a:ext>
            </a:extLst>
          </p:cNvPr>
          <p:cNvPicPr>
            <a:picLocks noChangeAspect="1"/>
          </p:cNvPicPr>
          <p:nvPr userDrawn="1"/>
        </p:nvPicPr>
        <p:blipFill>
          <a:blip r:embed="rId36"/>
          <a:stretch>
            <a:fillRect/>
          </a:stretch>
        </p:blipFill>
        <p:spPr>
          <a:xfrm>
            <a:off x="8059961" y="3719815"/>
            <a:ext cx="720000" cy="720000"/>
          </a:xfrm>
          <a:prstGeom prst="rect">
            <a:avLst/>
          </a:prstGeom>
        </p:spPr>
      </p:pic>
      <p:pic>
        <p:nvPicPr>
          <p:cNvPr id="125" name="Picture 124" descr="Icon&#10;&#10;Description automatically generated">
            <a:extLst>
              <a:ext uri="{FF2B5EF4-FFF2-40B4-BE49-F238E27FC236}">
                <a16:creationId xmlns:a16="http://schemas.microsoft.com/office/drawing/2014/main" id="{442467C8-1216-CC41-A641-5EF8B40E52AA}"/>
              </a:ext>
            </a:extLst>
          </p:cNvPr>
          <p:cNvPicPr>
            <a:picLocks noChangeAspect="1"/>
          </p:cNvPicPr>
          <p:nvPr userDrawn="1"/>
        </p:nvPicPr>
        <p:blipFill>
          <a:blip r:embed="rId37"/>
          <a:stretch>
            <a:fillRect/>
          </a:stretch>
        </p:blipFill>
        <p:spPr>
          <a:xfrm>
            <a:off x="8905797" y="3719815"/>
            <a:ext cx="720000" cy="720000"/>
          </a:xfrm>
          <a:prstGeom prst="rect">
            <a:avLst/>
          </a:prstGeom>
        </p:spPr>
      </p:pic>
      <p:pic>
        <p:nvPicPr>
          <p:cNvPr id="127" name="Picture 126" descr="Icon&#10;&#10;Description automatically generated">
            <a:extLst>
              <a:ext uri="{FF2B5EF4-FFF2-40B4-BE49-F238E27FC236}">
                <a16:creationId xmlns:a16="http://schemas.microsoft.com/office/drawing/2014/main" id="{1BBA21E1-27FF-3843-BE1C-99840756B106}"/>
              </a:ext>
            </a:extLst>
          </p:cNvPr>
          <p:cNvPicPr>
            <a:picLocks noChangeAspect="1"/>
          </p:cNvPicPr>
          <p:nvPr userDrawn="1"/>
        </p:nvPicPr>
        <p:blipFill>
          <a:blip r:embed="rId38"/>
          <a:stretch>
            <a:fillRect/>
          </a:stretch>
        </p:blipFill>
        <p:spPr>
          <a:xfrm>
            <a:off x="9751633" y="3718712"/>
            <a:ext cx="720000" cy="720000"/>
          </a:xfrm>
          <a:prstGeom prst="rect">
            <a:avLst/>
          </a:prstGeom>
        </p:spPr>
      </p:pic>
      <p:pic>
        <p:nvPicPr>
          <p:cNvPr id="129" name="Picture 128" descr="A close up of a sign&#10;&#10;Description automatically generated">
            <a:extLst>
              <a:ext uri="{FF2B5EF4-FFF2-40B4-BE49-F238E27FC236}">
                <a16:creationId xmlns:a16="http://schemas.microsoft.com/office/drawing/2014/main" id="{297D6468-6C07-5840-8862-27436EFBF799}"/>
              </a:ext>
            </a:extLst>
          </p:cNvPr>
          <p:cNvPicPr>
            <a:picLocks noChangeAspect="1"/>
          </p:cNvPicPr>
          <p:nvPr userDrawn="1"/>
        </p:nvPicPr>
        <p:blipFill>
          <a:blip r:embed="rId39"/>
          <a:stretch>
            <a:fillRect/>
          </a:stretch>
        </p:blipFill>
        <p:spPr>
          <a:xfrm>
            <a:off x="529852" y="4606423"/>
            <a:ext cx="720000" cy="720000"/>
          </a:xfrm>
          <a:prstGeom prst="rect">
            <a:avLst/>
          </a:prstGeom>
        </p:spPr>
      </p:pic>
      <p:pic>
        <p:nvPicPr>
          <p:cNvPr id="131" name="Picture 130" descr="Icon&#10;&#10;Description automatically generated">
            <a:extLst>
              <a:ext uri="{FF2B5EF4-FFF2-40B4-BE49-F238E27FC236}">
                <a16:creationId xmlns:a16="http://schemas.microsoft.com/office/drawing/2014/main" id="{EA9BB276-D937-7048-94E6-B82DBC9CE03E}"/>
              </a:ext>
            </a:extLst>
          </p:cNvPr>
          <p:cNvPicPr>
            <a:picLocks noChangeAspect="1"/>
          </p:cNvPicPr>
          <p:nvPr userDrawn="1"/>
        </p:nvPicPr>
        <p:blipFill>
          <a:blip r:embed="rId40"/>
          <a:stretch>
            <a:fillRect/>
          </a:stretch>
        </p:blipFill>
        <p:spPr>
          <a:xfrm>
            <a:off x="1370298" y="4606423"/>
            <a:ext cx="720000" cy="720000"/>
          </a:xfrm>
          <a:prstGeom prst="rect">
            <a:avLst/>
          </a:prstGeom>
        </p:spPr>
      </p:pic>
      <p:pic>
        <p:nvPicPr>
          <p:cNvPr id="133" name="Picture 132" descr="Icon&#10;&#10;Description automatically generated">
            <a:extLst>
              <a:ext uri="{FF2B5EF4-FFF2-40B4-BE49-F238E27FC236}">
                <a16:creationId xmlns:a16="http://schemas.microsoft.com/office/drawing/2014/main" id="{6C88F710-5B40-A040-B283-846F4EF65EE2}"/>
              </a:ext>
            </a:extLst>
          </p:cNvPr>
          <p:cNvPicPr>
            <a:picLocks noChangeAspect="1"/>
          </p:cNvPicPr>
          <p:nvPr userDrawn="1"/>
        </p:nvPicPr>
        <p:blipFill>
          <a:blip r:embed="rId41"/>
          <a:stretch>
            <a:fillRect/>
          </a:stretch>
        </p:blipFill>
        <p:spPr>
          <a:xfrm>
            <a:off x="2201788" y="4601088"/>
            <a:ext cx="720000" cy="720000"/>
          </a:xfrm>
          <a:prstGeom prst="rect">
            <a:avLst/>
          </a:prstGeom>
        </p:spPr>
      </p:pic>
      <p:pic>
        <p:nvPicPr>
          <p:cNvPr id="135" name="Picture 134" descr="Icon&#10;&#10;Description automatically generated">
            <a:extLst>
              <a:ext uri="{FF2B5EF4-FFF2-40B4-BE49-F238E27FC236}">
                <a16:creationId xmlns:a16="http://schemas.microsoft.com/office/drawing/2014/main" id="{97E2016B-668B-7E4B-A5CE-EBF1B14ECC7E}"/>
              </a:ext>
            </a:extLst>
          </p:cNvPr>
          <p:cNvPicPr>
            <a:picLocks noChangeAspect="1"/>
          </p:cNvPicPr>
          <p:nvPr userDrawn="1"/>
        </p:nvPicPr>
        <p:blipFill>
          <a:blip r:embed="rId42"/>
          <a:stretch>
            <a:fillRect/>
          </a:stretch>
        </p:blipFill>
        <p:spPr>
          <a:xfrm>
            <a:off x="3103337" y="4625037"/>
            <a:ext cx="720000" cy="720000"/>
          </a:xfrm>
          <a:prstGeom prst="rect">
            <a:avLst/>
          </a:prstGeom>
        </p:spPr>
      </p:pic>
      <p:pic>
        <p:nvPicPr>
          <p:cNvPr id="137" name="Picture 136" descr="Icon&#10;&#10;Description automatically generated">
            <a:extLst>
              <a:ext uri="{FF2B5EF4-FFF2-40B4-BE49-F238E27FC236}">
                <a16:creationId xmlns:a16="http://schemas.microsoft.com/office/drawing/2014/main" id="{E581C004-D5F6-7848-BADE-95585CB33D16}"/>
              </a:ext>
            </a:extLst>
          </p:cNvPr>
          <p:cNvPicPr>
            <a:picLocks noChangeAspect="1"/>
          </p:cNvPicPr>
          <p:nvPr userDrawn="1"/>
        </p:nvPicPr>
        <p:blipFill>
          <a:blip r:embed="rId43"/>
          <a:stretch>
            <a:fillRect/>
          </a:stretch>
        </p:blipFill>
        <p:spPr>
          <a:xfrm>
            <a:off x="3932607" y="4607929"/>
            <a:ext cx="720000" cy="720000"/>
          </a:xfrm>
          <a:prstGeom prst="rect">
            <a:avLst/>
          </a:prstGeom>
        </p:spPr>
      </p:pic>
      <p:pic>
        <p:nvPicPr>
          <p:cNvPr id="139" name="Picture 138" descr="Icon&#10;&#10;Description automatically generated">
            <a:extLst>
              <a:ext uri="{FF2B5EF4-FFF2-40B4-BE49-F238E27FC236}">
                <a16:creationId xmlns:a16="http://schemas.microsoft.com/office/drawing/2014/main" id="{1B171D79-623F-AD47-AA8E-165A02BCA10E}"/>
              </a:ext>
            </a:extLst>
          </p:cNvPr>
          <p:cNvPicPr>
            <a:picLocks noChangeAspect="1"/>
          </p:cNvPicPr>
          <p:nvPr userDrawn="1"/>
        </p:nvPicPr>
        <p:blipFill>
          <a:blip r:embed="rId44"/>
          <a:stretch>
            <a:fillRect/>
          </a:stretch>
        </p:blipFill>
        <p:spPr>
          <a:xfrm>
            <a:off x="4772479" y="4595137"/>
            <a:ext cx="720000" cy="720000"/>
          </a:xfrm>
          <a:prstGeom prst="rect">
            <a:avLst/>
          </a:prstGeom>
        </p:spPr>
      </p:pic>
      <p:pic>
        <p:nvPicPr>
          <p:cNvPr id="141" name="Picture 140" descr="Icon&#10;&#10;Description automatically generated">
            <a:extLst>
              <a:ext uri="{FF2B5EF4-FFF2-40B4-BE49-F238E27FC236}">
                <a16:creationId xmlns:a16="http://schemas.microsoft.com/office/drawing/2014/main" id="{9EF85978-DC8E-1443-9F65-9C4D672EDC08}"/>
              </a:ext>
            </a:extLst>
          </p:cNvPr>
          <p:cNvPicPr>
            <a:picLocks noChangeAspect="1"/>
          </p:cNvPicPr>
          <p:nvPr userDrawn="1"/>
        </p:nvPicPr>
        <p:blipFill>
          <a:blip r:embed="rId45"/>
          <a:stretch>
            <a:fillRect/>
          </a:stretch>
        </p:blipFill>
        <p:spPr>
          <a:xfrm>
            <a:off x="5565001" y="4601088"/>
            <a:ext cx="720000" cy="720000"/>
          </a:xfrm>
          <a:prstGeom prst="rect">
            <a:avLst/>
          </a:prstGeom>
        </p:spPr>
      </p:pic>
      <p:pic>
        <p:nvPicPr>
          <p:cNvPr id="143" name="Picture 142" descr="Icon&#10;&#10;Description automatically generated">
            <a:extLst>
              <a:ext uri="{FF2B5EF4-FFF2-40B4-BE49-F238E27FC236}">
                <a16:creationId xmlns:a16="http://schemas.microsoft.com/office/drawing/2014/main" id="{CA8CF99F-6C30-2947-BDA8-C1EDF0E40945}"/>
              </a:ext>
            </a:extLst>
          </p:cNvPr>
          <p:cNvPicPr>
            <a:picLocks noChangeAspect="1"/>
          </p:cNvPicPr>
          <p:nvPr userDrawn="1"/>
        </p:nvPicPr>
        <p:blipFill>
          <a:blip r:embed="rId46"/>
          <a:stretch>
            <a:fillRect/>
          </a:stretch>
        </p:blipFill>
        <p:spPr>
          <a:xfrm>
            <a:off x="6410412" y="4595137"/>
            <a:ext cx="720000" cy="720000"/>
          </a:xfrm>
          <a:prstGeom prst="rect">
            <a:avLst/>
          </a:prstGeom>
        </p:spPr>
      </p:pic>
      <p:pic>
        <p:nvPicPr>
          <p:cNvPr id="145" name="Picture 144" descr="Icon&#10;&#10;Description automatically generated">
            <a:extLst>
              <a:ext uri="{FF2B5EF4-FFF2-40B4-BE49-F238E27FC236}">
                <a16:creationId xmlns:a16="http://schemas.microsoft.com/office/drawing/2014/main" id="{A4E0117E-BF70-7949-8685-F0316FFD4063}"/>
              </a:ext>
            </a:extLst>
          </p:cNvPr>
          <p:cNvPicPr>
            <a:picLocks noChangeAspect="1"/>
          </p:cNvPicPr>
          <p:nvPr userDrawn="1"/>
        </p:nvPicPr>
        <p:blipFill>
          <a:blip r:embed="rId47"/>
          <a:stretch>
            <a:fillRect/>
          </a:stretch>
        </p:blipFill>
        <p:spPr>
          <a:xfrm>
            <a:off x="7296423" y="4584658"/>
            <a:ext cx="720000" cy="720000"/>
          </a:xfrm>
          <a:prstGeom prst="rect">
            <a:avLst/>
          </a:prstGeom>
        </p:spPr>
      </p:pic>
      <p:pic>
        <p:nvPicPr>
          <p:cNvPr id="147" name="Picture 146" descr="Icon, circle&#10;&#10;Description automatically generated">
            <a:extLst>
              <a:ext uri="{FF2B5EF4-FFF2-40B4-BE49-F238E27FC236}">
                <a16:creationId xmlns:a16="http://schemas.microsoft.com/office/drawing/2014/main" id="{415AD3D1-BF83-E946-BDE3-D041726E3C47}"/>
              </a:ext>
            </a:extLst>
          </p:cNvPr>
          <p:cNvPicPr>
            <a:picLocks noChangeAspect="1"/>
          </p:cNvPicPr>
          <p:nvPr userDrawn="1"/>
        </p:nvPicPr>
        <p:blipFill>
          <a:blip r:embed="rId48"/>
          <a:stretch>
            <a:fillRect/>
          </a:stretch>
        </p:blipFill>
        <p:spPr>
          <a:xfrm>
            <a:off x="8061537" y="4584658"/>
            <a:ext cx="720000" cy="720000"/>
          </a:xfrm>
          <a:prstGeom prst="rect">
            <a:avLst/>
          </a:prstGeom>
        </p:spPr>
      </p:pic>
      <p:pic>
        <p:nvPicPr>
          <p:cNvPr id="149" name="Picture 148" descr="Icon&#10;&#10;Description automatically generated">
            <a:extLst>
              <a:ext uri="{FF2B5EF4-FFF2-40B4-BE49-F238E27FC236}">
                <a16:creationId xmlns:a16="http://schemas.microsoft.com/office/drawing/2014/main" id="{8DC8748B-F15E-3545-82CE-B1CE554B284D}"/>
              </a:ext>
            </a:extLst>
          </p:cNvPr>
          <p:cNvPicPr>
            <a:picLocks noChangeAspect="1"/>
          </p:cNvPicPr>
          <p:nvPr userDrawn="1"/>
        </p:nvPicPr>
        <p:blipFill>
          <a:blip r:embed="rId49"/>
          <a:stretch>
            <a:fillRect/>
          </a:stretch>
        </p:blipFill>
        <p:spPr>
          <a:xfrm>
            <a:off x="8895272" y="4582560"/>
            <a:ext cx="720000" cy="720000"/>
          </a:xfrm>
          <a:prstGeom prst="rect">
            <a:avLst/>
          </a:prstGeom>
        </p:spPr>
      </p:pic>
      <p:pic>
        <p:nvPicPr>
          <p:cNvPr id="151" name="Picture 150" descr="Icon&#10;&#10;Description automatically generated">
            <a:extLst>
              <a:ext uri="{FF2B5EF4-FFF2-40B4-BE49-F238E27FC236}">
                <a16:creationId xmlns:a16="http://schemas.microsoft.com/office/drawing/2014/main" id="{4FC5E8AA-C527-0B4C-A982-4F3A82C578C0}"/>
              </a:ext>
            </a:extLst>
          </p:cNvPr>
          <p:cNvPicPr>
            <a:picLocks noChangeAspect="1"/>
          </p:cNvPicPr>
          <p:nvPr userDrawn="1"/>
        </p:nvPicPr>
        <p:blipFill>
          <a:blip r:embed="rId50"/>
          <a:stretch>
            <a:fillRect/>
          </a:stretch>
        </p:blipFill>
        <p:spPr>
          <a:xfrm>
            <a:off x="9735430" y="4587366"/>
            <a:ext cx="720000" cy="720000"/>
          </a:xfrm>
          <a:prstGeom prst="rect">
            <a:avLst/>
          </a:prstGeom>
        </p:spPr>
      </p:pic>
      <p:pic>
        <p:nvPicPr>
          <p:cNvPr id="153" name="Picture 152" descr="Icon&#10;&#10;Description automatically generated">
            <a:extLst>
              <a:ext uri="{FF2B5EF4-FFF2-40B4-BE49-F238E27FC236}">
                <a16:creationId xmlns:a16="http://schemas.microsoft.com/office/drawing/2014/main" id="{2CF9C436-D083-E046-8531-95C97268CE49}"/>
              </a:ext>
            </a:extLst>
          </p:cNvPr>
          <p:cNvPicPr>
            <a:picLocks noChangeAspect="1"/>
          </p:cNvPicPr>
          <p:nvPr userDrawn="1"/>
        </p:nvPicPr>
        <p:blipFill>
          <a:blip r:embed="rId51"/>
          <a:stretch>
            <a:fillRect/>
          </a:stretch>
        </p:blipFill>
        <p:spPr>
          <a:xfrm>
            <a:off x="10605684" y="2840360"/>
            <a:ext cx="720000" cy="720000"/>
          </a:xfrm>
          <a:prstGeom prst="rect">
            <a:avLst/>
          </a:prstGeom>
        </p:spPr>
      </p:pic>
      <p:pic>
        <p:nvPicPr>
          <p:cNvPr id="155" name="Picture 154" descr="Icon&#10;&#10;Description automatically generated">
            <a:extLst>
              <a:ext uri="{FF2B5EF4-FFF2-40B4-BE49-F238E27FC236}">
                <a16:creationId xmlns:a16="http://schemas.microsoft.com/office/drawing/2014/main" id="{BFDF28E8-8627-C64D-A99F-BBB55B2E9551}"/>
              </a:ext>
            </a:extLst>
          </p:cNvPr>
          <p:cNvPicPr>
            <a:picLocks noChangeAspect="1"/>
          </p:cNvPicPr>
          <p:nvPr userDrawn="1"/>
        </p:nvPicPr>
        <p:blipFill>
          <a:blip r:embed="rId52"/>
          <a:stretch>
            <a:fillRect/>
          </a:stretch>
        </p:blipFill>
        <p:spPr>
          <a:xfrm>
            <a:off x="10591189" y="1972230"/>
            <a:ext cx="720000" cy="720000"/>
          </a:xfrm>
          <a:prstGeom prst="rect">
            <a:avLst/>
          </a:prstGeom>
        </p:spPr>
      </p:pic>
      <p:pic>
        <p:nvPicPr>
          <p:cNvPr id="157" name="Picture 156" descr="Icon&#10;&#10;Description automatically generated">
            <a:extLst>
              <a:ext uri="{FF2B5EF4-FFF2-40B4-BE49-F238E27FC236}">
                <a16:creationId xmlns:a16="http://schemas.microsoft.com/office/drawing/2014/main" id="{AD2B22C4-9CBE-024D-A40E-D58DDDD4DCA4}"/>
              </a:ext>
            </a:extLst>
          </p:cNvPr>
          <p:cNvPicPr>
            <a:picLocks noChangeAspect="1"/>
          </p:cNvPicPr>
          <p:nvPr userDrawn="1"/>
        </p:nvPicPr>
        <p:blipFill>
          <a:blip r:embed="rId53"/>
          <a:stretch>
            <a:fillRect/>
          </a:stretch>
        </p:blipFill>
        <p:spPr>
          <a:xfrm>
            <a:off x="10604092" y="3733698"/>
            <a:ext cx="720000" cy="720000"/>
          </a:xfrm>
          <a:prstGeom prst="rect">
            <a:avLst/>
          </a:prstGeom>
        </p:spPr>
      </p:pic>
      <p:pic>
        <p:nvPicPr>
          <p:cNvPr id="159" name="Picture 158" descr="Icon&#10;&#10;Description automatically generated">
            <a:extLst>
              <a:ext uri="{FF2B5EF4-FFF2-40B4-BE49-F238E27FC236}">
                <a16:creationId xmlns:a16="http://schemas.microsoft.com/office/drawing/2014/main" id="{F8F728F6-966E-AC4F-A320-C78246534BBB}"/>
              </a:ext>
            </a:extLst>
          </p:cNvPr>
          <p:cNvPicPr>
            <a:picLocks noChangeAspect="1"/>
          </p:cNvPicPr>
          <p:nvPr userDrawn="1"/>
        </p:nvPicPr>
        <p:blipFill>
          <a:blip r:embed="rId54"/>
          <a:stretch>
            <a:fillRect/>
          </a:stretch>
        </p:blipFill>
        <p:spPr>
          <a:xfrm>
            <a:off x="10604092" y="4584658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0402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D06FB-66AF-0540-962A-7751FA6409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4" y="487510"/>
            <a:ext cx="7531197" cy="76517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>
                <a:solidFill>
                  <a:srgbClr val="451551"/>
                </a:solidFill>
              </a:defRPr>
            </a:lvl1pPr>
          </a:lstStyle>
          <a:p>
            <a:r>
              <a:rPr lang="en-US"/>
              <a:t>Table examples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F30B294-BAC4-5649-A920-E506AB8F81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822" y="6056144"/>
            <a:ext cx="669504" cy="218020"/>
          </a:xfrm>
          <a:prstGeom prst="rect">
            <a:avLst/>
          </a:prstGeom>
        </p:spPr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D1D1064C-AA1D-9442-93F9-A6AF006554F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6384" y="1268505"/>
            <a:ext cx="6732587" cy="765175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GB">
                <a:solidFill>
                  <a:srgbClr val="222222"/>
                </a:solidFill>
                <a:latin typeface="Lato" panose="020F0502020204030203" pitchFamily="34" charset="77"/>
              </a:rPr>
              <a:t>Please insert tables according to the style below</a:t>
            </a:r>
            <a:endParaRPr lang="en-US"/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7FEA4806-8CAE-8D4D-88AC-691B8A06E9A4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496888" y="2392363"/>
            <a:ext cx="5191531" cy="275379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able Placeholder 5">
            <a:extLst>
              <a:ext uri="{FF2B5EF4-FFF2-40B4-BE49-F238E27FC236}">
                <a16:creationId xmlns:a16="http://schemas.microsoft.com/office/drawing/2014/main" id="{194BD8C5-50CB-3B48-80B0-64F3B438E273}"/>
              </a:ext>
            </a:extLst>
          </p:cNvPr>
          <p:cNvSpPr>
            <a:spLocks noGrp="1"/>
          </p:cNvSpPr>
          <p:nvPr>
            <p:ph type="tbl" sz="quarter" idx="20"/>
          </p:nvPr>
        </p:nvSpPr>
        <p:spPr>
          <a:xfrm>
            <a:off x="6096000" y="2392363"/>
            <a:ext cx="5191531" cy="275379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696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D06FB-66AF-0540-962A-7751FA6409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4" y="487510"/>
            <a:ext cx="7531197" cy="76517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>
                <a:solidFill>
                  <a:srgbClr val="004751"/>
                </a:solidFill>
              </a:defRPr>
            </a:lvl1pPr>
          </a:lstStyle>
          <a:p>
            <a:r>
              <a:rPr lang="en-US"/>
              <a:t>Chart examples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F30B294-BAC4-5649-A920-E506AB8F81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822" y="6056144"/>
            <a:ext cx="669504" cy="218020"/>
          </a:xfrm>
          <a:prstGeom prst="rect">
            <a:avLst/>
          </a:prstGeom>
        </p:spPr>
      </p:pic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7E3AB261-B17C-5046-A098-0ADB62DAAA76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75822" y="1820058"/>
            <a:ext cx="4700587" cy="3668713"/>
          </a:xfrm>
        </p:spPr>
        <p:txBody>
          <a:bodyPr/>
          <a:lstStyle/>
          <a:p>
            <a:endParaRPr lang="en-US"/>
          </a:p>
        </p:txBody>
      </p:sp>
      <p:sp>
        <p:nvSpPr>
          <p:cNvPr id="9" name="Chart Placeholder 4">
            <a:extLst>
              <a:ext uri="{FF2B5EF4-FFF2-40B4-BE49-F238E27FC236}">
                <a16:creationId xmlns:a16="http://schemas.microsoft.com/office/drawing/2014/main" id="{3A5B2D22-2763-9D41-9CA4-2B9DADCE1519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359933" y="1820058"/>
            <a:ext cx="4700587" cy="3668713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D00CB555-DC95-4199-AD2B-E93B100471F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6384" y="1268505"/>
            <a:ext cx="6732587" cy="551553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GB">
                <a:solidFill>
                  <a:srgbClr val="222222"/>
                </a:solidFill>
                <a:latin typeface="Lato" panose="020F0502020204030203" pitchFamily="34" charset="77"/>
              </a:rPr>
              <a:t>Please insert charts according to the style below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079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gn Off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BE12E55-EF22-1E4A-AAB4-8BAE571FC3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354" y="622099"/>
            <a:ext cx="4267199" cy="41177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3D11CDE-861E-DF4A-AF8D-3BAD036F285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8396" y="2663825"/>
            <a:ext cx="7531197" cy="76517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3600">
                <a:solidFill>
                  <a:srgbClr val="222222"/>
                </a:solidFill>
              </a:defRPr>
            </a:lvl1pPr>
          </a:lstStyle>
          <a:p>
            <a:r>
              <a:rPr lang="en-US"/>
              <a:t>Thank you.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C87E2D-8C81-4E4E-B20F-74EF94FA4A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8396" y="5996978"/>
            <a:ext cx="7713662" cy="477838"/>
          </a:xfrm>
        </p:spPr>
        <p:txBody>
          <a:bodyPr/>
          <a:lstStyle>
            <a:lvl1pPr>
              <a:buFontTx/>
              <a:buNone/>
              <a:defRPr sz="18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r>
              <a:rPr lang="en-GB">
                <a:latin typeface="Lato" panose="020F0502020204030203" pitchFamily="34" charset="77"/>
                <a:ea typeface="Times New Roman" panose="02020603050405020304" pitchFamily="18" charset="0"/>
              </a:rPr>
              <a:t>© NICE [insert year]. All rights reserved. Subject to </a:t>
            </a:r>
            <a:r>
              <a:rPr lang="en-GB">
                <a:latin typeface="Lato" panose="020F0502020204030203" pitchFamily="34" charset="77"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Notice of rights</a:t>
            </a:r>
            <a:r>
              <a:rPr lang="en-GB">
                <a:latin typeface="Lato" panose="020F0502020204030203" pitchFamily="34" charset="77"/>
                <a:ea typeface="Times New Roman" panose="02020603050405020304" pitchFamily="18" charset="0"/>
              </a:rPr>
              <a:t>.</a:t>
            </a:r>
            <a:r>
              <a:rPr lang="en-GB">
                <a:latin typeface="Lato" panose="020F0502020204030203" pitchFamily="34" charset="77"/>
              </a:rPr>
              <a:t> </a:t>
            </a:r>
            <a:endParaRPr lang="en-US">
              <a:latin typeface="Lato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157355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gn Off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EA45CF0-3F95-1A42-9B3B-E6BE7FB099B3}"/>
              </a:ext>
            </a:extLst>
          </p:cNvPr>
          <p:cNvSpPr/>
          <p:nvPr userDrawn="1"/>
        </p:nvSpPr>
        <p:spPr>
          <a:xfrm>
            <a:off x="360000" y="350520"/>
            <a:ext cx="11472000" cy="6156959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E12E55-EF22-1E4A-AAB4-8BAE571FC3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354" y="622099"/>
            <a:ext cx="4267199" cy="41177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3D11CDE-861E-DF4A-AF8D-3BAD036F285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8396" y="2663825"/>
            <a:ext cx="7531197" cy="76517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3600">
                <a:solidFill>
                  <a:srgbClr val="222222"/>
                </a:solidFill>
              </a:defRPr>
            </a:lvl1pPr>
          </a:lstStyle>
          <a:p>
            <a:r>
              <a:rPr lang="en-US"/>
              <a:t>Thank you.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C87E2D-8C81-4E4E-B20F-74EF94FA4A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8396" y="5996978"/>
            <a:ext cx="7713662" cy="477838"/>
          </a:xfrm>
        </p:spPr>
        <p:txBody>
          <a:bodyPr/>
          <a:lstStyle>
            <a:lvl1pPr>
              <a:buFontTx/>
              <a:buNone/>
              <a:defRPr sz="18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r>
              <a:rPr lang="en-GB">
                <a:latin typeface="Lato" panose="020F0502020204030203" pitchFamily="34" charset="77"/>
                <a:ea typeface="Times New Roman" panose="02020603050405020304" pitchFamily="18" charset="0"/>
              </a:rPr>
              <a:t>© NICE [insert year]. All rights reserved. Subject to </a:t>
            </a:r>
            <a:r>
              <a:rPr lang="en-GB">
                <a:latin typeface="Lato" panose="020F0502020204030203" pitchFamily="34" charset="77"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Notice of rights</a:t>
            </a:r>
            <a:r>
              <a:rPr lang="en-GB">
                <a:latin typeface="Lato" panose="020F0502020204030203" pitchFamily="34" charset="77"/>
                <a:ea typeface="Times New Roman" panose="02020603050405020304" pitchFamily="18" charset="0"/>
              </a:rPr>
              <a:t>.</a:t>
            </a:r>
            <a:r>
              <a:rPr lang="en-GB">
                <a:latin typeface="Lato" panose="020F0502020204030203" pitchFamily="34" charset="77"/>
              </a:rPr>
              <a:t> </a:t>
            </a:r>
            <a:endParaRPr lang="en-US">
              <a:latin typeface="Lato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610048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gn Off (Te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EA45CF0-3F95-1A42-9B3B-E6BE7FB099B3}"/>
              </a:ext>
            </a:extLst>
          </p:cNvPr>
          <p:cNvSpPr/>
          <p:nvPr userDrawn="1"/>
        </p:nvSpPr>
        <p:spPr>
          <a:xfrm>
            <a:off x="360000" y="350520"/>
            <a:ext cx="11472000" cy="6156959"/>
          </a:xfrm>
          <a:prstGeom prst="rect">
            <a:avLst/>
          </a:prstGeom>
          <a:solidFill>
            <a:srgbClr val="186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D11CDE-861E-DF4A-AF8D-3BAD036F285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8396" y="2663825"/>
            <a:ext cx="7531197" cy="76517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36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Thank you.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C87E2D-8C81-4E4E-B20F-74EF94FA4A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8396" y="5996978"/>
            <a:ext cx="7713662" cy="477838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1">
                    <a:lumMod val="95000"/>
                  </a:schemeClr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r>
              <a:rPr lang="en-GB">
                <a:latin typeface="Lato" panose="020F0502020204030203" pitchFamily="34" charset="77"/>
                <a:ea typeface="Times New Roman" panose="02020603050405020304" pitchFamily="18" charset="0"/>
              </a:rPr>
              <a:t>© NICE [insert year]. All rights reserved. Subject to </a:t>
            </a:r>
            <a:r>
              <a:rPr lang="en-GB">
                <a:latin typeface="Lato" panose="020F0502020204030203" pitchFamily="34" charset="77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Notice of rights</a:t>
            </a:r>
            <a:r>
              <a:rPr lang="en-GB">
                <a:latin typeface="Lato" panose="020F0502020204030203" pitchFamily="34" charset="77"/>
                <a:ea typeface="Times New Roman" panose="02020603050405020304" pitchFamily="18" charset="0"/>
              </a:rPr>
              <a:t>.</a:t>
            </a:r>
            <a:r>
              <a:rPr lang="en-GB">
                <a:latin typeface="Lato" panose="020F0502020204030203" pitchFamily="34" charset="77"/>
              </a:rPr>
              <a:t> </a:t>
            </a:r>
            <a:endParaRPr lang="en-US">
              <a:latin typeface="Lato" panose="020F0502020204030203" pitchFamily="34" charset="77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40DE4A-289F-6041-807C-AFF82A201A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354" y="638430"/>
            <a:ext cx="4267199" cy="41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5218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gn Off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EA45CF0-3F95-1A42-9B3B-E6BE7FB099B3}"/>
              </a:ext>
            </a:extLst>
          </p:cNvPr>
          <p:cNvSpPr/>
          <p:nvPr userDrawn="1"/>
        </p:nvSpPr>
        <p:spPr>
          <a:xfrm>
            <a:off x="360000" y="350520"/>
            <a:ext cx="11472000" cy="6156959"/>
          </a:xfrm>
          <a:prstGeom prst="rect">
            <a:avLst/>
          </a:prstGeom>
          <a:solidFill>
            <a:srgbClr val="451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D11CDE-861E-DF4A-AF8D-3BAD036F285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8396" y="2663825"/>
            <a:ext cx="7531197" cy="76517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36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Thank you.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C87E2D-8C81-4E4E-B20F-74EF94FA4A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8396" y="5996978"/>
            <a:ext cx="7713662" cy="477838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1">
                    <a:lumMod val="95000"/>
                  </a:schemeClr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r>
              <a:rPr lang="en-GB">
                <a:latin typeface="Lato" panose="020F0502020204030203" pitchFamily="34" charset="77"/>
                <a:ea typeface="Times New Roman" panose="02020603050405020304" pitchFamily="18" charset="0"/>
              </a:rPr>
              <a:t>© NICE [insert year]. All rights reserved. Subject to </a:t>
            </a:r>
            <a:r>
              <a:rPr lang="en-GB">
                <a:latin typeface="Lato" panose="020F0502020204030203" pitchFamily="34" charset="77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Notice of rights</a:t>
            </a:r>
            <a:r>
              <a:rPr lang="en-GB">
                <a:latin typeface="Lato" panose="020F0502020204030203" pitchFamily="34" charset="77"/>
                <a:ea typeface="Times New Roman" panose="02020603050405020304" pitchFamily="18" charset="0"/>
              </a:rPr>
              <a:t>.</a:t>
            </a:r>
            <a:r>
              <a:rPr lang="en-GB">
                <a:latin typeface="Lato" panose="020F0502020204030203" pitchFamily="34" charset="77"/>
              </a:rPr>
              <a:t> </a:t>
            </a:r>
            <a:endParaRPr lang="en-US">
              <a:latin typeface="Lato" panose="020F0502020204030203" pitchFamily="34" charset="77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40DE4A-289F-6041-807C-AFF82A201A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354" y="638430"/>
            <a:ext cx="4267199" cy="41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689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A5B340-A139-43F1-8897-F72E32D27686}"/>
              </a:ext>
            </a:extLst>
          </p:cNvPr>
          <p:cNvSpPr/>
          <p:nvPr userDrawn="1"/>
        </p:nvSpPr>
        <p:spPr>
          <a:xfrm>
            <a:off x="360001" y="350520"/>
            <a:ext cx="5530660" cy="6156959"/>
          </a:xfrm>
          <a:prstGeom prst="rect">
            <a:avLst/>
          </a:prstGeom>
          <a:solidFill>
            <a:srgbClr val="451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2D06FB-66AF-0540-962A-7751FA6409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6437" y="821489"/>
            <a:ext cx="3924300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This is a sample title page layout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118A4B-6435-DC40-953D-BE77A26858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6437" y="2340770"/>
            <a:ext cx="3924300" cy="13565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Subtitle here please</a:t>
            </a:r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D23A9BB-0467-40B1-8547-4AAFA68D19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8" y="344630"/>
            <a:ext cx="5736002" cy="6168740"/>
          </a:xfrm>
        </p:spPr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1BEAF0-10A5-487D-A638-8580733C8C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988" y="5710518"/>
            <a:ext cx="4267199" cy="41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2727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815ED7-9527-48EB-A6E3-EE40F018861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14/07/2021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C4124D-59C5-441C-97E1-6F6367BAE0B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5966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(Te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A5B340-A139-43F1-8897-F72E32D27686}"/>
              </a:ext>
            </a:extLst>
          </p:cNvPr>
          <p:cNvSpPr/>
          <p:nvPr userDrawn="1"/>
        </p:nvSpPr>
        <p:spPr>
          <a:xfrm>
            <a:off x="360000" y="350520"/>
            <a:ext cx="11471999" cy="6156959"/>
          </a:xfrm>
          <a:prstGeom prst="rect">
            <a:avLst/>
          </a:prstGeom>
          <a:solidFill>
            <a:srgbClr val="186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2D06FB-66AF-0540-962A-7751FA6409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6437" y="821489"/>
            <a:ext cx="5199563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This is a sample divider page layout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118A4B-6435-DC40-953D-BE77A26858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6437" y="2340770"/>
            <a:ext cx="5199564" cy="13565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Subtitle here please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1BEAF0-10A5-487D-A638-8580733C8C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988" y="5710518"/>
            <a:ext cx="4267199" cy="41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787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A5B340-A139-43F1-8897-F72E32D27686}"/>
              </a:ext>
            </a:extLst>
          </p:cNvPr>
          <p:cNvSpPr/>
          <p:nvPr userDrawn="1"/>
        </p:nvSpPr>
        <p:spPr>
          <a:xfrm>
            <a:off x="360000" y="350520"/>
            <a:ext cx="11471999" cy="6156959"/>
          </a:xfrm>
          <a:prstGeom prst="rect">
            <a:avLst/>
          </a:prstGeom>
          <a:solidFill>
            <a:srgbClr val="451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2D06FB-66AF-0540-962A-7751FA6409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6437" y="821489"/>
            <a:ext cx="5199563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This is a sample divider page layout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118A4B-6435-DC40-953D-BE77A26858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6437" y="2340770"/>
            <a:ext cx="5199563" cy="13565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Subtitle here please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1BEAF0-10A5-487D-A638-8580733C8C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988" y="5710518"/>
            <a:ext cx="4267199" cy="41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278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 Pag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D06FB-66AF-0540-962A-7751FA6409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4" y="487510"/>
            <a:ext cx="9615804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This is a sample page layout</a:t>
            </a:r>
            <a:br>
              <a:rPr lang="en-US"/>
            </a:b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118A4B-6435-DC40-953D-BE77A26858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6383" y="1770071"/>
            <a:ext cx="11076491" cy="13565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>
                <a:solidFill>
                  <a:srgbClr val="222222"/>
                </a:solidFill>
                <a:latin typeface="Lato" panose="020F0502020204030203" pitchFamily="34" charset="77"/>
              </a:rPr>
              <a:t>Please use this space to insert written content as required. Use plain text or bullets and add icons and/or other design features (see slide 33) as needed.</a:t>
            </a:r>
            <a:br>
              <a:rPr lang="en-GB">
                <a:solidFill>
                  <a:srgbClr val="222222"/>
                </a:solidFill>
                <a:latin typeface="Lato" panose="020F0502020204030203" pitchFamily="34" charset="77"/>
              </a:rPr>
            </a:br>
            <a:endParaRPr lang="en-GB">
              <a:solidFill>
                <a:srgbClr val="222222"/>
              </a:solidFill>
              <a:latin typeface="Lato" panose="020F0502020204030203" pitchFamily="34" charset="77"/>
            </a:endParaRPr>
          </a:p>
          <a:p>
            <a:r>
              <a:rPr lang="en-GB">
                <a:solidFill>
                  <a:srgbClr val="222222"/>
                </a:solidFill>
                <a:latin typeface="Lato" panose="020F0502020204030203" pitchFamily="34" charset="77"/>
              </a:rPr>
              <a:t>Minimum font size is 18pt. Please use either </a:t>
            </a:r>
            <a:r>
              <a:rPr lang="en-GB" err="1">
                <a:solidFill>
                  <a:srgbClr val="222222"/>
                </a:solidFill>
                <a:latin typeface="Lato" panose="020F0502020204030203" pitchFamily="34" charset="77"/>
              </a:rPr>
              <a:t>Lato</a:t>
            </a:r>
            <a:r>
              <a:rPr lang="en-GB">
                <a:solidFill>
                  <a:srgbClr val="222222"/>
                </a:solidFill>
                <a:latin typeface="Lato" panose="020F0502020204030203" pitchFamily="34" charset="77"/>
              </a:rPr>
              <a:t> or Arial and avoid changing the colour of the text.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F30B294-BAC4-5649-A920-E506AB8F81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822" y="6056144"/>
            <a:ext cx="669504" cy="21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884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 Pag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C99BF27-F2A3-634A-9BA9-2AAB83CB1B82}"/>
              </a:ext>
            </a:extLst>
          </p:cNvPr>
          <p:cNvSpPr/>
          <p:nvPr userDrawn="1"/>
        </p:nvSpPr>
        <p:spPr>
          <a:xfrm>
            <a:off x="360000" y="350520"/>
            <a:ext cx="11472000" cy="6156959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2D06FB-66AF-0540-962A-7751FA6409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4" y="487510"/>
            <a:ext cx="7576051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This is a sample page layout</a:t>
            </a:r>
            <a:br>
              <a:rPr lang="en-US"/>
            </a:br>
            <a:endParaRPr lang="en-US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F30B294-BAC4-5649-A920-E506AB8F81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822" y="6056144"/>
            <a:ext cx="669504" cy="218020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68316342-BC7A-487E-89E4-F22C1B5C1A6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6383" y="1770071"/>
            <a:ext cx="11076491" cy="13565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>
                <a:solidFill>
                  <a:srgbClr val="222222"/>
                </a:solidFill>
                <a:latin typeface="Lato" panose="020F0502020204030203" pitchFamily="34" charset="77"/>
              </a:rPr>
              <a:t>Please use this space to insert written content as required. Use plain text or bullets and add icons and/or other design features (see slide 33) as needed.</a:t>
            </a:r>
            <a:br>
              <a:rPr lang="en-GB">
                <a:solidFill>
                  <a:srgbClr val="222222"/>
                </a:solidFill>
                <a:latin typeface="Lato" panose="020F0502020204030203" pitchFamily="34" charset="77"/>
              </a:rPr>
            </a:br>
            <a:endParaRPr lang="en-GB">
              <a:solidFill>
                <a:srgbClr val="222222"/>
              </a:solidFill>
              <a:latin typeface="Lato" panose="020F0502020204030203" pitchFamily="34" charset="77"/>
            </a:endParaRPr>
          </a:p>
          <a:p>
            <a:r>
              <a:rPr lang="en-GB">
                <a:solidFill>
                  <a:srgbClr val="222222"/>
                </a:solidFill>
                <a:latin typeface="Lato" panose="020F0502020204030203" pitchFamily="34" charset="77"/>
              </a:rPr>
              <a:t>Minimum font size is 18pt. Please use either </a:t>
            </a:r>
            <a:r>
              <a:rPr lang="en-GB" err="1">
                <a:solidFill>
                  <a:srgbClr val="222222"/>
                </a:solidFill>
                <a:latin typeface="Lato" panose="020F0502020204030203" pitchFamily="34" charset="77"/>
              </a:rPr>
              <a:t>Lato</a:t>
            </a:r>
            <a:r>
              <a:rPr lang="en-GB">
                <a:solidFill>
                  <a:srgbClr val="222222"/>
                </a:solidFill>
                <a:latin typeface="Lato" panose="020F0502020204030203" pitchFamily="34" charset="77"/>
              </a:rPr>
              <a:t> or Arial and avoid changing the colour of the text.</a:t>
            </a:r>
          </a:p>
        </p:txBody>
      </p:sp>
    </p:spTree>
    <p:extLst>
      <p:ext uri="{BB962C8B-B14F-4D97-AF65-F5344CB8AC3E}">
        <p14:creationId xmlns:p14="http://schemas.microsoft.com/office/powerpoint/2010/main" val="4126721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 Page (Te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C99BF27-F2A3-634A-9BA9-2AAB83CB1B82}"/>
              </a:ext>
            </a:extLst>
          </p:cNvPr>
          <p:cNvSpPr/>
          <p:nvPr userDrawn="1"/>
        </p:nvSpPr>
        <p:spPr>
          <a:xfrm>
            <a:off x="360000" y="350520"/>
            <a:ext cx="11472000" cy="6156959"/>
          </a:xfrm>
          <a:prstGeom prst="rect">
            <a:avLst/>
          </a:prstGeom>
          <a:solidFill>
            <a:srgbClr val="186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2D06FB-66AF-0540-962A-7751FA6409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4" y="487510"/>
            <a:ext cx="7576051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This is a sample page layout</a:t>
            </a:r>
            <a:br>
              <a:rPr lang="en-US"/>
            </a:b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118A4B-6435-DC40-953D-BE77A26858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6384" y="1776800"/>
            <a:ext cx="11076491" cy="1276350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E9E9E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>
                <a:solidFill>
                  <a:schemeClr val="bg1"/>
                </a:solidFill>
                <a:latin typeface="Lato" panose="020F0502020204030203" pitchFamily="34" charset="77"/>
              </a:rPr>
              <a:t>Please use this space to insert written content as required. Use plain text or bullets and add icons and/or other design features (see slide 33) as needed.</a:t>
            </a:r>
            <a:br>
              <a:rPr lang="en-GB">
                <a:solidFill>
                  <a:schemeClr val="bg1"/>
                </a:solidFill>
                <a:latin typeface="Lato" panose="020F0502020204030203" pitchFamily="34" charset="77"/>
              </a:rPr>
            </a:br>
            <a:endParaRPr lang="en-GB">
              <a:solidFill>
                <a:schemeClr val="bg1"/>
              </a:solidFill>
              <a:latin typeface="Lato" panose="020F0502020204030203" pitchFamily="34" charset="77"/>
            </a:endParaRPr>
          </a:p>
          <a:p>
            <a:r>
              <a:rPr lang="en-GB">
                <a:solidFill>
                  <a:schemeClr val="bg1"/>
                </a:solidFill>
                <a:latin typeface="Lato" panose="020F0502020204030203" pitchFamily="34" charset="77"/>
              </a:rPr>
              <a:t>Minimum font size is 18pt. Please use either </a:t>
            </a:r>
            <a:r>
              <a:rPr lang="en-GB" err="1">
                <a:solidFill>
                  <a:schemeClr val="bg1"/>
                </a:solidFill>
                <a:latin typeface="Lato" panose="020F0502020204030203" pitchFamily="34" charset="77"/>
              </a:rPr>
              <a:t>Lato</a:t>
            </a:r>
            <a:r>
              <a:rPr lang="en-GB">
                <a:solidFill>
                  <a:schemeClr val="bg1"/>
                </a:solidFill>
                <a:latin typeface="Lato" panose="020F0502020204030203" pitchFamily="34" charset="77"/>
              </a:rPr>
              <a:t> or Arial and avoid changing the colour of the text.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908FBA05-6CDC-A840-80FD-B02E6D8D8D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540" y="6060646"/>
            <a:ext cx="666786" cy="21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298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D95A3C9-9C62-4772-A1CE-36239AA18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365125"/>
            <a:ext cx="43243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This is the slide master template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8910A4F-E315-42EE-8468-BC6F400426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6725" y="1901825"/>
            <a:ext cx="4324350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Please select from the available layout slides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10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59" r:id="rId2"/>
    <p:sldLayoutId id="2147483961" r:id="rId3"/>
    <p:sldLayoutId id="2147483960" r:id="rId4"/>
    <p:sldLayoutId id="2147483962" r:id="rId5"/>
    <p:sldLayoutId id="2147483963" r:id="rId6"/>
    <p:sldLayoutId id="2147483965" r:id="rId7"/>
    <p:sldLayoutId id="2147483966" r:id="rId8"/>
    <p:sldLayoutId id="2147483967" r:id="rId9"/>
    <p:sldLayoutId id="2147483968" r:id="rId10"/>
    <p:sldLayoutId id="2147483970" r:id="rId11"/>
    <p:sldLayoutId id="2147483969" r:id="rId12"/>
    <p:sldLayoutId id="2147483972" r:id="rId13"/>
    <p:sldLayoutId id="2147483971" r:id="rId14"/>
    <p:sldLayoutId id="2147483973" r:id="rId15"/>
    <p:sldLayoutId id="2147483974" r:id="rId16"/>
    <p:sldLayoutId id="2147483975" r:id="rId17"/>
    <p:sldLayoutId id="2147483976" r:id="rId18"/>
    <p:sldLayoutId id="2147483980" r:id="rId19"/>
    <p:sldLayoutId id="2147483981" r:id="rId20"/>
    <p:sldLayoutId id="2147483983" r:id="rId21"/>
    <p:sldLayoutId id="2147483982" r:id="rId22"/>
    <p:sldLayoutId id="2147483978" r:id="rId23"/>
    <p:sldLayoutId id="2147483977" r:id="rId24"/>
    <p:sldLayoutId id="2147483985" r:id="rId25"/>
    <p:sldLayoutId id="2147483984" r:id="rId26"/>
    <p:sldLayoutId id="2147483986" r:id="rId27"/>
    <p:sldLayoutId id="2147483987" r:id="rId28"/>
    <p:sldLayoutId id="2147483988" r:id="rId29"/>
    <p:sldLayoutId id="2147483989" r:id="rId30"/>
    <p:sldLayoutId id="2147483990" r:id="rId31"/>
    <p:sldLayoutId id="2147483991" r:id="rId32"/>
    <p:sldLayoutId id="2147483992" r:id="rId33"/>
    <p:sldLayoutId id="2147483993" r:id="rId34"/>
    <p:sldLayoutId id="2147483994" r:id="rId35"/>
    <p:sldLayoutId id="2147483996" r:id="rId36"/>
    <p:sldLayoutId id="2147483997" r:id="rId37"/>
    <p:sldLayoutId id="2147483998" r:id="rId38"/>
    <p:sldLayoutId id="2147483999" r:id="rId39"/>
    <p:sldLayoutId id="2147484083" r:id="rId4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0D43331-18E9-4BD2-ABBE-C53EE87080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NICE International fee-for-service offering</a:t>
            </a:r>
          </a:p>
        </p:txBody>
      </p:sp>
    </p:spTree>
    <p:extLst>
      <p:ext uri="{BB962C8B-B14F-4D97-AF65-F5344CB8AC3E}">
        <p14:creationId xmlns:p14="http://schemas.microsoft.com/office/powerpoint/2010/main" val="17902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0E4D80BE-3DAB-4012-B38E-EB57972BFAA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1396" y="77855"/>
            <a:ext cx="9615804" cy="1276350"/>
          </a:xfrm>
        </p:spPr>
        <p:txBody>
          <a:bodyPr/>
          <a:lstStyle/>
          <a:p>
            <a:r>
              <a:rPr lang="en-GB" dirty="0"/>
              <a:t>NICE International service offering</a:t>
            </a:r>
          </a:p>
        </p:txBody>
      </p:sp>
      <p:sp>
        <p:nvSpPr>
          <p:cNvPr id="7" name="Tit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31731" y="155940"/>
            <a:ext cx="11128897" cy="574887"/>
          </a:xfrm>
          <a:prstGeom prst="rect">
            <a:avLst/>
          </a:prstGeom>
        </p:spPr>
        <p:txBody>
          <a:bodyPr/>
          <a:lstStyle>
            <a:lvl1pPr algn="l" defTabSz="342900" rtl="0" eaLnBrk="1" latinLnBrk="0" hangingPunct="1">
              <a:spcBef>
                <a:spcPct val="0"/>
              </a:spcBef>
              <a:buNone/>
              <a:defRPr sz="2700" b="1" kern="1200" baseline="0">
                <a:solidFill>
                  <a:srgbClr val="A0005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3893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881395" y="711963"/>
            <a:ext cx="5706410" cy="50057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Activities</a:t>
            </a:r>
          </a:p>
        </p:txBody>
      </p:sp>
      <p:grpSp>
        <p:nvGrpSpPr>
          <p:cNvPr id="33" name="Group 32" descr="Knowledge transfer activity title; seminars or workshop series">
            <a:extLst>
              <a:ext uri="{FF2B5EF4-FFF2-40B4-BE49-F238E27FC236}">
                <a16:creationId xmlns:a16="http://schemas.microsoft.com/office/drawing/2014/main" id="{40517794-EC5E-44D9-AE40-027AC70C89AB}"/>
              </a:ext>
            </a:extLst>
          </p:cNvPr>
          <p:cNvGrpSpPr/>
          <p:nvPr/>
        </p:nvGrpSpPr>
        <p:grpSpPr>
          <a:xfrm>
            <a:off x="863852" y="1262565"/>
            <a:ext cx="1079877" cy="1470084"/>
            <a:chOff x="14" y="11701"/>
            <a:chExt cx="1079877" cy="1482743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5F5B1602-D448-4011-B558-2C3642052F2E}"/>
                </a:ext>
              </a:extLst>
            </p:cNvPr>
            <p:cNvSpPr/>
            <p:nvPr/>
          </p:nvSpPr>
          <p:spPr>
            <a:xfrm>
              <a:off x="14" y="11701"/>
              <a:ext cx="1079877" cy="1482743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5" name="Rectangle: Rounded Corners 6">
              <a:extLst>
                <a:ext uri="{FF2B5EF4-FFF2-40B4-BE49-F238E27FC236}">
                  <a16:creationId xmlns:a16="http://schemas.microsoft.com/office/drawing/2014/main" id="{82F8A5B8-40E4-4C83-8FD5-B3D3964D84AE}"/>
                </a:ext>
              </a:extLst>
            </p:cNvPr>
            <p:cNvSpPr txBox="1"/>
            <p:nvPr/>
          </p:nvSpPr>
          <p:spPr>
            <a:xfrm>
              <a:off x="52729" y="64416"/>
              <a:ext cx="974447" cy="13773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22860" rIns="45720" bIns="2286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Seminars or </a:t>
              </a:r>
              <a:r>
                <a:rPr lang="en-US" sz="1200" b="1" kern="12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workshops</a:t>
              </a:r>
              <a:r>
                <a:rPr lang="en-US" sz="12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 series</a:t>
              </a:r>
            </a:p>
          </p:txBody>
        </p:sp>
      </p:grpSp>
      <p:grpSp>
        <p:nvGrpSpPr>
          <p:cNvPr id="31" name="Group 30" descr="Describes the activity for seminars and workshops.">
            <a:extLst>
              <a:ext uri="{FF2B5EF4-FFF2-40B4-BE49-F238E27FC236}">
                <a16:creationId xmlns:a16="http://schemas.microsoft.com/office/drawing/2014/main" id="{1B844259-BB1F-4877-9366-BDC09AAD74B6}"/>
              </a:ext>
            </a:extLst>
          </p:cNvPr>
          <p:cNvGrpSpPr/>
          <p:nvPr/>
        </p:nvGrpSpPr>
        <p:grpSpPr>
          <a:xfrm>
            <a:off x="1948119" y="1392035"/>
            <a:ext cx="4622130" cy="1176068"/>
            <a:chOff x="1084281" y="141171"/>
            <a:chExt cx="4622130" cy="1186195"/>
          </a:xfrm>
        </p:grpSpPr>
        <p:sp>
          <p:nvSpPr>
            <p:cNvPr id="36" name="Rectangle: Top Corners Rounded 35">
              <a:extLst>
                <a:ext uri="{FF2B5EF4-FFF2-40B4-BE49-F238E27FC236}">
                  <a16:creationId xmlns:a16="http://schemas.microsoft.com/office/drawing/2014/main" id="{EED70CAA-7373-46AD-A36C-194DD3C8448F}"/>
                </a:ext>
              </a:extLst>
            </p:cNvPr>
            <p:cNvSpPr/>
            <p:nvPr/>
          </p:nvSpPr>
          <p:spPr>
            <a:xfrm rot="5400000">
              <a:off x="2802248" y="-1576796"/>
              <a:ext cx="1186195" cy="4622130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7" name="Rectangle: Top Corners Rounded 4">
              <a:extLst>
                <a:ext uri="{FF2B5EF4-FFF2-40B4-BE49-F238E27FC236}">
                  <a16:creationId xmlns:a16="http://schemas.microsoft.com/office/drawing/2014/main" id="{A2667A67-8044-4B42-AA9C-C14229F0706F}"/>
                </a:ext>
              </a:extLst>
            </p:cNvPr>
            <p:cNvSpPr txBox="1"/>
            <p:nvPr/>
          </p:nvSpPr>
          <p:spPr>
            <a:xfrm>
              <a:off x="1084281" y="199076"/>
              <a:ext cx="4564225" cy="10703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200" b="0" kern="1200" dirty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Hosted at NICE offices, in country, or via webinar</a:t>
              </a:r>
              <a:endParaRPr lang="en-US" sz="1200" b="0" kern="12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200" b="0" kern="1200" dirty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Vary in length dependent on country needs (e.g. half day to longer engagements)</a:t>
              </a:r>
              <a:r>
                <a:rPr lang="en-US" sz="1200" b="0" kern="1200" dirty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focused on one area to facilitate knowledge exchange and share learning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GB" sz="1200" b="0" kern="1200" dirty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Vary in detail and complexity</a:t>
              </a:r>
              <a:endParaRPr lang="en-US" sz="1200" b="0" kern="12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38" descr="Consultancy service activity title ">
            <a:extLst>
              <a:ext uri="{FF2B5EF4-FFF2-40B4-BE49-F238E27FC236}">
                <a16:creationId xmlns:a16="http://schemas.microsoft.com/office/drawing/2014/main" id="{F97AEC19-CF2D-481F-9F52-25B64EBCBC00}"/>
              </a:ext>
            </a:extLst>
          </p:cNvPr>
          <p:cNvGrpSpPr/>
          <p:nvPr/>
        </p:nvGrpSpPr>
        <p:grpSpPr>
          <a:xfrm>
            <a:off x="873964" y="2815130"/>
            <a:ext cx="1046087" cy="1470084"/>
            <a:chOff x="0" y="30037"/>
            <a:chExt cx="1046087" cy="2123248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39030BA1-2623-407C-A31A-375C9BAD9B24}"/>
                </a:ext>
              </a:extLst>
            </p:cNvPr>
            <p:cNvSpPr/>
            <p:nvPr/>
          </p:nvSpPr>
          <p:spPr>
            <a:xfrm>
              <a:off x="0" y="30037"/>
              <a:ext cx="1046087" cy="2123248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41" name="Rectangle: Rounded Corners 6">
              <a:extLst>
                <a:ext uri="{FF2B5EF4-FFF2-40B4-BE49-F238E27FC236}">
                  <a16:creationId xmlns:a16="http://schemas.microsoft.com/office/drawing/2014/main" id="{63AA7F86-4522-4A09-AB88-81C050B0FBB8}"/>
                </a:ext>
              </a:extLst>
            </p:cNvPr>
            <p:cNvSpPr txBox="1"/>
            <p:nvPr/>
          </p:nvSpPr>
          <p:spPr>
            <a:xfrm>
              <a:off x="51066" y="81103"/>
              <a:ext cx="943955" cy="20211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22860" rIns="45720" bIns="2286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Scoping exercise and situational analysis</a:t>
              </a:r>
            </a:p>
          </p:txBody>
        </p:sp>
      </p:grpSp>
      <p:grpSp>
        <p:nvGrpSpPr>
          <p:cNvPr id="38" name="Group 37" descr="Describes the activity of scoping and situational analysis">
            <a:extLst>
              <a:ext uri="{FF2B5EF4-FFF2-40B4-BE49-F238E27FC236}">
                <a16:creationId xmlns:a16="http://schemas.microsoft.com/office/drawing/2014/main" id="{43ED1CF0-482A-4130-8009-DF6CD4973155}"/>
              </a:ext>
            </a:extLst>
          </p:cNvPr>
          <p:cNvGrpSpPr/>
          <p:nvPr/>
        </p:nvGrpSpPr>
        <p:grpSpPr>
          <a:xfrm>
            <a:off x="1922261" y="2998643"/>
            <a:ext cx="4655903" cy="1176068"/>
            <a:chOff x="1048297" y="213550"/>
            <a:chExt cx="4655903" cy="1698599"/>
          </a:xfrm>
        </p:grpSpPr>
        <p:sp>
          <p:nvSpPr>
            <p:cNvPr id="42" name="Rectangle: Top Corners Rounded 41">
              <a:extLst>
                <a:ext uri="{FF2B5EF4-FFF2-40B4-BE49-F238E27FC236}">
                  <a16:creationId xmlns:a16="http://schemas.microsoft.com/office/drawing/2014/main" id="{AD58F4DC-E970-4952-BD7A-E205BB27996F}"/>
                </a:ext>
              </a:extLst>
            </p:cNvPr>
            <p:cNvSpPr/>
            <p:nvPr/>
          </p:nvSpPr>
          <p:spPr>
            <a:xfrm rot="5400000">
              <a:off x="2526949" y="-1265102"/>
              <a:ext cx="1698599" cy="4655903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43" name="Rectangle: Top Corners Rounded 4">
              <a:extLst>
                <a:ext uri="{FF2B5EF4-FFF2-40B4-BE49-F238E27FC236}">
                  <a16:creationId xmlns:a16="http://schemas.microsoft.com/office/drawing/2014/main" id="{43F65A7B-938D-48E1-8BE5-D6D3B32B778C}"/>
                </a:ext>
              </a:extLst>
            </p:cNvPr>
            <p:cNvSpPr txBox="1"/>
            <p:nvPr/>
          </p:nvSpPr>
          <p:spPr>
            <a:xfrm>
              <a:off x="1048298" y="296468"/>
              <a:ext cx="4572984" cy="15327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b="0" kern="1200" dirty="0">
                  <a:latin typeface="Arial" panose="020B0604020202020204" pitchFamily="34" charset="0"/>
                  <a:cs typeface="Arial" panose="020B0604020202020204" pitchFamily="34" charset="0"/>
                </a:rPr>
                <a:t>A series of 2-way discussions to get deeper understanding into an issue or challenge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b="0" kern="1200" dirty="0">
                  <a:latin typeface="Arial" panose="020B0604020202020204" pitchFamily="34" charset="0"/>
                  <a:cs typeface="Arial" panose="020B0604020202020204" pitchFamily="34" charset="0"/>
                </a:rPr>
                <a:t>Analysis of the current state, stakeholder analysis, assessment of capacity and support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b="0" kern="1200" dirty="0">
                  <a:latin typeface="Arial" panose="020B0604020202020204" pitchFamily="34" charset="0"/>
                  <a:cs typeface="Arial" panose="020B0604020202020204" pitchFamily="34" charset="0"/>
                </a:rPr>
                <a:t>This product can end in a programme of further support</a:t>
              </a:r>
            </a:p>
          </p:txBody>
        </p:sp>
      </p:grpSp>
      <p:grpSp>
        <p:nvGrpSpPr>
          <p:cNvPr id="45" name="Group 44" descr="Title for consultancy service advice and support activities">
            <a:extLst>
              <a:ext uri="{FF2B5EF4-FFF2-40B4-BE49-F238E27FC236}">
                <a16:creationId xmlns:a16="http://schemas.microsoft.com/office/drawing/2014/main" id="{5FD491C8-151F-4B87-A1D7-0E93D45C670A}"/>
              </a:ext>
            </a:extLst>
          </p:cNvPr>
          <p:cNvGrpSpPr/>
          <p:nvPr/>
        </p:nvGrpSpPr>
        <p:grpSpPr>
          <a:xfrm>
            <a:off x="877007" y="4364220"/>
            <a:ext cx="1046087" cy="2298316"/>
            <a:chOff x="0" y="2863"/>
            <a:chExt cx="1046087" cy="5161523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C50881C4-7F33-487F-A2C3-F8F60C8CDC89}"/>
                </a:ext>
              </a:extLst>
            </p:cNvPr>
            <p:cNvSpPr/>
            <p:nvPr/>
          </p:nvSpPr>
          <p:spPr>
            <a:xfrm>
              <a:off x="0" y="2863"/>
              <a:ext cx="1046087" cy="5161523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47" name="Rectangle: Rounded Corners 6">
              <a:extLst>
                <a:ext uri="{FF2B5EF4-FFF2-40B4-BE49-F238E27FC236}">
                  <a16:creationId xmlns:a16="http://schemas.microsoft.com/office/drawing/2014/main" id="{97C10E48-1A94-435C-AD2A-A7FB6ABA5709}"/>
                </a:ext>
              </a:extLst>
            </p:cNvPr>
            <p:cNvSpPr txBox="1"/>
            <p:nvPr/>
          </p:nvSpPr>
          <p:spPr>
            <a:xfrm>
              <a:off x="51066" y="53929"/>
              <a:ext cx="943955" cy="50593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22860" rIns="45720" bIns="2286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Advice and support</a:t>
              </a:r>
            </a:p>
          </p:txBody>
        </p:sp>
      </p:grpSp>
      <p:grpSp>
        <p:nvGrpSpPr>
          <p:cNvPr id="44" name="Group 43" descr="Describes consultancy service advice and support activities">
            <a:extLst>
              <a:ext uri="{FF2B5EF4-FFF2-40B4-BE49-F238E27FC236}">
                <a16:creationId xmlns:a16="http://schemas.microsoft.com/office/drawing/2014/main" id="{0445ACCB-5858-44ED-9261-D54F5EDD901A}"/>
              </a:ext>
            </a:extLst>
          </p:cNvPr>
          <p:cNvGrpSpPr/>
          <p:nvPr/>
        </p:nvGrpSpPr>
        <p:grpSpPr>
          <a:xfrm>
            <a:off x="1902279" y="4456372"/>
            <a:ext cx="4655903" cy="2049655"/>
            <a:chOff x="1048297" y="280650"/>
            <a:chExt cx="4655903" cy="4603085"/>
          </a:xfrm>
        </p:grpSpPr>
        <p:sp>
          <p:nvSpPr>
            <p:cNvPr id="48" name="Rectangle: Top Corners Rounded 47">
              <a:extLst>
                <a:ext uri="{FF2B5EF4-FFF2-40B4-BE49-F238E27FC236}">
                  <a16:creationId xmlns:a16="http://schemas.microsoft.com/office/drawing/2014/main" id="{3620BEFD-79E7-4629-815C-8B7216A1576E}"/>
                </a:ext>
              </a:extLst>
            </p:cNvPr>
            <p:cNvSpPr/>
            <p:nvPr/>
          </p:nvSpPr>
          <p:spPr>
            <a:xfrm rot="5400000">
              <a:off x="1074706" y="254241"/>
              <a:ext cx="4603085" cy="4655903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49" name="Rectangle: Top Corners Rounded 4">
              <a:extLst>
                <a:ext uri="{FF2B5EF4-FFF2-40B4-BE49-F238E27FC236}">
                  <a16:creationId xmlns:a16="http://schemas.microsoft.com/office/drawing/2014/main" id="{0AD6F22D-4F73-4054-BCA5-B419A69E6AD3}"/>
                </a:ext>
              </a:extLst>
            </p:cNvPr>
            <p:cNvSpPr txBox="1"/>
            <p:nvPr/>
          </p:nvSpPr>
          <p:spPr>
            <a:xfrm>
              <a:off x="1048297" y="505354"/>
              <a:ext cx="4431199" cy="41536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108000" bIns="123825" numCol="1" spcCol="1270" anchor="ctr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b="0" kern="1200" dirty="0">
                  <a:latin typeface="Arial" panose="020B0604020202020204" pitchFamily="34" charset="0"/>
                  <a:cs typeface="Arial" panose="020B0604020202020204" pitchFamily="34" charset="0"/>
                </a:rPr>
                <a:t>Review of inception and implementation plans/deliverables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b="0" kern="1200" dirty="0">
                  <a:latin typeface="Arial" panose="020B0604020202020204" pitchFamily="34" charset="0"/>
                  <a:cs typeface="Arial" panose="020B0604020202020204" pitchFamily="34" charset="0"/>
                </a:rPr>
                <a:t>Advice in setting up frameworks, committees, terms of engagement, networks for stakeholder involvement, processes, methodologies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b="0" kern="1200" dirty="0">
                  <a:latin typeface="Arial" panose="020B0604020202020204" pitchFamily="34" charset="0"/>
                  <a:cs typeface="Arial" panose="020B0604020202020204" pitchFamily="34" charset="0"/>
                </a:rPr>
                <a:t>Awareness raising and stakeholder involvement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b="0" kern="1200" dirty="0">
                  <a:latin typeface="Arial" panose="020B0604020202020204" pitchFamily="34" charset="0"/>
                  <a:cs typeface="Arial" panose="020B0604020202020204" pitchFamily="34" charset="0"/>
                </a:rPr>
                <a:t>Capacity building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b="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Contextualisation</a:t>
              </a:r>
              <a:r>
                <a:rPr lang="en-US" sz="1200" b="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of products to local context (e.g. guidelines)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b="0" kern="1200" dirty="0">
                  <a:latin typeface="Arial" panose="020B0604020202020204" pitchFamily="34" charset="0"/>
                  <a:cs typeface="Arial" panose="020B0604020202020204" pitchFamily="34" charset="0"/>
                </a:rPr>
                <a:t>Pilot projects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b="0" kern="1200" dirty="0">
                  <a:latin typeface="Arial" panose="020B0604020202020204" pitchFamily="34" charset="0"/>
                  <a:cs typeface="Arial" panose="020B0604020202020204" pitchFamily="34" charset="0"/>
                </a:rPr>
                <a:t>Retained advice and support</a:t>
              </a:r>
            </a:p>
          </p:txBody>
        </p:sp>
      </p:grpSp>
      <p:sp>
        <p:nvSpPr>
          <p:cNvPr id="28" name="Rounded Rectangle 27"/>
          <p:cNvSpPr/>
          <p:nvPr/>
        </p:nvSpPr>
        <p:spPr>
          <a:xfrm>
            <a:off x="6830262" y="710850"/>
            <a:ext cx="2683631" cy="50057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Outputs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792021" y="1392932"/>
            <a:ext cx="2683631" cy="1175171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Delivered by NICE International and other NICE staff and experts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Introduction to NICE and different programmes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Understanding of NICE and NHS context, programmes and principles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6830261" y="2998643"/>
            <a:ext cx="2683632" cy="1176069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Analysis and discussion with NICE on challenges and opportunities to identify next steps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Report, roadmap outlining next steps and terms of engagement; and discussion meeting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6830260" y="4456372"/>
            <a:ext cx="2683633" cy="204965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Practical advice and review of plans and outputs based on NICE’s expertise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Technical training and support from NICE and different experts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9679867" y="714737"/>
            <a:ext cx="2321906" cy="50057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Outcomes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9679867" y="1402669"/>
            <a:ext cx="2321906" cy="1165434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Greater understanding of issues based on NICE experience and collaborative discussion with NICE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9679867" y="2998643"/>
            <a:ext cx="2321906" cy="1176069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Deep understanding of opportunities, challenges and solutions with advice and support from NICE, which can be acted upon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9679868" y="4456372"/>
            <a:ext cx="2321906" cy="204965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Inception and implementation plans reviewed by NICE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New capacities, competencies and technical expertise and outputs that can be embedded, built upon and implemented</a:t>
            </a:r>
          </a:p>
        </p:txBody>
      </p:sp>
      <p:grpSp>
        <p:nvGrpSpPr>
          <p:cNvPr id="3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-2330150" y="3458453"/>
            <a:ext cx="5570769" cy="646441"/>
            <a:chOff x="-221482" y="1774459"/>
            <a:chExt cx="10345247" cy="646441"/>
          </a:xfrm>
        </p:grpSpPr>
        <p:sp>
          <p:nvSpPr>
            <p:cNvPr id="5" name="Rectangle 4"/>
            <p:cNvSpPr/>
            <p:nvPr/>
          </p:nvSpPr>
          <p:spPr>
            <a:xfrm>
              <a:off x="-221482" y="1777502"/>
              <a:ext cx="10345247" cy="643395"/>
            </a:xfrm>
            <a:prstGeom prst="rect">
              <a:avLst/>
            </a:prstGeom>
            <a:noFill/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7"/>
            <p:cNvSpPr/>
            <p:nvPr/>
          </p:nvSpPr>
          <p:spPr>
            <a:xfrm>
              <a:off x="-218451" y="1777502"/>
              <a:ext cx="3828405" cy="643395"/>
            </a:xfrm>
            <a:custGeom>
              <a:avLst/>
              <a:gdLst>
                <a:gd name="connsiteX0" fmla="*/ 0 w 3692566"/>
                <a:gd name="connsiteY0" fmla="*/ 0 h 643395"/>
                <a:gd name="connsiteX1" fmla="*/ 3370869 w 3692566"/>
                <a:gd name="connsiteY1" fmla="*/ 0 h 643395"/>
                <a:gd name="connsiteX2" fmla="*/ 3692566 w 3692566"/>
                <a:gd name="connsiteY2" fmla="*/ 321698 h 643395"/>
                <a:gd name="connsiteX3" fmla="*/ 3370869 w 3692566"/>
                <a:gd name="connsiteY3" fmla="*/ 643395 h 643395"/>
                <a:gd name="connsiteX4" fmla="*/ 0 w 3692566"/>
                <a:gd name="connsiteY4" fmla="*/ 643395 h 643395"/>
                <a:gd name="connsiteX5" fmla="*/ 321698 w 3692566"/>
                <a:gd name="connsiteY5" fmla="*/ 321698 h 643395"/>
                <a:gd name="connsiteX6" fmla="*/ 0 w 3692566"/>
                <a:gd name="connsiteY6" fmla="*/ 0 h 643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2566" h="643395">
                  <a:moveTo>
                    <a:pt x="0" y="0"/>
                  </a:moveTo>
                  <a:lnTo>
                    <a:pt x="3370869" y="0"/>
                  </a:lnTo>
                  <a:lnTo>
                    <a:pt x="3692566" y="321698"/>
                  </a:lnTo>
                  <a:lnTo>
                    <a:pt x="3370869" y="643395"/>
                  </a:lnTo>
                  <a:lnTo>
                    <a:pt x="0" y="643395"/>
                  </a:lnTo>
                  <a:lnTo>
                    <a:pt x="321698" y="3216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33712" tIns="37338" rIns="359035" bIns="37338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Knowledge Transfer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3060626" y="1774459"/>
              <a:ext cx="6003079" cy="646441"/>
            </a:xfrm>
            <a:custGeom>
              <a:avLst/>
              <a:gdLst>
                <a:gd name="connsiteX0" fmla="*/ 0 w 3692566"/>
                <a:gd name="connsiteY0" fmla="*/ 0 h 643395"/>
                <a:gd name="connsiteX1" fmla="*/ 3370869 w 3692566"/>
                <a:gd name="connsiteY1" fmla="*/ 0 h 643395"/>
                <a:gd name="connsiteX2" fmla="*/ 3692566 w 3692566"/>
                <a:gd name="connsiteY2" fmla="*/ 321698 h 643395"/>
                <a:gd name="connsiteX3" fmla="*/ 3370869 w 3692566"/>
                <a:gd name="connsiteY3" fmla="*/ 643395 h 643395"/>
                <a:gd name="connsiteX4" fmla="*/ 0 w 3692566"/>
                <a:gd name="connsiteY4" fmla="*/ 643395 h 643395"/>
                <a:gd name="connsiteX5" fmla="*/ 321698 w 3692566"/>
                <a:gd name="connsiteY5" fmla="*/ 321698 h 643395"/>
                <a:gd name="connsiteX6" fmla="*/ 0 w 3692566"/>
                <a:gd name="connsiteY6" fmla="*/ 0 h 643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2566" h="643395">
                  <a:moveTo>
                    <a:pt x="0" y="0"/>
                  </a:moveTo>
                  <a:lnTo>
                    <a:pt x="3370869" y="0"/>
                  </a:lnTo>
                  <a:lnTo>
                    <a:pt x="3692566" y="321698"/>
                  </a:lnTo>
                  <a:lnTo>
                    <a:pt x="3370869" y="643395"/>
                  </a:lnTo>
                  <a:lnTo>
                    <a:pt x="0" y="643395"/>
                  </a:lnTo>
                  <a:lnTo>
                    <a:pt x="321698" y="3216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33712" tIns="37338" rIns="359035" bIns="37338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Consultancy services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AE6231C7-E69E-44CB-80A9-DBEE39BA31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5" y="322469"/>
            <a:ext cx="769826" cy="76982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DB3CC65-AE99-40EC-A649-960CE02F7E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802" y="6020047"/>
            <a:ext cx="769826" cy="769826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968451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3911430-D8B8-411D-840A-6D3EB0446F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NICE International service: topic areas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E38FE381-7427-4F71-A588-D06F6902FF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6384" y="1776800"/>
            <a:ext cx="11076491" cy="4170238"/>
          </a:xfrm>
        </p:spPr>
        <p:txBody>
          <a:bodyPr>
            <a:normAutofit lnSpcReduction="10000"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Health Technology Assessment and Management (from topic selection, to evaluation and managed access) of all types of technologies (medicines, medical devices, diagnostics, procedures, digital health technologies…)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Clinical, public and social care guidelines and advice recommendations	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Quality standards and indicators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Patient </a:t>
            </a:r>
            <a:r>
              <a:rPr lang="en-GB" dirty="0"/>
              <a:t>and public engagement</a:t>
            </a:r>
            <a:endParaRPr lang="en-GB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Specific stakeholder engagement (e.g. industry or academia)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Research, evidence reviews and health economics analysis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Core business support for HTA/guidelines </a:t>
            </a:r>
            <a:r>
              <a:rPr lang="en-US" dirty="0" err="1"/>
              <a:t>programmes</a:t>
            </a:r>
            <a:r>
              <a:rPr lang="en-US" dirty="0"/>
              <a:t> and agencies: governance arrangements, business and resources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Data and analytics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Communication strategies for HTA/guidelines programmes and agencies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Implementation of recommendations in local settings</a:t>
            </a:r>
            <a:endParaRPr lang="en-GB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27452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4550"/>
      </a:accent1>
      <a:accent2>
        <a:srgbClr val="451550"/>
      </a:accent2>
      <a:accent3>
        <a:srgbClr val="005069"/>
      </a:accent3>
      <a:accent4>
        <a:srgbClr val="0D0D0D"/>
      </a:accent4>
      <a:accent5>
        <a:srgbClr val="304C5F"/>
      </a:accent5>
      <a:accent6>
        <a:srgbClr val="A1BDC1"/>
      </a:accent6>
      <a:hlink>
        <a:srgbClr val="4F7C83"/>
      </a:hlink>
      <a:folHlink>
        <a:srgbClr val="18636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412</Words>
  <Application>Microsoft Office PowerPoint</Application>
  <PresentationFormat>Widescreen</PresentationFormat>
  <Paragraphs>46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Lato</vt:lpstr>
      <vt:lpstr>Office Theme</vt:lpstr>
      <vt:lpstr>NICE International fee-for-service offering</vt:lpstr>
      <vt:lpstr>NICE International service offering</vt:lpstr>
      <vt:lpstr>NICE International service: topic areas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2021-07-14T09:02:14Z</dcterms:created>
  <dcterms:modified xsi:type="dcterms:W3CDTF">2021-07-14T09:02:23Z</dcterms:modified>
</cp:coreProperties>
</file>