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CEB94-6D29-448D-B331-6A84D814E903}" type="datetimeFigureOut">
              <a:rPr lang="en-GB" smtClean="0"/>
              <a:t>07/04/2016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0118D-9446-4171-9B09-966E6ABF1B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952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C8EF59-08EB-4296-9D1D-706319C5E65A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smtClean="0">
              <a:solidFill>
                <a:prstClr val="black"/>
              </a:solidFill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</a:rPr>
              <a:t> </a:t>
            </a:r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C8EF59-08EB-4296-9D1D-706319C5E65A}" type="slidenum">
              <a:rPr lang="en-GB" smtClean="0">
                <a:latin typeface="Times New Roman" pitchFamily="18" charset="0"/>
              </a:rPr>
              <a:pPr/>
              <a:t>2</a:t>
            </a:fld>
            <a:endParaRPr lang="en-GB" smtClean="0">
              <a:latin typeface="Times New Roman" pitchFamily="18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>
                <a:latin typeface="Times New Roman" pitchFamily="18" charset="0"/>
              </a:rPr>
              <a:t> </a:t>
            </a:r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bolton_spectrum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Bolton Council RGB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6165304"/>
            <a:ext cx="1536005" cy="521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>
            <a:lvl1pPr>
              <a:defRPr sz="39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7696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852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41452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02744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5783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97561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2722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83026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661010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397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099614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249742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494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Bolt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093296"/>
            <a:ext cx="2305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913"/>
            <a:ext cx="91440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5127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404664"/>
            <a:ext cx="8064896" cy="720081"/>
          </a:xfrm>
        </p:spPr>
        <p:txBody>
          <a:bodyPr/>
          <a:lstStyle/>
          <a:p>
            <a:pPr eaLnBrk="1" hangingPunct="1"/>
            <a:r>
              <a:rPr lang="en-US" sz="3600" dirty="0" smtClean="0"/>
              <a:t>‘Less’ campaign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899592" y="1268761"/>
          <a:ext cx="3168352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4" imgW="8019048" imgH="11342857" progId="AcroExch.Document.DC">
                  <p:embed/>
                </p:oleObj>
              </mc:Choice>
              <mc:Fallback>
                <p:oleObj name="Acrobat Document" r:id="rId4" imgW="8019048" imgH="11342857" progId="AcroExch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268761"/>
                        <a:ext cx="3168352" cy="4608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Content Placeholder 3" descr="POST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292080" y="836712"/>
            <a:ext cx="32162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Bolt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6237312"/>
            <a:ext cx="1728192" cy="33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8716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misphere">
  <a:themeElements>
    <a:clrScheme name="">
      <a:dk1>
        <a:srgbClr val="000000"/>
      </a:dk1>
      <a:lt1>
        <a:srgbClr val="FFFFFF"/>
      </a:lt1>
      <a:dk2>
        <a:srgbClr val="000000"/>
      </a:dk2>
      <a:lt2>
        <a:srgbClr val="666633"/>
      </a:lt2>
      <a:accent1>
        <a:srgbClr val="339933"/>
      </a:accent1>
      <a:accent2>
        <a:srgbClr val="800000"/>
      </a:accent2>
      <a:accent3>
        <a:srgbClr val="FFFFFF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Hemisphe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Hemispher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emispher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mispher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mispher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mispher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mispher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mispher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emisphere 8">
        <a:dk1>
          <a:srgbClr val="000000"/>
        </a:dk1>
        <a:lt1>
          <a:srgbClr val="FFFFCC"/>
        </a:lt1>
        <a:dk2>
          <a:srgbClr val="660066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On-screen Show (4:3)</PresentationFormat>
  <Paragraphs>5</Paragraphs>
  <Slides>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Hemisphere</vt:lpstr>
      <vt:lpstr>Acrobat Document</vt:lpstr>
      <vt:lpstr>PowerPoint Presentation</vt:lpstr>
      <vt:lpstr>‘Less’ campaign</vt:lpstr>
    </vt:vector>
  </TitlesOfParts>
  <Company>Bolton Council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Bickerstaffe, Gary</dc:creator>
  <cp:lastModifiedBy>Bickerstaffe, Gary</cp:lastModifiedBy>
  <cp:revision>2</cp:revision>
  <dcterms:created xsi:type="dcterms:W3CDTF">2016-04-07T11:40:59Z</dcterms:created>
  <dcterms:modified xsi:type="dcterms:W3CDTF">2016-04-07T11:53:22Z</dcterms:modified>
</cp:coreProperties>
</file>