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629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1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8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711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469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613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52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840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9973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21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1CB28-C8C1-4BA0-AD1C-51C3F4FE6DBA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0EAA6-4179-4B28-AC44-8AB4074A39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56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528392" cy="2506290"/>
          </a:xfrm>
        </p:spPr>
        <p:txBody>
          <a:bodyPr>
            <a:normAutofit/>
          </a:bodyPr>
          <a:lstStyle/>
          <a:p>
            <a:r>
              <a:rPr lang="en-GB" dirty="0" smtClean="0"/>
              <a:t>ENHANCED PATIENT ENGAGEMENT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9" y="3924720"/>
            <a:ext cx="6048671" cy="2630960"/>
          </a:xfr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5184576" cy="3430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138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ENHANCED PATIENT ENGAGEMENT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ENHANCED PATIENT ENGAGEMENT</dc:title>
  <dc:creator>Smith Neil (BWDCCG)</dc:creator>
  <cp:lastModifiedBy>Smith Neil (BWDCCG)</cp:lastModifiedBy>
  <cp:revision>1</cp:revision>
  <dcterms:created xsi:type="dcterms:W3CDTF">2016-12-13T15:13:15Z</dcterms:created>
  <dcterms:modified xsi:type="dcterms:W3CDTF">2016-12-13T15:15:38Z</dcterms:modified>
</cp:coreProperties>
</file>