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73064A-1AC8-4BE6-9718-B6704BE3A26D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>
        <a:scene3d>
          <a:camera prst="isometricOffAxis1Right">
            <a:rot lat="21450000" lon="19830000" rev="204000"/>
          </a:camera>
          <a:lightRig rig="threePt" dir="t"/>
        </a:scene3d>
      </dgm:spPr>
      <dgm:t>
        <a:bodyPr/>
        <a:lstStyle/>
        <a:p>
          <a:endParaRPr lang="en-GB"/>
        </a:p>
      </dgm:t>
    </dgm:pt>
    <dgm:pt modelId="{CFB91DD5-5045-4E98-80AF-0CCCD850773E}">
      <dgm:prSet phldrT="[Text]"/>
      <dgm:spPr>
        <a:solidFill>
          <a:schemeClr val="accent5"/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1CE02C8-DBA7-476A-B005-2254F33FD8B0}" type="parTrans" cxnId="{027D25F3-715F-43C2-A2A4-7483504EB878}">
      <dgm:prSet/>
      <dgm:spPr/>
      <dgm:t>
        <a:bodyPr/>
        <a:lstStyle/>
        <a:p>
          <a:pPr algn="ctr"/>
          <a:endParaRPr lang="en-GB"/>
        </a:p>
      </dgm:t>
    </dgm:pt>
    <dgm:pt modelId="{060C55B3-CF8A-4F41-81B9-9E68A96FE3A5}" type="sibTrans" cxnId="{027D25F3-715F-43C2-A2A4-7483504EB878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1C9D8031-9711-452C-A28A-FD8369D9C18A}">
      <dgm:prSet phldrT="[Text]"/>
      <dgm:spPr>
        <a:solidFill>
          <a:schemeClr val="tx2">
            <a:lumMod val="75000"/>
          </a:schemeClr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98C1DEC-B662-4444-98CA-FC20E0D9CA55}" type="parTrans" cxnId="{83D20AA1-3DAE-431F-8D15-DE133D0AB31F}">
      <dgm:prSet/>
      <dgm:spPr/>
      <dgm:t>
        <a:bodyPr/>
        <a:lstStyle/>
        <a:p>
          <a:pPr algn="ctr"/>
          <a:endParaRPr lang="en-GB"/>
        </a:p>
      </dgm:t>
    </dgm:pt>
    <dgm:pt modelId="{5EF31804-19C0-43A0-BCF7-E5E6B278212A}" type="sibTrans" cxnId="{83D20AA1-3DAE-431F-8D15-DE133D0AB31F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E844EACF-37C8-4BB9-BB8F-09679F1A24BD}">
      <dgm:prSet phldrT="[Text]"/>
      <dgm:spPr>
        <a:solidFill>
          <a:schemeClr val="accent5"/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64E4-0D8E-4E63-AEAD-DC9D32B9EA80}" type="parTrans" cxnId="{2662BC1E-82E3-4679-A2D1-3F4B4576D802}">
      <dgm:prSet/>
      <dgm:spPr/>
      <dgm:t>
        <a:bodyPr/>
        <a:lstStyle/>
        <a:p>
          <a:pPr algn="ctr"/>
          <a:endParaRPr lang="en-GB"/>
        </a:p>
      </dgm:t>
    </dgm:pt>
    <dgm:pt modelId="{F828DD8A-1D9F-4C3A-9A8C-CF7CE881CFDC}" type="sibTrans" cxnId="{2662BC1E-82E3-4679-A2D1-3F4B4576D802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AF9E8CF9-19EB-46E3-A91E-04B3734BD5B3}">
      <dgm:prSet phldrT="[Text]"/>
      <dgm:spPr/>
      <dgm:t>
        <a:bodyPr/>
        <a:lstStyle/>
        <a:p>
          <a:pPr algn="ctr"/>
          <a:endParaRPr lang="en-GB"/>
        </a:p>
      </dgm:t>
    </dgm:pt>
    <dgm:pt modelId="{204EF726-96C5-44A9-B949-8CF60A2820B4}" type="parTrans" cxnId="{5BF3F8B1-C335-4309-A468-97E9C842E0D9}">
      <dgm:prSet/>
      <dgm:spPr/>
      <dgm:t>
        <a:bodyPr/>
        <a:lstStyle/>
        <a:p>
          <a:pPr algn="ctr"/>
          <a:endParaRPr lang="en-GB"/>
        </a:p>
      </dgm:t>
    </dgm:pt>
    <dgm:pt modelId="{DBBD19A8-4D65-491B-9506-8F52349FFCAD}" type="sibTrans" cxnId="{5BF3F8B1-C335-4309-A468-97E9C842E0D9}">
      <dgm:prSet/>
      <dgm:spPr/>
      <dgm:t>
        <a:bodyPr/>
        <a:lstStyle/>
        <a:p>
          <a:pPr algn="ctr"/>
          <a:endParaRPr lang="en-GB"/>
        </a:p>
      </dgm:t>
    </dgm:pt>
    <dgm:pt modelId="{67AF162D-4404-422B-ABD9-D8FF6F89DAEE}">
      <dgm:prSet/>
      <dgm:spPr>
        <a:solidFill>
          <a:schemeClr val="accent4"/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C6FA696-4999-4157-BB29-9BDFA8BBA50D}" type="parTrans" cxnId="{14E18B55-B35E-4CB4-838D-424C29F1431C}">
      <dgm:prSet/>
      <dgm:spPr/>
      <dgm:t>
        <a:bodyPr/>
        <a:lstStyle/>
        <a:p>
          <a:pPr algn="ctr"/>
          <a:endParaRPr lang="en-GB"/>
        </a:p>
      </dgm:t>
    </dgm:pt>
    <dgm:pt modelId="{B0EC6F8B-6ECD-4AD6-B4BE-4EF7E18B069F}" type="sibTrans" cxnId="{14E18B55-B35E-4CB4-838D-424C29F1431C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C911024A-4377-480E-A117-E64DDA189608}">
      <dgm:prSet/>
      <dgm:spPr>
        <a:solidFill>
          <a:schemeClr val="tx2">
            <a:lumMod val="75000"/>
          </a:schemeClr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CFA9563-ED7C-4D3F-AF86-CB6030C8AB73}" type="parTrans" cxnId="{FFAB0EF0-EA6B-4693-869F-78C54FE19798}">
      <dgm:prSet/>
      <dgm:spPr/>
      <dgm:t>
        <a:bodyPr/>
        <a:lstStyle/>
        <a:p>
          <a:pPr algn="ctr"/>
          <a:endParaRPr lang="en-GB"/>
        </a:p>
      </dgm:t>
    </dgm:pt>
    <dgm:pt modelId="{C889BA04-25D6-4E71-A065-4D9AE55436DC}" type="sibTrans" cxnId="{FFAB0EF0-EA6B-4693-869F-78C54FE19798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2D7A9CFB-D676-4A39-9515-5586D8E9629E}">
      <dgm:prSet/>
      <dgm:spPr>
        <a:solidFill>
          <a:schemeClr val="accent4"/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6EF3849-4265-45EC-9621-931037F3AB88}" type="parTrans" cxnId="{7FA55D2D-52E4-4DD9-BDEC-7C58A277B9A3}">
      <dgm:prSet/>
      <dgm:spPr/>
      <dgm:t>
        <a:bodyPr/>
        <a:lstStyle/>
        <a:p>
          <a:pPr algn="ctr"/>
          <a:endParaRPr lang="en-GB"/>
        </a:p>
      </dgm:t>
    </dgm:pt>
    <dgm:pt modelId="{0963E344-C365-4377-9751-764CF5F16756}" type="sibTrans" cxnId="{7FA55D2D-52E4-4DD9-BDEC-7C58A277B9A3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990DEC97-018E-4724-83F5-B20DAD2AB1D9}">
      <dgm:prSet/>
      <dgm:spPr>
        <a:solidFill>
          <a:schemeClr val="accent5"/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539390D-9020-4DF3-8500-ADA207B3EAAE}" type="parTrans" cxnId="{B8D6AE96-E306-40B1-B0F1-FABCC41C579E}">
      <dgm:prSet/>
      <dgm:spPr/>
      <dgm:t>
        <a:bodyPr/>
        <a:lstStyle/>
        <a:p>
          <a:pPr algn="ctr"/>
          <a:endParaRPr lang="en-GB"/>
        </a:p>
      </dgm:t>
    </dgm:pt>
    <dgm:pt modelId="{39AB93AD-5EC7-451A-8445-E4D05412B4F6}" type="sibTrans" cxnId="{B8D6AE96-E306-40B1-B0F1-FABCC41C579E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66A159B7-80E8-4323-8C8C-FB2E16BAD81A}">
      <dgm:prSet/>
      <dgm:spPr>
        <a:solidFill>
          <a:schemeClr val="tx2">
            <a:lumMod val="75000"/>
          </a:schemeClr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2374DA-D2CA-4FF0-9A67-6514635722CE}" type="parTrans" cxnId="{7BF44286-054D-43EE-A8D0-A87D64F908CD}">
      <dgm:prSet/>
      <dgm:spPr/>
      <dgm:t>
        <a:bodyPr/>
        <a:lstStyle/>
        <a:p>
          <a:pPr algn="ctr"/>
          <a:endParaRPr lang="en-GB"/>
        </a:p>
      </dgm:t>
    </dgm:pt>
    <dgm:pt modelId="{5785D728-6491-45F1-ACEF-07B29BABC6C2}" type="sibTrans" cxnId="{7BF44286-054D-43EE-A8D0-A87D64F908CD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E706AC88-F534-466C-B378-44CBFE2D3850}">
      <dgm:prSet/>
      <dgm:spPr>
        <a:solidFill>
          <a:schemeClr val="accent5"/>
        </a:solidFill>
        <a:ln w="25400" cap="flat" cmpd="sng" algn="ctr">
          <a:noFill/>
          <a:prstDash val="solid"/>
        </a:ln>
        <a:effectLst/>
        <a:sp3d extrusionH="381000">
          <a:bevelT w="152400" h="50800" prst="softRound"/>
          <a:bevelB/>
        </a:sp3d>
      </dgm:spPr>
      <dgm:t>
        <a:bodyPr/>
        <a:lstStyle/>
        <a:p>
          <a:pPr algn="ctr"/>
          <a:endParaRPr lang="en-GB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19D0F74-A2ED-4C5D-8E8B-317B638F1E0D}" type="parTrans" cxnId="{9901D246-35D1-48F9-9BB4-5477AF4AD329}">
      <dgm:prSet/>
      <dgm:spPr/>
      <dgm:t>
        <a:bodyPr/>
        <a:lstStyle/>
        <a:p>
          <a:pPr algn="ctr"/>
          <a:endParaRPr lang="en-GB"/>
        </a:p>
      </dgm:t>
    </dgm:pt>
    <dgm:pt modelId="{C46B09B8-95B3-4165-B5DF-450B656888AE}" type="sibTrans" cxnId="{9901D246-35D1-48F9-9BB4-5477AF4AD329}">
      <dgm:prSet/>
      <dgm:spPr>
        <a:noFill/>
        <a:ln>
          <a:noFill/>
        </a:ln>
        <a:effectLst/>
        <a:sp3d extrusionH="381000"/>
      </dgm:spPr>
      <dgm:t>
        <a:bodyPr/>
        <a:lstStyle/>
        <a:p>
          <a:pPr algn="ctr"/>
          <a:endParaRPr lang="en-GB"/>
        </a:p>
      </dgm:t>
    </dgm:pt>
    <dgm:pt modelId="{CE894728-54D2-4C13-BBB2-B7AAC5E1F03C}">
      <dgm:prSet phldrT="[Text]" custAng="2532186" custScaleX="151453" custScaleY="151960" custRadScaleRad="87542" custRadScaleInc="4774"/>
      <dgm:spPr>
        <a:prstGeom prst="flowChartManualOperation">
          <a:avLst/>
        </a:prstGeom>
      </dgm:spPr>
      <dgm:t>
        <a:bodyPr/>
        <a:lstStyle/>
        <a:p>
          <a:pPr algn="ctr"/>
          <a:endParaRPr lang="en-GB"/>
        </a:p>
      </dgm:t>
    </dgm:pt>
    <dgm:pt modelId="{9C7FCE61-4C8A-4429-962C-163CECC65FC9}" type="parTrans" cxnId="{6BCE9803-BCEE-487A-8E10-6B5A20B3DF9B}">
      <dgm:prSet/>
      <dgm:spPr/>
      <dgm:t>
        <a:bodyPr/>
        <a:lstStyle/>
        <a:p>
          <a:pPr algn="ctr"/>
          <a:endParaRPr lang="en-GB"/>
        </a:p>
      </dgm:t>
    </dgm:pt>
    <dgm:pt modelId="{42CC9625-6332-4187-A3CE-470CE47EA174}" type="sibTrans" cxnId="{6BCE9803-BCEE-487A-8E10-6B5A20B3DF9B}">
      <dgm:prSet/>
      <dgm:spPr/>
      <dgm:t>
        <a:bodyPr/>
        <a:lstStyle/>
        <a:p>
          <a:pPr algn="ctr"/>
          <a:endParaRPr lang="en-GB"/>
        </a:p>
      </dgm:t>
    </dgm:pt>
    <dgm:pt modelId="{5D2BE506-2414-4C6F-8FCC-D7433F11987B}">
      <dgm:prSet phldrT="[Text]" custT="1"/>
      <dgm:spPr>
        <a:noFill/>
        <a:ln w="25400" cap="flat" cmpd="sng" algn="ctr">
          <a:noFill/>
          <a:prstDash val="solid"/>
        </a:ln>
        <a:effectLst/>
        <a:sp3d extrusionH="381000"/>
      </dgm:spPr>
      <dgm:t>
        <a:bodyPr lIns="0" rIns="0" bIns="0"/>
        <a:lstStyle/>
        <a:p>
          <a:pPr algn="ctr">
            <a:lnSpc>
              <a:spcPct val="100000"/>
            </a:lnSpc>
            <a:spcAft>
              <a:spcPts val="0"/>
            </a:spcAft>
          </a:pPr>
          <a:endParaRPr lang="en-GB" sz="1800" b="1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32916A0-0FE1-446E-A4AD-39F046FEBCFC}" type="sibTrans" cxnId="{A1386C1F-FEA8-4E68-9C4C-36D7E20E0B98}">
      <dgm:prSet/>
      <dgm:spPr/>
      <dgm:t>
        <a:bodyPr/>
        <a:lstStyle/>
        <a:p>
          <a:pPr algn="ctr"/>
          <a:endParaRPr lang="en-GB"/>
        </a:p>
      </dgm:t>
    </dgm:pt>
    <dgm:pt modelId="{4CCCD9E1-2CB5-4629-A2FA-E1D64E2C5EDF}" type="parTrans" cxnId="{A1386C1F-FEA8-4E68-9C4C-36D7E20E0B98}">
      <dgm:prSet/>
      <dgm:spPr/>
      <dgm:t>
        <a:bodyPr/>
        <a:lstStyle/>
        <a:p>
          <a:pPr algn="ctr"/>
          <a:endParaRPr lang="en-GB"/>
        </a:p>
      </dgm:t>
    </dgm:pt>
    <dgm:pt modelId="{6F54DBEA-8C3B-454D-835B-EA6C24EF7142}" type="pres">
      <dgm:prSet presAssocID="{2E73064A-1AC8-4BE6-9718-B6704BE3A26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922003B-7A6C-43C1-B20D-23B936E11561}" type="pres">
      <dgm:prSet presAssocID="{5D2BE506-2414-4C6F-8FCC-D7433F11987B}" presName="centerShape" presStyleLbl="node0" presStyleIdx="0" presStyleCnt="1" custScaleX="164606" custScaleY="164606" custLinFactNeighborX="-21507" custLinFactNeighborY="-5523"/>
      <dgm:spPr>
        <a:xfrm>
          <a:off x="3020520" y="1683323"/>
          <a:ext cx="2411842" cy="2411842"/>
        </a:xfrm>
        <a:prstGeom prst="ellipse">
          <a:avLst/>
        </a:prstGeom>
      </dgm:spPr>
      <dgm:t>
        <a:bodyPr/>
        <a:lstStyle/>
        <a:p>
          <a:endParaRPr lang="en-GB"/>
        </a:p>
      </dgm:t>
    </dgm:pt>
    <dgm:pt modelId="{545592C3-5A51-4A3F-8E97-03547219FB38}" type="pres">
      <dgm:prSet presAssocID="{E706AC88-F534-466C-B378-44CBFE2D3850}" presName="node" presStyleLbl="node1" presStyleIdx="0" presStyleCnt="9" custScaleX="152157" custScaleY="138324" custRadScaleRad="81462" custRadScaleInc="-1">
        <dgm:presLayoutVars>
          <dgm:bulletEnabled val="1"/>
        </dgm:presLayoutVars>
      </dgm:prSet>
      <dgm:spPr>
        <a:xfrm>
          <a:off x="3446134" y="245110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267FB262-0959-4303-A16A-992A61F32F1A}" type="pres">
      <dgm:prSet presAssocID="{E706AC88-F534-466C-B378-44CBFE2D3850}" presName="dummy" presStyleCnt="0"/>
      <dgm:spPr/>
      <dgm:t>
        <a:bodyPr/>
        <a:lstStyle/>
        <a:p>
          <a:endParaRPr lang="en-GB"/>
        </a:p>
      </dgm:t>
    </dgm:pt>
    <dgm:pt modelId="{818D7E00-2307-467F-A372-58229342AA12}" type="pres">
      <dgm:prSet presAssocID="{C46B09B8-95B3-4165-B5DF-450B656888AE}" presName="sibTrans" presStyleLbl="sibTrans2D1" presStyleIdx="0" presStyleCnt="9"/>
      <dgm:spPr>
        <a:xfrm>
          <a:off x="1648582" y="911751"/>
          <a:ext cx="4823965" cy="4823965"/>
        </a:xfrm>
        <a:prstGeom prst="blockArc">
          <a:avLst>
            <a:gd name="adj1" fmla="val 16440285"/>
            <a:gd name="adj2" fmla="val 18412627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D7F140D5-EC86-4F3C-B8FA-FB990086485B}" type="pres">
      <dgm:prSet presAssocID="{CFB91DD5-5045-4E98-80AF-0CCCD850773E}" presName="node" presStyleLbl="node1" presStyleIdx="1" presStyleCnt="9" custAng="2405854" custScaleX="152157" custScaleY="138324" custRadScaleRad="81354" custRadScaleInc="5077">
        <dgm:presLayoutVars>
          <dgm:bulletEnabled val="1"/>
        </dgm:presLayoutVars>
      </dgm:prSet>
      <dgm:spPr>
        <a:xfrm rot="2405854">
          <a:off x="4705536" y="714502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A67ABE1A-B543-4930-B687-C4FC6A6159FE}" type="pres">
      <dgm:prSet presAssocID="{CFB91DD5-5045-4E98-80AF-0CCCD850773E}" presName="dummy" presStyleCnt="0"/>
      <dgm:spPr/>
      <dgm:t>
        <a:bodyPr/>
        <a:lstStyle/>
        <a:p>
          <a:endParaRPr lang="en-GB"/>
        </a:p>
      </dgm:t>
    </dgm:pt>
    <dgm:pt modelId="{3E771803-FF0E-42A0-9C12-6427B4D0FFE3}" type="pres">
      <dgm:prSet presAssocID="{060C55B3-CF8A-4F41-81B9-9E68A96FE3A5}" presName="sibTrans" presStyleLbl="sibTrans2D1" presStyleIdx="1" presStyleCnt="9"/>
      <dgm:spPr>
        <a:xfrm>
          <a:off x="1404052" y="700864"/>
          <a:ext cx="4823965" cy="4823965"/>
        </a:xfrm>
        <a:prstGeom prst="blockArc">
          <a:avLst>
            <a:gd name="adj1" fmla="val 18880374"/>
            <a:gd name="adj2" fmla="val 20847906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05267755-B62F-41EB-A9AF-8F50C15BFC6C}" type="pres">
      <dgm:prSet presAssocID="{990DEC97-018E-4724-83F5-B20DAD2AB1D9}" presName="node" presStyleLbl="node1" presStyleIdx="2" presStyleCnt="9" custAng="4889646" custScaleX="152157" custScaleY="138324" custRadScaleRad="81271" custRadScaleInc="9773">
        <dgm:presLayoutVars>
          <dgm:bulletEnabled val="1"/>
        </dgm:presLayoutVars>
      </dgm:prSet>
      <dgm:spPr>
        <a:xfrm rot="4889646">
          <a:off x="5354178" y="1888014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4395A2AD-C739-47B1-9386-FFA7A5273502}" type="pres">
      <dgm:prSet presAssocID="{990DEC97-018E-4724-83F5-B20DAD2AB1D9}" presName="dummy" presStyleCnt="0"/>
      <dgm:spPr/>
      <dgm:t>
        <a:bodyPr/>
        <a:lstStyle/>
        <a:p>
          <a:endParaRPr lang="en-GB"/>
        </a:p>
      </dgm:t>
    </dgm:pt>
    <dgm:pt modelId="{83CBF512-234D-4574-8F78-A39EDB8258CB}" type="pres">
      <dgm:prSet presAssocID="{39AB93AD-5EC7-451A-8445-E4D05412B4F6}" presName="sibTrans" presStyleLbl="sibTrans2D1" presStyleIdx="2" presStyleCnt="9"/>
      <dgm:spPr>
        <a:xfrm>
          <a:off x="1358340" y="412686"/>
          <a:ext cx="4823965" cy="4823965"/>
        </a:xfrm>
        <a:prstGeom prst="blockArc">
          <a:avLst>
            <a:gd name="adj1" fmla="val 21270506"/>
            <a:gd name="adj2" fmla="val 1568512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5943F591-4E7D-41F3-81D0-F0C622438DFB}" type="pres">
      <dgm:prSet presAssocID="{67AF162D-4404-422B-ABD9-D8FF6F89DAEE}" presName="node" presStyleLbl="node1" presStyleIdx="3" presStyleCnt="9" custAng="7279548" custScaleX="152157" custScaleY="138324" custRadScaleRad="81784" custRadScaleInc="2727">
        <dgm:presLayoutVars>
          <dgm:bulletEnabled val="1"/>
        </dgm:presLayoutVars>
      </dgm:prSet>
      <dgm:spPr>
        <a:xfrm rot="7279548">
          <a:off x="5122125" y="3161745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CBBEFBCA-0877-411F-8C0C-DEFC61B45375}" type="pres">
      <dgm:prSet presAssocID="{67AF162D-4404-422B-ABD9-D8FF6F89DAEE}" presName="dummy" presStyleCnt="0"/>
      <dgm:spPr/>
      <dgm:t>
        <a:bodyPr/>
        <a:lstStyle/>
        <a:p>
          <a:endParaRPr lang="en-GB"/>
        </a:p>
      </dgm:t>
    </dgm:pt>
    <dgm:pt modelId="{15FB5DB0-ABB0-44BB-A4B6-D5BDB83697CC}" type="pres">
      <dgm:prSet presAssocID="{B0EC6F8B-6ECD-4AD6-B4BE-4EF7E18B069F}" presName="sibTrans" presStyleLbl="sibTrans2D1" presStyleIdx="3" presStyleCnt="9"/>
      <dgm:spPr>
        <a:xfrm>
          <a:off x="1534592" y="111704"/>
          <a:ext cx="4823965" cy="4823965"/>
        </a:xfrm>
        <a:prstGeom prst="blockArc">
          <a:avLst>
            <a:gd name="adj1" fmla="val 2073820"/>
            <a:gd name="adj2" fmla="val 3995063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1A438B8A-5991-4881-A3D8-222BD36C85C6}" type="pres">
      <dgm:prSet presAssocID="{2D7A9CFB-D676-4A39-9515-5586D8E9629E}" presName="node" presStyleLbl="node1" presStyleIdx="4" presStyleCnt="9" custAng="9607441" custScaleX="152157" custScaleY="138324" custRadScaleRad="81329" custRadScaleInc="-788">
        <dgm:presLayoutVars>
          <dgm:bulletEnabled val="1"/>
        </dgm:presLayoutVars>
      </dgm:prSet>
      <dgm:spPr>
        <a:xfrm rot="9607441">
          <a:off x="4110116" y="3993788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D798AC21-7141-44AF-8C47-1FFEF900BE1E}" type="pres">
      <dgm:prSet presAssocID="{2D7A9CFB-D676-4A39-9515-5586D8E9629E}" presName="dummy" presStyleCnt="0"/>
      <dgm:spPr/>
      <dgm:t>
        <a:bodyPr/>
        <a:lstStyle/>
        <a:p>
          <a:endParaRPr lang="en-GB"/>
        </a:p>
      </dgm:t>
    </dgm:pt>
    <dgm:pt modelId="{1AD1D238-C8B7-453D-A97C-C1A4E175EF7B}" type="pres">
      <dgm:prSet presAssocID="{0963E344-C365-4377-9751-764CF5F16756}" presName="sibTrans" presStyleLbl="sibTrans2D1" presStyleIdx="4" presStyleCnt="9"/>
      <dgm:spPr>
        <a:xfrm>
          <a:off x="1815249" y="10579"/>
          <a:ext cx="4823965" cy="4823965"/>
        </a:xfrm>
        <a:prstGeom prst="blockArc">
          <a:avLst>
            <a:gd name="adj1" fmla="val 4427146"/>
            <a:gd name="adj2" fmla="val 6419376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B9809C3A-278B-4C0A-8494-3BDAC6991C05}" type="pres">
      <dgm:prSet presAssocID="{C911024A-4377-480E-A117-E64DDA189608}" presName="node" presStyleLbl="node1" presStyleIdx="5" presStyleCnt="9" custAng="12057690" custScaleX="152157" custScaleY="138324" custRadScaleRad="81399" custRadScaleInc="7589">
        <dgm:presLayoutVars>
          <dgm:bulletEnabled val="1"/>
        </dgm:presLayoutVars>
      </dgm:prSet>
      <dgm:spPr>
        <a:xfrm rot="12057690">
          <a:off x="2752941" y="3984604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46873725-A746-4E6E-ABD9-F4C3496F1D19}" type="pres">
      <dgm:prSet presAssocID="{C911024A-4377-480E-A117-E64DDA189608}" presName="dummy" presStyleCnt="0"/>
      <dgm:spPr/>
      <dgm:t>
        <a:bodyPr/>
        <a:lstStyle/>
        <a:p>
          <a:endParaRPr lang="en-GB"/>
        </a:p>
      </dgm:t>
    </dgm:pt>
    <dgm:pt modelId="{38793790-651A-4AC0-9E6C-5C95F6DBD008}" type="pres">
      <dgm:prSet presAssocID="{C889BA04-25D6-4E71-A065-4D9AE55436DC}" presName="sibTrans" presStyleLbl="sibTrans2D1" presStyleIdx="5" presStyleCnt="9"/>
      <dgm:spPr>
        <a:xfrm>
          <a:off x="2129446" y="131527"/>
          <a:ext cx="4823965" cy="4823965"/>
        </a:xfrm>
        <a:prstGeom prst="blockArc">
          <a:avLst>
            <a:gd name="adj1" fmla="val 6907097"/>
            <a:gd name="adj2" fmla="val 8867745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A6632EA8-F632-4B8E-837F-8286740151DF}" type="pres">
      <dgm:prSet presAssocID="{1C9D8031-9711-452C-A28A-FD8369D9C18A}" presName="node" presStyleLbl="node1" presStyleIdx="6" presStyleCnt="9" custAng="14507923" custScaleX="152157" custScaleY="138324" custRadScaleRad="81190" custRadScaleInc="11271">
        <dgm:presLayoutVars>
          <dgm:bulletEnabled val="1"/>
        </dgm:presLayoutVars>
      </dgm:prSet>
      <dgm:spPr>
        <a:xfrm rot="14507923">
          <a:off x="1751461" y="3099908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8F8BD030-DD05-4040-BDBA-BC42DBCD171F}" type="pres">
      <dgm:prSet presAssocID="{1C9D8031-9711-452C-A28A-FD8369D9C18A}" presName="dummy" presStyleCnt="0"/>
      <dgm:spPr/>
      <dgm:t>
        <a:bodyPr/>
        <a:lstStyle/>
        <a:p>
          <a:endParaRPr lang="en-GB"/>
        </a:p>
      </dgm:t>
    </dgm:pt>
    <dgm:pt modelId="{35D5C93B-37E5-4FBB-88D6-42B11EE1BF62}" type="pres">
      <dgm:prSet presAssocID="{5EF31804-19C0-43A0-BCF7-E5E6B278212A}" presName="sibTrans" presStyleLbl="sibTrans2D1" presStyleIdx="6" presStyleCnt="9"/>
      <dgm:spPr>
        <a:xfrm>
          <a:off x="2273512" y="396115"/>
          <a:ext cx="4823965" cy="4823965"/>
        </a:xfrm>
        <a:prstGeom prst="blockArc">
          <a:avLst>
            <a:gd name="adj1" fmla="val 9304101"/>
            <a:gd name="adj2" fmla="val 11204105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FE5C6922-C01F-40EE-8C3C-086B9568732B}" type="pres">
      <dgm:prSet presAssocID="{66A159B7-80E8-4323-8C8C-FB2E16BAD81A}" presName="node" presStyleLbl="node1" presStyleIdx="7" presStyleCnt="9" custAng="16705181" custScaleX="152157" custScaleY="138324" custRadScaleRad="81403" custRadScaleInc="5415">
        <dgm:presLayoutVars>
          <dgm:bulletEnabled val="1"/>
        </dgm:presLayoutVars>
      </dgm:prSet>
      <dgm:spPr>
        <a:xfrm rot="16705181">
          <a:off x="1546523" y="1820189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98E63C0B-A8B2-4BE1-B05B-4069F02E51F0}" type="pres">
      <dgm:prSet presAssocID="{66A159B7-80E8-4323-8C8C-FB2E16BAD81A}" presName="dummy" presStyleCnt="0"/>
      <dgm:spPr/>
      <dgm:t>
        <a:bodyPr/>
        <a:lstStyle/>
        <a:p>
          <a:endParaRPr lang="en-GB"/>
        </a:p>
      </dgm:t>
    </dgm:pt>
    <dgm:pt modelId="{31FF5265-E478-4C2A-8F70-49A7DF69C0E6}" type="pres">
      <dgm:prSet presAssocID="{5785D728-6491-45F1-ACEF-07B29BABC6C2}" presName="sibTrans" presStyleLbl="sibTrans2D1" presStyleIdx="7" presStyleCnt="9"/>
      <dgm:spPr>
        <a:xfrm>
          <a:off x="2212022" y="720788"/>
          <a:ext cx="4823965" cy="4823965"/>
        </a:xfrm>
        <a:prstGeom prst="blockArc">
          <a:avLst>
            <a:gd name="adj1" fmla="val 11682790"/>
            <a:gd name="adj2" fmla="val 13598063"/>
            <a:gd name="adj3" fmla="val 3062"/>
          </a:avLst>
        </a:prstGeom>
      </dgm:spPr>
      <dgm:t>
        <a:bodyPr/>
        <a:lstStyle/>
        <a:p>
          <a:endParaRPr lang="en-GB"/>
        </a:p>
      </dgm:t>
    </dgm:pt>
    <dgm:pt modelId="{E0938E56-DB2A-4897-B9AA-64DA14DFD0F7}" type="pres">
      <dgm:prSet presAssocID="{E844EACF-37C8-4BB9-BB8F-09679F1A24BD}" presName="node" presStyleLbl="node1" presStyleIdx="8" presStyleCnt="9" custAng="19145286" custScaleX="152157" custScaleY="138324" custRadScaleRad="81214" custRadScaleInc="1912">
        <dgm:presLayoutVars>
          <dgm:bulletEnabled val="1"/>
        </dgm:presLayoutVars>
      </dgm:prSet>
      <dgm:spPr>
        <a:xfrm rot="19145286">
          <a:off x="2212864" y="696771"/>
          <a:ext cx="1560605" cy="1418727"/>
        </a:xfrm>
        <a:prstGeom prst="flowChartManualOperation">
          <a:avLst/>
        </a:prstGeom>
      </dgm:spPr>
      <dgm:t>
        <a:bodyPr/>
        <a:lstStyle/>
        <a:p>
          <a:endParaRPr lang="en-GB"/>
        </a:p>
      </dgm:t>
    </dgm:pt>
    <dgm:pt modelId="{01188F19-FB30-4620-85E7-0AD7CCA80D86}" type="pres">
      <dgm:prSet presAssocID="{E844EACF-37C8-4BB9-BB8F-09679F1A24BD}" presName="dummy" presStyleCnt="0"/>
      <dgm:spPr/>
      <dgm:t>
        <a:bodyPr/>
        <a:lstStyle/>
        <a:p>
          <a:endParaRPr lang="en-GB"/>
        </a:p>
      </dgm:t>
    </dgm:pt>
    <dgm:pt modelId="{65717E19-0AA7-4899-9199-1A07967A0AC8}" type="pres">
      <dgm:prSet presAssocID="{F828DD8A-1D9F-4C3A-9A8C-CF7CE881CFDC}" presName="sibTrans" presStyleLbl="sibTrans2D1" presStyleIdx="8" presStyleCnt="9"/>
      <dgm:spPr>
        <a:xfrm>
          <a:off x="1982745" y="911580"/>
          <a:ext cx="4823965" cy="4823965"/>
        </a:xfrm>
        <a:prstGeom prst="blockArc">
          <a:avLst>
            <a:gd name="adj1" fmla="val 14030085"/>
            <a:gd name="adj2" fmla="val 15956204"/>
            <a:gd name="adj3" fmla="val 3062"/>
          </a:avLst>
        </a:prstGeom>
      </dgm:spPr>
      <dgm:t>
        <a:bodyPr/>
        <a:lstStyle/>
        <a:p>
          <a:endParaRPr lang="en-GB"/>
        </a:p>
      </dgm:t>
    </dgm:pt>
  </dgm:ptLst>
  <dgm:cxnLst>
    <dgm:cxn modelId="{A7374350-BB21-4121-A652-4B87EDB331AE}" type="presOf" srcId="{C46B09B8-95B3-4165-B5DF-450B656888AE}" destId="{818D7E00-2307-467F-A372-58229342AA12}" srcOrd="0" destOrd="0" presId="urn:microsoft.com/office/officeart/2005/8/layout/radial6"/>
    <dgm:cxn modelId="{8BB1445E-29EA-44B5-B0B1-B52E842533DC}" type="presOf" srcId="{C889BA04-25D6-4E71-A065-4D9AE55436DC}" destId="{38793790-651A-4AC0-9E6C-5C95F6DBD008}" srcOrd="0" destOrd="0" presId="urn:microsoft.com/office/officeart/2005/8/layout/radial6"/>
    <dgm:cxn modelId="{7D1ABCAE-967B-444E-8EF6-532C384E1164}" type="presOf" srcId="{2E73064A-1AC8-4BE6-9718-B6704BE3A26D}" destId="{6F54DBEA-8C3B-454D-835B-EA6C24EF7142}" srcOrd="0" destOrd="0" presId="urn:microsoft.com/office/officeart/2005/8/layout/radial6"/>
    <dgm:cxn modelId="{2662BC1E-82E3-4679-A2D1-3F4B4576D802}" srcId="{5D2BE506-2414-4C6F-8FCC-D7433F11987B}" destId="{E844EACF-37C8-4BB9-BB8F-09679F1A24BD}" srcOrd="8" destOrd="0" parTransId="{900664E4-0D8E-4E63-AEAD-DC9D32B9EA80}" sibTransId="{F828DD8A-1D9F-4C3A-9A8C-CF7CE881CFDC}"/>
    <dgm:cxn modelId="{7FA55D2D-52E4-4DD9-BDEC-7C58A277B9A3}" srcId="{5D2BE506-2414-4C6F-8FCC-D7433F11987B}" destId="{2D7A9CFB-D676-4A39-9515-5586D8E9629E}" srcOrd="4" destOrd="0" parTransId="{16EF3849-4265-45EC-9621-931037F3AB88}" sibTransId="{0963E344-C365-4377-9751-764CF5F16756}"/>
    <dgm:cxn modelId="{A1386C1F-FEA8-4E68-9C4C-36D7E20E0B98}" srcId="{2E73064A-1AC8-4BE6-9718-B6704BE3A26D}" destId="{5D2BE506-2414-4C6F-8FCC-D7433F11987B}" srcOrd="0" destOrd="0" parTransId="{4CCCD9E1-2CB5-4629-A2FA-E1D64E2C5EDF}" sibTransId="{832916A0-0FE1-446E-A4AD-39F046FEBCFC}"/>
    <dgm:cxn modelId="{027D25F3-715F-43C2-A2A4-7483504EB878}" srcId="{5D2BE506-2414-4C6F-8FCC-D7433F11987B}" destId="{CFB91DD5-5045-4E98-80AF-0CCCD850773E}" srcOrd="1" destOrd="0" parTransId="{A1CE02C8-DBA7-476A-B005-2254F33FD8B0}" sibTransId="{060C55B3-CF8A-4F41-81B9-9E68A96FE3A5}"/>
    <dgm:cxn modelId="{33B32DC1-5C64-479F-9D4B-7AD2D8313A40}" type="presOf" srcId="{0963E344-C365-4377-9751-764CF5F16756}" destId="{1AD1D238-C8B7-453D-A97C-C1A4E175EF7B}" srcOrd="0" destOrd="0" presId="urn:microsoft.com/office/officeart/2005/8/layout/radial6"/>
    <dgm:cxn modelId="{AC432347-9551-47F0-9DAD-686B403F5ED3}" type="presOf" srcId="{990DEC97-018E-4724-83F5-B20DAD2AB1D9}" destId="{05267755-B62F-41EB-A9AF-8F50C15BFC6C}" srcOrd="0" destOrd="0" presId="urn:microsoft.com/office/officeart/2005/8/layout/radial6"/>
    <dgm:cxn modelId="{1A14F80F-2331-4A18-9E4F-39DA4D126D67}" type="presOf" srcId="{B0EC6F8B-6ECD-4AD6-B4BE-4EF7E18B069F}" destId="{15FB5DB0-ABB0-44BB-A4B6-D5BDB83697CC}" srcOrd="0" destOrd="0" presId="urn:microsoft.com/office/officeart/2005/8/layout/radial6"/>
    <dgm:cxn modelId="{35F93446-9806-4E42-BD18-66C12423223C}" type="presOf" srcId="{E706AC88-F534-466C-B378-44CBFE2D3850}" destId="{545592C3-5A51-4A3F-8E97-03547219FB38}" srcOrd="0" destOrd="0" presId="urn:microsoft.com/office/officeart/2005/8/layout/radial6"/>
    <dgm:cxn modelId="{4469E735-A746-4C73-8B8F-371848BAF405}" type="presOf" srcId="{060C55B3-CF8A-4F41-81B9-9E68A96FE3A5}" destId="{3E771803-FF0E-42A0-9C12-6427B4D0FFE3}" srcOrd="0" destOrd="0" presId="urn:microsoft.com/office/officeart/2005/8/layout/radial6"/>
    <dgm:cxn modelId="{FFAB0EF0-EA6B-4693-869F-78C54FE19798}" srcId="{5D2BE506-2414-4C6F-8FCC-D7433F11987B}" destId="{C911024A-4377-480E-A117-E64DDA189608}" srcOrd="5" destOrd="0" parTransId="{4CFA9563-ED7C-4D3F-AF86-CB6030C8AB73}" sibTransId="{C889BA04-25D6-4E71-A065-4D9AE55436DC}"/>
    <dgm:cxn modelId="{8B15CAF4-22F1-4405-8D24-34B7B53EE697}" type="presOf" srcId="{F828DD8A-1D9F-4C3A-9A8C-CF7CE881CFDC}" destId="{65717E19-0AA7-4899-9199-1A07967A0AC8}" srcOrd="0" destOrd="0" presId="urn:microsoft.com/office/officeart/2005/8/layout/radial6"/>
    <dgm:cxn modelId="{5BF3F8B1-C335-4309-A468-97E9C842E0D9}" srcId="{2E73064A-1AC8-4BE6-9718-B6704BE3A26D}" destId="{AF9E8CF9-19EB-46E3-A91E-04B3734BD5B3}" srcOrd="1" destOrd="0" parTransId="{204EF726-96C5-44A9-B949-8CF60A2820B4}" sibTransId="{DBBD19A8-4D65-491B-9506-8F52349FFCAD}"/>
    <dgm:cxn modelId="{48679150-E450-45A4-91B5-B594F9257C12}" type="presOf" srcId="{2D7A9CFB-D676-4A39-9515-5586D8E9629E}" destId="{1A438B8A-5991-4881-A3D8-222BD36C85C6}" srcOrd="0" destOrd="0" presId="urn:microsoft.com/office/officeart/2005/8/layout/radial6"/>
    <dgm:cxn modelId="{B8D6AE96-E306-40B1-B0F1-FABCC41C579E}" srcId="{5D2BE506-2414-4C6F-8FCC-D7433F11987B}" destId="{990DEC97-018E-4724-83F5-B20DAD2AB1D9}" srcOrd="2" destOrd="0" parTransId="{0539390D-9020-4DF3-8500-ADA207B3EAAE}" sibTransId="{39AB93AD-5EC7-451A-8445-E4D05412B4F6}"/>
    <dgm:cxn modelId="{83D20AA1-3DAE-431F-8D15-DE133D0AB31F}" srcId="{5D2BE506-2414-4C6F-8FCC-D7433F11987B}" destId="{1C9D8031-9711-452C-A28A-FD8369D9C18A}" srcOrd="6" destOrd="0" parTransId="{398C1DEC-B662-4444-98CA-FC20E0D9CA55}" sibTransId="{5EF31804-19C0-43A0-BCF7-E5E6B278212A}"/>
    <dgm:cxn modelId="{7975F648-73D4-43B8-97EB-6CF46F8117FE}" type="presOf" srcId="{5785D728-6491-45F1-ACEF-07B29BABC6C2}" destId="{31FF5265-E478-4C2A-8F70-49A7DF69C0E6}" srcOrd="0" destOrd="0" presId="urn:microsoft.com/office/officeart/2005/8/layout/radial6"/>
    <dgm:cxn modelId="{7D67964F-92CB-4F9A-B149-695B9D2105C7}" type="presOf" srcId="{E844EACF-37C8-4BB9-BB8F-09679F1A24BD}" destId="{E0938E56-DB2A-4897-B9AA-64DA14DFD0F7}" srcOrd="0" destOrd="0" presId="urn:microsoft.com/office/officeart/2005/8/layout/radial6"/>
    <dgm:cxn modelId="{6BCE9803-BCEE-487A-8E10-6B5A20B3DF9B}" srcId="{2E73064A-1AC8-4BE6-9718-B6704BE3A26D}" destId="{CE894728-54D2-4C13-BBB2-B7AAC5E1F03C}" srcOrd="2" destOrd="0" parTransId="{9C7FCE61-4C8A-4429-962C-163CECC65FC9}" sibTransId="{42CC9625-6332-4187-A3CE-470CE47EA174}"/>
    <dgm:cxn modelId="{920B9276-1262-4370-A1CC-38014674B4CE}" type="presOf" srcId="{66A159B7-80E8-4323-8C8C-FB2E16BAD81A}" destId="{FE5C6922-C01F-40EE-8C3C-086B9568732B}" srcOrd="0" destOrd="0" presId="urn:microsoft.com/office/officeart/2005/8/layout/radial6"/>
    <dgm:cxn modelId="{7C473D80-A466-4922-90F5-501FB3F20942}" type="presOf" srcId="{5D2BE506-2414-4C6F-8FCC-D7433F11987B}" destId="{C922003B-7A6C-43C1-B20D-23B936E11561}" srcOrd="0" destOrd="0" presId="urn:microsoft.com/office/officeart/2005/8/layout/radial6"/>
    <dgm:cxn modelId="{14E18B55-B35E-4CB4-838D-424C29F1431C}" srcId="{5D2BE506-2414-4C6F-8FCC-D7433F11987B}" destId="{67AF162D-4404-422B-ABD9-D8FF6F89DAEE}" srcOrd="3" destOrd="0" parTransId="{2C6FA696-4999-4157-BB29-9BDFA8BBA50D}" sibTransId="{B0EC6F8B-6ECD-4AD6-B4BE-4EF7E18B069F}"/>
    <dgm:cxn modelId="{7BF44286-054D-43EE-A8D0-A87D64F908CD}" srcId="{5D2BE506-2414-4C6F-8FCC-D7433F11987B}" destId="{66A159B7-80E8-4323-8C8C-FB2E16BAD81A}" srcOrd="7" destOrd="0" parTransId="{F02374DA-D2CA-4FF0-9A67-6514635722CE}" sibTransId="{5785D728-6491-45F1-ACEF-07B29BABC6C2}"/>
    <dgm:cxn modelId="{9901D246-35D1-48F9-9BB4-5477AF4AD329}" srcId="{5D2BE506-2414-4C6F-8FCC-D7433F11987B}" destId="{E706AC88-F534-466C-B378-44CBFE2D3850}" srcOrd="0" destOrd="0" parTransId="{019D0F74-A2ED-4C5D-8E8B-317B638F1E0D}" sibTransId="{C46B09B8-95B3-4165-B5DF-450B656888AE}"/>
    <dgm:cxn modelId="{D62577E0-A4BB-4D70-A678-56E316F6D892}" type="presOf" srcId="{1C9D8031-9711-452C-A28A-FD8369D9C18A}" destId="{A6632EA8-F632-4B8E-837F-8286740151DF}" srcOrd="0" destOrd="0" presId="urn:microsoft.com/office/officeart/2005/8/layout/radial6"/>
    <dgm:cxn modelId="{0734DBB2-6FED-47E7-8E87-B17D66E89895}" type="presOf" srcId="{67AF162D-4404-422B-ABD9-D8FF6F89DAEE}" destId="{5943F591-4E7D-41F3-81D0-F0C622438DFB}" srcOrd="0" destOrd="0" presId="urn:microsoft.com/office/officeart/2005/8/layout/radial6"/>
    <dgm:cxn modelId="{BF3A8F73-A88F-4C6B-83AE-D1D3F4A080AF}" type="presOf" srcId="{CFB91DD5-5045-4E98-80AF-0CCCD850773E}" destId="{D7F140D5-EC86-4F3C-B8FA-FB990086485B}" srcOrd="0" destOrd="0" presId="urn:microsoft.com/office/officeart/2005/8/layout/radial6"/>
    <dgm:cxn modelId="{A4087108-D6B6-4322-95AA-512F746CC94C}" type="presOf" srcId="{5EF31804-19C0-43A0-BCF7-E5E6B278212A}" destId="{35D5C93B-37E5-4FBB-88D6-42B11EE1BF62}" srcOrd="0" destOrd="0" presId="urn:microsoft.com/office/officeart/2005/8/layout/radial6"/>
    <dgm:cxn modelId="{88C7B47D-62B2-458E-9EA7-DC531CCBDBF8}" type="presOf" srcId="{39AB93AD-5EC7-451A-8445-E4D05412B4F6}" destId="{83CBF512-234D-4574-8F78-A39EDB8258CB}" srcOrd="0" destOrd="0" presId="urn:microsoft.com/office/officeart/2005/8/layout/radial6"/>
    <dgm:cxn modelId="{3C3DE20D-9414-4CAA-9BE4-1E496289DFA4}" type="presOf" srcId="{C911024A-4377-480E-A117-E64DDA189608}" destId="{B9809C3A-278B-4C0A-8494-3BDAC6991C05}" srcOrd="0" destOrd="0" presId="urn:microsoft.com/office/officeart/2005/8/layout/radial6"/>
    <dgm:cxn modelId="{9D856E7D-6CC2-4359-AAB8-5C09348901EF}" type="presParOf" srcId="{6F54DBEA-8C3B-454D-835B-EA6C24EF7142}" destId="{C922003B-7A6C-43C1-B20D-23B936E11561}" srcOrd="0" destOrd="0" presId="urn:microsoft.com/office/officeart/2005/8/layout/radial6"/>
    <dgm:cxn modelId="{AFEAC3C9-A42D-449E-AF51-B3A76E5EB082}" type="presParOf" srcId="{6F54DBEA-8C3B-454D-835B-EA6C24EF7142}" destId="{545592C3-5A51-4A3F-8E97-03547219FB38}" srcOrd="1" destOrd="0" presId="urn:microsoft.com/office/officeart/2005/8/layout/radial6"/>
    <dgm:cxn modelId="{BF9A57B1-F31E-48E2-993B-53022C0717F5}" type="presParOf" srcId="{6F54DBEA-8C3B-454D-835B-EA6C24EF7142}" destId="{267FB262-0959-4303-A16A-992A61F32F1A}" srcOrd="2" destOrd="0" presId="urn:microsoft.com/office/officeart/2005/8/layout/radial6"/>
    <dgm:cxn modelId="{B838156E-1122-491D-AB81-56DE268282A9}" type="presParOf" srcId="{6F54DBEA-8C3B-454D-835B-EA6C24EF7142}" destId="{818D7E00-2307-467F-A372-58229342AA12}" srcOrd="3" destOrd="0" presId="urn:microsoft.com/office/officeart/2005/8/layout/radial6"/>
    <dgm:cxn modelId="{269DE287-50D4-4C3E-A062-A2D6FFE9DC79}" type="presParOf" srcId="{6F54DBEA-8C3B-454D-835B-EA6C24EF7142}" destId="{D7F140D5-EC86-4F3C-B8FA-FB990086485B}" srcOrd="4" destOrd="0" presId="urn:microsoft.com/office/officeart/2005/8/layout/radial6"/>
    <dgm:cxn modelId="{0A8797F6-42A5-4C52-BC31-AA1E4A024305}" type="presParOf" srcId="{6F54DBEA-8C3B-454D-835B-EA6C24EF7142}" destId="{A67ABE1A-B543-4930-B687-C4FC6A6159FE}" srcOrd="5" destOrd="0" presId="urn:microsoft.com/office/officeart/2005/8/layout/radial6"/>
    <dgm:cxn modelId="{E0F38E60-2DDA-4A69-BC3E-D2E4747109CD}" type="presParOf" srcId="{6F54DBEA-8C3B-454D-835B-EA6C24EF7142}" destId="{3E771803-FF0E-42A0-9C12-6427B4D0FFE3}" srcOrd="6" destOrd="0" presId="urn:microsoft.com/office/officeart/2005/8/layout/radial6"/>
    <dgm:cxn modelId="{339608BB-952B-46E5-B396-862F2A05BF6B}" type="presParOf" srcId="{6F54DBEA-8C3B-454D-835B-EA6C24EF7142}" destId="{05267755-B62F-41EB-A9AF-8F50C15BFC6C}" srcOrd="7" destOrd="0" presId="urn:microsoft.com/office/officeart/2005/8/layout/radial6"/>
    <dgm:cxn modelId="{D855FF52-821B-4965-80AC-E81BCB4D55C1}" type="presParOf" srcId="{6F54DBEA-8C3B-454D-835B-EA6C24EF7142}" destId="{4395A2AD-C739-47B1-9386-FFA7A5273502}" srcOrd="8" destOrd="0" presId="urn:microsoft.com/office/officeart/2005/8/layout/radial6"/>
    <dgm:cxn modelId="{D5236F6B-E1BD-46F1-A536-9D4F6AD20577}" type="presParOf" srcId="{6F54DBEA-8C3B-454D-835B-EA6C24EF7142}" destId="{83CBF512-234D-4574-8F78-A39EDB8258CB}" srcOrd="9" destOrd="0" presId="urn:microsoft.com/office/officeart/2005/8/layout/radial6"/>
    <dgm:cxn modelId="{F9A62067-7454-4E91-AF9C-9973B6766437}" type="presParOf" srcId="{6F54DBEA-8C3B-454D-835B-EA6C24EF7142}" destId="{5943F591-4E7D-41F3-81D0-F0C622438DFB}" srcOrd="10" destOrd="0" presId="urn:microsoft.com/office/officeart/2005/8/layout/radial6"/>
    <dgm:cxn modelId="{EB116595-D5B9-4936-9CAC-6EB625D3E6C1}" type="presParOf" srcId="{6F54DBEA-8C3B-454D-835B-EA6C24EF7142}" destId="{CBBEFBCA-0877-411F-8C0C-DEFC61B45375}" srcOrd="11" destOrd="0" presId="urn:microsoft.com/office/officeart/2005/8/layout/radial6"/>
    <dgm:cxn modelId="{5085DFAF-9883-4FB2-A480-46A802A91300}" type="presParOf" srcId="{6F54DBEA-8C3B-454D-835B-EA6C24EF7142}" destId="{15FB5DB0-ABB0-44BB-A4B6-D5BDB83697CC}" srcOrd="12" destOrd="0" presId="urn:microsoft.com/office/officeart/2005/8/layout/radial6"/>
    <dgm:cxn modelId="{45023D1A-327E-4439-8DF6-6FD7159C62FF}" type="presParOf" srcId="{6F54DBEA-8C3B-454D-835B-EA6C24EF7142}" destId="{1A438B8A-5991-4881-A3D8-222BD36C85C6}" srcOrd="13" destOrd="0" presId="urn:microsoft.com/office/officeart/2005/8/layout/radial6"/>
    <dgm:cxn modelId="{2D3FAC02-C6FE-4A13-AA49-C03BE6637C76}" type="presParOf" srcId="{6F54DBEA-8C3B-454D-835B-EA6C24EF7142}" destId="{D798AC21-7141-44AF-8C47-1FFEF900BE1E}" srcOrd="14" destOrd="0" presId="urn:microsoft.com/office/officeart/2005/8/layout/radial6"/>
    <dgm:cxn modelId="{FDA09B31-C669-4BA0-BBD0-56A397A1BB2B}" type="presParOf" srcId="{6F54DBEA-8C3B-454D-835B-EA6C24EF7142}" destId="{1AD1D238-C8B7-453D-A97C-C1A4E175EF7B}" srcOrd="15" destOrd="0" presId="urn:microsoft.com/office/officeart/2005/8/layout/radial6"/>
    <dgm:cxn modelId="{AE21E6D1-7D04-49BA-9C5B-83C83BF2F2AC}" type="presParOf" srcId="{6F54DBEA-8C3B-454D-835B-EA6C24EF7142}" destId="{B9809C3A-278B-4C0A-8494-3BDAC6991C05}" srcOrd="16" destOrd="0" presId="urn:microsoft.com/office/officeart/2005/8/layout/radial6"/>
    <dgm:cxn modelId="{4E0EAA5F-0854-4946-A0A6-5B2749ED8D0B}" type="presParOf" srcId="{6F54DBEA-8C3B-454D-835B-EA6C24EF7142}" destId="{46873725-A746-4E6E-ABD9-F4C3496F1D19}" srcOrd="17" destOrd="0" presId="urn:microsoft.com/office/officeart/2005/8/layout/radial6"/>
    <dgm:cxn modelId="{D1809186-D271-42A4-A403-31E99B7F21E6}" type="presParOf" srcId="{6F54DBEA-8C3B-454D-835B-EA6C24EF7142}" destId="{38793790-651A-4AC0-9E6C-5C95F6DBD008}" srcOrd="18" destOrd="0" presId="urn:microsoft.com/office/officeart/2005/8/layout/radial6"/>
    <dgm:cxn modelId="{2620CC4C-6265-4CDD-9CDC-21CA56842ECF}" type="presParOf" srcId="{6F54DBEA-8C3B-454D-835B-EA6C24EF7142}" destId="{A6632EA8-F632-4B8E-837F-8286740151DF}" srcOrd="19" destOrd="0" presId="urn:microsoft.com/office/officeart/2005/8/layout/radial6"/>
    <dgm:cxn modelId="{0B6132C3-BE60-4E39-9323-BC3D1D809662}" type="presParOf" srcId="{6F54DBEA-8C3B-454D-835B-EA6C24EF7142}" destId="{8F8BD030-DD05-4040-BDBA-BC42DBCD171F}" srcOrd="20" destOrd="0" presId="urn:microsoft.com/office/officeart/2005/8/layout/radial6"/>
    <dgm:cxn modelId="{1E082269-B096-4605-B779-CD5F9853E1D9}" type="presParOf" srcId="{6F54DBEA-8C3B-454D-835B-EA6C24EF7142}" destId="{35D5C93B-37E5-4FBB-88D6-42B11EE1BF62}" srcOrd="21" destOrd="0" presId="urn:microsoft.com/office/officeart/2005/8/layout/radial6"/>
    <dgm:cxn modelId="{DD76B56E-3D53-487E-B1A6-36B12D6EC5E0}" type="presParOf" srcId="{6F54DBEA-8C3B-454D-835B-EA6C24EF7142}" destId="{FE5C6922-C01F-40EE-8C3C-086B9568732B}" srcOrd="22" destOrd="0" presId="urn:microsoft.com/office/officeart/2005/8/layout/radial6"/>
    <dgm:cxn modelId="{E10FE593-6F67-4FA7-A1E7-E7C05D271001}" type="presParOf" srcId="{6F54DBEA-8C3B-454D-835B-EA6C24EF7142}" destId="{98E63C0B-A8B2-4BE1-B05B-4069F02E51F0}" srcOrd="23" destOrd="0" presId="urn:microsoft.com/office/officeart/2005/8/layout/radial6"/>
    <dgm:cxn modelId="{5C159E3F-22CD-4D93-A0D6-8923F774B770}" type="presParOf" srcId="{6F54DBEA-8C3B-454D-835B-EA6C24EF7142}" destId="{31FF5265-E478-4C2A-8F70-49A7DF69C0E6}" srcOrd="24" destOrd="0" presId="urn:microsoft.com/office/officeart/2005/8/layout/radial6"/>
    <dgm:cxn modelId="{C5CFFBC8-14CA-48D0-AB6A-97DC5CFFB3F3}" type="presParOf" srcId="{6F54DBEA-8C3B-454D-835B-EA6C24EF7142}" destId="{E0938E56-DB2A-4897-B9AA-64DA14DFD0F7}" srcOrd="25" destOrd="0" presId="urn:microsoft.com/office/officeart/2005/8/layout/radial6"/>
    <dgm:cxn modelId="{F550A316-0360-4593-9782-F316564672A9}" type="presParOf" srcId="{6F54DBEA-8C3B-454D-835B-EA6C24EF7142}" destId="{01188F19-FB30-4620-85E7-0AD7CCA80D86}" srcOrd="26" destOrd="0" presId="urn:microsoft.com/office/officeart/2005/8/layout/radial6"/>
    <dgm:cxn modelId="{8EA3ED39-953E-437D-A302-6A63597C3CEE}" type="presParOf" srcId="{6F54DBEA-8C3B-454D-835B-EA6C24EF7142}" destId="{65717E19-0AA7-4899-9199-1A07967A0AC8}" srcOrd="27" destOrd="0" presId="urn:microsoft.com/office/officeart/2005/8/layout/radial6"/>
  </dgm:cxnLst>
  <dgm:bg>
    <a:effectLst>
      <a:outerShdw blurRad="76200" dist="12700" dir="8100000" sy="-23000" kx="800400" algn="br" rotWithShape="0">
        <a:prstClr val="black">
          <a:alpha val="20000"/>
        </a:prstClr>
      </a:outerShdw>
    </a:effectLst>
  </dgm:bg>
  <dgm:whole>
    <a:effectLst>
      <a:reflection blurRad="6350" stA="52000" endA="300" endPos="35000" dir="5400000" sy="-100000" algn="bl" rotWithShape="0"/>
    </a:effectLst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17E19-0AA7-4899-9199-1A07967A0AC8}">
      <dsp:nvSpPr>
        <dsp:cNvPr id="0" name=""/>
        <dsp:cNvSpPr/>
      </dsp:nvSpPr>
      <dsp:spPr>
        <a:xfrm>
          <a:off x="598966" y="940650"/>
          <a:ext cx="4750134" cy="4750134"/>
        </a:xfrm>
        <a:prstGeom prst="blockArc">
          <a:avLst>
            <a:gd name="adj1" fmla="val 14030085"/>
            <a:gd name="adj2" fmla="val 15956204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FF5265-E478-4C2A-8F70-49A7DF69C0E6}">
      <dsp:nvSpPr>
        <dsp:cNvPr id="0" name=""/>
        <dsp:cNvSpPr/>
      </dsp:nvSpPr>
      <dsp:spPr>
        <a:xfrm>
          <a:off x="824748" y="752766"/>
          <a:ext cx="4750134" cy="4750134"/>
        </a:xfrm>
        <a:prstGeom prst="blockArc">
          <a:avLst>
            <a:gd name="adj1" fmla="val 11682790"/>
            <a:gd name="adj2" fmla="val 13598063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D5C93B-37E5-4FBB-88D6-42B11EE1BF62}">
      <dsp:nvSpPr>
        <dsp:cNvPr id="0" name=""/>
        <dsp:cNvSpPr/>
      </dsp:nvSpPr>
      <dsp:spPr>
        <a:xfrm>
          <a:off x="885300" y="433042"/>
          <a:ext cx="4750134" cy="4750134"/>
        </a:xfrm>
        <a:prstGeom prst="blockArc">
          <a:avLst>
            <a:gd name="adj1" fmla="val 9304101"/>
            <a:gd name="adj2" fmla="val 11204105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793790-651A-4AC0-9E6C-5C95F6DBD008}">
      <dsp:nvSpPr>
        <dsp:cNvPr id="0" name=""/>
        <dsp:cNvSpPr/>
      </dsp:nvSpPr>
      <dsp:spPr>
        <a:xfrm>
          <a:off x="743430" y="172489"/>
          <a:ext cx="4750134" cy="4750134"/>
        </a:xfrm>
        <a:prstGeom prst="blockArc">
          <a:avLst>
            <a:gd name="adj1" fmla="val 6907097"/>
            <a:gd name="adj2" fmla="val 8867745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D1D238-C8B7-453D-A97C-C1A4E175EF7B}">
      <dsp:nvSpPr>
        <dsp:cNvPr id="0" name=""/>
        <dsp:cNvSpPr/>
      </dsp:nvSpPr>
      <dsp:spPr>
        <a:xfrm>
          <a:off x="434023" y="53384"/>
          <a:ext cx="4750134" cy="4750134"/>
        </a:xfrm>
        <a:prstGeom prst="blockArc">
          <a:avLst>
            <a:gd name="adj1" fmla="val 4427146"/>
            <a:gd name="adj2" fmla="val 6419376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FB5DB0-ABB0-44BB-A4B6-D5BDB83697CC}">
      <dsp:nvSpPr>
        <dsp:cNvPr id="0" name=""/>
        <dsp:cNvSpPr/>
      </dsp:nvSpPr>
      <dsp:spPr>
        <a:xfrm>
          <a:off x="157645" y="152967"/>
          <a:ext cx="4750134" cy="4750134"/>
        </a:xfrm>
        <a:prstGeom prst="blockArc">
          <a:avLst>
            <a:gd name="adj1" fmla="val 2073820"/>
            <a:gd name="adj2" fmla="val 3995063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CBF512-234D-4574-8F78-A39EDB8258CB}">
      <dsp:nvSpPr>
        <dsp:cNvPr id="0" name=""/>
        <dsp:cNvSpPr/>
      </dsp:nvSpPr>
      <dsp:spPr>
        <a:xfrm>
          <a:off x="-15919" y="449361"/>
          <a:ext cx="4750134" cy="4750134"/>
        </a:xfrm>
        <a:prstGeom prst="blockArc">
          <a:avLst>
            <a:gd name="adj1" fmla="val 21270506"/>
            <a:gd name="adj2" fmla="val 1568512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771803-FF0E-42A0-9C12-6427B4D0FFE3}">
      <dsp:nvSpPr>
        <dsp:cNvPr id="0" name=""/>
        <dsp:cNvSpPr/>
      </dsp:nvSpPr>
      <dsp:spPr>
        <a:xfrm>
          <a:off x="29094" y="733146"/>
          <a:ext cx="4750134" cy="4750134"/>
        </a:xfrm>
        <a:prstGeom prst="blockArc">
          <a:avLst>
            <a:gd name="adj1" fmla="val 18880374"/>
            <a:gd name="adj2" fmla="val 20847906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8D7E00-2307-467F-A372-58229342AA12}">
      <dsp:nvSpPr>
        <dsp:cNvPr id="0" name=""/>
        <dsp:cNvSpPr/>
      </dsp:nvSpPr>
      <dsp:spPr>
        <a:xfrm>
          <a:off x="269897" y="940818"/>
          <a:ext cx="4750134" cy="4750134"/>
        </a:xfrm>
        <a:prstGeom prst="blockArc">
          <a:avLst>
            <a:gd name="adj1" fmla="val 16440285"/>
            <a:gd name="adj2" fmla="val 18412627"/>
            <a:gd name="adj3" fmla="val 3062"/>
          </a:avLst>
        </a:prstGeom>
        <a:noFill/>
        <a:ln>
          <a:noFill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22003B-7A6C-43C1-B20D-23B936E11561}">
      <dsp:nvSpPr>
        <dsp:cNvPr id="0" name=""/>
        <dsp:cNvSpPr/>
      </dsp:nvSpPr>
      <dsp:spPr>
        <a:xfrm>
          <a:off x="619529" y="1446921"/>
          <a:ext cx="2365496" cy="2365496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GB" sz="1800" b="1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965948" y="1793340"/>
        <a:ext cx="1672658" cy="1672658"/>
      </dsp:txXfrm>
    </dsp:sp>
    <dsp:sp modelId="{545592C3-5A51-4A3F-8E97-03547219FB38}">
      <dsp:nvSpPr>
        <dsp:cNvPr id="0" name=""/>
        <dsp:cNvSpPr/>
      </dsp:nvSpPr>
      <dsp:spPr>
        <a:xfrm>
          <a:off x="2042998" y="287011"/>
          <a:ext cx="1530617" cy="1391464"/>
        </a:xfrm>
        <a:prstGeom prst="flowChartManualOperation">
          <a:avLst/>
        </a:prstGeom>
        <a:solidFill>
          <a:schemeClr val="accent5"/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349121" y="287011"/>
        <a:ext cx="918371" cy="1391464"/>
      </dsp:txXfrm>
    </dsp:sp>
    <dsp:sp modelId="{D7F140D5-EC86-4F3C-B8FA-FB990086485B}">
      <dsp:nvSpPr>
        <dsp:cNvPr id="0" name=""/>
        <dsp:cNvSpPr/>
      </dsp:nvSpPr>
      <dsp:spPr>
        <a:xfrm rot="2405854">
          <a:off x="3283203" y="749247"/>
          <a:ext cx="1530617" cy="1391464"/>
        </a:xfrm>
        <a:prstGeom prst="flowChartManualOperation">
          <a:avLst/>
        </a:prstGeom>
        <a:solidFill>
          <a:schemeClr val="accent5"/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589326" y="749247"/>
        <a:ext cx="918371" cy="1391464"/>
      </dsp:txXfrm>
    </dsp:sp>
    <dsp:sp modelId="{05267755-B62F-41EB-A9AF-8F50C15BFC6C}">
      <dsp:nvSpPr>
        <dsp:cNvPr id="0" name=""/>
        <dsp:cNvSpPr/>
      </dsp:nvSpPr>
      <dsp:spPr>
        <a:xfrm rot="4889646">
          <a:off x="3921957" y="1904870"/>
          <a:ext cx="1530617" cy="1391464"/>
        </a:xfrm>
        <a:prstGeom prst="flowChartManualOperation">
          <a:avLst/>
        </a:prstGeom>
        <a:solidFill>
          <a:schemeClr val="accent5"/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228080" y="1904870"/>
        <a:ext cx="918371" cy="1391464"/>
      </dsp:txXfrm>
    </dsp:sp>
    <dsp:sp modelId="{5943F591-4E7D-41F3-81D0-F0C622438DFB}">
      <dsp:nvSpPr>
        <dsp:cNvPr id="0" name=""/>
        <dsp:cNvSpPr/>
      </dsp:nvSpPr>
      <dsp:spPr>
        <a:xfrm rot="7279548">
          <a:off x="3693440" y="3159184"/>
          <a:ext cx="1530617" cy="1391464"/>
        </a:xfrm>
        <a:prstGeom prst="flowChartManualOperation">
          <a:avLst/>
        </a:prstGeom>
        <a:solidFill>
          <a:schemeClr val="accent4"/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999563" y="3159184"/>
        <a:ext cx="918371" cy="1391464"/>
      </dsp:txXfrm>
    </dsp:sp>
    <dsp:sp modelId="{1A438B8A-5991-4881-A3D8-222BD36C85C6}">
      <dsp:nvSpPr>
        <dsp:cNvPr id="0" name=""/>
        <dsp:cNvSpPr/>
      </dsp:nvSpPr>
      <dsp:spPr>
        <a:xfrm rot="9607441">
          <a:off x="2696858" y="3978542"/>
          <a:ext cx="1530617" cy="1391464"/>
        </a:xfrm>
        <a:prstGeom prst="flowChartManualOperation">
          <a:avLst/>
        </a:prstGeom>
        <a:solidFill>
          <a:schemeClr val="accent4"/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002981" y="3978542"/>
        <a:ext cx="918371" cy="1391464"/>
      </dsp:txXfrm>
    </dsp:sp>
    <dsp:sp modelId="{B9809C3A-278B-4C0A-8494-3BDAC6991C05}">
      <dsp:nvSpPr>
        <dsp:cNvPr id="0" name=""/>
        <dsp:cNvSpPr/>
      </dsp:nvSpPr>
      <dsp:spPr>
        <a:xfrm rot="12057690">
          <a:off x="1360373" y="3969499"/>
          <a:ext cx="1530617" cy="1391464"/>
        </a:xfrm>
        <a:prstGeom prst="flowChartManualOperation">
          <a:avLst/>
        </a:prstGeom>
        <a:solidFill>
          <a:schemeClr val="tx2">
            <a:lumMod val="75000"/>
          </a:schemeClr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66496" y="3969499"/>
        <a:ext cx="918371" cy="1391464"/>
      </dsp:txXfrm>
    </dsp:sp>
    <dsp:sp modelId="{A6632EA8-F632-4B8E-837F-8286740151DF}">
      <dsp:nvSpPr>
        <dsp:cNvPr id="0" name=""/>
        <dsp:cNvSpPr/>
      </dsp:nvSpPr>
      <dsp:spPr>
        <a:xfrm rot="14507923">
          <a:off x="374160" y="3098289"/>
          <a:ext cx="1530617" cy="1391464"/>
        </a:xfrm>
        <a:prstGeom prst="flowChartManualOperation">
          <a:avLst/>
        </a:prstGeom>
        <a:solidFill>
          <a:schemeClr val="tx2">
            <a:lumMod val="75000"/>
          </a:schemeClr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680283" y="3098289"/>
        <a:ext cx="918371" cy="1391464"/>
      </dsp:txXfrm>
    </dsp:sp>
    <dsp:sp modelId="{FE5C6922-C01F-40EE-8C3C-086B9568732B}">
      <dsp:nvSpPr>
        <dsp:cNvPr id="0" name=""/>
        <dsp:cNvSpPr/>
      </dsp:nvSpPr>
      <dsp:spPr>
        <a:xfrm rot="16705181">
          <a:off x="172345" y="1838079"/>
          <a:ext cx="1530617" cy="1391464"/>
        </a:xfrm>
        <a:prstGeom prst="flowChartManualOperation">
          <a:avLst/>
        </a:prstGeom>
        <a:solidFill>
          <a:schemeClr val="tx2">
            <a:lumMod val="75000"/>
          </a:schemeClr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78468" y="1838079"/>
        <a:ext cx="918371" cy="1391464"/>
      </dsp:txXfrm>
    </dsp:sp>
    <dsp:sp modelId="{E0938E56-DB2A-4897-B9AA-64DA14DFD0F7}">
      <dsp:nvSpPr>
        <dsp:cNvPr id="0" name=""/>
        <dsp:cNvSpPr/>
      </dsp:nvSpPr>
      <dsp:spPr>
        <a:xfrm rot="19145286">
          <a:off x="828529" y="731786"/>
          <a:ext cx="1530617" cy="1391464"/>
        </a:xfrm>
        <a:prstGeom prst="flowChartManualOperation">
          <a:avLst/>
        </a:prstGeom>
        <a:solidFill>
          <a:schemeClr val="accent5"/>
        </a:solidFill>
        <a:ln w="25400" cap="flat" cmpd="sng" algn="ctr">
          <a:noFill/>
          <a:prstDash val="solid"/>
        </a:ln>
        <a:effectLst/>
        <a:scene3d>
          <a:camera prst="isometricOffAxis1Right">
            <a:rot lat="21450000" lon="19830000" rev="204000"/>
          </a:camera>
          <a:lightRig rig="threePt" dir="t"/>
        </a:scene3d>
        <a:sp3d extrusionH="381000">
          <a:bevelT w="152400" h="50800" prst="softRound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134652" y="731786"/>
        <a:ext cx="918371" cy="1391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B399F-C3F4-4EB2-8CC8-DAF29BE55A26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B6701-67F4-495C-9652-C9D6324ADE0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0390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5D914-D2CE-448E-8C33-B43A346BEF7A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95464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206039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2161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5295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5000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2408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2736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9146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11259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46068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39058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1183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B6699-73EC-4703-A051-B4D80287773F}" type="datetimeFigureOut">
              <a:rPr lang="en-GB" smtClean="0"/>
              <a:pPr/>
              <a:t>09/12/2016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D8EA5-FB45-4CB2-9A3A-C6617559EF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7899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04426448"/>
              </p:ext>
            </p:extLst>
          </p:nvPr>
        </p:nvGraphicFramePr>
        <p:xfrm>
          <a:off x="825659" y="568264"/>
          <a:ext cx="5616624" cy="5634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Rectangle 3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0" y="6105525"/>
            <a:ext cx="9144000" cy="0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6"/>
          <p:cNvSpPr txBox="1"/>
          <p:nvPr/>
        </p:nvSpPr>
        <p:spPr>
          <a:xfrm>
            <a:off x="3630111" y="4923303"/>
            <a:ext cx="1339998" cy="561408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GB" sz="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End of Life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Care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Text Box 2"/>
          <p:cNvSpPr txBox="1"/>
          <p:nvPr/>
        </p:nvSpPr>
        <p:spPr>
          <a:xfrm>
            <a:off x="2911718" y="1196752"/>
            <a:ext cx="1228234" cy="622370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Referral Pathways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4067944" y="1607069"/>
            <a:ext cx="1264735" cy="575166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GB" sz="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Diagnostic Pathways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 Box 4"/>
          <p:cNvSpPr txBox="1"/>
          <p:nvPr/>
        </p:nvSpPr>
        <p:spPr>
          <a:xfrm>
            <a:off x="4652020" y="2708920"/>
            <a:ext cx="1216123" cy="978020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Integrated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Cancer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Treatment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22" name="Text Box 5"/>
          <p:cNvSpPr txBox="1"/>
          <p:nvPr/>
        </p:nvSpPr>
        <p:spPr>
          <a:xfrm>
            <a:off x="4499991" y="4084493"/>
            <a:ext cx="1296145" cy="750250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Recovery &amp; Survivorship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2539466" y="5085184"/>
            <a:ext cx="1167412" cy="520468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Prevention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24" name="Text Box 8"/>
          <p:cNvSpPr txBox="1"/>
          <p:nvPr/>
        </p:nvSpPr>
        <p:spPr>
          <a:xfrm>
            <a:off x="1475656" y="4214706"/>
            <a:ext cx="1436062" cy="489824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Screening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25" name="Text Box 9"/>
          <p:cNvSpPr txBox="1"/>
          <p:nvPr/>
        </p:nvSpPr>
        <p:spPr>
          <a:xfrm>
            <a:off x="1304249" y="2844919"/>
            <a:ext cx="1188378" cy="604832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Patient Awareness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26" name="Text Box 10"/>
          <p:cNvSpPr txBox="1"/>
          <p:nvPr/>
        </p:nvSpPr>
        <p:spPr>
          <a:xfrm>
            <a:off x="1648611" y="1613938"/>
            <a:ext cx="1524711" cy="690979"/>
          </a:xfrm>
          <a:prstGeom prst="rect">
            <a:avLst/>
          </a:prstGeom>
          <a:noFill/>
          <a:ln w="6350">
            <a:noFill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 extrusionH="381000"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GB" sz="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Primary Care Responsiveness</a:t>
            </a:r>
            <a:endParaRPr lang="en-GB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Pie 15"/>
          <p:cNvSpPr/>
          <p:nvPr/>
        </p:nvSpPr>
        <p:spPr>
          <a:xfrm>
            <a:off x="2193688" y="2127796"/>
            <a:ext cx="2734900" cy="2671337"/>
          </a:xfrm>
          <a:prstGeom prst="pie">
            <a:avLst>
              <a:gd name="adj1" fmla="val 12668789"/>
              <a:gd name="adj2" fmla="val 709187"/>
            </a:avLst>
          </a:prstGeom>
          <a:solidFill>
            <a:schemeClr val="accent5"/>
          </a:solidFill>
          <a:ln w="9525" cap="flat" cmpd="sng" algn="ctr">
            <a:noFill/>
            <a:prstDash val="solid"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>
            <a:bevelT w="152400" h="50800" prst="softRound"/>
            <a:bevelB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0" y="6375578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u="sng" dirty="0" smtClean="0"/>
              <a:t>OUTCOMES</a:t>
            </a:r>
            <a:r>
              <a:rPr lang="en-GB" sz="1600" i="1" dirty="0" smtClean="0"/>
              <a:t>:   Reduce Health Inequalities - Reduce Premature Mortality - Improve Patient Experience</a:t>
            </a:r>
            <a:endParaRPr lang="en-GB" sz="1600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0" y="2417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Cancer Care Action &amp; Implementation Plan for Pennine Lancashire</a:t>
            </a:r>
            <a:endParaRPr lang="en-GB" sz="2400" dirty="0"/>
          </a:p>
        </p:txBody>
      </p:sp>
      <p:sp>
        <p:nvSpPr>
          <p:cNvPr id="14" name="Pie 13"/>
          <p:cNvSpPr/>
          <p:nvPr/>
        </p:nvSpPr>
        <p:spPr>
          <a:xfrm>
            <a:off x="2329779" y="2018997"/>
            <a:ext cx="2598810" cy="2772000"/>
          </a:xfrm>
          <a:prstGeom prst="pie">
            <a:avLst>
              <a:gd name="adj1" fmla="val 605920"/>
              <a:gd name="adj2" fmla="val 5620956"/>
            </a:avLst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>
            <a:bevelT w="152400" h="50800" prst="softRound"/>
            <a:bevelB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2" name="Pie 11"/>
          <p:cNvSpPr/>
          <p:nvPr/>
        </p:nvSpPr>
        <p:spPr>
          <a:xfrm>
            <a:off x="2369443" y="2072496"/>
            <a:ext cx="2862461" cy="2762248"/>
          </a:xfrm>
          <a:prstGeom prst="pie">
            <a:avLst>
              <a:gd name="adj1" fmla="val 5562215"/>
              <a:gd name="adj2" fmla="val 12622985"/>
            </a:avLst>
          </a:prstGeom>
          <a:solidFill>
            <a:schemeClr val="tx2">
              <a:lumMod val="75000"/>
            </a:schemeClr>
          </a:solidFill>
          <a:ln w="25400" cap="flat" cmpd="sng" algn="ctr">
            <a:noFill/>
            <a:prstDash val="solid"/>
          </a:ln>
          <a:effectLst/>
          <a:scene3d>
            <a:camera prst="isometricOffAxis1Right">
              <a:rot lat="21450000" lon="19830000" rev="204000"/>
            </a:camera>
            <a:lightRig rig="threePt" dir="t"/>
          </a:scene3d>
          <a:sp3d>
            <a:bevelT w="152400" h="50800" prst="softRound"/>
            <a:bevelB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31" name="Group 30"/>
          <p:cNvGrpSpPr/>
          <p:nvPr/>
        </p:nvGrpSpPr>
        <p:grpSpPr>
          <a:xfrm>
            <a:off x="2369443" y="2447661"/>
            <a:ext cx="2769865" cy="2228161"/>
            <a:chOff x="2475842" y="2492895"/>
            <a:chExt cx="2271959" cy="1977114"/>
          </a:xfrm>
          <a:scene3d>
            <a:camera prst="isometricOffAxis1Right">
              <a:rot lat="21450000" lon="19830000" rev="204000"/>
            </a:camera>
            <a:lightRig rig="threePt" dir="t"/>
          </a:scene3d>
        </p:grpSpPr>
        <p:sp>
          <p:nvSpPr>
            <p:cNvPr id="17" name="Text Box 20"/>
            <p:cNvSpPr txBox="1"/>
            <p:nvPr/>
          </p:nvSpPr>
          <p:spPr>
            <a:xfrm>
              <a:off x="2947575" y="2492895"/>
              <a:ext cx="1624422" cy="742815"/>
            </a:xfrm>
            <a:prstGeom prst="rect">
              <a:avLst/>
            </a:prstGeom>
            <a:noFill/>
            <a:ln w="6350">
              <a:noFill/>
            </a:ln>
            <a:effectLst/>
            <a:sp3d extrusionH="381000"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en-GB" sz="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   Assessment &amp;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en-GB" sz="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GB" sz="1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</a:t>
              </a: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             Management</a:t>
              </a:r>
              <a:endParaRPr lang="en-GB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5" name="Text Box 21"/>
            <p:cNvSpPr txBox="1"/>
            <p:nvPr/>
          </p:nvSpPr>
          <p:spPr>
            <a:xfrm>
              <a:off x="3610844" y="3570936"/>
              <a:ext cx="1136957" cy="899073"/>
            </a:xfrm>
            <a:prstGeom prst="rect">
              <a:avLst/>
            </a:prstGeom>
            <a:noFill/>
            <a:ln w="6350">
              <a:noFill/>
            </a:ln>
            <a:effectLst/>
            <a:sp3d extrusionH="381000"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Living with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&amp; beyond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Cancer</a:t>
              </a:r>
              <a:endParaRPr lang="en-GB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Text Box 22"/>
            <p:cNvSpPr txBox="1"/>
            <p:nvPr/>
          </p:nvSpPr>
          <p:spPr>
            <a:xfrm>
              <a:off x="2475842" y="3385759"/>
              <a:ext cx="1116184" cy="732241"/>
            </a:xfrm>
            <a:prstGeom prst="rect">
              <a:avLst/>
            </a:prstGeom>
            <a:noFill/>
            <a:ln w="6350">
              <a:noFill/>
            </a:ln>
            <a:effectLst/>
            <a:sp3d extrusionH="381000"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 </a:t>
              </a: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   </a:t>
              </a: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 </a:t>
              </a: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endParaRPr lang="en-GB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    Health &amp;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en-GB" sz="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GB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Calibri"/>
                  <a:cs typeface="Times New Roman"/>
                </a:rPr>
                <a:t>   Wellbeing</a:t>
              </a:r>
              <a:endParaRPr lang="en-GB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6804249" y="1196752"/>
            <a:ext cx="1584000" cy="4774330"/>
          </a:xfrm>
          <a:prstGeom prst="roundRect">
            <a:avLst/>
          </a:prstGeom>
          <a:solidFill>
            <a:srgbClr val="FFAFAF"/>
          </a:solidFill>
          <a:ln w="3175">
            <a:solidFill>
              <a:srgbClr val="FFCCFF"/>
            </a:solidFill>
          </a:ln>
          <a:effectLst>
            <a:glow rad="63500">
              <a:schemeClr val="bg2">
                <a:alpha val="40000"/>
              </a:schemeClr>
            </a:glow>
            <a:outerShdw blurRad="50800" dist="38100" dir="2700000" algn="tl" rotWithShape="0">
              <a:schemeClr val="bg2">
                <a:alpha val="40000"/>
              </a:schemeClr>
            </a:outerShdw>
          </a:effectLst>
          <a:scene3d>
            <a:camera prst="isometricLeftDown">
              <a:rot lat="258082" lon="2139222" rev="21322621"/>
            </a:camera>
            <a:lightRig rig="threePt" dir="t"/>
          </a:scene3d>
          <a:sp3d extrusionH="127000" contourW="6350" prstMaterial="plastic">
            <a:bevelT w="127000" prst="coolSlant"/>
            <a:bevelB prst="angle"/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flatTx/>
          </a:bodyPr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6804249" y="1818465"/>
            <a:ext cx="1584176" cy="3385542"/>
          </a:xfrm>
          <a:prstGeom prst="rect">
            <a:avLst/>
          </a:prstGeom>
          <a:scene3d>
            <a:camera prst="orthographicFront">
              <a:rot lat="258000" lon="2142000" rev="2132400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endParaRPr lang="en-GB" dirty="0" smtClean="0"/>
          </a:p>
          <a:p>
            <a:pPr algn="ctr"/>
            <a:r>
              <a:rPr lang="en-GB" sz="1400" dirty="0" smtClean="0">
                <a:latin typeface="Calibri" pitchFamily="34" charset="0"/>
                <a:cs typeface="Calibri" pitchFamily="34" charset="0"/>
              </a:rPr>
              <a:t>Integration</a:t>
            </a:r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endParaRPr lang="en-GB" sz="1400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GB" sz="1400" dirty="0">
                <a:latin typeface="Calibri" pitchFamily="34" charset="0"/>
                <a:cs typeface="Calibri" pitchFamily="34" charset="0"/>
              </a:rPr>
              <a:t>Communication</a:t>
            </a:r>
          </a:p>
          <a:p>
            <a:pPr algn="ctr"/>
            <a:endParaRPr lang="en-GB" sz="1400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GB" sz="1400" dirty="0">
                <a:latin typeface="Calibri" pitchFamily="34" charset="0"/>
                <a:cs typeface="Calibri" pitchFamily="34" charset="0"/>
              </a:rPr>
              <a:t>Education</a:t>
            </a:r>
          </a:p>
          <a:p>
            <a:pPr algn="ctr"/>
            <a:endParaRPr lang="en-GB" sz="1400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GB" sz="1400" dirty="0">
                <a:latin typeface="Calibri" pitchFamily="34" charset="0"/>
                <a:cs typeface="Calibri" pitchFamily="34" charset="0"/>
              </a:rPr>
              <a:t>Cancer </a:t>
            </a:r>
          </a:p>
          <a:p>
            <a:pPr algn="ctr"/>
            <a:r>
              <a:rPr lang="en-GB" sz="1400" dirty="0">
                <a:latin typeface="Calibri" pitchFamily="34" charset="0"/>
                <a:cs typeface="Calibri" pitchFamily="34" charset="0"/>
              </a:rPr>
              <a:t>Intelligence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86193" y="0"/>
            <a:ext cx="557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 smtClean="0">
                <a:solidFill>
                  <a:srgbClr val="FF0000"/>
                </a:solidFill>
              </a:rPr>
              <a:t>(v9)</a:t>
            </a:r>
            <a:endParaRPr lang="en-GB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2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71</Words>
  <Application>Microsoft Office PowerPoint</Application>
  <PresentationFormat>On-screen Show (4:3)</PresentationFormat>
  <Paragraphs>84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NHS Central Lancashire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NHS Central Lancashire</dc:creator>
  <cp:lastModifiedBy>Owner</cp:lastModifiedBy>
  <cp:revision>1</cp:revision>
  <dcterms:created xsi:type="dcterms:W3CDTF">2015-07-30T11:57:38Z</dcterms:created>
  <dcterms:modified xsi:type="dcterms:W3CDTF">2016-12-09T15:08:47Z</dcterms:modified>
</cp:coreProperties>
</file>