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55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372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24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51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5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86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94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18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56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48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07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60663-D130-47FD-9698-9927E6A23DD7}" type="datetimeFigureOut">
              <a:rPr lang="en-GB" smtClean="0"/>
              <a:t>03/04/2018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9B2B0-0C65-43AA-94BE-5348BB958F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68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38" y="0"/>
            <a:ext cx="96895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49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130" y="0"/>
            <a:ext cx="98437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8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250" y="0"/>
            <a:ext cx="99714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48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Wyart</dc:creator>
  <cp:lastModifiedBy>Katie Wyart</cp:lastModifiedBy>
  <cp:revision>1</cp:revision>
  <dcterms:created xsi:type="dcterms:W3CDTF">2018-04-03T14:14:11Z</dcterms:created>
  <dcterms:modified xsi:type="dcterms:W3CDTF">2018-04-03T14:14:47Z</dcterms:modified>
</cp:coreProperties>
</file>