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4"/>
  </p:notesMasterIdLst>
  <p:handoutMasterIdLst>
    <p:handoutMasterId r:id="rId5"/>
  </p:handoutMasterIdLst>
  <p:sldIdLst>
    <p:sldId id="284" r:id="rId2"/>
    <p:sldId id="28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F6E50A"/>
    <a:srgbClr val="CC0066"/>
    <a:srgbClr val="CC3399"/>
    <a:srgbClr val="EDDD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>
        <p:scale>
          <a:sx n="60" d="100"/>
          <a:sy n="60" d="100"/>
        </p:scale>
        <p:origin x="-1644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FBD12-97AA-435D-B57E-F4F36431A3E7}" type="datetimeFigureOut">
              <a:rPr lang="en-GB" smtClean="0"/>
              <a:pPr/>
              <a:t>08/07/2015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57711-EE63-4760-AB5F-737822307A5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783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2B3F4-612B-4C19-B426-BAEC1997E5AB}" type="datetimeFigureOut">
              <a:rPr lang="en-GB" smtClean="0"/>
              <a:pPr/>
              <a:t>08/07/2015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1DD06-6C33-4902-AD5E-5ED91A97326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601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2371" y="624346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4A2178"/>
                </a:solidFill>
              </a:defRPr>
            </a:lvl1pPr>
          </a:lstStyle>
          <a:p>
            <a:pPr defTabSz="457200"/>
            <a:fld id="{33A3D0F3-FE4D-B044-A10F-6684DB563732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22169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E6DFFC18-E7ED-46DB-B327-C5E8132C8E63}" type="datetimeFigureOut">
              <a:rPr lang="en-GB"/>
              <a:pPr>
                <a:defRPr/>
              </a:pPr>
              <a:t>08/07/2015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457200">
              <a:defRPr/>
            </a:pPr>
            <a:fld id="{EE7EB69F-C0D7-4042-928C-59C7A11176ED}" type="slidenum">
              <a:rPr lang="en-GB"/>
              <a:pPr defTabSz="457200"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81790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379377"/>
            <a:ext cx="9154583" cy="50281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5" cstate="print"/>
          <a:srcRect l="396" r="408" b="100"/>
          <a:stretch/>
        </p:blipFill>
        <p:spPr>
          <a:xfrm>
            <a:off x="1" y="5402160"/>
            <a:ext cx="6797524" cy="1271724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497527" y="6257290"/>
            <a:ext cx="145143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 descr="Windsor_Ascot_and_Maidenhead_CCG_col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909" y="239267"/>
            <a:ext cx="3105803" cy="736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04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6" r:id="rId2"/>
  </p:sldLayoutIdLst>
  <p:transition spd="slow">
    <p:fade/>
  </p:transition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1063625"/>
            <a:ext cx="9218613" cy="473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pPr algn="l"/>
            <a:r>
              <a:rPr lang="en-GB" sz="3200" b="1" dirty="0" smtClean="0">
                <a:solidFill>
                  <a:srgbClr val="990099"/>
                </a:solidFill>
              </a:rPr>
              <a:t>Care Homes-Steady Reduction</a:t>
            </a:r>
            <a:endParaRPr lang="en-GB" b="1" dirty="0">
              <a:solidFill>
                <a:srgbClr val="99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6601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pPr algn="l"/>
            <a:r>
              <a:rPr lang="en-GB" sz="3200" b="1" dirty="0" smtClean="0">
                <a:solidFill>
                  <a:srgbClr val="990099"/>
                </a:solidFill>
              </a:rPr>
              <a:t>WAM –Downward Trend</a:t>
            </a:r>
            <a:endParaRPr lang="en-GB" b="1" dirty="0">
              <a:solidFill>
                <a:srgbClr val="990099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1050925"/>
            <a:ext cx="7748587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>
            <a:hlinkClick r:id="" action="ppaction://noaction"/>
          </p:cNvPr>
          <p:cNvSpPr/>
          <p:nvPr/>
        </p:nvSpPr>
        <p:spPr>
          <a:xfrm>
            <a:off x="8604448" y="6453336"/>
            <a:ext cx="432048" cy="28803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2245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M_Powerpoint_template_V02_4 04 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5895</TotalTime>
  <Words>7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WAM_Powerpoint_template_V02_4 04 14</vt:lpstr>
      <vt:lpstr>Care Homes-Steady Reduction</vt:lpstr>
      <vt:lpstr>WAM –Downward Trend</vt:lpstr>
    </vt:vector>
  </TitlesOfParts>
  <Company>NHS Hampshire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Scanner</dc:creator>
  <cp:lastModifiedBy>Allen Chris</cp:lastModifiedBy>
  <cp:revision>148</cp:revision>
  <cp:lastPrinted>2015-05-19T06:34:34Z</cp:lastPrinted>
  <dcterms:created xsi:type="dcterms:W3CDTF">2014-11-26T17:10:21Z</dcterms:created>
  <dcterms:modified xsi:type="dcterms:W3CDTF">2015-07-08T09:36:38Z</dcterms:modified>
</cp:coreProperties>
</file>