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2"/>
  </p:notesMasterIdLst>
  <p:sldIdLst>
    <p:sldId id="326" r:id="rId5"/>
    <p:sldId id="346" r:id="rId6"/>
    <p:sldId id="345" r:id="rId7"/>
    <p:sldId id="350" r:id="rId8"/>
    <p:sldId id="347" r:id="rId9"/>
    <p:sldId id="348" r:id="rId10"/>
    <p:sldId id="349"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3" d="100"/>
          <a:sy n="103" d="100"/>
        </p:scale>
        <p:origin x="144" y="3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orna Scoular" userId="S::lorna.scoular@nice.org.uk::1cce4dc7-2668-4474-a2b5-b58e729e404a" providerId="AD" clId="Web-{31FDD9A0-2E4C-42B5-8ECA-3B6D01F742BA}"/>
    <pc:docChg chg="modSld">
      <pc:chgData name="Lorna Scoular" userId="S::lorna.scoular@nice.org.uk::1cce4dc7-2668-4474-a2b5-b58e729e404a" providerId="AD" clId="Web-{31FDD9A0-2E4C-42B5-8ECA-3B6D01F742BA}" dt="2024-08-12T10:12:10.017" v="6" actId="20577"/>
      <pc:docMkLst>
        <pc:docMk/>
      </pc:docMkLst>
      <pc:sldChg chg="modSp">
        <pc:chgData name="Lorna Scoular" userId="S::lorna.scoular@nice.org.uk::1cce4dc7-2668-4474-a2b5-b58e729e404a" providerId="AD" clId="Web-{31FDD9A0-2E4C-42B5-8ECA-3B6D01F742BA}" dt="2024-08-12T10:12:10.017" v="6" actId="20577"/>
        <pc:sldMkLst>
          <pc:docMk/>
          <pc:sldMk cId="3024986153" sldId="326"/>
        </pc:sldMkLst>
        <pc:spChg chg="mod">
          <ac:chgData name="Lorna Scoular" userId="S::lorna.scoular@nice.org.uk::1cce4dc7-2668-4474-a2b5-b58e729e404a" providerId="AD" clId="Web-{31FDD9A0-2E4C-42B5-8ECA-3B6D01F742BA}" dt="2024-08-12T10:12:10.017" v="6" actId="20577"/>
          <ac:spMkLst>
            <pc:docMk/>
            <pc:sldMk cId="3024986153" sldId="326"/>
            <ac:spMk id="3" creationId="{96652783-E6A5-EE8F-BFD3-B72DE4770087}"/>
          </ac:spMkLst>
        </pc:spChg>
      </pc:sldChg>
    </pc:docChg>
  </pc:docChgLst>
  <pc:docChgLst>
    <pc:chgData name="Lorna Scoular" userId="S::lorna.scoular@nice.org.uk::1cce4dc7-2668-4474-a2b5-b58e729e404a" providerId="AD" clId="Web-{8A3DF033-E3A9-46C7-AD40-5BEF0D80B9FB}"/>
    <pc:docChg chg="modSld">
      <pc:chgData name="Lorna Scoular" userId="S::lorna.scoular@nice.org.uk::1cce4dc7-2668-4474-a2b5-b58e729e404a" providerId="AD" clId="Web-{8A3DF033-E3A9-46C7-AD40-5BEF0D80B9FB}" dt="2024-09-05T10:23:58.053" v="1" actId="20577"/>
      <pc:docMkLst>
        <pc:docMk/>
      </pc:docMkLst>
      <pc:sldChg chg="modSp">
        <pc:chgData name="Lorna Scoular" userId="S::lorna.scoular@nice.org.uk::1cce4dc7-2668-4474-a2b5-b58e729e404a" providerId="AD" clId="Web-{8A3DF033-E3A9-46C7-AD40-5BEF0D80B9FB}" dt="2024-09-05T10:23:58.053" v="1" actId="20577"/>
        <pc:sldMkLst>
          <pc:docMk/>
          <pc:sldMk cId="4269207380" sldId="349"/>
        </pc:sldMkLst>
        <pc:spChg chg="mod">
          <ac:chgData name="Lorna Scoular" userId="S::lorna.scoular@nice.org.uk::1cce4dc7-2668-4474-a2b5-b58e729e404a" providerId="AD" clId="Web-{8A3DF033-E3A9-46C7-AD40-5BEF0D80B9FB}" dt="2024-09-05T10:23:58.053" v="1" actId="20577"/>
          <ac:spMkLst>
            <pc:docMk/>
            <pc:sldMk cId="4269207380" sldId="349"/>
            <ac:spMk id="3" creationId="{98B50F49-20C5-0AD1-500F-9F50CC6DFED2}"/>
          </ac:spMkLst>
        </pc:spChg>
      </pc:sldChg>
    </pc:docChg>
  </pc:docChgLst>
  <pc:docChgLst>
    <pc:chgData name="Lorna Scoular" userId="S::lorna.scoular@nice.org.uk::1cce4dc7-2668-4474-a2b5-b58e729e404a" providerId="AD" clId="Web-{3FA97B72-0819-4636-BDCA-B7F73A828665}"/>
    <pc:docChg chg="addSld delSld modSld">
      <pc:chgData name="Lorna Scoular" userId="S::lorna.scoular@nice.org.uk::1cce4dc7-2668-4474-a2b5-b58e729e404a" providerId="AD" clId="Web-{3FA97B72-0819-4636-BDCA-B7F73A828665}" dt="2024-08-29T10:00:41.885" v="2427" actId="20577"/>
      <pc:docMkLst>
        <pc:docMk/>
      </pc:docMkLst>
      <pc:sldChg chg="add del">
        <pc:chgData name="Lorna Scoular" userId="S::lorna.scoular@nice.org.uk::1cce4dc7-2668-4474-a2b5-b58e729e404a" providerId="AD" clId="Web-{3FA97B72-0819-4636-BDCA-B7F73A828665}" dt="2024-08-29T09:30:47.318" v="548"/>
        <pc:sldMkLst>
          <pc:docMk/>
          <pc:sldMk cId="2592419033" sldId="257"/>
        </pc:sldMkLst>
      </pc:sldChg>
      <pc:sldChg chg="add del">
        <pc:chgData name="Lorna Scoular" userId="S::lorna.scoular@nice.org.uk::1cce4dc7-2668-4474-a2b5-b58e729e404a" providerId="AD" clId="Web-{3FA97B72-0819-4636-BDCA-B7F73A828665}" dt="2024-08-29T09:30:49.084" v="550"/>
        <pc:sldMkLst>
          <pc:docMk/>
          <pc:sldMk cId="518722174" sldId="324"/>
        </pc:sldMkLst>
      </pc:sldChg>
      <pc:sldChg chg="modSp">
        <pc:chgData name="Lorna Scoular" userId="S::lorna.scoular@nice.org.uk::1cce4dc7-2668-4474-a2b5-b58e729e404a" providerId="AD" clId="Web-{3FA97B72-0819-4636-BDCA-B7F73A828665}" dt="2024-08-29T09:11:19.472" v="5" actId="20577"/>
        <pc:sldMkLst>
          <pc:docMk/>
          <pc:sldMk cId="3024986153" sldId="326"/>
        </pc:sldMkLst>
        <pc:spChg chg="mod">
          <ac:chgData name="Lorna Scoular" userId="S::lorna.scoular@nice.org.uk::1cce4dc7-2668-4474-a2b5-b58e729e404a" providerId="AD" clId="Web-{3FA97B72-0819-4636-BDCA-B7F73A828665}" dt="2024-08-29T09:11:19.472" v="5" actId="20577"/>
          <ac:spMkLst>
            <pc:docMk/>
            <pc:sldMk cId="3024986153" sldId="326"/>
            <ac:spMk id="3" creationId="{96652783-E6A5-EE8F-BFD3-B72DE4770087}"/>
          </ac:spMkLst>
        </pc:spChg>
      </pc:sldChg>
      <pc:sldChg chg="modSp modNotes">
        <pc:chgData name="Lorna Scoular" userId="S::lorna.scoular@nice.org.uk::1cce4dc7-2668-4474-a2b5-b58e729e404a" providerId="AD" clId="Web-{3FA97B72-0819-4636-BDCA-B7F73A828665}" dt="2024-08-29T09:53:18.138" v="2268"/>
        <pc:sldMkLst>
          <pc:docMk/>
          <pc:sldMk cId="2878404520" sldId="347"/>
        </pc:sldMkLst>
        <pc:spChg chg="mod">
          <ac:chgData name="Lorna Scoular" userId="S::lorna.scoular@nice.org.uk::1cce4dc7-2668-4474-a2b5-b58e729e404a" providerId="AD" clId="Web-{3FA97B72-0819-4636-BDCA-B7F73A828665}" dt="2024-08-29T09:52:50.465" v="2251" actId="1076"/>
          <ac:spMkLst>
            <pc:docMk/>
            <pc:sldMk cId="2878404520" sldId="347"/>
            <ac:spMk id="2" creationId="{FB31B83F-9B52-6C23-4F1E-D0A2DCC0C1E4}"/>
          </ac:spMkLst>
        </pc:spChg>
        <pc:spChg chg="mod">
          <ac:chgData name="Lorna Scoular" userId="S::lorna.scoular@nice.org.uk::1cce4dc7-2668-4474-a2b5-b58e729e404a" providerId="AD" clId="Web-{3FA97B72-0819-4636-BDCA-B7F73A828665}" dt="2024-08-29T09:53:11.716" v="2267" actId="20577"/>
          <ac:spMkLst>
            <pc:docMk/>
            <pc:sldMk cId="2878404520" sldId="347"/>
            <ac:spMk id="3" creationId="{54BF4E0B-BA97-89CD-3941-EB85EE86801D}"/>
          </ac:spMkLst>
        </pc:spChg>
        <pc:graphicFrameChg chg="mod">
          <ac:chgData name="Lorna Scoular" userId="S::lorna.scoular@nice.org.uk::1cce4dc7-2668-4474-a2b5-b58e729e404a" providerId="AD" clId="Web-{3FA97B72-0819-4636-BDCA-B7F73A828665}" dt="2024-08-29T09:52:53.684" v="2252" actId="1076"/>
          <ac:graphicFrameMkLst>
            <pc:docMk/>
            <pc:sldMk cId="2878404520" sldId="347"/>
            <ac:graphicFrameMk id="4" creationId="{B852FE93-F262-CD5C-E203-44BD7E0583CA}"/>
          </ac:graphicFrameMkLst>
        </pc:graphicFrameChg>
      </pc:sldChg>
      <pc:sldChg chg="addSp delSp modSp modNotes">
        <pc:chgData name="Lorna Scoular" userId="S::lorna.scoular@nice.org.uk::1cce4dc7-2668-4474-a2b5-b58e729e404a" providerId="AD" clId="Web-{3FA97B72-0819-4636-BDCA-B7F73A828665}" dt="2024-08-29T10:00:41.885" v="2427" actId="20577"/>
        <pc:sldMkLst>
          <pc:docMk/>
          <pc:sldMk cId="1783750760" sldId="348"/>
        </pc:sldMkLst>
        <pc:spChg chg="mod">
          <ac:chgData name="Lorna Scoular" userId="S::lorna.scoular@nice.org.uk::1cce4dc7-2668-4474-a2b5-b58e729e404a" providerId="AD" clId="Web-{3FA97B72-0819-4636-BDCA-B7F73A828665}" dt="2024-08-29T09:51:16.869" v="2171" actId="1076"/>
          <ac:spMkLst>
            <pc:docMk/>
            <pc:sldMk cId="1783750760" sldId="348"/>
            <ac:spMk id="2" creationId="{D76AAF33-5AE4-776F-8316-1236027FE50A}"/>
          </ac:spMkLst>
        </pc:spChg>
        <pc:spChg chg="add del mod">
          <ac:chgData name="Lorna Scoular" userId="S::lorna.scoular@nice.org.uk::1cce4dc7-2668-4474-a2b5-b58e729e404a" providerId="AD" clId="Web-{3FA97B72-0819-4636-BDCA-B7F73A828665}" dt="2024-08-29T09:31:00.725" v="551"/>
          <ac:spMkLst>
            <pc:docMk/>
            <pc:sldMk cId="1783750760" sldId="348"/>
            <ac:spMk id="3" creationId="{2C4DA18B-8376-39AE-DA19-2B5357D4640A}"/>
          </ac:spMkLst>
        </pc:spChg>
        <pc:spChg chg="add del mod">
          <ac:chgData name="Lorna Scoular" userId="S::lorna.scoular@nice.org.uk::1cce4dc7-2668-4474-a2b5-b58e729e404a" providerId="AD" clId="Web-{3FA97B72-0819-4636-BDCA-B7F73A828665}" dt="2024-08-29T10:00:41.885" v="2427" actId="20577"/>
          <ac:spMkLst>
            <pc:docMk/>
            <pc:sldMk cId="1783750760" sldId="348"/>
            <ac:spMk id="5" creationId="{14DD9F82-0228-615A-1350-F8D9D1B5F64C}"/>
          </ac:spMkLst>
        </pc:spChg>
        <pc:graphicFrameChg chg="mod">
          <ac:chgData name="Lorna Scoular" userId="S::lorna.scoular@nice.org.uk::1cce4dc7-2668-4474-a2b5-b58e729e404a" providerId="AD" clId="Web-{3FA97B72-0819-4636-BDCA-B7F73A828665}" dt="2024-08-29T09:52:33.105" v="2244" actId="1076"/>
          <ac:graphicFrameMkLst>
            <pc:docMk/>
            <pc:sldMk cId="1783750760" sldId="348"/>
            <ac:graphicFrameMk id="4" creationId="{1B43DEFA-9C0B-0DB2-4172-90723BD1DD8D}"/>
          </ac:graphicFrameMkLst>
        </pc:graphicFrameChg>
      </pc:sldChg>
      <pc:sldChg chg="addSp delSp modSp">
        <pc:chgData name="Lorna Scoular" userId="S::lorna.scoular@nice.org.uk::1cce4dc7-2668-4474-a2b5-b58e729e404a" providerId="AD" clId="Web-{3FA97B72-0819-4636-BDCA-B7F73A828665}" dt="2024-08-29T09:55:58.908" v="2351" actId="20577"/>
        <pc:sldMkLst>
          <pc:docMk/>
          <pc:sldMk cId="4269207380" sldId="349"/>
        </pc:sldMkLst>
        <pc:spChg chg="mod">
          <ac:chgData name="Lorna Scoular" userId="S::lorna.scoular@nice.org.uk::1cce4dc7-2668-4474-a2b5-b58e729e404a" providerId="AD" clId="Web-{3FA97B72-0819-4636-BDCA-B7F73A828665}" dt="2024-08-29T09:55:58.908" v="2351" actId="20577"/>
          <ac:spMkLst>
            <pc:docMk/>
            <pc:sldMk cId="4269207380" sldId="349"/>
            <ac:spMk id="3" creationId="{98B50F49-20C5-0AD1-500F-9F50CC6DFED2}"/>
          </ac:spMkLst>
        </pc:spChg>
        <pc:spChg chg="add del mod">
          <ac:chgData name="Lorna Scoular" userId="S::lorna.scoular@nice.org.uk::1cce4dc7-2668-4474-a2b5-b58e729e404a" providerId="AD" clId="Web-{3FA97B72-0819-4636-BDCA-B7F73A828665}" dt="2024-08-29T09:46:20.845" v="1611"/>
          <ac:spMkLst>
            <pc:docMk/>
            <pc:sldMk cId="4269207380" sldId="349"/>
            <ac:spMk id="4" creationId="{2C4DA18B-8376-39AE-DA19-2B5357D4640A}"/>
          </ac:spMkLst>
        </pc:spChg>
      </pc:sldChg>
      <pc:sldChg chg="addSp delSp modSp modNotes">
        <pc:chgData name="Lorna Scoular" userId="S::lorna.scoular@nice.org.uk::1cce4dc7-2668-4474-a2b5-b58e729e404a" providerId="AD" clId="Web-{3FA97B72-0819-4636-BDCA-B7F73A828665}" dt="2024-08-29T09:56:57.457" v="2353"/>
        <pc:sldMkLst>
          <pc:docMk/>
          <pc:sldMk cId="1142469285" sldId="350"/>
        </pc:sldMkLst>
        <pc:spChg chg="mod">
          <ac:chgData name="Lorna Scoular" userId="S::lorna.scoular@nice.org.uk::1cce4dc7-2668-4474-a2b5-b58e729e404a" providerId="AD" clId="Web-{3FA97B72-0819-4636-BDCA-B7F73A828665}" dt="2024-08-29T09:33:36.260" v="563" actId="1076"/>
          <ac:spMkLst>
            <pc:docMk/>
            <pc:sldMk cId="1142469285" sldId="350"/>
            <ac:spMk id="2" creationId="{00E8D2BB-2535-6846-2CBC-F18447596A1A}"/>
          </ac:spMkLst>
        </pc:spChg>
        <pc:spChg chg="add del">
          <ac:chgData name="Lorna Scoular" userId="S::lorna.scoular@nice.org.uk::1cce4dc7-2668-4474-a2b5-b58e729e404a" providerId="AD" clId="Web-{3FA97B72-0819-4636-BDCA-B7F73A828665}" dt="2024-08-29T09:33:16.791" v="561"/>
          <ac:spMkLst>
            <pc:docMk/>
            <pc:sldMk cId="1142469285" sldId="350"/>
            <ac:spMk id="3" creationId="{57D16CBA-A577-E0D3-FBD6-8966B6134253}"/>
          </ac:spMkLst>
        </pc:spChg>
        <pc:graphicFrameChg chg="mod">
          <ac:chgData name="Lorna Scoular" userId="S::lorna.scoular@nice.org.uk::1cce4dc7-2668-4474-a2b5-b58e729e404a" providerId="AD" clId="Web-{3FA97B72-0819-4636-BDCA-B7F73A828665}" dt="2024-08-29T09:33:28.338" v="562" actId="1076"/>
          <ac:graphicFrameMkLst>
            <pc:docMk/>
            <pc:sldMk cId="1142469285" sldId="350"/>
            <ac:graphicFrameMk id="5" creationId="{69216C5F-611B-108A-8297-39DCCE8D7C11}"/>
          </ac:graphicFrameMkLst>
        </pc:graphicFrameChg>
      </pc:sldChg>
      <pc:sldChg chg="add del">
        <pc:chgData name="Lorna Scoular" userId="S::lorna.scoular@nice.org.uk::1cce4dc7-2668-4474-a2b5-b58e729e404a" providerId="AD" clId="Web-{3FA97B72-0819-4636-BDCA-B7F73A828665}" dt="2024-08-29T09:30:48.287" v="549"/>
        <pc:sldMkLst>
          <pc:docMk/>
          <pc:sldMk cId="717982773" sldId="352"/>
        </pc:sldMkLst>
      </pc:sldChg>
    </pc:docChg>
  </pc:docChgLst>
  <pc:docChgLst>
    <pc:chgData name="Lynn Woodward" userId="618c2155-77b8-4d50-a4cd-d8818db741fc" providerId="ADAL" clId="{AF4350B2-FD05-4CD4-AE06-E0A0F570CB58}"/>
    <pc:docChg chg="modSld">
      <pc:chgData name="Lynn Woodward" userId="618c2155-77b8-4d50-a4cd-d8818db741fc" providerId="ADAL" clId="{AF4350B2-FD05-4CD4-AE06-E0A0F570CB58}" dt="2024-09-19T10:51:14.040" v="3" actId="962"/>
      <pc:docMkLst>
        <pc:docMk/>
      </pc:docMkLst>
      <pc:sldChg chg="modSp mod">
        <pc:chgData name="Lynn Woodward" userId="618c2155-77b8-4d50-a4cd-d8818db741fc" providerId="ADAL" clId="{AF4350B2-FD05-4CD4-AE06-E0A0F570CB58}" dt="2024-09-19T10:50:55.845" v="0" actId="962"/>
        <pc:sldMkLst>
          <pc:docMk/>
          <pc:sldMk cId="3024986153" sldId="326"/>
        </pc:sldMkLst>
        <pc:picChg chg="mod">
          <ac:chgData name="Lynn Woodward" userId="618c2155-77b8-4d50-a4cd-d8818db741fc" providerId="ADAL" clId="{AF4350B2-FD05-4CD4-AE06-E0A0F570CB58}" dt="2024-09-19T10:50:55.845" v="0" actId="962"/>
          <ac:picMkLst>
            <pc:docMk/>
            <pc:sldMk cId="3024986153" sldId="326"/>
            <ac:picMk id="10" creationId="{5BF093F6-743E-DFC5-7B4B-C2E3363C5815}"/>
          </ac:picMkLst>
        </pc:picChg>
      </pc:sldChg>
      <pc:sldChg chg="modSp mod">
        <pc:chgData name="Lynn Woodward" userId="618c2155-77b8-4d50-a4cd-d8818db741fc" providerId="ADAL" clId="{AF4350B2-FD05-4CD4-AE06-E0A0F570CB58}" dt="2024-09-19T10:51:14.040" v="3" actId="962"/>
        <pc:sldMkLst>
          <pc:docMk/>
          <pc:sldMk cId="3886710770" sldId="345"/>
        </pc:sldMkLst>
        <pc:picChg chg="mod">
          <ac:chgData name="Lynn Woodward" userId="618c2155-77b8-4d50-a4cd-d8818db741fc" providerId="ADAL" clId="{AF4350B2-FD05-4CD4-AE06-E0A0F570CB58}" dt="2024-09-19T10:51:14.040" v="3" actId="962"/>
          <ac:picMkLst>
            <pc:docMk/>
            <pc:sldMk cId="3886710770" sldId="345"/>
            <ac:picMk id="6" creationId="{C11F45D4-B6FF-0F27-26ED-2BE45B446D49}"/>
          </ac:picMkLst>
        </pc:picChg>
      </pc:sldChg>
      <pc:sldChg chg="modSp mod">
        <pc:chgData name="Lynn Woodward" userId="618c2155-77b8-4d50-a4cd-d8818db741fc" providerId="ADAL" clId="{AF4350B2-FD05-4CD4-AE06-E0A0F570CB58}" dt="2024-09-19T10:51:09.032" v="2" actId="962"/>
        <pc:sldMkLst>
          <pc:docMk/>
          <pc:sldMk cId="1828241439" sldId="346"/>
        </pc:sldMkLst>
        <pc:picChg chg="mod">
          <ac:chgData name="Lynn Woodward" userId="618c2155-77b8-4d50-a4cd-d8818db741fc" providerId="ADAL" clId="{AF4350B2-FD05-4CD4-AE06-E0A0F570CB58}" dt="2024-09-19T10:51:09.032" v="2" actId="962"/>
          <ac:picMkLst>
            <pc:docMk/>
            <pc:sldMk cId="1828241439" sldId="346"/>
            <ac:picMk id="6" creationId="{C11F45D4-B6FF-0F27-26ED-2BE45B446D49}"/>
          </ac:picMkLst>
        </pc:picChg>
      </pc:sldChg>
      <pc:sldChg chg="modSp mod">
        <pc:chgData name="Lynn Woodward" userId="618c2155-77b8-4d50-a4cd-d8818db741fc" providerId="ADAL" clId="{AF4350B2-FD05-4CD4-AE06-E0A0F570CB58}" dt="2024-09-19T10:51:01.001" v="1" actId="962"/>
        <pc:sldMkLst>
          <pc:docMk/>
          <pc:sldMk cId="1142469285" sldId="350"/>
        </pc:sldMkLst>
        <pc:picChg chg="mod">
          <ac:chgData name="Lynn Woodward" userId="618c2155-77b8-4d50-a4cd-d8818db741fc" providerId="ADAL" clId="{AF4350B2-FD05-4CD4-AE06-E0A0F570CB58}" dt="2024-09-19T10:51:01.001" v="1" actId="962"/>
          <ac:picMkLst>
            <pc:docMk/>
            <pc:sldMk cId="1142469285" sldId="350"/>
            <ac:picMk id="4" creationId="{B3099D70-5868-1F36-2F1F-DD0EDC269FF7}"/>
          </ac:picMkLst>
        </pc:picChg>
      </pc:sldChg>
    </pc:docChg>
  </pc:docChgLst>
  <pc:docChgLst>
    <pc:chgData name="Lorna Scoular" userId="1cce4dc7-2668-4474-a2b5-b58e729e404a" providerId="ADAL" clId="{C2508F25-7DA2-4BE6-BEED-FB0EDBB46042}"/>
    <pc:docChg chg="custSel addSld delSld modSld">
      <pc:chgData name="Lorna Scoular" userId="1cce4dc7-2668-4474-a2b5-b58e729e404a" providerId="ADAL" clId="{C2508F25-7DA2-4BE6-BEED-FB0EDBB46042}" dt="2024-07-25T14:33:20.189" v="1566" actId="20577"/>
      <pc:docMkLst>
        <pc:docMk/>
      </pc:docMkLst>
      <pc:sldChg chg="del">
        <pc:chgData name="Lorna Scoular" userId="1cce4dc7-2668-4474-a2b5-b58e729e404a" providerId="ADAL" clId="{C2508F25-7DA2-4BE6-BEED-FB0EDBB46042}" dt="2024-07-25T10:29:26.236" v="110" actId="47"/>
        <pc:sldMkLst>
          <pc:docMk/>
          <pc:sldMk cId="3886770680" sldId="297"/>
        </pc:sldMkLst>
      </pc:sldChg>
      <pc:sldChg chg="modSp mod modNotesTx">
        <pc:chgData name="Lorna Scoular" userId="1cce4dc7-2668-4474-a2b5-b58e729e404a" providerId="ADAL" clId="{C2508F25-7DA2-4BE6-BEED-FB0EDBB46042}" dt="2024-07-25T10:40:11.994" v="914" actId="20577"/>
        <pc:sldMkLst>
          <pc:docMk/>
          <pc:sldMk cId="286806862" sldId="340"/>
        </pc:sldMkLst>
        <pc:spChg chg="mod">
          <ac:chgData name="Lorna Scoular" userId="1cce4dc7-2668-4474-a2b5-b58e729e404a" providerId="ADAL" clId="{C2508F25-7DA2-4BE6-BEED-FB0EDBB46042}" dt="2024-07-25T10:33:39.689" v="175" actId="1076"/>
          <ac:spMkLst>
            <pc:docMk/>
            <pc:sldMk cId="286806862" sldId="340"/>
            <ac:spMk id="4" creationId="{7E1B9E73-3346-EB2E-B5FB-8571340D68EE}"/>
          </ac:spMkLst>
        </pc:spChg>
        <pc:spChg chg="mod">
          <ac:chgData name="Lorna Scoular" userId="1cce4dc7-2668-4474-a2b5-b58e729e404a" providerId="ADAL" clId="{C2508F25-7DA2-4BE6-BEED-FB0EDBB46042}" dt="2024-07-25T10:33:52.924" v="178" actId="1076"/>
          <ac:spMkLst>
            <pc:docMk/>
            <pc:sldMk cId="286806862" sldId="340"/>
            <ac:spMk id="6" creationId="{D788566A-A6A7-33EB-0873-2B0CF67D4F8A}"/>
          </ac:spMkLst>
        </pc:spChg>
        <pc:spChg chg="mod">
          <ac:chgData name="Lorna Scoular" userId="1cce4dc7-2668-4474-a2b5-b58e729e404a" providerId="ADAL" clId="{C2508F25-7DA2-4BE6-BEED-FB0EDBB46042}" dt="2024-07-25T10:34:03.715" v="180" actId="1076"/>
          <ac:spMkLst>
            <pc:docMk/>
            <pc:sldMk cId="286806862" sldId="340"/>
            <ac:spMk id="7" creationId="{457055E9-41E9-3B9C-6BA2-B2D36CE2496D}"/>
          </ac:spMkLst>
        </pc:spChg>
        <pc:spChg chg="mod">
          <ac:chgData name="Lorna Scoular" userId="1cce4dc7-2668-4474-a2b5-b58e729e404a" providerId="ADAL" clId="{C2508F25-7DA2-4BE6-BEED-FB0EDBB46042}" dt="2024-07-25T10:33:33.102" v="172" actId="1076"/>
          <ac:spMkLst>
            <pc:docMk/>
            <pc:sldMk cId="286806862" sldId="340"/>
            <ac:spMk id="8" creationId="{38DB91CE-FEC8-128F-CE34-4A25A3474C37}"/>
          </ac:spMkLst>
        </pc:spChg>
        <pc:spChg chg="mod">
          <ac:chgData name="Lorna Scoular" userId="1cce4dc7-2668-4474-a2b5-b58e729e404a" providerId="ADAL" clId="{C2508F25-7DA2-4BE6-BEED-FB0EDBB46042}" dt="2024-07-25T10:33:44.813" v="177" actId="14100"/>
          <ac:spMkLst>
            <pc:docMk/>
            <pc:sldMk cId="286806862" sldId="340"/>
            <ac:spMk id="9" creationId="{828D1363-E35A-CE8D-4D8D-23F1A8868CDD}"/>
          </ac:spMkLst>
        </pc:spChg>
      </pc:sldChg>
      <pc:sldChg chg="modNotesTx">
        <pc:chgData name="Lorna Scoular" userId="1cce4dc7-2668-4474-a2b5-b58e729e404a" providerId="ADAL" clId="{C2508F25-7DA2-4BE6-BEED-FB0EDBB46042}" dt="2024-07-25T10:39:46.255" v="835" actId="20577"/>
        <pc:sldMkLst>
          <pc:docMk/>
          <pc:sldMk cId="3886710770" sldId="345"/>
        </pc:sldMkLst>
      </pc:sldChg>
      <pc:sldChg chg="modSp mod">
        <pc:chgData name="Lorna Scoular" userId="1cce4dc7-2668-4474-a2b5-b58e729e404a" providerId="ADAL" clId="{C2508F25-7DA2-4BE6-BEED-FB0EDBB46042}" dt="2024-07-25T14:33:20.189" v="1566" actId="20577"/>
        <pc:sldMkLst>
          <pc:docMk/>
          <pc:sldMk cId="1828241439" sldId="346"/>
        </pc:sldMkLst>
        <pc:graphicFrameChg chg="modGraphic">
          <ac:chgData name="Lorna Scoular" userId="1cce4dc7-2668-4474-a2b5-b58e729e404a" providerId="ADAL" clId="{C2508F25-7DA2-4BE6-BEED-FB0EDBB46042}" dt="2024-07-25T14:33:20.189" v="1566" actId="20577"/>
          <ac:graphicFrameMkLst>
            <pc:docMk/>
            <pc:sldMk cId="1828241439" sldId="346"/>
            <ac:graphicFrameMk id="4" creationId="{96E311DD-36F6-5BBC-F54E-931344921D0F}"/>
          </ac:graphicFrameMkLst>
        </pc:graphicFrameChg>
      </pc:sldChg>
      <pc:sldChg chg="modSp mod">
        <pc:chgData name="Lorna Scoular" userId="1cce4dc7-2668-4474-a2b5-b58e729e404a" providerId="ADAL" clId="{C2508F25-7DA2-4BE6-BEED-FB0EDBB46042}" dt="2024-07-25T10:28:51.805" v="107" actId="20577"/>
        <pc:sldMkLst>
          <pc:docMk/>
          <pc:sldMk cId="1783750760" sldId="348"/>
        </pc:sldMkLst>
        <pc:spChg chg="mod">
          <ac:chgData name="Lorna Scoular" userId="1cce4dc7-2668-4474-a2b5-b58e729e404a" providerId="ADAL" clId="{C2508F25-7DA2-4BE6-BEED-FB0EDBB46042}" dt="2024-07-25T10:28:51.805" v="107" actId="20577"/>
          <ac:spMkLst>
            <pc:docMk/>
            <pc:sldMk cId="1783750760" sldId="348"/>
            <ac:spMk id="3" creationId="{2C4DA18B-8376-39AE-DA19-2B5357D4640A}"/>
          </ac:spMkLst>
        </pc:spChg>
      </pc:sldChg>
      <pc:sldChg chg="modSp mod">
        <pc:chgData name="Lorna Scoular" userId="1cce4dc7-2668-4474-a2b5-b58e729e404a" providerId="ADAL" clId="{C2508F25-7DA2-4BE6-BEED-FB0EDBB46042}" dt="2024-07-25T13:50:07.350" v="1563" actId="313"/>
        <pc:sldMkLst>
          <pc:docMk/>
          <pc:sldMk cId="4269207380" sldId="349"/>
        </pc:sldMkLst>
        <pc:spChg chg="mod">
          <ac:chgData name="Lorna Scoular" userId="1cce4dc7-2668-4474-a2b5-b58e729e404a" providerId="ADAL" clId="{C2508F25-7DA2-4BE6-BEED-FB0EDBB46042}" dt="2024-07-25T13:50:07.350" v="1563" actId="313"/>
          <ac:spMkLst>
            <pc:docMk/>
            <pc:sldMk cId="4269207380" sldId="349"/>
            <ac:spMk id="3" creationId="{98B50F49-20C5-0AD1-500F-9F50CC6DFED2}"/>
          </ac:spMkLst>
        </pc:spChg>
      </pc:sldChg>
      <pc:sldChg chg="addSp delSp modSp modNotesTx">
        <pc:chgData name="Lorna Scoular" userId="1cce4dc7-2668-4474-a2b5-b58e729e404a" providerId="ADAL" clId="{C2508F25-7DA2-4BE6-BEED-FB0EDBB46042}" dt="2024-07-25T10:37:01.548" v="335" actId="20577"/>
        <pc:sldMkLst>
          <pc:docMk/>
          <pc:sldMk cId="1142469285" sldId="350"/>
        </pc:sldMkLst>
        <pc:spChg chg="del">
          <ac:chgData name="Lorna Scoular" userId="1cce4dc7-2668-4474-a2b5-b58e729e404a" providerId="ADAL" clId="{C2508F25-7DA2-4BE6-BEED-FB0EDBB46042}" dt="2024-07-25T10:22:54.090" v="0"/>
          <ac:spMkLst>
            <pc:docMk/>
            <pc:sldMk cId="1142469285" sldId="350"/>
            <ac:spMk id="3" creationId="{C0923196-A5C1-BCB4-1B11-6AFA48A14734}"/>
          </ac:spMkLst>
        </pc:spChg>
        <pc:picChg chg="add mod">
          <ac:chgData name="Lorna Scoular" userId="1cce4dc7-2668-4474-a2b5-b58e729e404a" providerId="ADAL" clId="{C2508F25-7DA2-4BE6-BEED-FB0EDBB46042}" dt="2024-07-25T10:22:54.090" v="0"/>
          <ac:picMkLst>
            <pc:docMk/>
            <pc:sldMk cId="1142469285" sldId="350"/>
            <ac:picMk id="4" creationId="{B3099D70-5868-1F36-2F1F-DD0EDC269FF7}"/>
          </ac:picMkLst>
        </pc:picChg>
      </pc:sldChg>
      <pc:sldChg chg="modSp mod modNotesTx">
        <pc:chgData name="Lorna Scoular" userId="1cce4dc7-2668-4474-a2b5-b58e729e404a" providerId="ADAL" clId="{C2508F25-7DA2-4BE6-BEED-FB0EDBB46042}" dt="2024-07-25T10:42:44.021" v="1462" actId="20577"/>
        <pc:sldMkLst>
          <pc:docMk/>
          <pc:sldMk cId="906695934" sldId="351"/>
        </pc:sldMkLst>
        <pc:spChg chg="mod">
          <ac:chgData name="Lorna Scoular" userId="1cce4dc7-2668-4474-a2b5-b58e729e404a" providerId="ADAL" clId="{C2508F25-7DA2-4BE6-BEED-FB0EDBB46042}" dt="2024-07-25T10:40:18.826" v="915" actId="20577"/>
          <ac:spMkLst>
            <pc:docMk/>
            <pc:sldMk cId="906695934" sldId="351"/>
            <ac:spMk id="11" creationId="{64C2692D-A3A8-ACFE-2180-0ABC5C876365}"/>
          </ac:spMkLst>
        </pc:spChg>
        <pc:spChg chg="mod">
          <ac:chgData name="Lorna Scoular" userId="1cce4dc7-2668-4474-a2b5-b58e729e404a" providerId="ADAL" clId="{C2508F25-7DA2-4BE6-BEED-FB0EDBB46042}" dt="2024-07-25T10:31:12.055" v="125" actId="14100"/>
          <ac:spMkLst>
            <pc:docMk/>
            <pc:sldMk cId="906695934" sldId="351"/>
            <ac:spMk id="16" creationId="{35F438DF-8A7A-C68A-0907-050E810C2809}"/>
          </ac:spMkLst>
        </pc:spChg>
        <pc:spChg chg="mod">
          <ac:chgData name="Lorna Scoular" userId="1cce4dc7-2668-4474-a2b5-b58e729e404a" providerId="ADAL" clId="{C2508F25-7DA2-4BE6-BEED-FB0EDBB46042}" dt="2024-07-25T10:31:30.762" v="128" actId="255"/>
          <ac:spMkLst>
            <pc:docMk/>
            <pc:sldMk cId="906695934" sldId="351"/>
            <ac:spMk id="17" creationId="{A240BF11-C6F8-79F5-DF47-33EC4DDA7B18}"/>
          </ac:spMkLst>
        </pc:spChg>
        <pc:spChg chg="mod">
          <ac:chgData name="Lorna Scoular" userId="1cce4dc7-2668-4474-a2b5-b58e729e404a" providerId="ADAL" clId="{C2508F25-7DA2-4BE6-BEED-FB0EDBB46042}" dt="2024-07-25T10:31:38.777" v="129" actId="255"/>
          <ac:spMkLst>
            <pc:docMk/>
            <pc:sldMk cId="906695934" sldId="351"/>
            <ac:spMk id="18" creationId="{CDD1FBDF-A048-93B9-CE9A-42B1F85E0924}"/>
          </ac:spMkLst>
        </pc:spChg>
        <pc:spChg chg="mod">
          <ac:chgData name="Lorna Scoular" userId="1cce4dc7-2668-4474-a2b5-b58e729e404a" providerId="ADAL" clId="{C2508F25-7DA2-4BE6-BEED-FB0EDBB46042}" dt="2024-07-25T10:31:46.117" v="130" actId="255"/>
          <ac:spMkLst>
            <pc:docMk/>
            <pc:sldMk cId="906695934" sldId="351"/>
            <ac:spMk id="19" creationId="{93F266F0-5477-BCA1-3A3E-377C9B2C5B39}"/>
          </ac:spMkLst>
        </pc:spChg>
      </pc:sldChg>
      <pc:sldChg chg="new del">
        <pc:chgData name="Lorna Scoular" userId="1cce4dc7-2668-4474-a2b5-b58e729e404a" providerId="ADAL" clId="{C2508F25-7DA2-4BE6-BEED-FB0EDBB46042}" dt="2024-07-25T10:29:03.880" v="109" actId="47"/>
        <pc:sldMkLst>
          <pc:docMk/>
          <pc:sldMk cId="2642357207" sldId="351"/>
        </pc:sldMkLst>
      </pc:sldChg>
    </pc:docChg>
  </pc:docChgLst>
  <pc:docChgLst>
    <pc:chgData name="Lorna Scoular" userId="S::lorna.scoular@nice.org.uk::1cce4dc7-2668-4474-a2b5-b58e729e404a" providerId="AD" clId="Web-{594ED84C-EA4F-4F6B-9657-FA2F508C404A}"/>
    <pc:docChg chg="modSld sldOrd">
      <pc:chgData name="Lorna Scoular" userId="S::lorna.scoular@nice.org.uk::1cce4dc7-2668-4474-a2b5-b58e729e404a" providerId="AD" clId="Web-{594ED84C-EA4F-4F6B-9657-FA2F508C404A}" dt="2024-08-21T13:57:34.176" v="208" actId="20577"/>
      <pc:docMkLst>
        <pc:docMk/>
      </pc:docMkLst>
      <pc:sldChg chg="modSp">
        <pc:chgData name="Lorna Scoular" userId="S::lorna.scoular@nice.org.uk::1cce4dc7-2668-4474-a2b5-b58e729e404a" providerId="AD" clId="Web-{594ED84C-EA4F-4F6B-9657-FA2F508C404A}" dt="2024-08-21T13:56:26.111" v="202" actId="20577"/>
        <pc:sldMkLst>
          <pc:docMk/>
          <pc:sldMk cId="1783750760" sldId="348"/>
        </pc:sldMkLst>
        <pc:spChg chg="mod">
          <ac:chgData name="Lorna Scoular" userId="S::lorna.scoular@nice.org.uk::1cce4dc7-2668-4474-a2b5-b58e729e404a" providerId="AD" clId="Web-{594ED84C-EA4F-4F6B-9657-FA2F508C404A}" dt="2024-08-21T13:56:26.111" v="202" actId="20577"/>
          <ac:spMkLst>
            <pc:docMk/>
            <pc:sldMk cId="1783750760" sldId="348"/>
            <ac:spMk id="3" creationId="{2C4DA18B-8376-39AE-DA19-2B5357D4640A}"/>
          </ac:spMkLst>
        </pc:spChg>
      </pc:sldChg>
      <pc:sldChg chg="modSp ord">
        <pc:chgData name="Lorna Scoular" userId="S::lorna.scoular@nice.org.uk::1cce4dc7-2668-4474-a2b5-b58e729e404a" providerId="AD" clId="Web-{594ED84C-EA4F-4F6B-9657-FA2F508C404A}" dt="2024-08-21T13:57:34.176" v="208" actId="20577"/>
        <pc:sldMkLst>
          <pc:docMk/>
          <pc:sldMk cId="4269207380" sldId="349"/>
        </pc:sldMkLst>
        <pc:spChg chg="mod">
          <ac:chgData name="Lorna Scoular" userId="S::lorna.scoular@nice.org.uk::1cce4dc7-2668-4474-a2b5-b58e729e404a" providerId="AD" clId="Web-{594ED84C-EA4F-4F6B-9657-FA2F508C404A}" dt="2024-08-21T13:57:34.176" v="208" actId="20577"/>
          <ac:spMkLst>
            <pc:docMk/>
            <pc:sldMk cId="4269207380" sldId="349"/>
            <ac:spMk id="3" creationId="{98B50F49-20C5-0AD1-500F-9F50CC6DFED2}"/>
          </ac:spMkLst>
        </pc:spChg>
      </pc:sldChg>
    </pc:docChg>
  </pc:docChgLst>
  <pc:docChgLst>
    <pc:chgData name="Lorna Scoular" userId="S::lorna.scoular@nice.org.uk::1cce4dc7-2668-4474-a2b5-b58e729e404a" providerId="AD" clId="Web-{44D98E73-BA6A-9817-2987-624222616C98}"/>
    <pc:docChg chg="modSld">
      <pc:chgData name="Lorna Scoular" userId="S::lorna.scoular@nice.org.uk::1cce4dc7-2668-4474-a2b5-b58e729e404a" providerId="AD" clId="Web-{44D98E73-BA6A-9817-2987-624222616C98}" dt="2024-08-15T08:07:18.420" v="10" actId="20577"/>
      <pc:docMkLst>
        <pc:docMk/>
      </pc:docMkLst>
      <pc:sldChg chg="modSp">
        <pc:chgData name="Lorna Scoular" userId="S::lorna.scoular@nice.org.uk::1cce4dc7-2668-4474-a2b5-b58e729e404a" providerId="AD" clId="Web-{44D98E73-BA6A-9817-2987-624222616C98}" dt="2024-08-15T08:07:18.420" v="10" actId="20577"/>
        <pc:sldMkLst>
          <pc:docMk/>
          <pc:sldMk cId="4269207380" sldId="349"/>
        </pc:sldMkLst>
        <pc:spChg chg="mod">
          <ac:chgData name="Lorna Scoular" userId="S::lorna.scoular@nice.org.uk::1cce4dc7-2668-4474-a2b5-b58e729e404a" providerId="AD" clId="Web-{44D98E73-BA6A-9817-2987-624222616C98}" dt="2024-08-15T08:07:18.420" v="10" actId="20577"/>
          <ac:spMkLst>
            <pc:docMk/>
            <pc:sldMk cId="4269207380" sldId="349"/>
            <ac:spMk id="3" creationId="{98B50F49-20C5-0AD1-500F-9F50CC6DFED2}"/>
          </ac:spMkLst>
        </pc:spChg>
      </pc:sldChg>
      <pc:sldChg chg="modSp">
        <pc:chgData name="Lorna Scoular" userId="S::lorna.scoular@nice.org.uk::1cce4dc7-2668-4474-a2b5-b58e729e404a" providerId="AD" clId="Web-{44D98E73-BA6A-9817-2987-624222616C98}" dt="2024-08-15T08:06:46.215" v="5" actId="1076"/>
        <pc:sldMkLst>
          <pc:docMk/>
          <pc:sldMk cId="717982773" sldId="352"/>
        </pc:sldMkLst>
        <pc:spChg chg="mod">
          <ac:chgData name="Lorna Scoular" userId="S::lorna.scoular@nice.org.uk::1cce4dc7-2668-4474-a2b5-b58e729e404a" providerId="AD" clId="Web-{44D98E73-BA6A-9817-2987-624222616C98}" dt="2024-08-15T08:06:46.215" v="5" actId="1076"/>
          <ac:spMkLst>
            <pc:docMk/>
            <pc:sldMk cId="717982773" sldId="352"/>
            <ac:spMk id="3" creationId="{6078C044-DE4D-4D20-F4F0-1F476E1756D5}"/>
          </ac:spMkLst>
        </pc:spChg>
      </pc:sldChg>
    </pc:docChg>
  </pc:docChgLst>
  <pc:docChgLst>
    <pc:chgData name="Lorna Scoular" userId="1cce4dc7-2668-4474-a2b5-b58e729e404a" providerId="ADAL" clId="{C946DAA0-CEB3-4705-A1A6-F387325D562A}"/>
    <pc:docChg chg="custSel addSld delSld modSld sldOrd">
      <pc:chgData name="Lorna Scoular" userId="1cce4dc7-2668-4474-a2b5-b58e729e404a" providerId="ADAL" clId="{C946DAA0-CEB3-4705-A1A6-F387325D562A}" dt="2024-08-12T10:52:29.140" v="988" actId="47"/>
      <pc:docMkLst>
        <pc:docMk/>
      </pc:docMkLst>
      <pc:sldChg chg="del">
        <pc:chgData name="Lorna Scoular" userId="1cce4dc7-2668-4474-a2b5-b58e729e404a" providerId="ADAL" clId="{C946DAA0-CEB3-4705-A1A6-F387325D562A}" dt="2024-08-12T10:52:29.140" v="988" actId="47"/>
        <pc:sldMkLst>
          <pc:docMk/>
          <pc:sldMk cId="286806862" sldId="340"/>
        </pc:sldMkLst>
      </pc:sldChg>
      <pc:sldChg chg="modSp mod">
        <pc:chgData name="Lorna Scoular" userId="1cce4dc7-2668-4474-a2b5-b58e729e404a" providerId="ADAL" clId="{C946DAA0-CEB3-4705-A1A6-F387325D562A}" dt="2024-08-12T10:46:08.171" v="987" actId="20577"/>
        <pc:sldMkLst>
          <pc:docMk/>
          <pc:sldMk cId="4269207380" sldId="349"/>
        </pc:sldMkLst>
        <pc:spChg chg="mod">
          <ac:chgData name="Lorna Scoular" userId="1cce4dc7-2668-4474-a2b5-b58e729e404a" providerId="ADAL" clId="{C946DAA0-CEB3-4705-A1A6-F387325D562A}" dt="2024-08-12T10:46:08.171" v="987" actId="20577"/>
          <ac:spMkLst>
            <pc:docMk/>
            <pc:sldMk cId="4269207380" sldId="349"/>
            <ac:spMk id="3" creationId="{98B50F49-20C5-0AD1-500F-9F50CC6DFED2}"/>
          </ac:spMkLst>
        </pc:spChg>
      </pc:sldChg>
      <pc:sldChg chg="del">
        <pc:chgData name="Lorna Scoular" userId="1cce4dc7-2668-4474-a2b5-b58e729e404a" providerId="ADAL" clId="{C946DAA0-CEB3-4705-A1A6-F387325D562A}" dt="2024-08-12T10:43:20.819" v="926" actId="47"/>
        <pc:sldMkLst>
          <pc:docMk/>
          <pc:sldMk cId="906695934" sldId="351"/>
        </pc:sldMkLst>
      </pc:sldChg>
      <pc:sldChg chg="modSp new mod ord">
        <pc:chgData name="Lorna Scoular" userId="1cce4dc7-2668-4474-a2b5-b58e729e404a" providerId="ADAL" clId="{C946DAA0-CEB3-4705-A1A6-F387325D562A}" dt="2024-08-12T10:43:11.812" v="925"/>
        <pc:sldMkLst>
          <pc:docMk/>
          <pc:sldMk cId="717982773" sldId="352"/>
        </pc:sldMkLst>
        <pc:spChg chg="mod">
          <ac:chgData name="Lorna Scoular" userId="1cce4dc7-2668-4474-a2b5-b58e729e404a" providerId="ADAL" clId="{C946DAA0-CEB3-4705-A1A6-F387325D562A}" dt="2024-08-12T10:39:53.651" v="597" actId="6549"/>
          <ac:spMkLst>
            <pc:docMk/>
            <pc:sldMk cId="717982773" sldId="352"/>
            <ac:spMk id="2" creationId="{E8C34B67-F60A-612A-B721-7BF939AF2E0E}"/>
          </ac:spMkLst>
        </pc:spChg>
        <pc:spChg chg="mod">
          <ac:chgData name="Lorna Scoular" userId="1cce4dc7-2668-4474-a2b5-b58e729e404a" providerId="ADAL" clId="{C946DAA0-CEB3-4705-A1A6-F387325D562A}" dt="2024-08-12T10:42:48.033" v="923" actId="20577"/>
          <ac:spMkLst>
            <pc:docMk/>
            <pc:sldMk cId="717982773" sldId="352"/>
            <ac:spMk id="3" creationId="{6078C044-DE4D-4D20-F4F0-1F476E1756D5}"/>
          </ac:spMkLst>
        </pc:spChg>
      </pc:sldChg>
      <pc:sldMasterChg chg="delSldLayout">
        <pc:chgData name="Lorna Scoular" userId="1cce4dc7-2668-4474-a2b5-b58e729e404a" providerId="ADAL" clId="{C946DAA0-CEB3-4705-A1A6-F387325D562A}" dt="2024-08-12T10:43:20.819" v="926" actId="47"/>
        <pc:sldMasterMkLst>
          <pc:docMk/>
          <pc:sldMasterMk cId="449211868" sldId="2147483660"/>
        </pc:sldMasterMkLst>
        <pc:sldLayoutChg chg="del">
          <pc:chgData name="Lorna Scoular" userId="1cce4dc7-2668-4474-a2b5-b58e729e404a" providerId="ADAL" clId="{C946DAA0-CEB3-4705-A1A6-F387325D562A}" dt="2024-08-12T10:43:20.819" v="926" actId="47"/>
          <pc:sldLayoutMkLst>
            <pc:docMk/>
            <pc:sldMasterMk cId="449211868" sldId="2147483660"/>
            <pc:sldLayoutMk cId="3244379726" sldId="2147483702"/>
          </pc:sldLayoutMkLst>
        </pc:sldLayoutChg>
      </pc:sldMasterChg>
    </pc:docChg>
  </pc:docChgLst>
  <pc:docChgLst>
    <pc:chgData name="Lorna Scoular" userId="S::lorna.scoular@nice.org.uk::1cce4dc7-2668-4474-a2b5-b58e729e404a" providerId="AD" clId="Web-{9029CDFC-D66D-4450-A1DB-A8F67E378387}"/>
    <pc:docChg chg="modSld">
      <pc:chgData name="Lorna Scoular" userId="S::lorna.scoular@nice.org.uk::1cce4dc7-2668-4474-a2b5-b58e729e404a" providerId="AD" clId="Web-{9029CDFC-D66D-4450-A1DB-A8F67E378387}" dt="2024-07-25T14:31:02.403" v="17"/>
      <pc:docMkLst>
        <pc:docMk/>
      </pc:docMkLst>
      <pc:sldChg chg="modSp">
        <pc:chgData name="Lorna Scoular" userId="S::lorna.scoular@nice.org.uk::1cce4dc7-2668-4474-a2b5-b58e729e404a" providerId="AD" clId="Web-{9029CDFC-D66D-4450-A1DB-A8F67E378387}" dt="2024-07-25T14:31:02.403" v="17"/>
        <pc:sldMkLst>
          <pc:docMk/>
          <pc:sldMk cId="1828241439" sldId="346"/>
        </pc:sldMkLst>
        <pc:graphicFrameChg chg="mod modGraphic">
          <ac:chgData name="Lorna Scoular" userId="S::lorna.scoular@nice.org.uk::1cce4dc7-2668-4474-a2b5-b58e729e404a" providerId="AD" clId="Web-{9029CDFC-D66D-4450-A1DB-A8F67E378387}" dt="2024-07-25T14:31:02.403" v="17"/>
          <ac:graphicFrameMkLst>
            <pc:docMk/>
            <pc:sldMk cId="1828241439" sldId="346"/>
            <ac:graphicFrameMk id="4" creationId="{96E311DD-36F6-5BBC-F54E-931344921D0F}"/>
          </ac:graphicFrameMkLst>
        </pc:graphicFrameChg>
      </pc:sldChg>
    </pc:docChg>
  </pc:docChgLst>
  <pc:docChgLst>
    <pc:chgData name="Lorna Scoular" userId="S::lorna.scoular@nice.org.uk::1cce4dc7-2668-4474-a2b5-b58e729e404a" providerId="AD" clId="Web-{6A13690A-1ACB-44AA-B98A-947E7581C376}"/>
    <pc:docChg chg="addSld delSld modSld">
      <pc:chgData name="Lorna Scoular" userId="S::lorna.scoular@nice.org.uk::1cce4dc7-2668-4474-a2b5-b58e729e404a" providerId="AD" clId="Web-{6A13690A-1ACB-44AA-B98A-947E7581C376}" dt="2024-07-25T10:19:49.712" v="511" actId="20577"/>
      <pc:docMkLst>
        <pc:docMk/>
      </pc:docMkLst>
      <pc:sldChg chg="addSp modSp">
        <pc:chgData name="Lorna Scoular" userId="S::lorna.scoular@nice.org.uk::1cce4dc7-2668-4474-a2b5-b58e729e404a" providerId="AD" clId="Web-{6A13690A-1ACB-44AA-B98A-947E7581C376}" dt="2024-07-25T10:15:47.516" v="360" actId="20577"/>
        <pc:sldMkLst>
          <pc:docMk/>
          <pc:sldMk cId="2878404520" sldId="347"/>
        </pc:sldMkLst>
        <pc:spChg chg="add mod">
          <ac:chgData name="Lorna Scoular" userId="S::lorna.scoular@nice.org.uk::1cce4dc7-2668-4474-a2b5-b58e729e404a" providerId="AD" clId="Web-{6A13690A-1ACB-44AA-B98A-947E7581C376}" dt="2024-07-25T10:15:47.516" v="360" actId="20577"/>
          <ac:spMkLst>
            <pc:docMk/>
            <pc:sldMk cId="2878404520" sldId="347"/>
            <ac:spMk id="3" creationId="{54BF4E0B-BA97-89CD-3941-EB85EE86801D}"/>
          </ac:spMkLst>
        </pc:spChg>
        <pc:graphicFrameChg chg="mod modGraphic">
          <ac:chgData name="Lorna Scoular" userId="S::lorna.scoular@nice.org.uk::1cce4dc7-2668-4474-a2b5-b58e729e404a" providerId="AD" clId="Web-{6A13690A-1ACB-44AA-B98A-947E7581C376}" dt="2024-07-25T10:14:50.389" v="265" actId="1076"/>
          <ac:graphicFrameMkLst>
            <pc:docMk/>
            <pc:sldMk cId="2878404520" sldId="347"/>
            <ac:graphicFrameMk id="4" creationId="{B852FE93-F262-CD5C-E203-44BD7E0583CA}"/>
          </ac:graphicFrameMkLst>
        </pc:graphicFrameChg>
      </pc:sldChg>
      <pc:sldChg chg="addSp modSp">
        <pc:chgData name="Lorna Scoular" userId="S::lorna.scoular@nice.org.uk::1cce4dc7-2668-4474-a2b5-b58e729e404a" providerId="AD" clId="Web-{6A13690A-1ACB-44AA-B98A-947E7581C376}" dt="2024-07-25T10:19:49.712" v="511" actId="20577"/>
        <pc:sldMkLst>
          <pc:docMk/>
          <pc:sldMk cId="1783750760" sldId="348"/>
        </pc:sldMkLst>
        <pc:spChg chg="add mod">
          <ac:chgData name="Lorna Scoular" userId="S::lorna.scoular@nice.org.uk::1cce4dc7-2668-4474-a2b5-b58e729e404a" providerId="AD" clId="Web-{6A13690A-1ACB-44AA-B98A-947E7581C376}" dt="2024-07-25T10:19:49.712" v="511" actId="20577"/>
          <ac:spMkLst>
            <pc:docMk/>
            <pc:sldMk cId="1783750760" sldId="348"/>
            <ac:spMk id="3" creationId="{2C4DA18B-8376-39AE-DA19-2B5357D4640A}"/>
          </ac:spMkLst>
        </pc:spChg>
        <pc:graphicFrameChg chg="modGraphic">
          <ac:chgData name="Lorna Scoular" userId="S::lorna.scoular@nice.org.uk::1cce4dc7-2668-4474-a2b5-b58e729e404a" providerId="AD" clId="Web-{6A13690A-1ACB-44AA-B98A-947E7581C376}" dt="2024-07-25T10:14:41.920" v="264"/>
          <ac:graphicFrameMkLst>
            <pc:docMk/>
            <pc:sldMk cId="1783750760" sldId="348"/>
            <ac:graphicFrameMk id="4" creationId="{1B43DEFA-9C0B-0DB2-4172-90723BD1DD8D}"/>
          </ac:graphicFrameMkLst>
        </pc:graphicFrameChg>
      </pc:sldChg>
      <pc:sldChg chg="modSp">
        <pc:chgData name="Lorna Scoular" userId="S::lorna.scoular@nice.org.uk::1cce4dc7-2668-4474-a2b5-b58e729e404a" providerId="AD" clId="Web-{6A13690A-1ACB-44AA-B98A-947E7581C376}" dt="2024-07-25T10:13:46.668" v="262" actId="20577"/>
        <pc:sldMkLst>
          <pc:docMk/>
          <pc:sldMk cId="4269207380" sldId="349"/>
        </pc:sldMkLst>
        <pc:spChg chg="mod">
          <ac:chgData name="Lorna Scoular" userId="S::lorna.scoular@nice.org.uk::1cce4dc7-2668-4474-a2b5-b58e729e404a" providerId="AD" clId="Web-{6A13690A-1ACB-44AA-B98A-947E7581C376}" dt="2024-07-25T10:13:46.668" v="262" actId="20577"/>
          <ac:spMkLst>
            <pc:docMk/>
            <pc:sldMk cId="4269207380" sldId="349"/>
            <ac:spMk id="3" creationId="{98B50F49-20C5-0AD1-500F-9F50CC6DFED2}"/>
          </ac:spMkLst>
        </pc:spChg>
      </pc:sldChg>
      <pc:sldChg chg="new del">
        <pc:chgData name="Lorna Scoular" userId="S::lorna.scoular@nice.org.uk::1cce4dc7-2668-4474-a2b5-b58e729e404a" providerId="AD" clId="Web-{6A13690A-1ACB-44AA-B98A-947E7581C376}" dt="2024-07-25T10:16:01.610" v="362"/>
        <pc:sldMkLst>
          <pc:docMk/>
          <pc:sldMk cId="4246845824" sldId="35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58333EA-A4FB-4737-B2C5-177538A5FC97}" type="datetimeFigureOut">
              <a:rPr lang="en-GB" smtClean="0"/>
              <a:t>19/09/2024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9BB460-223D-4009-9E3F-4BBE584C92CF}" type="slidenum">
              <a:rPr lang="en-GB" smtClean="0"/>
              <a:t>‹#›</a:t>
            </a:fld>
            <a:endParaRPr lang="en-GB"/>
          </a:p>
        </p:txBody>
      </p:sp>
    </p:spTree>
    <p:extLst>
      <p:ext uri="{BB962C8B-B14F-4D97-AF65-F5344CB8AC3E}">
        <p14:creationId xmlns:p14="http://schemas.microsoft.com/office/powerpoint/2010/main" val="13262279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People and places have moved from the least engaged to the most engaged directorate following a restructure, OD support and the launch of project NOVA. More OD support is planned for Medicines and Health Tech. Guidelines will be receiving OD support/development through the CQI programme. Post restructure OD support will be available to DIT.</a:t>
            </a:r>
          </a:p>
        </p:txBody>
      </p:sp>
      <p:sp>
        <p:nvSpPr>
          <p:cNvPr id="4" name="Slide Number Placeholder 3"/>
          <p:cNvSpPr>
            <a:spLocks noGrp="1"/>
          </p:cNvSpPr>
          <p:nvPr>
            <p:ph type="sldNum" sz="quarter" idx="5"/>
          </p:nvPr>
        </p:nvSpPr>
        <p:spPr/>
        <p:txBody>
          <a:bodyPr/>
          <a:lstStyle/>
          <a:p>
            <a:fld id="{6E9BB460-223D-4009-9E3F-4BBE584C92CF}" type="slidenum">
              <a:rPr lang="en-GB" smtClean="0"/>
              <a:t>3</a:t>
            </a:fld>
            <a:endParaRPr lang="en-GB"/>
          </a:p>
        </p:txBody>
      </p:sp>
    </p:spTree>
    <p:extLst>
      <p:ext uri="{BB962C8B-B14F-4D97-AF65-F5344CB8AC3E}">
        <p14:creationId xmlns:p14="http://schemas.microsoft.com/office/powerpoint/2010/main" val="4632257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Wellbeing index questions relate to happiness and safety in the workplace, stress due to work demands and NICE caring for employee wellbeing. Stress due to work demands and NICE caring for employee wellbeing bring the overall wellbeing index score down (see lowest score slide)</a:t>
            </a:r>
          </a:p>
          <a:p>
            <a:r>
              <a:rPr lang="en-GB" dirty="0"/>
              <a:t>Work life balance questions relate to working long hours, working when ill and having adequate work life balance</a:t>
            </a:r>
          </a:p>
          <a:p>
            <a:endParaRPr lang="en-GB" dirty="0"/>
          </a:p>
          <a:p>
            <a:r>
              <a:rPr lang="en-GB" dirty="0"/>
              <a:t>Information sharing  index questions relate to feeling informed, having views heard and understanding purpose</a:t>
            </a:r>
          </a:p>
          <a:p>
            <a:r>
              <a:rPr lang="en-GB" dirty="0"/>
              <a:t>Communication index questions are new for this survey and have been created by the comms team to track the impact and useability of internal comms and overall understanding of NICE values</a:t>
            </a:r>
          </a:p>
          <a:p>
            <a:endParaRPr lang="en-GB" dirty="0"/>
          </a:p>
          <a:p>
            <a:endParaRPr lang="en-GB" dirty="0"/>
          </a:p>
        </p:txBody>
      </p:sp>
      <p:sp>
        <p:nvSpPr>
          <p:cNvPr id="4" name="Slide Number Placeholder 3"/>
          <p:cNvSpPr>
            <a:spLocks noGrp="1"/>
          </p:cNvSpPr>
          <p:nvPr>
            <p:ph type="sldNum" sz="quarter" idx="5"/>
          </p:nvPr>
        </p:nvSpPr>
        <p:spPr/>
        <p:txBody>
          <a:bodyPr/>
          <a:lstStyle/>
          <a:p>
            <a:fld id="{6E9BB460-223D-4009-9E3F-4BBE584C92CF}" type="slidenum">
              <a:rPr lang="en-GB" smtClean="0"/>
              <a:t>4</a:t>
            </a:fld>
            <a:endParaRPr lang="en-GB"/>
          </a:p>
        </p:txBody>
      </p:sp>
    </p:spTree>
    <p:extLst>
      <p:ext uri="{BB962C8B-B14F-4D97-AF65-F5344CB8AC3E}">
        <p14:creationId xmlns:p14="http://schemas.microsoft.com/office/powerpoint/2010/main" val="34230907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E9BB460-223D-4009-9E3F-4BBE584C92CF}" type="slidenum">
              <a:rPr lang="en-GB" smtClean="0"/>
              <a:t>5</a:t>
            </a:fld>
            <a:endParaRPr lang="en-GB"/>
          </a:p>
        </p:txBody>
      </p:sp>
    </p:spTree>
    <p:extLst>
      <p:ext uri="{BB962C8B-B14F-4D97-AF65-F5344CB8AC3E}">
        <p14:creationId xmlns:p14="http://schemas.microsoft.com/office/powerpoint/2010/main" val="36184394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E9BB460-223D-4009-9E3F-4BBE584C92CF}" type="slidenum">
              <a:rPr lang="en-GB" smtClean="0"/>
              <a:t>6</a:t>
            </a:fld>
            <a:endParaRPr lang="en-GB"/>
          </a:p>
        </p:txBody>
      </p:sp>
    </p:spTree>
    <p:extLst>
      <p:ext uri="{BB962C8B-B14F-4D97-AF65-F5344CB8AC3E}">
        <p14:creationId xmlns:p14="http://schemas.microsoft.com/office/powerpoint/2010/main" val="123605575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Whi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latin typeface="+mj-lt"/>
              </a:defRPr>
            </a:lvl1pPr>
          </a:lstStyle>
          <a:p>
            <a:r>
              <a:rPr lang="en-US" dirty="0"/>
              <a:t>This is a sample title page layout</a:t>
            </a:r>
          </a:p>
        </p:txBody>
      </p:sp>
      <p:sp>
        <p:nvSpPr>
          <p:cNvPr id="3" name="Subtitle 2">
            <a:extLst>
              <a:ext uri="{FF2B5EF4-FFF2-40B4-BE49-F238E27FC236}">
                <a16:creationId xmlns:a16="http://schemas.microsoft.com/office/drawing/2014/main" id="{9B118A4B-6435-DC40-953D-BE77A26858BC}"/>
              </a:ext>
            </a:extLst>
          </p:cNvPr>
          <p:cNvSpPr>
            <a:spLocks noGrp="1"/>
          </p:cNvSpPr>
          <p:nvPr>
            <p:ph type="subTitle" idx="1" hasCustomPrompt="1"/>
          </p:nvPr>
        </p:nvSpPr>
        <p:spPr>
          <a:xfrm>
            <a:off x="724988" y="2253442"/>
            <a:ext cx="3924300" cy="1356518"/>
          </a:xfrm>
          <a:prstGeom prst="rect">
            <a:avLst/>
          </a:prstGeom>
        </p:spPr>
        <p:txBody>
          <a:bodyPr>
            <a:normAutofit/>
          </a:bodyPr>
          <a:lstStyle>
            <a:lvl1pPr marL="0" indent="0" algn="l">
              <a:buNone/>
              <a:defRPr sz="2000">
                <a:latin typeface="+mn-lt"/>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Subtitle here please</a:t>
            </a:r>
            <a:endParaRPr lang="en-US" dirty="0"/>
          </a:p>
        </p:txBody>
      </p:sp>
      <p:sp>
        <p:nvSpPr>
          <p:cNvPr id="8" name="Picture Placeholder 7">
            <a:extLst>
              <a:ext uri="{FF2B5EF4-FFF2-40B4-BE49-F238E27FC236}">
                <a16:creationId xmlns:a16="http://schemas.microsoft.com/office/drawing/2014/main" id="{97505851-31E7-A767-55A1-7D4F2742B4CF}"/>
              </a:ext>
              <a:ext uri="{C183D7F6-B498-43B3-948B-1728B52AA6E4}">
                <adec:decorative xmlns:adec="http://schemas.microsoft.com/office/drawing/2017/decorative" val="1"/>
              </a:ext>
            </a:extLst>
          </p:cNvPr>
          <p:cNvSpPr>
            <a:spLocks noGrp="1"/>
          </p:cNvSpPr>
          <p:nvPr>
            <p:ph type="pic" sz="quarter" idx="10"/>
          </p:nvPr>
        </p:nvSpPr>
        <p:spPr>
          <a:xfrm>
            <a:off x="5730875" y="-9053"/>
            <a:ext cx="6461125" cy="6867053"/>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61125" h="6867053">
                <a:moveTo>
                  <a:pt x="1910281" y="0"/>
                </a:moveTo>
                <a:lnTo>
                  <a:pt x="6461125" y="9053"/>
                </a:lnTo>
                <a:lnTo>
                  <a:pt x="6461125" y="6867053"/>
                </a:lnTo>
                <a:lnTo>
                  <a:pt x="0" y="6867053"/>
                </a:lnTo>
                <a:lnTo>
                  <a:pt x="1910281" y="0"/>
                </a:lnTo>
                <a:close/>
              </a:path>
            </a:pathLst>
          </a:custGeom>
        </p:spPr>
        <p:txBody>
          <a:bodyPr/>
          <a:lstStyle/>
          <a:p>
            <a:r>
              <a:rPr lang="en-US"/>
              <a:t>Click icon to add picture</a:t>
            </a:r>
            <a:endParaRPr lang="en-US" dirty="0"/>
          </a:p>
        </p:txBody>
      </p:sp>
      <p:sp>
        <p:nvSpPr>
          <p:cNvPr id="15" name="Slide Number Placeholder 3">
            <a:extLst>
              <a:ext uri="{FF2B5EF4-FFF2-40B4-BE49-F238E27FC236}">
                <a16:creationId xmlns:a16="http://schemas.microsoft.com/office/drawing/2014/main" id="{E57A747B-9E90-DACB-5813-5ED5C7C3B50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E57A747B-9E90-DACB-5813-5ED5C7C3B50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A5CC9FE9-D734-EAD4-B8FD-F6E441BA930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67B2196E-3391-C5F1-3D54-4A20CC141C2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7876C832-BC07-12B0-034D-68332761892C}"/>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1467944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Sample Page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7" name="Title 1">
            <a:extLst>
              <a:ext uri="{FF2B5EF4-FFF2-40B4-BE49-F238E27FC236}">
                <a16:creationId xmlns:a16="http://schemas.microsoft.com/office/drawing/2014/main" id="{E3BAE709-476B-A489-7DC7-5DA16C7CFE73}"/>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solidFill>
                  <a:schemeClr val="bg1"/>
                </a:solidFill>
                <a:latin typeface="+mj-lt"/>
              </a:defRPr>
            </a:lvl1pPr>
          </a:lstStyle>
          <a:p>
            <a:r>
              <a:rPr lang="en-US" dirty="0"/>
              <a:t>This is a sample page layout</a:t>
            </a:r>
            <a:br>
              <a:rPr lang="en-US" dirty="0"/>
            </a:br>
            <a:endParaRPr lang="en-US" dirty="0"/>
          </a:p>
        </p:txBody>
      </p:sp>
      <p:sp>
        <p:nvSpPr>
          <p:cNvPr id="8" name="Text Placeholder 3">
            <a:extLst>
              <a:ext uri="{FF2B5EF4-FFF2-40B4-BE49-F238E27FC236}">
                <a16:creationId xmlns:a16="http://schemas.microsoft.com/office/drawing/2014/main" id="{B53E5169-A8A8-4023-8954-85A11AE37346}"/>
              </a:ext>
            </a:extLst>
          </p:cNvPr>
          <p:cNvSpPr>
            <a:spLocks noGrp="1"/>
          </p:cNvSpPr>
          <p:nvPr>
            <p:ph type="body" sz="quarter" idx="12" hasCustomPrompt="1"/>
          </p:nvPr>
        </p:nvSpPr>
        <p:spPr>
          <a:xfrm>
            <a:off x="539923" y="1904986"/>
            <a:ext cx="11177587" cy="3641147"/>
          </a:xfrm>
        </p:spPr>
        <p:txBody>
          <a:bodyPr/>
          <a:lstStyle>
            <a:lvl1pPr>
              <a:lnSpc>
                <a:spcPct val="150000"/>
              </a:lnSpc>
              <a:defRPr sz="1800">
                <a:solidFill>
                  <a:schemeClr val="bg1"/>
                </a:solidFill>
                <a:latin typeface="Inter" panose="02000503000000020004" pitchFamily="2" charset="0"/>
                <a:ea typeface="Inter" panose="02000503000000020004" pitchFamily="2" charset="0"/>
              </a:defRPr>
            </a:lvl1pPr>
            <a:lvl2pPr>
              <a:lnSpc>
                <a:spcPct val="150000"/>
              </a:lnSpc>
              <a:defRPr sz="1800">
                <a:solidFill>
                  <a:schemeClr val="bg1"/>
                </a:solidFill>
                <a:latin typeface="+mn-lt"/>
                <a:ea typeface="Inter" panose="02000503000000020004" pitchFamily="2" charset="0"/>
              </a:defRPr>
            </a:lvl2pPr>
            <a:lvl3pPr>
              <a:lnSpc>
                <a:spcPct val="150000"/>
              </a:lnSpc>
              <a:defRPr sz="1800">
                <a:solidFill>
                  <a:schemeClr val="bg1"/>
                </a:solidFill>
                <a:latin typeface="Inter" panose="02000503000000020004" pitchFamily="2" charset="0"/>
                <a:ea typeface="Inter" panose="02000503000000020004" pitchFamily="2" charset="0"/>
              </a:defRPr>
            </a:lvl3pPr>
            <a:lvl4pPr>
              <a:lnSpc>
                <a:spcPct val="150000"/>
              </a:lnSpc>
              <a:defRPr sz="1800">
                <a:solidFill>
                  <a:schemeClr val="bg1"/>
                </a:solidFill>
                <a:latin typeface="Inter" panose="02000503000000020004" pitchFamily="2" charset="0"/>
                <a:ea typeface="Inter" panose="02000503000000020004" pitchFamily="2" charset="0"/>
              </a:defRPr>
            </a:lvl4pPr>
            <a:lvl5pPr>
              <a:lnSpc>
                <a:spcPct val="150000"/>
              </a:lnSpc>
              <a:defRPr sz="1800">
                <a:solidFill>
                  <a:schemeClr val="bg1"/>
                </a:solidFill>
                <a:latin typeface="Inter" panose="02000503000000020004" pitchFamily="2" charset="0"/>
                <a:ea typeface="Inter" panose="02000503000000020004" pitchFamily="2" charset="0"/>
              </a:defRPr>
            </a:lvl5pPr>
          </a:lstStyle>
          <a:p>
            <a:pPr lvl="0"/>
            <a:r>
              <a:rPr lang="en-US" dirty="0"/>
              <a:t>Please use this space to insert written content as required. Please use Inter or Arial with a minimum font size of 16pt and avoid changing the </a:t>
            </a:r>
            <a:r>
              <a:rPr lang="en-US" dirty="0" err="1"/>
              <a:t>colour</a:t>
            </a:r>
            <a:r>
              <a:rPr lang="en-US" dirty="0"/>
              <a:t> of the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Slide Number Placeholder 3">
            <a:extLst>
              <a:ext uri="{FF2B5EF4-FFF2-40B4-BE49-F238E27FC236}">
                <a16:creationId xmlns:a16="http://schemas.microsoft.com/office/drawing/2014/main" id="{0153EB3D-1301-EBCB-1D3D-2595E539FC5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0153EB3D-1301-EBCB-1D3D-2595E539FC5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063E9818-14BF-C085-2270-1815862C5A2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6AF898F7-301E-51C8-5C47-83F8D53ACAA3}"/>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A0B944DA-A86A-F9A3-D617-CEA507540995}"/>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7215463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 Column (White)">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rgbClr val="222222"/>
                </a:solidFill>
                <a:latin typeface="Lora SemiBold" pitchFamily="2" charset="77"/>
              </a:defRPr>
            </a:lvl1pPr>
          </a:lstStyle>
          <a:p>
            <a:r>
              <a:rPr lang="en-US" dirty="0"/>
              <a:t>This is sample bulleted text (1 column)</a:t>
            </a:r>
            <a:br>
              <a:rPr lang="en-US" dirty="0"/>
            </a:br>
            <a:endParaRPr lang="en-US" dirty="0"/>
          </a:p>
        </p:txBody>
      </p:sp>
      <p:sp>
        <p:nvSpPr>
          <p:cNvPr id="7"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endParaRPr lang="en-GB" dirty="0"/>
          </a:p>
        </p:txBody>
      </p:sp>
      <p:pic>
        <p:nvPicPr>
          <p:cNvPr id="11" name="Picture 10">
            <a:extLst>
              <a:ext uri="{FF2B5EF4-FFF2-40B4-BE49-F238E27FC236}">
                <a16:creationId xmlns:a16="http://schemas.microsoft.com/office/drawing/2014/main" id="{AD304228-CD0C-4EA6-DB18-6287BB1B305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30679604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 Column (Cream)">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7" name="Slide Number Placeholder 3">
            <a:extLst>
              <a:ext uri="{FF2B5EF4-FFF2-40B4-BE49-F238E27FC236}">
                <a16:creationId xmlns:a16="http://schemas.microsoft.com/office/drawing/2014/main" id="{BD9F9DAC-6FDA-DE85-B056-3C1383BFC48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0"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rgbClr val="222222"/>
                </a:solidFill>
                <a:latin typeface="+mj-lt"/>
              </a:defRPr>
            </a:lvl1pPr>
          </a:lstStyle>
          <a:p>
            <a:r>
              <a:rPr lang="en-US" dirty="0"/>
              <a:t>This is sample bulleted text (1 column)</a:t>
            </a:r>
            <a:br>
              <a:rPr lang="en-US" dirty="0"/>
            </a:br>
            <a:endParaRPr lang="en-US" dirty="0"/>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endParaRPr lang="en-GB" dirty="0"/>
          </a:p>
        </p:txBody>
      </p:sp>
      <p:sp>
        <p:nvSpPr>
          <p:cNvPr id="13" name="Slide Number Placeholder 3">
            <a:extLst>
              <a:ext uri="{FF2B5EF4-FFF2-40B4-BE49-F238E27FC236}">
                <a16:creationId xmlns:a16="http://schemas.microsoft.com/office/drawing/2014/main" id="{BD9F9DAC-6FDA-DE85-B056-3C1383BFC48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D83F6716-9677-BC44-EBCC-8332D8B3340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65F25595-A923-F1B4-03CE-8D2DAF4D421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pic>
        <p:nvPicPr>
          <p:cNvPr id="15" name="Picture 14">
            <a:extLst>
              <a:ext uri="{FF2B5EF4-FFF2-40B4-BE49-F238E27FC236}">
                <a16:creationId xmlns:a16="http://schemas.microsoft.com/office/drawing/2014/main" id="{B3B966A2-6C2B-49F6-F5A0-9BB1C7E13EBA}"/>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9379254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1 Column (Teal)">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bg1"/>
              </a:solidFill>
            </a:endParaRPr>
          </a:p>
        </p:txBody>
      </p:sp>
      <p:sp>
        <p:nvSpPr>
          <p:cNvPr id="12" name="Slide Number Placeholder 3">
            <a:extLst>
              <a:ext uri="{FF2B5EF4-FFF2-40B4-BE49-F238E27FC236}">
                <a16:creationId xmlns:a16="http://schemas.microsoft.com/office/drawing/2014/main" id="{8E98A944-FE84-2129-7C96-905FBEDEF75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3"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dirty="0"/>
              <a:t>This is sample bulleted text (1 column)</a:t>
            </a:r>
            <a:br>
              <a:rPr lang="en-US" dirty="0"/>
            </a:br>
            <a:endParaRPr lang="en-US" dirty="0"/>
          </a:p>
        </p:txBody>
      </p:sp>
      <p:sp>
        <p:nvSpPr>
          <p:cNvPr id="14"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endParaRPr lang="en-GB" dirty="0"/>
          </a:p>
        </p:txBody>
      </p:sp>
      <p:sp>
        <p:nvSpPr>
          <p:cNvPr id="9" name="Slide Number Placeholder 3">
            <a:extLst>
              <a:ext uri="{FF2B5EF4-FFF2-40B4-BE49-F238E27FC236}">
                <a16:creationId xmlns:a16="http://schemas.microsoft.com/office/drawing/2014/main" id="{8E98A944-FE84-2129-7C96-905FBEDEF75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8" name="Slide Number Placeholder 3">
            <a:extLst>
              <a:ext uri="{FF2B5EF4-FFF2-40B4-BE49-F238E27FC236}">
                <a16:creationId xmlns:a16="http://schemas.microsoft.com/office/drawing/2014/main" id="{9C241C8F-E76E-FD73-EA23-B0D00E77E51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5" name="Slide Number Placeholder 3">
            <a:extLst>
              <a:ext uri="{FF2B5EF4-FFF2-40B4-BE49-F238E27FC236}">
                <a16:creationId xmlns:a16="http://schemas.microsoft.com/office/drawing/2014/main" id="{D2A63E50-1936-94C2-FF11-2EB49F66D14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0ED8832D-D62A-CAE6-14C4-6E11015D921C}"/>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8166562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1 Column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9" name="Slide Number Placeholder 3">
            <a:extLst>
              <a:ext uri="{FF2B5EF4-FFF2-40B4-BE49-F238E27FC236}">
                <a16:creationId xmlns:a16="http://schemas.microsoft.com/office/drawing/2014/main" id="{F6F3ABE1-54A6-A9F0-1083-202CF26FE12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0"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dirty="0"/>
              <a:t>This is sample bulleted text (1 column)</a:t>
            </a:r>
            <a:br>
              <a:rPr lang="en-US" dirty="0"/>
            </a:br>
            <a:endParaRPr lang="en-US" dirty="0"/>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endParaRPr lang="en-GB" dirty="0"/>
          </a:p>
        </p:txBody>
      </p:sp>
      <p:sp>
        <p:nvSpPr>
          <p:cNvPr id="13" name="Slide Number Placeholder 3">
            <a:extLst>
              <a:ext uri="{FF2B5EF4-FFF2-40B4-BE49-F238E27FC236}">
                <a16:creationId xmlns:a16="http://schemas.microsoft.com/office/drawing/2014/main" id="{F6F3ABE1-54A6-A9F0-1083-202CF26FE12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3A288302-AAB0-66ED-BC12-48B7EEB6D8A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CD855CAB-E865-8483-4CA1-749AFBA686C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15" name="Picture 14">
            <a:extLst>
              <a:ext uri="{FF2B5EF4-FFF2-40B4-BE49-F238E27FC236}">
                <a16:creationId xmlns:a16="http://schemas.microsoft.com/office/drawing/2014/main" id="{3BD15571-089F-B590-2BC4-CAC6912D8A3E}"/>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2497794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Columns (White)">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47C73940-1394-1145-A37B-DD10AE53BC3F}"/>
              </a:ext>
            </a:extLst>
          </p:cNvPr>
          <p:cNvSpPr>
            <a:spLocks noGrp="1"/>
          </p:cNvSpPr>
          <p:nvPr>
            <p:ph type="ctrTitle" hasCustomPrompt="1"/>
          </p:nvPr>
        </p:nvSpPr>
        <p:spPr>
          <a:xfrm>
            <a:off x="496383" y="487510"/>
            <a:ext cx="11270744" cy="1276350"/>
          </a:xfrm>
          <a:prstGeom prst="rect">
            <a:avLst/>
          </a:prstGeom>
        </p:spPr>
        <p:txBody>
          <a:bodyPr anchor="t" anchorCtr="0">
            <a:normAutofit/>
          </a:bodyPr>
          <a:lstStyle>
            <a:lvl1pPr algn="l">
              <a:defRPr sz="4000" b="1" i="0">
                <a:solidFill>
                  <a:srgbClr val="222222"/>
                </a:solidFill>
                <a:latin typeface="Lora SemiBold" pitchFamily="2" charset="77"/>
              </a:defRPr>
            </a:lvl1pPr>
          </a:lstStyle>
          <a:p>
            <a:r>
              <a:rPr lang="en-US" dirty="0"/>
              <a:t>This is sample bulleted text (2 columns)</a:t>
            </a:r>
            <a:br>
              <a:rPr lang="en-US" dirty="0"/>
            </a:br>
            <a:endParaRPr lang="en-US" dirty="0"/>
          </a:p>
        </p:txBody>
      </p:sp>
      <p:sp>
        <p:nvSpPr>
          <p:cNvPr id="10" name="Title 1">
            <a:extLst>
              <a:ext uri="{FF2B5EF4-FFF2-40B4-BE49-F238E27FC236}">
                <a16:creationId xmlns:a16="http://schemas.microsoft.com/office/drawing/2014/main" id="{6844831D-77BF-5F4B-B60B-55D5C0D74FE3}"/>
              </a:ext>
            </a:extLst>
          </p:cNvPr>
          <p:cNvSpPr txBox="1">
            <a:spLocks/>
          </p:cNvSpPr>
          <p:nvPr/>
        </p:nvSpPr>
        <p:spPr>
          <a:xfrm>
            <a:off x="496383" y="487510"/>
            <a:ext cx="11080069" cy="127635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000" b="1" i="0" kern="1200">
                <a:solidFill>
                  <a:srgbClr val="222222"/>
                </a:solidFill>
                <a:latin typeface="Lora SemiBold" pitchFamily="2" charset="77"/>
                <a:ea typeface="Lora SemiBold" charset="0"/>
                <a:cs typeface="Lora SemiBold" charset="0"/>
              </a:defRPr>
            </a:lvl1pPr>
          </a:lstStyle>
          <a:p>
            <a:endParaRPr lang="en-US" dirty="0"/>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16939"/>
            <a:ext cx="11177587" cy="3641147"/>
          </a:xfrm>
        </p:spPr>
        <p:txBody>
          <a:bodyPr numCol="2"/>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endParaRPr lang="en-GB" dirty="0"/>
          </a:p>
        </p:txBody>
      </p:sp>
      <p:sp>
        <p:nvSpPr>
          <p:cNvPr id="8" name="Title 1">
            <a:extLst>
              <a:ext uri="{FF2B5EF4-FFF2-40B4-BE49-F238E27FC236}">
                <a16:creationId xmlns:a16="http://schemas.microsoft.com/office/drawing/2014/main" id="{6844831D-77BF-5F4B-B60B-55D5C0D74FE3}"/>
              </a:ext>
            </a:extLst>
          </p:cNvPr>
          <p:cNvSpPr txBox="1">
            <a:spLocks/>
          </p:cNvSpPr>
          <p:nvPr/>
        </p:nvSpPr>
        <p:spPr>
          <a:xfrm>
            <a:off x="496383" y="487510"/>
            <a:ext cx="11080069" cy="127635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000" b="1" i="0" kern="1200">
                <a:solidFill>
                  <a:srgbClr val="222222"/>
                </a:solidFill>
                <a:latin typeface="Lora SemiBold" pitchFamily="2" charset="77"/>
                <a:ea typeface="Lora SemiBold" charset="0"/>
                <a:cs typeface="Lora SemiBold" charset="0"/>
              </a:defRPr>
            </a:lvl1pPr>
          </a:lstStyle>
          <a:p>
            <a:endParaRPr lang="en-US" dirty="0"/>
          </a:p>
        </p:txBody>
      </p:sp>
      <p:sp>
        <p:nvSpPr>
          <p:cNvPr id="7" name="Title 1">
            <a:extLst>
              <a:ext uri="{FF2B5EF4-FFF2-40B4-BE49-F238E27FC236}">
                <a16:creationId xmlns:a16="http://schemas.microsoft.com/office/drawing/2014/main" id="{52FBD5A5-7A2B-0609-A33F-1EEE51712C01}"/>
              </a:ext>
            </a:extLst>
          </p:cNvPr>
          <p:cNvSpPr txBox="1">
            <a:spLocks/>
          </p:cNvSpPr>
          <p:nvPr/>
        </p:nvSpPr>
        <p:spPr>
          <a:xfrm>
            <a:off x="496383" y="487510"/>
            <a:ext cx="11080069" cy="127635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000" b="1" i="0" kern="1200">
                <a:solidFill>
                  <a:srgbClr val="222222"/>
                </a:solidFill>
                <a:latin typeface="Lora SemiBold" pitchFamily="2" charset="77"/>
                <a:ea typeface="Lora SemiBold" charset="0"/>
                <a:cs typeface="Lora SemiBold" charset="0"/>
              </a:defRPr>
            </a:lvl1pPr>
          </a:lstStyle>
          <a:p>
            <a:endParaRPr lang="en-US" dirty="0"/>
          </a:p>
        </p:txBody>
      </p:sp>
      <p:sp>
        <p:nvSpPr>
          <p:cNvPr id="14" name="Title 1">
            <a:extLst>
              <a:ext uri="{FF2B5EF4-FFF2-40B4-BE49-F238E27FC236}">
                <a16:creationId xmlns:a16="http://schemas.microsoft.com/office/drawing/2014/main" id="{4A20C810-11A7-12CE-B50A-96B7E975780F}"/>
              </a:ext>
            </a:extLst>
          </p:cNvPr>
          <p:cNvSpPr txBox="1">
            <a:spLocks/>
          </p:cNvSpPr>
          <p:nvPr/>
        </p:nvSpPr>
        <p:spPr>
          <a:xfrm>
            <a:off x="496383" y="487510"/>
            <a:ext cx="11080069" cy="127635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000" b="1" i="0" kern="1200">
                <a:solidFill>
                  <a:srgbClr val="222222"/>
                </a:solidFill>
                <a:latin typeface="Lora SemiBold" pitchFamily="2" charset="77"/>
                <a:ea typeface="Lora SemiBold" charset="0"/>
                <a:cs typeface="Lora SemiBold" charset="0"/>
              </a:defRPr>
            </a:lvl1pPr>
          </a:lstStyle>
          <a:p>
            <a:endParaRPr lang="en-US" dirty="0"/>
          </a:p>
        </p:txBody>
      </p:sp>
      <p:pic>
        <p:nvPicPr>
          <p:cNvPr id="16" name="Picture 15">
            <a:extLst>
              <a:ext uri="{FF2B5EF4-FFF2-40B4-BE49-F238E27FC236}">
                <a16:creationId xmlns:a16="http://schemas.microsoft.com/office/drawing/2014/main" id="{DEBD5AC8-46A6-95DF-B791-2B369ACED69C}"/>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16030423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Columns (Cream)">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10" name="Title 1">
            <a:extLst>
              <a:ext uri="{FF2B5EF4-FFF2-40B4-BE49-F238E27FC236}">
                <a16:creationId xmlns:a16="http://schemas.microsoft.com/office/drawing/2014/main" id="{DDE8F042-D308-184D-B342-2519009D3C19}"/>
              </a:ext>
            </a:extLst>
          </p:cNvPr>
          <p:cNvSpPr>
            <a:spLocks noGrp="1"/>
          </p:cNvSpPr>
          <p:nvPr>
            <p:ph type="ctrTitle" hasCustomPrompt="1"/>
          </p:nvPr>
        </p:nvSpPr>
        <p:spPr>
          <a:xfrm>
            <a:off x="496383" y="487510"/>
            <a:ext cx="11132199" cy="1276350"/>
          </a:xfrm>
          <a:prstGeom prst="rect">
            <a:avLst/>
          </a:prstGeom>
        </p:spPr>
        <p:txBody>
          <a:bodyPr anchor="t" anchorCtr="0">
            <a:normAutofit/>
          </a:bodyPr>
          <a:lstStyle>
            <a:lvl1pPr algn="l">
              <a:defRPr sz="4000">
                <a:solidFill>
                  <a:srgbClr val="222222"/>
                </a:solidFill>
              </a:defRPr>
            </a:lvl1pPr>
          </a:lstStyle>
          <a:p>
            <a:r>
              <a:rPr lang="en-US" dirty="0"/>
              <a:t>This is sample bulleted text (2 columns)</a:t>
            </a:r>
            <a:br>
              <a:rPr lang="en-US" dirty="0"/>
            </a:br>
            <a:endParaRPr lang="en-US" dirty="0"/>
          </a:p>
        </p:txBody>
      </p:sp>
      <p:sp>
        <p:nvSpPr>
          <p:cNvPr id="7" name="Slide Number Placeholder 3">
            <a:extLst>
              <a:ext uri="{FF2B5EF4-FFF2-40B4-BE49-F238E27FC236}">
                <a16:creationId xmlns:a16="http://schemas.microsoft.com/office/drawing/2014/main" id="{A6059545-8DB2-C466-C9CD-3455525CAE9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numCol="2"/>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endParaRPr lang="en-GB" dirty="0"/>
          </a:p>
        </p:txBody>
      </p:sp>
      <p:sp>
        <p:nvSpPr>
          <p:cNvPr id="13" name="Slide Number Placeholder 3">
            <a:extLst>
              <a:ext uri="{FF2B5EF4-FFF2-40B4-BE49-F238E27FC236}">
                <a16:creationId xmlns:a16="http://schemas.microsoft.com/office/drawing/2014/main" id="{A6059545-8DB2-C466-C9CD-3455525CAE9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D5F2E009-4AC4-8BE8-449A-D98E0B4D419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FAC7A0B0-AE4B-F793-1F59-1EC3584DEA0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6C6FC489-B11C-2654-C925-48D950964D7C}"/>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4973174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2 Columns (Teal)">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8" name="Title 1">
            <a:extLst>
              <a:ext uri="{FF2B5EF4-FFF2-40B4-BE49-F238E27FC236}">
                <a16:creationId xmlns:a16="http://schemas.microsoft.com/office/drawing/2014/main" id="{8B2FD56C-BB5C-3D45-8F56-0F195C1428C3}"/>
              </a:ext>
            </a:extLst>
          </p:cNvPr>
          <p:cNvSpPr>
            <a:spLocks noGrp="1"/>
          </p:cNvSpPr>
          <p:nvPr>
            <p:ph type="ctrTitle" hasCustomPrompt="1"/>
          </p:nvPr>
        </p:nvSpPr>
        <p:spPr>
          <a:xfrm>
            <a:off x="496383" y="487510"/>
            <a:ext cx="11132199" cy="1276350"/>
          </a:xfrm>
          <a:prstGeom prst="rect">
            <a:avLst/>
          </a:prstGeom>
        </p:spPr>
        <p:txBody>
          <a:bodyPr anchor="t" anchorCtr="0">
            <a:normAutofit/>
          </a:bodyPr>
          <a:lstStyle>
            <a:lvl1pPr algn="l">
              <a:defRPr sz="4000">
                <a:solidFill>
                  <a:srgbClr val="FFFFFF"/>
                </a:solidFill>
              </a:defRPr>
            </a:lvl1pPr>
          </a:lstStyle>
          <a:p>
            <a:r>
              <a:rPr lang="en-US" dirty="0"/>
              <a:t>This is sample bulleted text (2 columns)</a:t>
            </a:r>
            <a:br>
              <a:rPr lang="en-US" dirty="0"/>
            </a:br>
            <a:endParaRPr lang="en-US" dirty="0"/>
          </a:p>
        </p:txBody>
      </p:sp>
      <p:sp>
        <p:nvSpPr>
          <p:cNvPr id="9" name="Slide Number Placeholder 3">
            <a:extLst>
              <a:ext uri="{FF2B5EF4-FFF2-40B4-BE49-F238E27FC236}">
                <a16:creationId xmlns:a16="http://schemas.microsoft.com/office/drawing/2014/main" id="{CEDBD470-04D9-C985-F47F-8377F68596F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0"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numCol="2"/>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endParaRPr lang="en-GB" dirty="0"/>
          </a:p>
        </p:txBody>
      </p:sp>
      <p:sp>
        <p:nvSpPr>
          <p:cNvPr id="13" name="Slide Number Placeholder 3">
            <a:extLst>
              <a:ext uri="{FF2B5EF4-FFF2-40B4-BE49-F238E27FC236}">
                <a16:creationId xmlns:a16="http://schemas.microsoft.com/office/drawing/2014/main" id="{CEDBD470-04D9-C985-F47F-8377F68596F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A812A246-8492-A6DF-26EA-231CD0D4C72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D1E41F4E-F481-AD30-99FC-2947FB6B0A6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15" name="Picture 14">
            <a:extLst>
              <a:ext uri="{FF2B5EF4-FFF2-40B4-BE49-F238E27FC236}">
                <a16:creationId xmlns:a16="http://schemas.microsoft.com/office/drawing/2014/main" id="{E655F0AC-C291-F5A1-F78F-EBA04390CB6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9033394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2 Columns (Blu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3" y="487510"/>
            <a:ext cx="11104489" cy="1291188"/>
          </a:xfrm>
          <a:prstGeom prst="rect">
            <a:avLst/>
          </a:prstGeom>
        </p:spPr>
        <p:txBody>
          <a:bodyPr anchor="t" anchorCtr="0">
            <a:normAutofit/>
          </a:bodyPr>
          <a:lstStyle>
            <a:lvl1pPr algn="l">
              <a:defRPr sz="4000" b="1" i="0">
                <a:solidFill>
                  <a:schemeClr val="bg1"/>
                </a:solidFill>
                <a:latin typeface="+mj-lt"/>
              </a:defRPr>
            </a:lvl1pPr>
          </a:lstStyle>
          <a:p>
            <a:r>
              <a:rPr lang="en-US" dirty="0"/>
              <a:t>This is sample bulleted text (2 columns)</a:t>
            </a:r>
            <a:br>
              <a:rPr lang="en-US" dirty="0"/>
            </a:br>
            <a:endParaRPr lang="en-US" dirty="0"/>
          </a:p>
        </p:txBody>
      </p:sp>
      <p:sp>
        <p:nvSpPr>
          <p:cNvPr id="9" name="Slide Number Placeholder 3">
            <a:extLst>
              <a:ext uri="{FF2B5EF4-FFF2-40B4-BE49-F238E27FC236}">
                <a16:creationId xmlns:a16="http://schemas.microsoft.com/office/drawing/2014/main" id="{C0F2871E-DAE6-816D-2EE7-E4F57CAA123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2"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numCol="2"/>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endParaRPr lang="en-GB" dirty="0"/>
          </a:p>
        </p:txBody>
      </p:sp>
      <p:sp>
        <p:nvSpPr>
          <p:cNvPr id="13" name="Slide Number Placeholder 3">
            <a:extLst>
              <a:ext uri="{FF2B5EF4-FFF2-40B4-BE49-F238E27FC236}">
                <a16:creationId xmlns:a16="http://schemas.microsoft.com/office/drawing/2014/main" id="{C0F2871E-DAE6-816D-2EE7-E4F57CAA123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64CC3806-C2E5-B6D1-570D-834470E8BD6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19042514-82A1-B26E-B76D-98A3807B502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18" name="Picture 17">
            <a:extLst>
              <a:ext uri="{FF2B5EF4-FFF2-40B4-BE49-F238E27FC236}">
                <a16:creationId xmlns:a16="http://schemas.microsoft.com/office/drawing/2014/main" id="{1EBB4B56-C5CF-5A4B-2F99-B5622224CDD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15106307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3 Columns (White)">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47C73940-1394-1145-A37B-DD10AE53BC3F}"/>
              </a:ext>
            </a:extLst>
          </p:cNvPr>
          <p:cNvSpPr>
            <a:spLocks noGrp="1"/>
          </p:cNvSpPr>
          <p:nvPr>
            <p:ph type="ctrTitle" hasCustomPrompt="1"/>
          </p:nvPr>
        </p:nvSpPr>
        <p:spPr>
          <a:xfrm>
            <a:off x="496383" y="487510"/>
            <a:ext cx="11224562" cy="1276350"/>
          </a:xfrm>
          <a:prstGeom prst="rect">
            <a:avLst/>
          </a:prstGeom>
        </p:spPr>
        <p:txBody>
          <a:bodyPr anchor="t" anchorCtr="0">
            <a:normAutofit/>
          </a:bodyPr>
          <a:lstStyle>
            <a:lvl1pPr algn="l">
              <a:defRPr sz="4000" b="1" i="0">
                <a:solidFill>
                  <a:srgbClr val="222222"/>
                </a:solidFill>
                <a:latin typeface="+mj-lt"/>
              </a:defRPr>
            </a:lvl1pPr>
          </a:lstStyle>
          <a:p>
            <a:r>
              <a:rPr lang="en-US" dirty="0"/>
              <a:t>This is sample bulleted text (3 columns)</a:t>
            </a:r>
            <a:br>
              <a:rPr lang="en-US" dirty="0"/>
            </a:br>
            <a:endParaRPr lang="en-US" dirty="0"/>
          </a:p>
        </p:txBody>
      </p:sp>
      <p:sp>
        <p:nvSpPr>
          <p:cNvPr id="7"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16939"/>
            <a:ext cx="11177587" cy="3641147"/>
          </a:xfrm>
        </p:spPr>
        <p:txBody>
          <a:bodyPr numCol="3"/>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endParaRPr lang="en-GB" dirty="0"/>
          </a:p>
          <a:p>
            <a:pPr lvl="0"/>
            <a:endParaRPr lang="en-GB" dirty="0"/>
          </a:p>
        </p:txBody>
      </p:sp>
      <p:pic>
        <p:nvPicPr>
          <p:cNvPr id="5" name="Picture 4">
            <a:extLst>
              <a:ext uri="{FF2B5EF4-FFF2-40B4-BE49-F238E27FC236}">
                <a16:creationId xmlns:a16="http://schemas.microsoft.com/office/drawing/2014/main" id="{ABF6E0EA-4C5B-6C5D-7447-EFE478D0433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2628094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Cream)">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2F0B7A7-6AD4-440A-9072-C51E759FC231}"/>
              </a:ext>
              <a:ext uri="{C183D7F6-B498-43B3-948B-1728B52AA6E4}">
                <adec:decorative xmlns:adec="http://schemas.microsoft.com/office/drawing/2017/decorative" val="1"/>
              </a:ext>
            </a:extLst>
          </p:cNvPr>
          <p:cNvSpPr/>
          <p:nvPr/>
        </p:nvSpPr>
        <p:spPr>
          <a:xfrm>
            <a:off x="0" y="5033"/>
            <a:ext cx="12192000" cy="6857999"/>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10" name="Title 1">
            <a:extLst>
              <a:ext uri="{FF2B5EF4-FFF2-40B4-BE49-F238E27FC236}">
                <a16:creationId xmlns:a16="http://schemas.microsoft.com/office/drawing/2014/main" id="{EE3C02B6-8ECF-EFEF-0169-F2A3AC0CFFAF}"/>
              </a:ext>
            </a:extLst>
          </p:cNvPr>
          <p:cNvSpPr>
            <a:spLocks noGrp="1"/>
          </p:cNvSpPr>
          <p:nvPr>
            <p:ph type="ctrTitle" hasCustomPrompt="1"/>
          </p:nvPr>
        </p:nvSpPr>
        <p:spPr>
          <a:xfrm>
            <a:off x="724988" y="724143"/>
            <a:ext cx="4120710" cy="1276350"/>
          </a:xfrm>
          <a:prstGeom prst="rect">
            <a:avLst/>
          </a:prstGeom>
        </p:spPr>
        <p:txBody>
          <a:bodyPr anchor="t" anchorCtr="0">
            <a:normAutofit/>
          </a:bodyPr>
          <a:lstStyle>
            <a:lvl1pPr algn="l">
              <a:defRPr sz="4000" b="1" i="0">
                <a:latin typeface="+mj-lt"/>
              </a:defRPr>
            </a:lvl1pPr>
          </a:lstStyle>
          <a:p>
            <a:r>
              <a:rPr lang="en-US" dirty="0"/>
              <a:t>This is a sample title page layout</a:t>
            </a:r>
          </a:p>
        </p:txBody>
      </p:sp>
      <p:sp>
        <p:nvSpPr>
          <p:cNvPr id="11" name="Subtitle 2">
            <a:extLst>
              <a:ext uri="{FF2B5EF4-FFF2-40B4-BE49-F238E27FC236}">
                <a16:creationId xmlns:a16="http://schemas.microsoft.com/office/drawing/2014/main" id="{5833D2BE-BF69-3979-88C5-67C970639A37}"/>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latin typeface="+mn-lt"/>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Subtitle here please</a:t>
            </a:r>
            <a:endParaRPr lang="en-US" dirty="0"/>
          </a:p>
        </p:txBody>
      </p:sp>
      <p:sp>
        <p:nvSpPr>
          <p:cNvPr id="9" name="Picture Placeholder 7">
            <a:extLst>
              <a:ext uri="{FF2B5EF4-FFF2-40B4-BE49-F238E27FC236}">
                <a16:creationId xmlns:a16="http://schemas.microsoft.com/office/drawing/2014/main" id="{DC10BCB9-796E-4ED3-BCAB-6890E853D78A}"/>
              </a:ext>
              <a:ext uri="{C183D7F6-B498-43B3-948B-1728B52AA6E4}">
                <adec:decorative xmlns:adec="http://schemas.microsoft.com/office/drawing/2017/decorative" val="1"/>
              </a:ext>
            </a:extLst>
          </p:cNvPr>
          <p:cNvSpPr>
            <a:spLocks noGrp="1"/>
          </p:cNvSpPr>
          <p:nvPr>
            <p:ph type="pic" sz="quarter" idx="10"/>
          </p:nvPr>
        </p:nvSpPr>
        <p:spPr>
          <a:xfrm>
            <a:off x="5730875" y="-9054"/>
            <a:ext cx="6461125" cy="6867053"/>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61125" h="6867053">
                <a:moveTo>
                  <a:pt x="1910281" y="0"/>
                </a:moveTo>
                <a:lnTo>
                  <a:pt x="6461125" y="9053"/>
                </a:lnTo>
                <a:lnTo>
                  <a:pt x="6461125" y="6867053"/>
                </a:lnTo>
                <a:lnTo>
                  <a:pt x="0" y="6867053"/>
                </a:lnTo>
                <a:lnTo>
                  <a:pt x="1910281" y="0"/>
                </a:lnTo>
                <a:close/>
              </a:path>
            </a:pathLst>
          </a:custGeom>
        </p:spPr>
        <p:txBody>
          <a:bodyPr/>
          <a:lstStyle/>
          <a:p>
            <a:r>
              <a:rPr lang="en-US"/>
              <a:t>Click icon to add picture</a:t>
            </a:r>
          </a:p>
        </p:txBody>
      </p:sp>
      <p:sp>
        <p:nvSpPr>
          <p:cNvPr id="12" name="Slide Number Placeholder 3">
            <a:extLst>
              <a:ext uri="{FF2B5EF4-FFF2-40B4-BE49-F238E27FC236}">
                <a16:creationId xmlns:a16="http://schemas.microsoft.com/office/drawing/2014/main" id="{DAD31B37-9311-27AE-0864-6D1A54196EC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5" name="Slide Number Placeholder 3">
            <a:extLst>
              <a:ext uri="{FF2B5EF4-FFF2-40B4-BE49-F238E27FC236}">
                <a16:creationId xmlns:a16="http://schemas.microsoft.com/office/drawing/2014/main" id="{DAD31B37-9311-27AE-0864-6D1A54196EC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A0AA9CF9-9D4D-4527-6F05-1AF14E246EC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7" name="Slide Number Placeholder 3">
            <a:extLst>
              <a:ext uri="{FF2B5EF4-FFF2-40B4-BE49-F238E27FC236}">
                <a16:creationId xmlns:a16="http://schemas.microsoft.com/office/drawing/2014/main" id="{F672A222-6CF7-5C28-1341-13D00CB90A8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19" name="Picture 18">
            <a:extLst>
              <a:ext uri="{FF2B5EF4-FFF2-40B4-BE49-F238E27FC236}">
                <a16:creationId xmlns:a16="http://schemas.microsoft.com/office/drawing/2014/main" id="{387D394A-E4C4-E935-0900-17F4B88EEBD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372827222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3 Columns (Cream)">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10" name="Title 1">
            <a:extLst>
              <a:ext uri="{FF2B5EF4-FFF2-40B4-BE49-F238E27FC236}">
                <a16:creationId xmlns:a16="http://schemas.microsoft.com/office/drawing/2014/main" id="{DDE8F042-D308-184D-B342-2519009D3C19}"/>
              </a:ext>
            </a:extLst>
          </p:cNvPr>
          <p:cNvSpPr>
            <a:spLocks noGrp="1"/>
          </p:cNvSpPr>
          <p:nvPr>
            <p:ph type="ctrTitle" hasCustomPrompt="1"/>
          </p:nvPr>
        </p:nvSpPr>
        <p:spPr>
          <a:xfrm>
            <a:off x="496383" y="487510"/>
            <a:ext cx="11058308" cy="1276350"/>
          </a:xfrm>
          <a:prstGeom prst="rect">
            <a:avLst/>
          </a:prstGeom>
        </p:spPr>
        <p:txBody>
          <a:bodyPr anchor="t" anchorCtr="0">
            <a:normAutofit/>
          </a:bodyPr>
          <a:lstStyle>
            <a:lvl1pPr algn="l">
              <a:defRPr sz="4000" b="1" i="0">
                <a:solidFill>
                  <a:srgbClr val="222222"/>
                </a:solidFill>
                <a:latin typeface="Lora SemiBold" pitchFamily="2" charset="77"/>
              </a:defRPr>
            </a:lvl1pPr>
          </a:lstStyle>
          <a:p>
            <a:r>
              <a:rPr lang="en-US" dirty="0"/>
              <a:t>This is sample bulleted text (3 columns)</a:t>
            </a:r>
            <a:br>
              <a:rPr lang="en-US" dirty="0"/>
            </a:br>
            <a:endParaRPr lang="en-US" dirty="0"/>
          </a:p>
        </p:txBody>
      </p:sp>
      <p:sp>
        <p:nvSpPr>
          <p:cNvPr id="7" name="Slide Number Placeholder 3">
            <a:extLst>
              <a:ext uri="{FF2B5EF4-FFF2-40B4-BE49-F238E27FC236}">
                <a16:creationId xmlns:a16="http://schemas.microsoft.com/office/drawing/2014/main" id="{27390C06-BD06-9CD8-C96F-FE7771E527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3"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10043" y="1916939"/>
            <a:ext cx="11177587" cy="3641147"/>
          </a:xfrm>
        </p:spPr>
        <p:txBody>
          <a:bodyPr numCol="3"/>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endParaRPr lang="en-GB" dirty="0"/>
          </a:p>
          <a:p>
            <a:pPr lvl="0"/>
            <a:endParaRPr lang="en-GB" dirty="0"/>
          </a:p>
        </p:txBody>
      </p:sp>
      <p:sp>
        <p:nvSpPr>
          <p:cNvPr id="12" name="Slide Number Placeholder 3">
            <a:extLst>
              <a:ext uri="{FF2B5EF4-FFF2-40B4-BE49-F238E27FC236}">
                <a16:creationId xmlns:a16="http://schemas.microsoft.com/office/drawing/2014/main" id="{27390C06-BD06-9CD8-C96F-FE7771E527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8" name="Slide Number Placeholder 3">
            <a:extLst>
              <a:ext uri="{FF2B5EF4-FFF2-40B4-BE49-F238E27FC236}">
                <a16:creationId xmlns:a16="http://schemas.microsoft.com/office/drawing/2014/main" id="{4BED9458-EC91-0DDD-81D0-D8EA7CDBB8F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6D431EAC-CCCF-F033-AA25-1C0750ED142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31CD765D-C425-5545-1A03-16E4327141BB}"/>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13923868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3 Columns (Teal)">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8" name="Title 1">
            <a:extLst>
              <a:ext uri="{FF2B5EF4-FFF2-40B4-BE49-F238E27FC236}">
                <a16:creationId xmlns:a16="http://schemas.microsoft.com/office/drawing/2014/main" id="{8B2FD56C-BB5C-3D45-8F56-0F195C1428C3}"/>
              </a:ext>
            </a:extLst>
          </p:cNvPr>
          <p:cNvSpPr>
            <a:spLocks noGrp="1"/>
          </p:cNvSpPr>
          <p:nvPr>
            <p:ph type="ctrTitle" hasCustomPrompt="1"/>
          </p:nvPr>
        </p:nvSpPr>
        <p:spPr>
          <a:xfrm>
            <a:off x="496383" y="487510"/>
            <a:ext cx="11076781" cy="1276350"/>
          </a:xfrm>
          <a:prstGeom prst="rect">
            <a:avLst/>
          </a:prstGeom>
        </p:spPr>
        <p:txBody>
          <a:bodyPr anchor="t" anchorCtr="0">
            <a:normAutofit/>
          </a:bodyPr>
          <a:lstStyle>
            <a:lvl1pPr algn="l">
              <a:defRPr sz="4000" b="1" i="0">
                <a:solidFill>
                  <a:srgbClr val="FFFFFF"/>
                </a:solidFill>
                <a:latin typeface="Lora SemiBold" pitchFamily="2" charset="77"/>
              </a:defRPr>
            </a:lvl1pPr>
          </a:lstStyle>
          <a:p>
            <a:r>
              <a:rPr lang="en-US" dirty="0"/>
              <a:t>This is sample bulleted text (3 columns)</a:t>
            </a:r>
            <a:br>
              <a:rPr lang="en-US" dirty="0"/>
            </a:br>
            <a:endParaRPr lang="en-US" dirty="0"/>
          </a:p>
        </p:txBody>
      </p:sp>
      <p:sp>
        <p:nvSpPr>
          <p:cNvPr id="7" name="Slide Number Placeholder 3">
            <a:extLst>
              <a:ext uri="{FF2B5EF4-FFF2-40B4-BE49-F238E27FC236}">
                <a16:creationId xmlns:a16="http://schemas.microsoft.com/office/drawing/2014/main" id="{0EEA4251-8CFD-B3E0-D721-6F017DCF6B6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9"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16939"/>
            <a:ext cx="11177587" cy="3641147"/>
          </a:xfrm>
        </p:spPr>
        <p:txBody>
          <a:bodyPr numCol="3"/>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endParaRPr lang="en-GB" dirty="0"/>
          </a:p>
          <a:p>
            <a:pPr lvl="0"/>
            <a:endParaRPr lang="en-GB" dirty="0"/>
          </a:p>
        </p:txBody>
      </p:sp>
      <p:sp>
        <p:nvSpPr>
          <p:cNvPr id="13" name="Slide Number Placeholder 3">
            <a:extLst>
              <a:ext uri="{FF2B5EF4-FFF2-40B4-BE49-F238E27FC236}">
                <a16:creationId xmlns:a16="http://schemas.microsoft.com/office/drawing/2014/main" id="{0EEA4251-8CFD-B3E0-D721-6F017DCF6B6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78EE0FF4-7CF4-1BE1-C7EC-A7BF890D743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FCB2ECA4-86F5-928A-8109-698BE4DB746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15" name="Picture 14">
            <a:extLst>
              <a:ext uri="{FF2B5EF4-FFF2-40B4-BE49-F238E27FC236}">
                <a16:creationId xmlns:a16="http://schemas.microsoft.com/office/drawing/2014/main" id="{5B69CD60-9A52-0A6D-BADA-DACBCE2884F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7700674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3 Columns (Blu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33517"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487510"/>
            <a:ext cx="11132198" cy="1291188"/>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dirty="0"/>
              <a:t>This is sample bulleted text (3 columns)</a:t>
            </a:r>
            <a:br>
              <a:rPr lang="en-US" dirty="0"/>
            </a:br>
            <a:endParaRPr lang="en-US" dirty="0"/>
          </a:p>
        </p:txBody>
      </p:sp>
      <p:sp>
        <p:nvSpPr>
          <p:cNvPr id="9" name="Slide Number Placeholder 3">
            <a:extLst>
              <a:ext uri="{FF2B5EF4-FFF2-40B4-BE49-F238E27FC236}">
                <a16:creationId xmlns:a16="http://schemas.microsoft.com/office/drawing/2014/main" id="{03597521-B8F5-CAB8-884C-7F7852DFEC6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28892"/>
            <a:ext cx="11177587" cy="3641147"/>
          </a:xfrm>
        </p:spPr>
        <p:txBody>
          <a:bodyPr numCol="3"/>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endParaRPr lang="en-GB" dirty="0"/>
          </a:p>
          <a:p>
            <a:pPr lvl="0"/>
            <a:endParaRPr lang="en-GB" dirty="0"/>
          </a:p>
        </p:txBody>
      </p:sp>
      <p:sp>
        <p:nvSpPr>
          <p:cNvPr id="13" name="Slide Number Placeholder 3">
            <a:extLst>
              <a:ext uri="{FF2B5EF4-FFF2-40B4-BE49-F238E27FC236}">
                <a16:creationId xmlns:a16="http://schemas.microsoft.com/office/drawing/2014/main" id="{03597521-B8F5-CAB8-884C-7F7852DFEC6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03A976B7-8EB2-91A1-8D3D-0F2289B8683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12D3821A-C6BC-1009-35C8-4094C89935B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094D1BFE-B2F4-4CD4-D233-ACB66BB716E9}"/>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404548203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ample Layout Page (Whi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629143" cy="1276350"/>
          </a:xfrm>
          <a:prstGeom prst="rect">
            <a:avLst/>
          </a:prstGeom>
        </p:spPr>
        <p:txBody>
          <a:bodyPr anchor="t" anchorCtr="0">
            <a:normAutofit/>
          </a:bodyPr>
          <a:lstStyle>
            <a:lvl1pPr algn="l">
              <a:defRPr sz="4000" b="1" i="0">
                <a:latin typeface="+mj-lt"/>
              </a:defRPr>
            </a:lvl1pPr>
          </a:lstStyle>
          <a:p>
            <a:r>
              <a:rPr lang="en-US" dirty="0"/>
              <a:t>This is a sample page layout</a:t>
            </a:r>
            <a:br>
              <a:rPr lang="en-US" dirty="0"/>
            </a:br>
            <a:endParaRPr lang="en-US" dirty="0"/>
          </a:p>
        </p:txBody>
      </p:sp>
      <p:sp>
        <p:nvSpPr>
          <p:cNvPr id="7" name="Picture Placeholder 7">
            <a:extLst>
              <a:ext uri="{FF2B5EF4-FFF2-40B4-BE49-F238E27FC236}">
                <a16:creationId xmlns:a16="http://schemas.microsoft.com/office/drawing/2014/main" id="{9F1E3FF1-EAC5-11C4-A42E-BE75B5A57BA8}"/>
              </a:ext>
              <a:ext uri="{C183D7F6-B498-43B3-948B-1728B52AA6E4}">
                <adec:decorative xmlns:adec="http://schemas.microsoft.com/office/drawing/2017/decorative" val="1"/>
              </a:ext>
            </a:extLst>
          </p:cNvPr>
          <p:cNvSpPr>
            <a:spLocks noGrp="1"/>
          </p:cNvSpPr>
          <p:nvPr>
            <p:ph type="pic" sz="quarter" idx="10"/>
          </p:nvPr>
        </p:nvSpPr>
        <p:spPr>
          <a:xfrm>
            <a:off x="9424689" y="0"/>
            <a:ext cx="2767312" cy="6858000"/>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 name="connsiteX0" fmla="*/ 5196689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5196689 w 6461125"/>
              <a:gd name="connsiteY4" fmla="*/ 0 h 6867053"/>
              <a:gd name="connsiteX0" fmla="*/ 1258432 w 2522868"/>
              <a:gd name="connsiteY0" fmla="*/ 0 h 6867053"/>
              <a:gd name="connsiteX1" fmla="*/ 2522868 w 2522868"/>
              <a:gd name="connsiteY1" fmla="*/ 9053 h 6867053"/>
              <a:gd name="connsiteX2" fmla="*/ 2522868 w 2522868"/>
              <a:gd name="connsiteY2" fmla="*/ 6867053 h 6867053"/>
              <a:gd name="connsiteX3" fmla="*/ 0 w 2522868"/>
              <a:gd name="connsiteY3" fmla="*/ 6867053 h 6867053"/>
              <a:gd name="connsiteX4" fmla="*/ 1258432 w 2522868"/>
              <a:gd name="connsiteY4" fmla="*/ 0 h 6867053"/>
              <a:gd name="connsiteX0" fmla="*/ 760491 w 2522868"/>
              <a:gd name="connsiteY0" fmla="*/ 0 h 6858000"/>
              <a:gd name="connsiteX1" fmla="*/ 2522868 w 2522868"/>
              <a:gd name="connsiteY1" fmla="*/ 0 h 6858000"/>
              <a:gd name="connsiteX2" fmla="*/ 2522868 w 2522868"/>
              <a:gd name="connsiteY2" fmla="*/ 6858000 h 6858000"/>
              <a:gd name="connsiteX3" fmla="*/ 0 w 2522868"/>
              <a:gd name="connsiteY3" fmla="*/ 6858000 h 6858000"/>
              <a:gd name="connsiteX4" fmla="*/ 760491 w 2522868"/>
              <a:gd name="connsiteY4" fmla="*/ 0 h 6858000"/>
              <a:gd name="connsiteX0" fmla="*/ 1004935 w 2767312"/>
              <a:gd name="connsiteY0" fmla="*/ 0 h 6858000"/>
              <a:gd name="connsiteX1" fmla="*/ 2767312 w 2767312"/>
              <a:gd name="connsiteY1" fmla="*/ 0 h 6858000"/>
              <a:gd name="connsiteX2" fmla="*/ 2767312 w 2767312"/>
              <a:gd name="connsiteY2" fmla="*/ 6858000 h 6858000"/>
              <a:gd name="connsiteX3" fmla="*/ 0 w 2767312"/>
              <a:gd name="connsiteY3" fmla="*/ 6858000 h 6858000"/>
              <a:gd name="connsiteX4" fmla="*/ 1004935 w 27673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7312" h="6858000">
                <a:moveTo>
                  <a:pt x="1004935" y="0"/>
                </a:moveTo>
                <a:lnTo>
                  <a:pt x="2767312" y="0"/>
                </a:lnTo>
                <a:lnTo>
                  <a:pt x="2767312" y="6858000"/>
                </a:lnTo>
                <a:lnTo>
                  <a:pt x="0" y="6858000"/>
                </a:lnTo>
                <a:lnTo>
                  <a:pt x="1004935" y="0"/>
                </a:lnTo>
                <a:close/>
              </a:path>
            </a:pathLst>
          </a:custGeom>
        </p:spPr>
        <p:txBody>
          <a:bodyPr/>
          <a:lstStyle/>
          <a:p>
            <a:r>
              <a:rPr lang="en-US"/>
              <a:t>Click icon to add picture</a:t>
            </a:r>
          </a:p>
        </p:txBody>
      </p:sp>
      <p:sp>
        <p:nvSpPr>
          <p:cNvPr id="8"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4" y="1928892"/>
            <a:ext cx="8585604" cy="3641147"/>
          </a:xfrm>
        </p:spPr>
        <p:txBody>
          <a:bodyPr numCol="1"/>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endParaRPr lang="en-GB" dirty="0"/>
          </a:p>
        </p:txBody>
      </p:sp>
      <p:pic>
        <p:nvPicPr>
          <p:cNvPr id="10" name="Picture 9">
            <a:extLst>
              <a:ext uri="{FF2B5EF4-FFF2-40B4-BE49-F238E27FC236}">
                <a16:creationId xmlns:a16="http://schemas.microsoft.com/office/drawing/2014/main" id="{9E874CED-1578-BC5D-FBAF-4BFF80497478}"/>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84662985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Sample Layout Page (Cream)">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CAB2B26-D75C-1146-BA54-065199B4651F}"/>
              </a:ext>
              <a:ext uri="{C183D7F6-B498-43B3-948B-1728B52AA6E4}">
                <adec:decorative xmlns:adec="http://schemas.microsoft.com/office/drawing/2017/decorative" val="1"/>
              </a:ext>
            </a:extLst>
          </p:cNvPr>
          <p:cNvSpPr/>
          <p:nvPr/>
        </p:nvSpPr>
        <p:spPr>
          <a:xfrm>
            <a:off x="0" y="0"/>
            <a:ext cx="12192000" cy="6857999"/>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435180" cy="1276350"/>
          </a:xfrm>
          <a:prstGeom prst="rect">
            <a:avLst/>
          </a:prstGeom>
        </p:spPr>
        <p:txBody>
          <a:bodyPr anchor="t" anchorCtr="0">
            <a:normAutofit/>
          </a:bodyPr>
          <a:lstStyle>
            <a:lvl1pPr algn="l">
              <a:defRPr sz="4000" b="1" i="0">
                <a:latin typeface="Lora SemiBold" pitchFamily="2" charset="77"/>
              </a:defRPr>
            </a:lvl1pPr>
          </a:lstStyle>
          <a:p>
            <a:r>
              <a:rPr lang="en-US" dirty="0"/>
              <a:t>This is a sample page layout</a:t>
            </a:r>
            <a:br>
              <a:rPr lang="en-US" dirty="0"/>
            </a:br>
            <a:endParaRPr lang="en-US" dirty="0"/>
          </a:p>
        </p:txBody>
      </p:sp>
      <p:sp>
        <p:nvSpPr>
          <p:cNvPr id="7" name="Picture Placeholder 7">
            <a:extLst>
              <a:ext uri="{FF2B5EF4-FFF2-40B4-BE49-F238E27FC236}">
                <a16:creationId xmlns:a16="http://schemas.microsoft.com/office/drawing/2014/main" id="{96E9A876-1569-D544-913F-B065A154EB9C}"/>
              </a:ext>
              <a:ext uri="{C183D7F6-B498-43B3-948B-1728B52AA6E4}">
                <adec:decorative xmlns:adec="http://schemas.microsoft.com/office/drawing/2017/decorative" val="1"/>
              </a:ext>
            </a:extLst>
          </p:cNvPr>
          <p:cNvSpPr>
            <a:spLocks noGrp="1"/>
          </p:cNvSpPr>
          <p:nvPr>
            <p:ph type="pic" sz="quarter" idx="10"/>
          </p:nvPr>
        </p:nvSpPr>
        <p:spPr>
          <a:xfrm>
            <a:off x="9424689" y="0"/>
            <a:ext cx="2767312" cy="6858000"/>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 name="connsiteX0" fmla="*/ 5196689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5196689 w 6461125"/>
              <a:gd name="connsiteY4" fmla="*/ 0 h 6867053"/>
              <a:gd name="connsiteX0" fmla="*/ 1258432 w 2522868"/>
              <a:gd name="connsiteY0" fmla="*/ 0 h 6867053"/>
              <a:gd name="connsiteX1" fmla="*/ 2522868 w 2522868"/>
              <a:gd name="connsiteY1" fmla="*/ 9053 h 6867053"/>
              <a:gd name="connsiteX2" fmla="*/ 2522868 w 2522868"/>
              <a:gd name="connsiteY2" fmla="*/ 6867053 h 6867053"/>
              <a:gd name="connsiteX3" fmla="*/ 0 w 2522868"/>
              <a:gd name="connsiteY3" fmla="*/ 6867053 h 6867053"/>
              <a:gd name="connsiteX4" fmla="*/ 1258432 w 2522868"/>
              <a:gd name="connsiteY4" fmla="*/ 0 h 6867053"/>
              <a:gd name="connsiteX0" fmla="*/ 760491 w 2522868"/>
              <a:gd name="connsiteY0" fmla="*/ 0 h 6858000"/>
              <a:gd name="connsiteX1" fmla="*/ 2522868 w 2522868"/>
              <a:gd name="connsiteY1" fmla="*/ 0 h 6858000"/>
              <a:gd name="connsiteX2" fmla="*/ 2522868 w 2522868"/>
              <a:gd name="connsiteY2" fmla="*/ 6858000 h 6858000"/>
              <a:gd name="connsiteX3" fmla="*/ 0 w 2522868"/>
              <a:gd name="connsiteY3" fmla="*/ 6858000 h 6858000"/>
              <a:gd name="connsiteX4" fmla="*/ 760491 w 2522868"/>
              <a:gd name="connsiteY4" fmla="*/ 0 h 6858000"/>
              <a:gd name="connsiteX0" fmla="*/ 1004935 w 2767312"/>
              <a:gd name="connsiteY0" fmla="*/ 0 h 6858000"/>
              <a:gd name="connsiteX1" fmla="*/ 2767312 w 2767312"/>
              <a:gd name="connsiteY1" fmla="*/ 0 h 6858000"/>
              <a:gd name="connsiteX2" fmla="*/ 2767312 w 2767312"/>
              <a:gd name="connsiteY2" fmla="*/ 6858000 h 6858000"/>
              <a:gd name="connsiteX3" fmla="*/ 0 w 2767312"/>
              <a:gd name="connsiteY3" fmla="*/ 6858000 h 6858000"/>
              <a:gd name="connsiteX4" fmla="*/ 1004935 w 27673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7312" h="6858000">
                <a:moveTo>
                  <a:pt x="1004935" y="0"/>
                </a:moveTo>
                <a:lnTo>
                  <a:pt x="2767312" y="0"/>
                </a:lnTo>
                <a:lnTo>
                  <a:pt x="2767312" y="6858000"/>
                </a:lnTo>
                <a:lnTo>
                  <a:pt x="0" y="6858000"/>
                </a:lnTo>
                <a:lnTo>
                  <a:pt x="1004935" y="0"/>
                </a:lnTo>
                <a:close/>
              </a:path>
            </a:pathLst>
          </a:custGeom>
        </p:spPr>
        <p:txBody>
          <a:bodyPr/>
          <a:lstStyle/>
          <a:p>
            <a:r>
              <a:rPr lang="en-US"/>
              <a:t>Click icon to add picture</a:t>
            </a:r>
          </a:p>
        </p:txBody>
      </p:sp>
      <p:sp>
        <p:nvSpPr>
          <p:cNvPr id="9" name="Slide Number Placeholder 3">
            <a:extLst>
              <a:ext uri="{FF2B5EF4-FFF2-40B4-BE49-F238E27FC236}">
                <a16:creationId xmlns:a16="http://schemas.microsoft.com/office/drawing/2014/main" id="{4E3DD39E-4C7C-4E22-4DE3-95C92780FBEA}"/>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2"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496384" y="1940844"/>
            <a:ext cx="8585604" cy="3641147"/>
          </a:xfrm>
        </p:spPr>
        <p:txBody>
          <a:bodyPr numCol="1"/>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endParaRPr lang="en-GB" dirty="0"/>
          </a:p>
        </p:txBody>
      </p:sp>
      <p:sp>
        <p:nvSpPr>
          <p:cNvPr id="14" name="Slide Number Placeholder 3">
            <a:extLst>
              <a:ext uri="{FF2B5EF4-FFF2-40B4-BE49-F238E27FC236}">
                <a16:creationId xmlns:a16="http://schemas.microsoft.com/office/drawing/2014/main" id="{4E3DD39E-4C7C-4E22-4DE3-95C92780FBEA}"/>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7B32D8A9-E2C9-1149-2948-98A66FD86F73}"/>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5" name="Slide Number Placeholder 3">
            <a:extLst>
              <a:ext uri="{FF2B5EF4-FFF2-40B4-BE49-F238E27FC236}">
                <a16:creationId xmlns:a16="http://schemas.microsoft.com/office/drawing/2014/main" id="{6166EBC9-B081-FB94-FE85-58E4D58A1923}"/>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pic>
        <p:nvPicPr>
          <p:cNvPr id="17" name="Picture 16">
            <a:extLst>
              <a:ext uri="{FF2B5EF4-FFF2-40B4-BE49-F238E27FC236}">
                <a16:creationId xmlns:a16="http://schemas.microsoft.com/office/drawing/2014/main" id="{C0598603-2D8E-A8B8-49A4-6A3AD36D3F04}"/>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6588804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Sample Layout Image (Teal)">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CAB2B26-D75C-1146-BA54-065199B4651F}"/>
              </a:ext>
              <a:ext uri="{C183D7F6-B498-43B3-948B-1728B52AA6E4}">
                <adec:decorative xmlns:adec="http://schemas.microsoft.com/office/drawing/2017/decorative" val="1"/>
              </a:ext>
            </a:extLst>
          </p:cNvPr>
          <p:cNvSpPr/>
          <p:nvPr/>
        </p:nvSpPr>
        <p:spPr>
          <a:xfrm>
            <a:off x="0" y="0"/>
            <a:ext cx="121919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416707" cy="1276350"/>
          </a:xfrm>
          <a:prstGeom prst="rect">
            <a:avLst/>
          </a:prstGeom>
        </p:spPr>
        <p:txBody>
          <a:bodyPr anchor="t" anchorCtr="0">
            <a:normAutofit/>
          </a:bodyPr>
          <a:lstStyle>
            <a:lvl1pPr algn="l">
              <a:defRPr sz="4000" b="1" i="0">
                <a:solidFill>
                  <a:srgbClr val="FFFFFF"/>
                </a:solidFill>
                <a:latin typeface="Lora SemiBold" pitchFamily="2" charset="77"/>
              </a:defRPr>
            </a:lvl1pPr>
          </a:lstStyle>
          <a:p>
            <a:r>
              <a:rPr lang="en-US" dirty="0"/>
              <a:t>This is a sample page layout</a:t>
            </a:r>
            <a:br>
              <a:rPr lang="en-US" dirty="0"/>
            </a:br>
            <a:endParaRPr lang="en-US" dirty="0"/>
          </a:p>
        </p:txBody>
      </p:sp>
      <p:sp>
        <p:nvSpPr>
          <p:cNvPr id="10" name="Picture Placeholder 7">
            <a:extLst>
              <a:ext uri="{FF2B5EF4-FFF2-40B4-BE49-F238E27FC236}">
                <a16:creationId xmlns:a16="http://schemas.microsoft.com/office/drawing/2014/main" id="{65A1A24A-7B07-2001-6FA5-A2A759DD3139}"/>
              </a:ext>
              <a:ext uri="{C183D7F6-B498-43B3-948B-1728B52AA6E4}">
                <adec:decorative xmlns:adec="http://schemas.microsoft.com/office/drawing/2017/decorative" val="1"/>
              </a:ext>
            </a:extLst>
          </p:cNvPr>
          <p:cNvSpPr>
            <a:spLocks noGrp="1"/>
          </p:cNvSpPr>
          <p:nvPr>
            <p:ph type="pic" sz="quarter" idx="10"/>
          </p:nvPr>
        </p:nvSpPr>
        <p:spPr>
          <a:xfrm>
            <a:off x="9424689" y="0"/>
            <a:ext cx="2767312" cy="6858000"/>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 name="connsiteX0" fmla="*/ 5196689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5196689 w 6461125"/>
              <a:gd name="connsiteY4" fmla="*/ 0 h 6867053"/>
              <a:gd name="connsiteX0" fmla="*/ 1258432 w 2522868"/>
              <a:gd name="connsiteY0" fmla="*/ 0 h 6867053"/>
              <a:gd name="connsiteX1" fmla="*/ 2522868 w 2522868"/>
              <a:gd name="connsiteY1" fmla="*/ 9053 h 6867053"/>
              <a:gd name="connsiteX2" fmla="*/ 2522868 w 2522868"/>
              <a:gd name="connsiteY2" fmla="*/ 6867053 h 6867053"/>
              <a:gd name="connsiteX3" fmla="*/ 0 w 2522868"/>
              <a:gd name="connsiteY3" fmla="*/ 6867053 h 6867053"/>
              <a:gd name="connsiteX4" fmla="*/ 1258432 w 2522868"/>
              <a:gd name="connsiteY4" fmla="*/ 0 h 6867053"/>
              <a:gd name="connsiteX0" fmla="*/ 760491 w 2522868"/>
              <a:gd name="connsiteY0" fmla="*/ 0 h 6858000"/>
              <a:gd name="connsiteX1" fmla="*/ 2522868 w 2522868"/>
              <a:gd name="connsiteY1" fmla="*/ 0 h 6858000"/>
              <a:gd name="connsiteX2" fmla="*/ 2522868 w 2522868"/>
              <a:gd name="connsiteY2" fmla="*/ 6858000 h 6858000"/>
              <a:gd name="connsiteX3" fmla="*/ 0 w 2522868"/>
              <a:gd name="connsiteY3" fmla="*/ 6858000 h 6858000"/>
              <a:gd name="connsiteX4" fmla="*/ 760491 w 2522868"/>
              <a:gd name="connsiteY4" fmla="*/ 0 h 6858000"/>
              <a:gd name="connsiteX0" fmla="*/ 1004935 w 2767312"/>
              <a:gd name="connsiteY0" fmla="*/ 0 h 6858000"/>
              <a:gd name="connsiteX1" fmla="*/ 2767312 w 2767312"/>
              <a:gd name="connsiteY1" fmla="*/ 0 h 6858000"/>
              <a:gd name="connsiteX2" fmla="*/ 2767312 w 2767312"/>
              <a:gd name="connsiteY2" fmla="*/ 6858000 h 6858000"/>
              <a:gd name="connsiteX3" fmla="*/ 0 w 2767312"/>
              <a:gd name="connsiteY3" fmla="*/ 6858000 h 6858000"/>
              <a:gd name="connsiteX4" fmla="*/ 1004935 w 27673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7312" h="6858000">
                <a:moveTo>
                  <a:pt x="1004935" y="0"/>
                </a:moveTo>
                <a:lnTo>
                  <a:pt x="2767312" y="0"/>
                </a:lnTo>
                <a:lnTo>
                  <a:pt x="2767312" y="6858000"/>
                </a:lnTo>
                <a:lnTo>
                  <a:pt x="0" y="6858000"/>
                </a:lnTo>
                <a:lnTo>
                  <a:pt x="1004935" y="0"/>
                </a:lnTo>
                <a:close/>
              </a:path>
            </a:pathLst>
          </a:custGeom>
        </p:spPr>
        <p:txBody>
          <a:bodyPr/>
          <a:lstStyle/>
          <a:p>
            <a:r>
              <a:rPr lang="en-US"/>
              <a:t>Click icon to add picture</a:t>
            </a:r>
          </a:p>
        </p:txBody>
      </p:sp>
      <p:sp>
        <p:nvSpPr>
          <p:cNvPr id="9" name="Slide Number Placeholder 3">
            <a:extLst>
              <a:ext uri="{FF2B5EF4-FFF2-40B4-BE49-F238E27FC236}">
                <a16:creationId xmlns:a16="http://schemas.microsoft.com/office/drawing/2014/main" id="{2A7FD448-0965-CC3A-F1BF-00B568BC4F5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496384" y="1946822"/>
            <a:ext cx="8585604" cy="3641147"/>
          </a:xfrm>
        </p:spPr>
        <p:txBody>
          <a:bodyPr numCol="1"/>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endParaRPr lang="en-GB" dirty="0"/>
          </a:p>
        </p:txBody>
      </p:sp>
      <p:sp>
        <p:nvSpPr>
          <p:cNvPr id="14" name="Slide Number Placeholder 3">
            <a:extLst>
              <a:ext uri="{FF2B5EF4-FFF2-40B4-BE49-F238E27FC236}">
                <a16:creationId xmlns:a16="http://schemas.microsoft.com/office/drawing/2014/main" id="{2A7FD448-0965-CC3A-F1BF-00B568BC4F5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AB505628-BC0C-72D6-C38B-9E9E3ABA64AA}"/>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6" name="Slide Number Placeholder 3">
            <a:extLst>
              <a:ext uri="{FF2B5EF4-FFF2-40B4-BE49-F238E27FC236}">
                <a16:creationId xmlns:a16="http://schemas.microsoft.com/office/drawing/2014/main" id="{4D0219B5-20CB-EA85-2A81-2B6B253C9B1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19" name="Picture 18">
            <a:extLst>
              <a:ext uri="{FF2B5EF4-FFF2-40B4-BE49-F238E27FC236}">
                <a16:creationId xmlns:a16="http://schemas.microsoft.com/office/drawing/2014/main" id="{05A9CFE6-42B8-596B-9A0C-8936368EFB5D}"/>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96034558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Sample Layout Image (Blue)">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DA2DD28E-92CA-B479-41C5-36AE7F5028FC}"/>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444416" cy="1276350"/>
          </a:xfrm>
          <a:prstGeom prst="rect">
            <a:avLst/>
          </a:prstGeom>
        </p:spPr>
        <p:txBody>
          <a:bodyPr anchor="t" anchorCtr="0">
            <a:normAutofit/>
          </a:bodyPr>
          <a:lstStyle>
            <a:lvl1pPr algn="l">
              <a:defRPr sz="4000" b="1" i="0">
                <a:solidFill>
                  <a:srgbClr val="FFFFFF"/>
                </a:solidFill>
                <a:latin typeface="Lora SemiBold" pitchFamily="2" charset="77"/>
              </a:defRPr>
            </a:lvl1pPr>
          </a:lstStyle>
          <a:p>
            <a:r>
              <a:rPr lang="en-US" dirty="0"/>
              <a:t>This is a sample page layout</a:t>
            </a:r>
            <a:br>
              <a:rPr lang="en-US" dirty="0"/>
            </a:br>
            <a:endParaRPr lang="en-US" dirty="0"/>
          </a:p>
        </p:txBody>
      </p:sp>
      <p:sp>
        <p:nvSpPr>
          <p:cNvPr id="10" name="Picture Placeholder 7">
            <a:extLst>
              <a:ext uri="{FF2B5EF4-FFF2-40B4-BE49-F238E27FC236}">
                <a16:creationId xmlns:a16="http://schemas.microsoft.com/office/drawing/2014/main" id="{BC5741D9-7C1F-B70D-4B2B-7928DF4CA698}"/>
              </a:ext>
              <a:ext uri="{C183D7F6-B498-43B3-948B-1728B52AA6E4}">
                <adec:decorative xmlns:adec="http://schemas.microsoft.com/office/drawing/2017/decorative" val="1"/>
              </a:ext>
            </a:extLst>
          </p:cNvPr>
          <p:cNvSpPr>
            <a:spLocks noGrp="1"/>
          </p:cNvSpPr>
          <p:nvPr>
            <p:ph type="pic" sz="quarter" idx="10"/>
          </p:nvPr>
        </p:nvSpPr>
        <p:spPr>
          <a:xfrm>
            <a:off x="9424689" y="0"/>
            <a:ext cx="2767312" cy="6858000"/>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 name="connsiteX0" fmla="*/ 5196689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5196689 w 6461125"/>
              <a:gd name="connsiteY4" fmla="*/ 0 h 6867053"/>
              <a:gd name="connsiteX0" fmla="*/ 1258432 w 2522868"/>
              <a:gd name="connsiteY0" fmla="*/ 0 h 6867053"/>
              <a:gd name="connsiteX1" fmla="*/ 2522868 w 2522868"/>
              <a:gd name="connsiteY1" fmla="*/ 9053 h 6867053"/>
              <a:gd name="connsiteX2" fmla="*/ 2522868 w 2522868"/>
              <a:gd name="connsiteY2" fmla="*/ 6867053 h 6867053"/>
              <a:gd name="connsiteX3" fmla="*/ 0 w 2522868"/>
              <a:gd name="connsiteY3" fmla="*/ 6867053 h 6867053"/>
              <a:gd name="connsiteX4" fmla="*/ 1258432 w 2522868"/>
              <a:gd name="connsiteY4" fmla="*/ 0 h 6867053"/>
              <a:gd name="connsiteX0" fmla="*/ 760491 w 2522868"/>
              <a:gd name="connsiteY0" fmla="*/ 0 h 6858000"/>
              <a:gd name="connsiteX1" fmla="*/ 2522868 w 2522868"/>
              <a:gd name="connsiteY1" fmla="*/ 0 h 6858000"/>
              <a:gd name="connsiteX2" fmla="*/ 2522868 w 2522868"/>
              <a:gd name="connsiteY2" fmla="*/ 6858000 h 6858000"/>
              <a:gd name="connsiteX3" fmla="*/ 0 w 2522868"/>
              <a:gd name="connsiteY3" fmla="*/ 6858000 h 6858000"/>
              <a:gd name="connsiteX4" fmla="*/ 760491 w 2522868"/>
              <a:gd name="connsiteY4" fmla="*/ 0 h 6858000"/>
              <a:gd name="connsiteX0" fmla="*/ 1004935 w 2767312"/>
              <a:gd name="connsiteY0" fmla="*/ 0 h 6858000"/>
              <a:gd name="connsiteX1" fmla="*/ 2767312 w 2767312"/>
              <a:gd name="connsiteY1" fmla="*/ 0 h 6858000"/>
              <a:gd name="connsiteX2" fmla="*/ 2767312 w 2767312"/>
              <a:gd name="connsiteY2" fmla="*/ 6858000 h 6858000"/>
              <a:gd name="connsiteX3" fmla="*/ 0 w 2767312"/>
              <a:gd name="connsiteY3" fmla="*/ 6858000 h 6858000"/>
              <a:gd name="connsiteX4" fmla="*/ 1004935 w 27673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7312" h="6858000">
                <a:moveTo>
                  <a:pt x="1004935" y="0"/>
                </a:moveTo>
                <a:lnTo>
                  <a:pt x="2767312" y="0"/>
                </a:lnTo>
                <a:lnTo>
                  <a:pt x="2767312" y="6858000"/>
                </a:lnTo>
                <a:lnTo>
                  <a:pt x="0" y="6858000"/>
                </a:lnTo>
                <a:lnTo>
                  <a:pt x="1004935" y="0"/>
                </a:lnTo>
                <a:close/>
              </a:path>
            </a:pathLst>
          </a:custGeom>
        </p:spPr>
        <p:txBody>
          <a:bodyPr/>
          <a:lstStyle/>
          <a:p>
            <a:r>
              <a:rPr lang="en-US"/>
              <a:t>Click icon to add picture</a:t>
            </a:r>
          </a:p>
        </p:txBody>
      </p:sp>
      <p:sp>
        <p:nvSpPr>
          <p:cNvPr id="9" name="Slide Number Placeholder 3">
            <a:extLst>
              <a:ext uri="{FF2B5EF4-FFF2-40B4-BE49-F238E27FC236}">
                <a16:creationId xmlns:a16="http://schemas.microsoft.com/office/drawing/2014/main" id="{53F79B87-282C-F754-9DA1-82F7EB507D4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2"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496384" y="1934868"/>
            <a:ext cx="8585604" cy="3641147"/>
          </a:xfrm>
        </p:spPr>
        <p:txBody>
          <a:bodyPr numCol="1"/>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r>
              <a:rPr lang="en-GB" dirty="0"/>
              <a:t>Please use this space to insert written content as required </a:t>
            </a:r>
          </a:p>
          <a:p>
            <a:pPr lvl="0"/>
            <a:endParaRPr lang="en-GB" dirty="0"/>
          </a:p>
        </p:txBody>
      </p:sp>
      <p:sp>
        <p:nvSpPr>
          <p:cNvPr id="15" name="Slide Number Placeholder 3">
            <a:extLst>
              <a:ext uri="{FF2B5EF4-FFF2-40B4-BE49-F238E27FC236}">
                <a16:creationId xmlns:a16="http://schemas.microsoft.com/office/drawing/2014/main" id="{53F79B87-282C-F754-9DA1-82F7EB507D4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5A7A5101-B982-3D27-A2EE-345C292E8F8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06801DB2-CB76-7A1B-0A77-E9DFD166216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19" name="Picture 18">
            <a:extLst>
              <a:ext uri="{FF2B5EF4-FFF2-40B4-BE49-F238E27FC236}">
                <a16:creationId xmlns:a16="http://schemas.microsoft.com/office/drawing/2014/main" id="{C1154617-CDEF-8A9D-8FEB-A937FC663A50}"/>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3064737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Sample Layout Page (Teal)">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EB5C54E-87D2-DD46-9E3A-B474DB4DB5B6}"/>
              </a:ext>
              <a:ext uri="{C183D7F6-B498-43B3-948B-1728B52AA6E4}">
                <adec:decorative xmlns:adec="http://schemas.microsoft.com/office/drawing/2017/decorative" val="1"/>
              </a:ext>
            </a:extLst>
          </p:cNvPr>
          <p:cNvSpPr/>
          <p:nvPr/>
        </p:nvSpPr>
        <p:spPr>
          <a:xfrm>
            <a:off x="2598346" y="0"/>
            <a:ext cx="9593654"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8" name="Rectangle 7">
            <a:extLst>
              <a:ext uri="{FF2B5EF4-FFF2-40B4-BE49-F238E27FC236}">
                <a16:creationId xmlns:a16="http://schemas.microsoft.com/office/drawing/2014/main" id="{95839A32-3E49-0347-85A7-6A2D5D9EFA89}"/>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dirty="0"/>
              <a:t>This is a sample page layout</a:t>
            </a:r>
          </a:p>
        </p:txBody>
      </p:sp>
      <p:sp>
        <p:nvSpPr>
          <p:cNvPr id="3" name="Text Placeholder 2">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4017963" y="531813"/>
            <a:ext cx="6226175" cy="679450"/>
          </a:xfrm>
        </p:spPr>
        <p:txBody>
          <a:bodyPr/>
          <a:lstStyle>
            <a:lvl1pPr>
              <a:defRPr sz="2800" b="1" i="0">
                <a:latin typeface="+mj-lt"/>
                <a:ea typeface="Lora" charset="0"/>
                <a:cs typeface="Lora" charset="0"/>
              </a:defRPr>
            </a:lvl1pPr>
          </a:lstStyle>
          <a:p>
            <a:pPr lvl="0"/>
            <a:r>
              <a:rPr lang="en-GB" dirty="0"/>
              <a:t>Example 1</a:t>
            </a:r>
            <a:endParaRPr lang="en-US" dirty="0"/>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4018518" y="1226521"/>
            <a:ext cx="7496175" cy="1117600"/>
          </a:xfrm>
        </p:spPr>
        <p:txBody>
          <a:bodyPr>
            <a:normAutofit/>
          </a:bodyPr>
          <a:lstStyle>
            <a:lvl1pPr>
              <a:defRPr sz="1800">
                <a:latin typeface="+mn-lt"/>
              </a:defRPr>
            </a:lvl1pPr>
          </a:lstStyle>
          <a:p>
            <a:r>
              <a:rPr lang="en-GB" dirty="0">
                <a:solidFill>
                  <a:srgbClr val="0E0E0E"/>
                </a:solidFill>
                <a:latin typeface="Lato" panose="020F0502020204030203" pitchFamily="34" charset="77"/>
              </a:rPr>
              <a:t>Please use this space to insert written content as required </a:t>
            </a:r>
          </a:p>
        </p:txBody>
      </p:sp>
      <p:sp>
        <p:nvSpPr>
          <p:cNvPr id="16" name="Text Placeholder 2">
            <a:extLst>
              <a:ext uri="{FF2B5EF4-FFF2-40B4-BE49-F238E27FC236}">
                <a16:creationId xmlns:a16="http://schemas.microsoft.com/office/drawing/2014/main" id="{B6FF4277-5991-3145-B50E-FD1554CCE67C}"/>
              </a:ext>
            </a:extLst>
          </p:cNvPr>
          <p:cNvSpPr>
            <a:spLocks noGrp="1"/>
          </p:cNvSpPr>
          <p:nvPr>
            <p:ph type="body" sz="quarter" idx="13" hasCustomPrompt="1"/>
          </p:nvPr>
        </p:nvSpPr>
        <p:spPr>
          <a:xfrm>
            <a:off x="4017963" y="2460676"/>
            <a:ext cx="6226175" cy="679450"/>
          </a:xfrm>
        </p:spPr>
        <p:txBody>
          <a:bodyPr/>
          <a:lstStyle>
            <a:lvl1pPr>
              <a:defRPr sz="2800" b="1" i="0">
                <a:latin typeface="+mj-lt"/>
                <a:ea typeface="Lora" charset="0"/>
                <a:cs typeface="Lora" charset="0"/>
              </a:defRPr>
            </a:lvl1pPr>
          </a:lstStyle>
          <a:p>
            <a:pPr lvl="0"/>
            <a:r>
              <a:rPr lang="en-GB" dirty="0"/>
              <a:t>Example 2</a:t>
            </a:r>
            <a:endParaRPr lang="en-US" dirty="0"/>
          </a:p>
        </p:txBody>
      </p:sp>
      <p:sp>
        <p:nvSpPr>
          <p:cNvPr id="15" name="Text Placeholder 4">
            <a:extLst>
              <a:ext uri="{FF2B5EF4-FFF2-40B4-BE49-F238E27FC236}">
                <a16:creationId xmlns:a16="http://schemas.microsoft.com/office/drawing/2014/main" id="{0F72BB86-1186-2044-A764-944661E2A588}"/>
              </a:ext>
            </a:extLst>
          </p:cNvPr>
          <p:cNvSpPr>
            <a:spLocks noGrp="1"/>
          </p:cNvSpPr>
          <p:nvPr>
            <p:ph type="body" sz="quarter" idx="12" hasCustomPrompt="1"/>
          </p:nvPr>
        </p:nvSpPr>
        <p:spPr>
          <a:xfrm>
            <a:off x="4018518" y="3155384"/>
            <a:ext cx="7496175" cy="1117600"/>
          </a:xfrm>
        </p:spPr>
        <p:txBody>
          <a:bodyPr>
            <a:normAutofit/>
          </a:bodyPr>
          <a:lstStyle>
            <a:lvl1pPr>
              <a:defRPr sz="1800">
                <a:latin typeface="+mn-lt"/>
              </a:defRPr>
            </a:lvl1pPr>
          </a:lstStyle>
          <a:p>
            <a:r>
              <a:rPr lang="en-GB" dirty="0">
                <a:solidFill>
                  <a:srgbClr val="0E0E0E"/>
                </a:solidFill>
                <a:latin typeface="Lato" panose="020F0502020204030203" pitchFamily="34" charset="77"/>
              </a:rPr>
              <a:t>Please use this space to insert written content as required </a:t>
            </a:r>
          </a:p>
        </p:txBody>
      </p:sp>
      <p:sp>
        <p:nvSpPr>
          <p:cNvPr id="18" name="Text Placeholder 2">
            <a:extLst>
              <a:ext uri="{FF2B5EF4-FFF2-40B4-BE49-F238E27FC236}">
                <a16:creationId xmlns:a16="http://schemas.microsoft.com/office/drawing/2014/main" id="{B25B2568-91C7-584B-93BF-260BF11F597A}"/>
              </a:ext>
            </a:extLst>
          </p:cNvPr>
          <p:cNvSpPr>
            <a:spLocks noGrp="1"/>
          </p:cNvSpPr>
          <p:nvPr>
            <p:ph type="body" sz="quarter" idx="15" hasCustomPrompt="1"/>
          </p:nvPr>
        </p:nvSpPr>
        <p:spPr>
          <a:xfrm>
            <a:off x="4017408" y="4377642"/>
            <a:ext cx="6226175" cy="679450"/>
          </a:xfrm>
        </p:spPr>
        <p:txBody>
          <a:bodyPr/>
          <a:lstStyle>
            <a:lvl1pPr>
              <a:defRPr sz="2800" b="1" i="0">
                <a:latin typeface="+mj-lt"/>
                <a:ea typeface="Lora" charset="0"/>
                <a:cs typeface="Lora" charset="0"/>
              </a:defRPr>
            </a:lvl1pPr>
          </a:lstStyle>
          <a:p>
            <a:pPr lvl="0"/>
            <a:r>
              <a:rPr lang="en-GB" dirty="0"/>
              <a:t>Example 3</a:t>
            </a:r>
            <a:endParaRPr lang="en-US" dirty="0"/>
          </a:p>
        </p:txBody>
      </p:sp>
      <p:sp>
        <p:nvSpPr>
          <p:cNvPr id="17" name="Text Placeholder 4">
            <a:extLst>
              <a:ext uri="{FF2B5EF4-FFF2-40B4-BE49-F238E27FC236}">
                <a16:creationId xmlns:a16="http://schemas.microsoft.com/office/drawing/2014/main" id="{A309A51E-DEB9-C346-A901-A485A3D8BE94}"/>
              </a:ext>
            </a:extLst>
          </p:cNvPr>
          <p:cNvSpPr>
            <a:spLocks noGrp="1"/>
          </p:cNvSpPr>
          <p:nvPr>
            <p:ph type="body" sz="quarter" idx="14" hasCustomPrompt="1"/>
          </p:nvPr>
        </p:nvSpPr>
        <p:spPr>
          <a:xfrm>
            <a:off x="4017963" y="5072350"/>
            <a:ext cx="7496175" cy="1117600"/>
          </a:xfrm>
        </p:spPr>
        <p:txBody>
          <a:bodyPr>
            <a:normAutofit/>
          </a:bodyPr>
          <a:lstStyle>
            <a:lvl1pPr>
              <a:defRPr sz="1800">
                <a:latin typeface="+mn-lt"/>
              </a:defRPr>
            </a:lvl1pPr>
          </a:lstStyle>
          <a:p>
            <a:r>
              <a:rPr lang="en-GB" dirty="0">
                <a:solidFill>
                  <a:srgbClr val="0E0E0E"/>
                </a:solidFill>
                <a:latin typeface="Lato" panose="020F0502020204030203" pitchFamily="34" charset="77"/>
              </a:rPr>
              <a:t>Please use this space to insert written content as required </a:t>
            </a:r>
          </a:p>
        </p:txBody>
      </p:sp>
      <p:pic>
        <p:nvPicPr>
          <p:cNvPr id="12" name="Picture 11" descr="A picture containing text, clipart&#10;&#10;Description automatically generated">
            <a:extLst>
              <a:ext uri="{FF2B5EF4-FFF2-40B4-BE49-F238E27FC236}">
                <a16:creationId xmlns:a16="http://schemas.microsoft.com/office/drawing/2014/main" id="{2FE84A6A-16BB-4E92-AFA8-8049FA098A25}"/>
              </a:ext>
            </a:extLst>
          </p:cNvPr>
          <p:cNvPicPr>
            <a:picLocks noChangeAspect="1"/>
          </p:cNvPicPr>
          <p:nvPr/>
        </p:nvPicPr>
        <p:blipFill>
          <a:blip r:embed="rId2"/>
          <a:stretch>
            <a:fillRect/>
          </a:stretch>
        </p:blipFill>
        <p:spPr>
          <a:xfrm>
            <a:off x="539923" y="6146056"/>
            <a:ext cx="585971" cy="197518"/>
          </a:xfrm>
          <a:prstGeom prst="rect">
            <a:avLst/>
          </a:prstGeom>
        </p:spPr>
      </p:pic>
      <p:sp>
        <p:nvSpPr>
          <p:cNvPr id="13" name="Slide Number Placeholder 3">
            <a:extLst>
              <a:ext uri="{FF2B5EF4-FFF2-40B4-BE49-F238E27FC236}">
                <a16:creationId xmlns:a16="http://schemas.microsoft.com/office/drawing/2014/main" id="{04C0E950-E3E7-F2AC-1BEC-60CA1A1D4E0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9" name="Rectangle 7">
            <a:extLst>
              <a:ext uri="{FF2B5EF4-FFF2-40B4-BE49-F238E27FC236}">
                <a16:creationId xmlns:a16="http://schemas.microsoft.com/office/drawing/2014/main" id="{95839A32-3E49-0347-85A7-6A2D5D9EFA89}"/>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20" name="Picture 19" descr="A picture containing text, clipart&#10;&#10;Description automatically generated">
            <a:extLst>
              <a:ext uri="{FF2B5EF4-FFF2-40B4-BE49-F238E27FC236}">
                <a16:creationId xmlns:a16="http://schemas.microsoft.com/office/drawing/2014/main" id="{2FE84A6A-16BB-4E92-AFA8-8049FA098A25}"/>
              </a:ext>
            </a:extLst>
          </p:cNvPr>
          <p:cNvPicPr>
            <a:picLocks noChangeAspect="1"/>
          </p:cNvPicPr>
          <p:nvPr/>
        </p:nvPicPr>
        <p:blipFill>
          <a:blip r:embed="rId2"/>
          <a:stretch>
            <a:fillRect/>
          </a:stretch>
        </p:blipFill>
        <p:spPr>
          <a:xfrm>
            <a:off x="539923" y="6146056"/>
            <a:ext cx="585971" cy="197518"/>
          </a:xfrm>
          <a:prstGeom prst="rect">
            <a:avLst/>
          </a:prstGeom>
        </p:spPr>
      </p:pic>
      <p:sp>
        <p:nvSpPr>
          <p:cNvPr id="21" name="Slide Number Placeholder 3">
            <a:extLst>
              <a:ext uri="{FF2B5EF4-FFF2-40B4-BE49-F238E27FC236}">
                <a16:creationId xmlns:a16="http://schemas.microsoft.com/office/drawing/2014/main" id="{04C0E950-E3E7-F2AC-1BEC-60CA1A1D4E0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22" name="Rectangle 7">
            <a:extLst>
              <a:ext uri="{FF2B5EF4-FFF2-40B4-BE49-F238E27FC236}">
                <a16:creationId xmlns:a16="http://schemas.microsoft.com/office/drawing/2014/main" id="{9FC92788-1CF1-E651-FBDB-BD30DB47651F}"/>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23" name="Picture 22" descr="A picture containing text, clipart&#10;&#10;Description automatically generated">
            <a:extLst>
              <a:ext uri="{FF2B5EF4-FFF2-40B4-BE49-F238E27FC236}">
                <a16:creationId xmlns:a16="http://schemas.microsoft.com/office/drawing/2014/main" id="{0ACD7F34-BE21-B9EC-25F0-A27252E47BDB}"/>
              </a:ext>
            </a:extLst>
          </p:cNvPr>
          <p:cNvPicPr>
            <a:picLocks noChangeAspect="1"/>
          </p:cNvPicPr>
          <p:nvPr/>
        </p:nvPicPr>
        <p:blipFill>
          <a:blip r:embed="rId2"/>
          <a:stretch>
            <a:fillRect/>
          </a:stretch>
        </p:blipFill>
        <p:spPr>
          <a:xfrm>
            <a:off x="539923" y="6146056"/>
            <a:ext cx="585971" cy="197518"/>
          </a:xfrm>
          <a:prstGeom prst="rect">
            <a:avLst/>
          </a:prstGeom>
        </p:spPr>
      </p:pic>
      <p:sp>
        <p:nvSpPr>
          <p:cNvPr id="24" name="Slide Number Placeholder 3">
            <a:extLst>
              <a:ext uri="{FF2B5EF4-FFF2-40B4-BE49-F238E27FC236}">
                <a16:creationId xmlns:a16="http://schemas.microsoft.com/office/drawing/2014/main" id="{C5FF478A-5B8E-953E-4DB6-9A571680A13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25" name="Rectangle 7">
            <a:extLst>
              <a:ext uri="{FF2B5EF4-FFF2-40B4-BE49-F238E27FC236}">
                <a16:creationId xmlns:a16="http://schemas.microsoft.com/office/drawing/2014/main" id="{C01117B1-E562-1F65-C13C-339DDF5FCABC}"/>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7" name="Slide Number Placeholder 3">
            <a:extLst>
              <a:ext uri="{FF2B5EF4-FFF2-40B4-BE49-F238E27FC236}">
                <a16:creationId xmlns:a16="http://schemas.microsoft.com/office/drawing/2014/main" id="{74070583-3261-65ED-5C12-C94739126D2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pic>
        <p:nvPicPr>
          <p:cNvPr id="29" name="Picture 28">
            <a:extLst>
              <a:ext uri="{FF2B5EF4-FFF2-40B4-BE49-F238E27FC236}">
                <a16:creationId xmlns:a16="http://schemas.microsoft.com/office/drawing/2014/main" id="{EB116081-2675-8645-EA72-F964A229AB7D}"/>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8833186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Sample Layout Page (Blue)">
    <p:spTree>
      <p:nvGrpSpPr>
        <p:cNvPr id="1" name=""/>
        <p:cNvGrpSpPr/>
        <p:nvPr/>
      </p:nvGrpSpPr>
      <p:grpSpPr>
        <a:xfrm>
          <a:off x="0" y="0"/>
          <a:ext cx="0" cy="0"/>
          <a:chOff x="0" y="0"/>
          <a:chExt cx="0" cy="0"/>
        </a:xfrm>
      </p:grpSpPr>
      <p:sp>
        <p:nvSpPr>
          <p:cNvPr id="15" name="Rectangle 7">
            <a:extLst>
              <a:ext uri="{FF2B5EF4-FFF2-40B4-BE49-F238E27FC236}">
                <a16:creationId xmlns:a16="http://schemas.microsoft.com/office/drawing/2014/main" id="{D73E01DB-6802-DFD8-6FEC-695065F371E5}"/>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dirty="0"/>
              <a:t>This is a sample page layout</a:t>
            </a:r>
          </a:p>
        </p:txBody>
      </p:sp>
      <p:sp>
        <p:nvSpPr>
          <p:cNvPr id="14" name="Text Placeholder 2">
            <a:extLst>
              <a:ext uri="{FF2B5EF4-FFF2-40B4-BE49-F238E27FC236}">
                <a16:creationId xmlns:a16="http://schemas.microsoft.com/office/drawing/2014/main" id="{69A1EDE6-1787-42AA-A846-F95AF5D43D0A}"/>
              </a:ext>
            </a:extLst>
          </p:cNvPr>
          <p:cNvSpPr>
            <a:spLocks noGrp="1"/>
          </p:cNvSpPr>
          <p:nvPr>
            <p:ph type="body" sz="quarter" idx="11" hasCustomPrompt="1"/>
          </p:nvPr>
        </p:nvSpPr>
        <p:spPr>
          <a:xfrm>
            <a:off x="4017963" y="531813"/>
            <a:ext cx="6226175" cy="679450"/>
          </a:xfrm>
        </p:spPr>
        <p:txBody>
          <a:bodyPr/>
          <a:lstStyle>
            <a:lvl1pPr>
              <a:defRPr sz="2800" b="1" i="0">
                <a:latin typeface="+mj-lt"/>
                <a:ea typeface="Lora" charset="0"/>
                <a:cs typeface="Lora" charset="0"/>
              </a:defRPr>
            </a:lvl1pPr>
          </a:lstStyle>
          <a:p>
            <a:pPr lvl="0"/>
            <a:r>
              <a:rPr lang="en-GB" dirty="0"/>
              <a:t>Example 1</a:t>
            </a:r>
            <a:endParaRPr lang="en-US" dirty="0"/>
          </a:p>
        </p:txBody>
      </p:sp>
      <p:sp>
        <p:nvSpPr>
          <p:cNvPr id="12" name="Text Placeholder 4">
            <a:extLst>
              <a:ext uri="{FF2B5EF4-FFF2-40B4-BE49-F238E27FC236}">
                <a16:creationId xmlns:a16="http://schemas.microsoft.com/office/drawing/2014/main" id="{D162F9E1-8872-4DF8-8AE2-6F432928DB76}"/>
              </a:ext>
            </a:extLst>
          </p:cNvPr>
          <p:cNvSpPr>
            <a:spLocks noGrp="1"/>
          </p:cNvSpPr>
          <p:nvPr>
            <p:ph type="body" sz="quarter" idx="10" hasCustomPrompt="1"/>
          </p:nvPr>
        </p:nvSpPr>
        <p:spPr>
          <a:xfrm>
            <a:off x="4018518" y="1226521"/>
            <a:ext cx="7496175" cy="1117600"/>
          </a:xfrm>
        </p:spPr>
        <p:txBody>
          <a:bodyPr>
            <a:normAutofit/>
          </a:bodyPr>
          <a:lstStyle>
            <a:lvl1pPr>
              <a:defRPr sz="1800" b="0" i="0">
                <a:latin typeface="+mn-lt"/>
                <a:ea typeface="Inter" panose="02000503000000020004" pitchFamily="2" charset="0"/>
              </a:defRPr>
            </a:lvl1pPr>
          </a:lstStyle>
          <a:p>
            <a:r>
              <a:rPr lang="en-GB" dirty="0">
                <a:solidFill>
                  <a:srgbClr val="0E0E0E"/>
                </a:solidFill>
                <a:latin typeface="Lato" panose="020F0502020204030203" pitchFamily="34" charset="77"/>
              </a:rPr>
              <a:t>Please use this space to insert written content as required </a:t>
            </a:r>
          </a:p>
        </p:txBody>
      </p:sp>
      <p:sp>
        <p:nvSpPr>
          <p:cNvPr id="20" name="Text Placeholder 2">
            <a:extLst>
              <a:ext uri="{FF2B5EF4-FFF2-40B4-BE49-F238E27FC236}">
                <a16:creationId xmlns:a16="http://schemas.microsoft.com/office/drawing/2014/main" id="{091C1152-F42A-4216-886B-4FCA841AF2E4}"/>
              </a:ext>
            </a:extLst>
          </p:cNvPr>
          <p:cNvSpPr>
            <a:spLocks noGrp="1"/>
          </p:cNvSpPr>
          <p:nvPr>
            <p:ph type="body" sz="quarter" idx="13" hasCustomPrompt="1"/>
          </p:nvPr>
        </p:nvSpPr>
        <p:spPr>
          <a:xfrm>
            <a:off x="4017963" y="2460676"/>
            <a:ext cx="6226175" cy="679450"/>
          </a:xfrm>
        </p:spPr>
        <p:txBody>
          <a:bodyPr/>
          <a:lstStyle>
            <a:lvl1pPr>
              <a:defRPr sz="2800" b="1" i="0">
                <a:latin typeface="+mj-lt"/>
                <a:ea typeface="Lora" charset="0"/>
                <a:cs typeface="Lora" charset="0"/>
              </a:defRPr>
            </a:lvl1pPr>
          </a:lstStyle>
          <a:p>
            <a:pPr lvl="0"/>
            <a:r>
              <a:rPr lang="en-GB" dirty="0"/>
              <a:t>Example 2</a:t>
            </a:r>
            <a:endParaRPr lang="en-US" dirty="0"/>
          </a:p>
        </p:txBody>
      </p:sp>
      <p:sp>
        <p:nvSpPr>
          <p:cNvPr id="19" name="Text Placeholder 4">
            <a:extLst>
              <a:ext uri="{FF2B5EF4-FFF2-40B4-BE49-F238E27FC236}">
                <a16:creationId xmlns:a16="http://schemas.microsoft.com/office/drawing/2014/main" id="{27E403A3-8679-44BF-AD86-42EF9AFD9F4A}"/>
              </a:ext>
            </a:extLst>
          </p:cNvPr>
          <p:cNvSpPr>
            <a:spLocks noGrp="1"/>
          </p:cNvSpPr>
          <p:nvPr>
            <p:ph type="body" sz="quarter" idx="12" hasCustomPrompt="1"/>
          </p:nvPr>
        </p:nvSpPr>
        <p:spPr>
          <a:xfrm>
            <a:off x="4018518" y="3155384"/>
            <a:ext cx="7496175" cy="1117600"/>
          </a:xfrm>
        </p:spPr>
        <p:txBody>
          <a:bodyPr>
            <a:normAutofit/>
          </a:bodyPr>
          <a:lstStyle>
            <a:lvl1pPr>
              <a:defRPr sz="1800" b="0" i="0">
                <a:latin typeface="+mn-lt"/>
                <a:ea typeface="Inter" panose="02000503000000020004" pitchFamily="2" charset="0"/>
              </a:defRPr>
            </a:lvl1pPr>
          </a:lstStyle>
          <a:p>
            <a:r>
              <a:rPr lang="en-GB" dirty="0">
                <a:solidFill>
                  <a:srgbClr val="0E0E0E"/>
                </a:solidFill>
                <a:latin typeface="Lato" panose="020F0502020204030203" pitchFamily="34" charset="77"/>
              </a:rPr>
              <a:t>Please use this space to insert written content as required </a:t>
            </a:r>
          </a:p>
        </p:txBody>
      </p:sp>
      <p:sp>
        <p:nvSpPr>
          <p:cNvPr id="22" name="Text Placeholder 2">
            <a:extLst>
              <a:ext uri="{FF2B5EF4-FFF2-40B4-BE49-F238E27FC236}">
                <a16:creationId xmlns:a16="http://schemas.microsoft.com/office/drawing/2014/main" id="{B6EE7173-47AA-48FF-A59B-31ADB063D0C6}"/>
              </a:ext>
            </a:extLst>
          </p:cNvPr>
          <p:cNvSpPr>
            <a:spLocks noGrp="1"/>
          </p:cNvSpPr>
          <p:nvPr>
            <p:ph type="body" sz="quarter" idx="15" hasCustomPrompt="1"/>
          </p:nvPr>
        </p:nvSpPr>
        <p:spPr>
          <a:xfrm>
            <a:off x="4017408" y="4377642"/>
            <a:ext cx="6226175" cy="679450"/>
          </a:xfrm>
        </p:spPr>
        <p:txBody>
          <a:bodyPr/>
          <a:lstStyle>
            <a:lvl1pPr>
              <a:defRPr sz="2800" b="1" i="0">
                <a:latin typeface="+mj-lt"/>
                <a:ea typeface="Lora" charset="0"/>
                <a:cs typeface="Lora" charset="0"/>
              </a:defRPr>
            </a:lvl1pPr>
          </a:lstStyle>
          <a:p>
            <a:pPr lvl="0"/>
            <a:r>
              <a:rPr lang="en-GB" dirty="0"/>
              <a:t>Example 3</a:t>
            </a:r>
            <a:endParaRPr lang="en-US" dirty="0"/>
          </a:p>
        </p:txBody>
      </p:sp>
      <p:sp>
        <p:nvSpPr>
          <p:cNvPr id="21" name="Text Placeholder 4">
            <a:extLst>
              <a:ext uri="{FF2B5EF4-FFF2-40B4-BE49-F238E27FC236}">
                <a16:creationId xmlns:a16="http://schemas.microsoft.com/office/drawing/2014/main" id="{9E17D836-806F-4767-B265-5F8860713448}"/>
              </a:ext>
            </a:extLst>
          </p:cNvPr>
          <p:cNvSpPr>
            <a:spLocks noGrp="1"/>
          </p:cNvSpPr>
          <p:nvPr>
            <p:ph type="body" sz="quarter" idx="14" hasCustomPrompt="1"/>
          </p:nvPr>
        </p:nvSpPr>
        <p:spPr>
          <a:xfrm>
            <a:off x="4017963" y="5072350"/>
            <a:ext cx="7496175" cy="1117600"/>
          </a:xfrm>
        </p:spPr>
        <p:txBody>
          <a:bodyPr>
            <a:normAutofit/>
          </a:bodyPr>
          <a:lstStyle>
            <a:lvl1pPr>
              <a:defRPr sz="1800" b="0" i="0">
                <a:latin typeface="+mn-lt"/>
                <a:ea typeface="Inter" panose="02000503000000020004" pitchFamily="2" charset="0"/>
              </a:defRPr>
            </a:lvl1pPr>
          </a:lstStyle>
          <a:p>
            <a:r>
              <a:rPr lang="en-GB" dirty="0">
                <a:solidFill>
                  <a:srgbClr val="0E0E0E"/>
                </a:solidFill>
                <a:latin typeface="Lato" panose="020F0502020204030203" pitchFamily="34" charset="77"/>
              </a:rPr>
              <a:t>Please use this space to insert written content as required </a:t>
            </a:r>
          </a:p>
        </p:txBody>
      </p:sp>
      <p:pic>
        <p:nvPicPr>
          <p:cNvPr id="13" name="Picture 12" descr="A picture containing text, clipart&#10;&#10;Description automatically generated">
            <a:extLst>
              <a:ext uri="{FF2B5EF4-FFF2-40B4-BE49-F238E27FC236}">
                <a16:creationId xmlns:a16="http://schemas.microsoft.com/office/drawing/2014/main" id="{39DD499C-21D4-3049-0CE9-67D8860B2129}"/>
              </a:ext>
            </a:extLst>
          </p:cNvPr>
          <p:cNvPicPr>
            <a:picLocks noChangeAspect="1"/>
          </p:cNvPicPr>
          <p:nvPr/>
        </p:nvPicPr>
        <p:blipFill>
          <a:blip r:embed="rId2"/>
          <a:stretch>
            <a:fillRect/>
          </a:stretch>
        </p:blipFill>
        <p:spPr>
          <a:xfrm>
            <a:off x="539923" y="6146056"/>
            <a:ext cx="585971" cy="197518"/>
          </a:xfrm>
          <a:prstGeom prst="rect">
            <a:avLst/>
          </a:prstGeom>
        </p:spPr>
      </p:pic>
      <p:sp>
        <p:nvSpPr>
          <p:cNvPr id="16" name="Slide Number Placeholder 3">
            <a:extLst>
              <a:ext uri="{FF2B5EF4-FFF2-40B4-BE49-F238E27FC236}">
                <a16:creationId xmlns:a16="http://schemas.microsoft.com/office/drawing/2014/main" id="{C2CA6CBC-1CF9-904C-7B4A-7FFE346B99A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7" name="Rectangle 7">
            <a:extLst>
              <a:ext uri="{FF2B5EF4-FFF2-40B4-BE49-F238E27FC236}">
                <a16:creationId xmlns:a16="http://schemas.microsoft.com/office/drawing/2014/main" id="{D73E01DB-6802-DFD8-6FEC-695065F371E5}"/>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18" name="Picture 17" descr="A picture containing text, clipart&#10;&#10;Description automatically generated">
            <a:extLst>
              <a:ext uri="{FF2B5EF4-FFF2-40B4-BE49-F238E27FC236}">
                <a16:creationId xmlns:a16="http://schemas.microsoft.com/office/drawing/2014/main" id="{39DD499C-21D4-3049-0CE9-67D8860B2129}"/>
              </a:ext>
            </a:extLst>
          </p:cNvPr>
          <p:cNvPicPr>
            <a:picLocks noChangeAspect="1"/>
          </p:cNvPicPr>
          <p:nvPr/>
        </p:nvPicPr>
        <p:blipFill>
          <a:blip r:embed="rId2"/>
          <a:stretch>
            <a:fillRect/>
          </a:stretch>
        </p:blipFill>
        <p:spPr>
          <a:xfrm>
            <a:off x="539923" y="6146056"/>
            <a:ext cx="585971" cy="197518"/>
          </a:xfrm>
          <a:prstGeom prst="rect">
            <a:avLst/>
          </a:prstGeom>
        </p:spPr>
      </p:pic>
      <p:sp>
        <p:nvSpPr>
          <p:cNvPr id="23" name="Slide Number Placeholder 3">
            <a:extLst>
              <a:ext uri="{FF2B5EF4-FFF2-40B4-BE49-F238E27FC236}">
                <a16:creationId xmlns:a16="http://schemas.microsoft.com/office/drawing/2014/main" id="{C2CA6CBC-1CF9-904C-7B4A-7FFE346B99A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24" name="Rectangle 7">
            <a:extLst>
              <a:ext uri="{FF2B5EF4-FFF2-40B4-BE49-F238E27FC236}">
                <a16:creationId xmlns:a16="http://schemas.microsoft.com/office/drawing/2014/main" id="{61A0DDAB-8E28-0A0F-E82F-073DEE610982}"/>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25" name="Picture 24" descr="A picture containing text, clipart&#10;&#10;Description automatically generated">
            <a:extLst>
              <a:ext uri="{FF2B5EF4-FFF2-40B4-BE49-F238E27FC236}">
                <a16:creationId xmlns:a16="http://schemas.microsoft.com/office/drawing/2014/main" id="{1187C572-9A59-D420-71C8-F258AAC2D08E}"/>
              </a:ext>
            </a:extLst>
          </p:cNvPr>
          <p:cNvPicPr>
            <a:picLocks noChangeAspect="1"/>
          </p:cNvPicPr>
          <p:nvPr/>
        </p:nvPicPr>
        <p:blipFill>
          <a:blip r:embed="rId2"/>
          <a:stretch>
            <a:fillRect/>
          </a:stretch>
        </p:blipFill>
        <p:spPr>
          <a:xfrm>
            <a:off x="539923" y="6146056"/>
            <a:ext cx="585971" cy="197518"/>
          </a:xfrm>
          <a:prstGeom prst="rect">
            <a:avLst/>
          </a:prstGeom>
        </p:spPr>
      </p:pic>
      <p:sp>
        <p:nvSpPr>
          <p:cNvPr id="26" name="Slide Number Placeholder 3">
            <a:extLst>
              <a:ext uri="{FF2B5EF4-FFF2-40B4-BE49-F238E27FC236}">
                <a16:creationId xmlns:a16="http://schemas.microsoft.com/office/drawing/2014/main" id="{5DC8ED7F-F887-5E37-6343-5EBF87959BE3}"/>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27" name="Rectangle 7">
            <a:extLst>
              <a:ext uri="{FF2B5EF4-FFF2-40B4-BE49-F238E27FC236}">
                <a16:creationId xmlns:a16="http://schemas.microsoft.com/office/drawing/2014/main" id="{A9FB08EA-3095-8E06-DD44-33150F508530}"/>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9" name="Slide Number Placeholder 3">
            <a:extLst>
              <a:ext uri="{FF2B5EF4-FFF2-40B4-BE49-F238E27FC236}">
                <a16:creationId xmlns:a16="http://schemas.microsoft.com/office/drawing/2014/main" id="{7C9A5DBB-FAE7-FCCD-9F30-1CC85E28838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pic>
        <p:nvPicPr>
          <p:cNvPr id="31" name="Picture 30">
            <a:extLst>
              <a:ext uri="{FF2B5EF4-FFF2-40B4-BE49-F238E27FC236}">
                <a16:creationId xmlns:a16="http://schemas.microsoft.com/office/drawing/2014/main" id="{ED266A55-362B-7E2B-7F9C-26AC7CE3B868}"/>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44671344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Image (Teal)">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9D6532A7-2381-C31B-2DC2-6BFF6B382F0A}"/>
              </a:ext>
              <a:ext uri="{C183D7F6-B498-43B3-948B-1728B52AA6E4}">
                <adec:decorative xmlns:adec="http://schemas.microsoft.com/office/drawing/2017/decorative" val="1"/>
              </a:ext>
            </a:extLst>
          </p:cNvPr>
          <p:cNvSpPr/>
          <p:nvPr/>
        </p:nvSpPr>
        <p:spPr>
          <a:xfrm>
            <a:off x="-1" y="0"/>
            <a:ext cx="423702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1" name="Picture Placeholder 11">
            <a:extLst>
              <a:ext uri="{FF2B5EF4-FFF2-40B4-BE49-F238E27FC236}">
                <a16:creationId xmlns:a16="http://schemas.microsoft.com/office/drawing/2014/main" id="{3AC38256-C8D9-6119-42DD-A10574D38789}"/>
              </a:ext>
              <a:ext uri="{C183D7F6-B498-43B3-948B-1728B52AA6E4}">
                <adec:decorative xmlns:adec="http://schemas.microsoft.com/office/drawing/2017/decorative" val="1"/>
              </a:ext>
            </a:extLst>
          </p:cNvPr>
          <p:cNvSpPr>
            <a:spLocks noGrp="1"/>
          </p:cNvSpPr>
          <p:nvPr>
            <p:ph type="pic" sz="quarter" idx="16"/>
          </p:nvPr>
        </p:nvSpPr>
        <p:spPr>
          <a:xfrm>
            <a:off x="2929468" y="-4527"/>
            <a:ext cx="4905895" cy="6867054"/>
          </a:xfrm>
          <a:custGeom>
            <a:avLst/>
            <a:gdLst>
              <a:gd name="connsiteX0" fmla="*/ 0 w 4905895"/>
              <a:gd name="connsiteY0" fmla="*/ 0 h 6858000"/>
              <a:gd name="connsiteX1" fmla="*/ 4905895 w 4905895"/>
              <a:gd name="connsiteY1" fmla="*/ 0 h 6858000"/>
              <a:gd name="connsiteX2" fmla="*/ 4905895 w 4905895"/>
              <a:gd name="connsiteY2" fmla="*/ 6858000 h 6858000"/>
              <a:gd name="connsiteX3" fmla="*/ 0 w 4905895"/>
              <a:gd name="connsiteY3" fmla="*/ 6858000 h 6858000"/>
              <a:gd name="connsiteX4" fmla="*/ 0 w 4905895"/>
              <a:gd name="connsiteY4" fmla="*/ 0 h 6858000"/>
              <a:gd name="connsiteX0" fmla="*/ 941561 w 4905895"/>
              <a:gd name="connsiteY0" fmla="*/ 0 h 6867054"/>
              <a:gd name="connsiteX1" fmla="*/ 4905895 w 4905895"/>
              <a:gd name="connsiteY1" fmla="*/ 9054 h 6867054"/>
              <a:gd name="connsiteX2" fmla="*/ 4905895 w 4905895"/>
              <a:gd name="connsiteY2" fmla="*/ 6867054 h 6867054"/>
              <a:gd name="connsiteX3" fmla="*/ 0 w 4905895"/>
              <a:gd name="connsiteY3" fmla="*/ 6867054 h 6867054"/>
              <a:gd name="connsiteX4" fmla="*/ 941561 w 4905895"/>
              <a:gd name="connsiteY4" fmla="*/ 0 h 6867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5895" h="6867054">
                <a:moveTo>
                  <a:pt x="941561" y="0"/>
                </a:moveTo>
                <a:lnTo>
                  <a:pt x="4905895" y="9054"/>
                </a:lnTo>
                <a:lnTo>
                  <a:pt x="4905895" y="6867054"/>
                </a:lnTo>
                <a:lnTo>
                  <a:pt x="0" y="6867054"/>
                </a:lnTo>
                <a:lnTo>
                  <a:pt x="941561" y="0"/>
                </a:lnTo>
                <a:close/>
              </a:path>
            </a:pathLst>
          </a:custGeom>
        </p:spPr>
        <p:txBody>
          <a:bodyPr/>
          <a:lstStyle/>
          <a:p>
            <a:r>
              <a:rPr lang="en-US"/>
              <a:t>Click icon to add picture</a:t>
            </a:r>
            <a:endParaRPr lang="en-GB" dirty="0"/>
          </a:p>
        </p:txBody>
      </p:sp>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p:nvSpPr>
        <p:spPr>
          <a:xfrm>
            <a:off x="7835363" y="6791"/>
            <a:ext cx="4356636"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 name="Title 1">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2" y="697027"/>
            <a:ext cx="3305895" cy="1109207"/>
          </a:xfrm>
        </p:spPr>
        <p:txBody>
          <a:bodyPr/>
          <a:lstStyle>
            <a:lvl1pPr>
              <a:defRPr sz="2800" b="1">
                <a:solidFill>
                  <a:srgbClr val="222222"/>
                </a:solidFill>
                <a:latin typeface="+mj-lt"/>
              </a:defRPr>
            </a:lvl1pPr>
          </a:lstStyle>
          <a:p>
            <a:pPr lvl="0"/>
            <a:r>
              <a:rPr lang="en-GB" dirty="0"/>
              <a:t>This is a sample quote layout page</a:t>
            </a:r>
            <a:endParaRPr lang="en-US" dirty="0"/>
          </a:p>
        </p:txBody>
      </p:sp>
      <p:sp>
        <p:nvSpPr>
          <p:cNvPr id="19"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2448783"/>
            <a:ext cx="3305339" cy="1109207"/>
          </a:xfrm>
        </p:spPr>
        <p:txBody>
          <a:bodyPr>
            <a:normAutofit/>
          </a:bodyPr>
          <a:lstStyle>
            <a:lvl1pPr>
              <a:defRPr sz="1800" b="0" i="0">
                <a:latin typeface="Inter" panose="02000503000000020004" pitchFamily="2" charset="0"/>
                <a:ea typeface="Inter" panose="02000503000000020004" pitchFamily="2" charset="0"/>
              </a:defRPr>
            </a:lvl1pPr>
          </a:lstStyle>
          <a:p>
            <a:r>
              <a:rPr lang="en-GB" dirty="0">
                <a:solidFill>
                  <a:srgbClr val="0E0E0E"/>
                </a:solidFill>
                <a:latin typeface="Lato" panose="020F0502020204030203" pitchFamily="34" charset="77"/>
              </a:rPr>
              <a:t>“Insert quote or other important information to highlight here.”</a:t>
            </a:r>
          </a:p>
        </p:txBody>
      </p:sp>
      <p:sp>
        <p:nvSpPr>
          <p:cNvPr id="20"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26072"/>
            <a:ext cx="3305339" cy="1220117"/>
          </a:xfrm>
        </p:spPr>
        <p:txBody>
          <a:bodyPr>
            <a:normAutofit/>
          </a:bodyPr>
          <a:lstStyle>
            <a:lvl1pPr>
              <a:defRPr sz="1800" b="0" i="0">
                <a:latin typeface="Inter" panose="02000503000000020004" pitchFamily="2" charset="0"/>
                <a:ea typeface="Inter" panose="02000503000000020004" pitchFamily="2" charset="0"/>
              </a:defRPr>
            </a:lvl1pPr>
          </a:lstStyle>
          <a:p>
            <a:r>
              <a:rPr lang="en-GB" dirty="0">
                <a:solidFill>
                  <a:srgbClr val="0E0E0E"/>
                </a:solidFill>
                <a:latin typeface="Lato" panose="020F0502020204030203" pitchFamily="34" charset="77"/>
              </a:rPr>
              <a:t>Insert name and job title here</a:t>
            </a:r>
          </a:p>
        </p:txBody>
      </p:sp>
      <p:pic>
        <p:nvPicPr>
          <p:cNvPr id="21" name="Picture 20">
            <a:extLst>
              <a:ext uri="{FF2B5EF4-FFF2-40B4-BE49-F238E27FC236}">
                <a16:creationId xmlns:a16="http://schemas.microsoft.com/office/drawing/2014/main" id="{A70CE413-9FF6-C607-D9B2-C926631A963D}"/>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025027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7" name="Title 1">
            <a:extLst>
              <a:ext uri="{FF2B5EF4-FFF2-40B4-BE49-F238E27FC236}">
                <a16:creationId xmlns:a16="http://schemas.microsoft.com/office/drawing/2014/main" id="{3F90F9EA-6261-2BB5-A397-03E61B490C7E}"/>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dirty="0"/>
              <a:t>This is a sample title page layout</a:t>
            </a:r>
          </a:p>
        </p:txBody>
      </p:sp>
      <p:sp>
        <p:nvSpPr>
          <p:cNvPr id="8" name="Subtitle 2">
            <a:extLst>
              <a:ext uri="{FF2B5EF4-FFF2-40B4-BE49-F238E27FC236}">
                <a16:creationId xmlns:a16="http://schemas.microsoft.com/office/drawing/2014/main" id="{F82F9766-4972-F174-153B-268D85F81A7C}"/>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solidFill>
                  <a:schemeClr val="bg1"/>
                </a:solidFill>
                <a:latin typeface="Inter" panose="02000503000000020004" pitchFamily="2" charset="0"/>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Subtitle here please</a:t>
            </a:r>
            <a:endParaRPr lang="en-US" dirty="0"/>
          </a:p>
        </p:txBody>
      </p:sp>
      <p:sp>
        <p:nvSpPr>
          <p:cNvPr id="11" name="Picture Placeholder 7">
            <a:extLst>
              <a:ext uri="{FF2B5EF4-FFF2-40B4-BE49-F238E27FC236}">
                <a16:creationId xmlns:a16="http://schemas.microsoft.com/office/drawing/2014/main" id="{3B414633-21DA-146B-1F4C-E0DC80EA81FC}"/>
              </a:ext>
              <a:ext uri="{C183D7F6-B498-43B3-948B-1728B52AA6E4}">
                <adec:decorative xmlns:adec="http://schemas.microsoft.com/office/drawing/2017/decorative" val="1"/>
              </a:ext>
            </a:extLst>
          </p:cNvPr>
          <p:cNvSpPr>
            <a:spLocks noGrp="1"/>
          </p:cNvSpPr>
          <p:nvPr>
            <p:ph type="pic" sz="quarter" idx="10"/>
          </p:nvPr>
        </p:nvSpPr>
        <p:spPr>
          <a:xfrm>
            <a:off x="5730875" y="-9054"/>
            <a:ext cx="6461125" cy="6867053"/>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61125" h="6867053">
                <a:moveTo>
                  <a:pt x="1910281" y="0"/>
                </a:moveTo>
                <a:lnTo>
                  <a:pt x="6461125" y="9053"/>
                </a:lnTo>
                <a:lnTo>
                  <a:pt x="6461125" y="6867053"/>
                </a:lnTo>
                <a:lnTo>
                  <a:pt x="0" y="6867053"/>
                </a:lnTo>
                <a:lnTo>
                  <a:pt x="1910281" y="0"/>
                </a:lnTo>
                <a:close/>
              </a:path>
            </a:pathLst>
          </a:custGeom>
        </p:spPr>
        <p:txBody>
          <a:bodyPr/>
          <a:lstStyle/>
          <a:p>
            <a:r>
              <a:rPr lang="en-US"/>
              <a:t>Click icon to add picture</a:t>
            </a:r>
          </a:p>
        </p:txBody>
      </p:sp>
      <p:sp>
        <p:nvSpPr>
          <p:cNvPr id="12" name="Slide Number Placeholder 3">
            <a:extLst>
              <a:ext uri="{FF2B5EF4-FFF2-40B4-BE49-F238E27FC236}">
                <a16:creationId xmlns:a16="http://schemas.microsoft.com/office/drawing/2014/main" id="{4880145A-77DD-C13E-E9AF-BAE16209486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4880145A-77DD-C13E-E9AF-BAE16209486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9FE25D1D-91F4-ECFA-44B5-F38722EB53E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5" name="Slide Number Placeholder 3">
            <a:extLst>
              <a:ext uri="{FF2B5EF4-FFF2-40B4-BE49-F238E27FC236}">
                <a16:creationId xmlns:a16="http://schemas.microsoft.com/office/drawing/2014/main" id="{0AC358A1-1DA1-1619-1588-630E0024E5E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17" name="Picture 16">
            <a:extLst>
              <a:ext uri="{FF2B5EF4-FFF2-40B4-BE49-F238E27FC236}">
                <a16:creationId xmlns:a16="http://schemas.microsoft.com/office/drawing/2014/main" id="{8A725F94-97E3-8C0E-43B9-A9A8A0570CE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79111441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Quote Image (Blue)">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8F2988EB-0ED3-084C-A870-1F7705976909}"/>
              </a:ext>
              <a:ext uri="{C183D7F6-B498-43B3-948B-1728B52AA6E4}">
                <adec:decorative xmlns:adec="http://schemas.microsoft.com/office/drawing/2017/decorative" val="1"/>
              </a:ext>
            </a:extLst>
          </p:cNvPr>
          <p:cNvSpPr/>
          <p:nvPr/>
        </p:nvSpPr>
        <p:spPr>
          <a:xfrm>
            <a:off x="0" y="-9054"/>
            <a:ext cx="4237023"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p:nvSpPr>
        <p:spPr>
          <a:xfrm>
            <a:off x="7835983" y="0"/>
            <a:ext cx="4356017"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 name="Title 1">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2" y="697027"/>
            <a:ext cx="3305895" cy="1109207"/>
          </a:xfrm>
        </p:spPr>
        <p:txBody>
          <a:bodyPr/>
          <a:lstStyle>
            <a:lvl1pPr>
              <a:defRPr sz="2800" b="1" i="0">
                <a:solidFill>
                  <a:schemeClr val="tx1"/>
                </a:solidFill>
                <a:latin typeface="Lora SemiBold" pitchFamily="2" charset="77"/>
              </a:defRPr>
            </a:lvl1pPr>
          </a:lstStyle>
          <a:p>
            <a:pPr lvl="0"/>
            <a:r>
              <a:rPr lang="en-GB" dirty="0"/>
              <a:t>This is a sample quote layout page</a:t>
            </a:r>
            <a:endParaRPr lang="en-US" dirty="0"/>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2448783"/>
            <a:ext cx="3305339" cy="1109207"/>
          </a:xfrm>
        </p:spPr>
        <p:txBody>
          <a:bodyPr>
            <a:normAutofit/>
          </a:bodyPr>
          <a:lstStyle>
            <a:lvl1pPr>
              <a:defRPr sz="1800" b="0" i="0">
                <a:latin typeface="Inter" panose="02000503000000020004" pitchFamily="2" charset="0"/>
                <a:ea typeface="Inter" panose="02000503000000020004" pitchFamily="2" charset="0"/>
              </a:defRPr>
            </a:lvl1pPr>
          </a:lstStyle>
          <a:p>
            <a:r>
              <a:rPr lang="en-GB" dirty="0">
                <a:solidFill>
                  <a:srgbClr val="0E0E0E"/>
                </a:solidFill>
                <a:latin typeface="Lato" panose="020F0502020204030203" pitchFamily="34" charset="77"/>
              </a:rPr>
              <a:t>“Insert quote or other important information to highlight here.”</a:t>
            </a:r>
          </a:p>
        </p:txBody>
      </p:sp>
      <p:sp>
        <p:nvSpPr>
          <p:cNvPr id="22"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26072"/>
            <a:ext cx="3305339" cy="1220117"/>
          </a:xfrm>
        </p:spPr>
        <p:txBody>
          <a:bodyPr>
            <a:normAutofit/>
          </a:bodyPr>
          <a:lstStyle>
            <a:lvl1pPr>
              <a:defRPr sz="1800" b="0" i="0">
                <a:latin typeface="Inter" panose="02000503000000020004" pitchFamily="2" charset="0"/>
                <a:ea typeface="Inter" panose="02000503000000020004" pitchFamily="2" charset="0"/>
              </a:defRPr>
            </a:lvl1pPr>
          </a:lstStyle>
          <a:p>
            <a:r>
              <a:rPr lang="en-GB" dirty="0">
                <a:solidFill>
                  <a:srgbClr val="0E0E0E"/>
                </a:solidFill>
                <a:latin typeface="Lato" panose="020F0502020204030203" pitchFamily="34" charset="77"/>
              </a:rPr>
              <a:t>Insert name and job title here</a:t>
            </a:r>
          </a:p>
        </p:txBody>
      </p:sp>
      <p:sp>
        <p:nvSpPr>
          <p:cNvPr id="10" name="Slide Number Placeholder 3">
            <a:extLst>
              <a:ext uri="{FF2B5EF4-FFF2-40B4-BE49-F238E27FC236}">
                <a16:creationId xmlns:a16="http://schemas.microsoft.com/office/drawing/2014/main" id="{6AB867DE-1E97-720D-D158-1654870BFA9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1" name="Picture Placeholder 11">
            <a:extLst>
              <a:ext uri="{FF2B5EF4-FFF2-40B4-BE49-F238E27FC236}">
                <a16:creationId xmlns:a16="http://schemas.microsoft.com/office/drawing/2014/main" id="{3AC38256-C8D9-6119-42DD-A10574D38789}"/>
              </a:ext>
              <a:ext uri="{C183D7F6-B498-43B3-948B-1728B52AA6E4}">
                <adec:decorative xmlns:adec="http://schemas.microsoft.com/office/drawing/2017/decorative" val="1"/>
              </a:ext>
            </a:extLst>
          </p:cNvPr>
          <p:cNvSpPr>
            <a:spLocks noGrp="1"/>
          </p:cNvSpPr>
          <p:nvPr>
            <p:ph type="pic" sz="quarter" idx="16"/>
          </p:nvPr>
        </p:nvSpPr>
        <p:spPr>
          <a:xfrm>
            <a:off x="2930088" y="-9054"/>
            <a:ext cx="4905895" cy="6867054"/>
          </a:xfrm>
          <a:custGeom>
            <a:avLst/>
            <a:gdLst>
              <a:gd name="connsiteX0" fmla="*/ 0 w 4905895"/>
              <a:gd name="connsiteY0" fmla="*/ 0 h 6858000"/>
              <a:gd name="connsiteX1" fmla="*/ 4905895 w 4905895"/>
              <a:gd name="connsiteY1" fmla="*/ 0 h 6858000"/>
              <a:gd name="connsiteX2" fmla="*/ 4905895 w 4905895"/>
              <a:gd name="connsiteY2" fmla="*/ 6858000 h 6858000"/>
              <a:gd name="connsiteX3" fmla="*/ 0 w 4905895"/>
              <a:gd name="connsiteY3" fmla="*/ 6858000 h 6858000"/>
              <a:gd name="connsiteX4" fmla="*/ 0 w 4905895"/>
              <a:gd name="connsiteY4" fmla="*/ 0 h 6858000"/>
              <a:gd name="connsiteX0" fmla="*/ 941561 w 4905895"/>
              <a:gd name="connsiteY0" fmla="*/ 0 h 6867054"/>
              <a:gd name="connsiteX1" fmla="*/ 4905895 w 4905895"/>
              <a:gd name="connsiteY1" fmla="*/ 9054 h 6867054"/>
              <a:gd name="connsiteX2" fmla="*/ 4905895 w 4905895"/>
              <a:gd name="connsiteY2" fmla="*/ 6867054 h 6867054"/>
              <a:gd name="connsiteX3" fmla="*/ 0 w 4905895"/>
              <a:gd name="connsiteY3" fmla="*/ 6867054 h 6867054"/>
              <a:gd name="connsiteX4" fmla="*/ 941561 w 4905895"/>
              <a:gd name="connsiteY4" fmla="*/ 0 h 6867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5895" h="6867054">
                <a:moveTo>
                  <a:pt x="941561" y="0"/>
                </a:moveTo>
                <a:lnTo>
                  <a:pt x="4905895" y="9054"/>
                </a:lnTo>
                <a:lnTo>
                  <a:pt x="4905895" y="6867054"/>
                </a:lnTo>
                <a:lnTo>
                  <a:pt x="0" y="6867054"/>
                </a:lnTo>
                <a:lnTo>
                  <a:pt x="941561" y="0"/>
                </a:lnTo>
                <a:close/>
              </a:path>
            </a:pathLst>
          </a:custGeom>
        </p:spPr>
        <p:txBody>
          <a:bodyPr/>
          <a:lstStyle/>
          <a:p>
            <a:r>
              <a:rPr lang="en-US"/>
              <a:t>Click icon to add picture</a:t>
            </a:r>
            <a:endParaRPr lang="en-GB" dirty="0"/>
          </a:p>
        </p:txBody>
      </p:sp>
      <p:sp>
        <p:nvSpPr>
          <p:cNvPr id="16" name="Slide Number Placeholder 3">
            <a:extLst>
              <a:ext uri="{FF2B5EF4-FFF2-40B4-BE49-F238E27FC236}">
                <a16:creationId xmlns:a16="http://schemas.microsoft.com/office/drawing/2014/main" id="{6AB867DE-1E97-720D-D158-1654870BFA9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7" name="Slide Number Placeholder 3">
            <a:extLst>
              <a:ext uri="{FF2B5EF4-FFF2-40B4-BE49-F238E27FC236}">
                <a16:creationId xmlns:a16="http://schemas.microsoft.com/office/drawing/2014/main" id="{6BAE15BA-2193-296B-8642-DB0B39937A3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20" name="Slide Number Placeholder 3">
            <a:extLst>
              <a:ext uri="{FF2B5EF4-FFF2-40B4-BE49-F238E27FC236}">
                <a16:creationId xmlns:a16="http://schemas.microsoft.com/office/drawing/2014/main" id="{97126ACB-6B72-1A59-AFD0-B7E5EEC9E6E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27" name="Picture 26">
            <a:extLst>
              <a:ext uri="{FF2B5EF4-FFF2-40B4-BE49-F238E27FC236}">
                <a16:creationId xmlns:a16="http://schemas.microsoft.com/office/drawing/2014/main" id="{80A8262E-7C1D-FBC5-5186-2C109D60EE0F}"/>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15918922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Example Image (Teal)">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AD400DA-183B-B416-6ECA-CDFE2EDB42F8}"/>
              </a:ext>
              <a:ext uri="{C183D7F6-B498-43B3-948B-1728B52AA6E4}">
                <adec:decorative xmlns:adec="http://schemas.microsoft.com/office/drawing/2017/decorative" val="1"/>
              </a:ext>
            </a:extLst>
          </p:cNvPr>
          <p:cNvSpPr/>
          <p:nvPr/>
        </p:nvSpPr>
        <p:spPr>
          <a:xfrm>
            <a:off x="-1" y="0"/>
            <a:ext cx="423702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3" name="Picture Placeholder 11">
            <a:extLst>
              <a:ext uri="{FF2B5EF4-FFF2-40B4-BE49-F238E27FC236}">
                <a16:creationId xmlns:a16="http://schemas.microsoft.com/office/drawing/2014/main" id="{75A84D0F-2196-DF89-C270-C10DF42B45F2}"/>
              </a:ext>
              <a:ext uri="{C183D7F6-B498-43B3-948B-1728B52AA6E4}">
                <adec:decorative xmlns:adec="http://schemas.microsoft.com/office/drawing/2017/decorative" val="1"/>
              </a:ext>
            </a:extLst>
          </p:cNvPr>
          <p:cNvSpPr>
            <a:spLocks noGrp="1"/>
          </p:cNvSpPr>
          <p:nvPr>
            <p:ph type="pic" sz="quarter" idx="16"/>
          </p:nvPr>
        </p:nvSpPr>
        <p:spPr>
          <a:xfrm>
            <a:off x="2929467" y="0"/>
            <a:ext cx="4905895" cy="6867054"/>
          </a:xfrm>
          <a:custGeom>
            <a:avLst/>
            <a:gdLst>
              <a:gd name="connsiteX0" fmla="*/ 0 w 4905895"/>
              <a:gd name="connsiteY0" fmla="*/ 0 h 6858000"/>
              <a:gd name="connsiteX1" fmla="*/ 4905895 w 4905895"/>
              <a:gd name="connsiteY1" fmla="*/ 0 h 6858000"/>
              <a:gd name="connsiteX2" fmla="*/ 4905895 w 4905895"/>
              <a:gd name="connsiteY2" fmla="*/ 6858000 h 6858000"/>
              <a:gd name="connsiteX3" fmla="*/ 0 w 4905895"/>
              <a:gd name="connsiteY3" fmla="*/ 6858000 h 6858000"/>
              <a:gd name="connsiteX4" fmla="*/ 0 w 4905895"/>
              <a:gd name="connsiteY4" fmla="*/ 0 h 6858000"/>
              <a:gd name="connsiteX0" fmla="*/ 941561 w 4905895"/>
              <a:gd name="connsiteY0" fmla="*/ 0 h 6867054"/>
              <a:gd name="connsiteX1" fmla="*/ 4905895 w 4905895"/>
              <a:gd name="connsiteY1" fmla="*/ 9054 h 6867054"/>
              <a:gd name="connsiteX2" fmla="*/ 4905895 w 4905895"/>
              <a:gd name="connsiteY2" fmla="*/ 6867054 h 6867054"/>
              <a:gd name="connsiteX3" fmla="*/ 0 w 4905895"/>
              <a:gd name="connsiteY3" fmla="*/ 6867054 h 6867054"/>
              <a:gd name="connsiteX4" fmla="*/ 941561 w 4905895"/>
              <a:gd name="connsiteY4" fmla="*/ 0 h 6867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5895" h="6867054">
                <a:moveTo>
                  <a:pt x="941561" y="0"/>
                </a:moveTo>
                <a:lnTo>
                  <a:pt x="4905895" y="9054"/>
                </a:lnTo>
                <a:lnTo>
                  <a:pt x="4905895" y="6867054"/>
                </a:lnTo>
                <a:lnTo>
                  <a:pt x="0" y="6867054"/>
                </a:lnTo>
                <a:lnTo>
                  <a:pt x="941561" y="0"/>
                </a:lnTo>
                <a:close/>
              </a:path>
            </a:pathLst>
          </a:custGeom>
        </p:spPr>
        <p:txBody>
          <a:bodyPr/>
          <a:lstStyle/>
          <a:p>
            <a:r>
              <a:rPr lang="en-US"/>
              <a:t>Click icon to add picture</a:t>
            </a:r>
            <a:endParaRPr lang="en-GB" dirty="0"/>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dirty="0"/>
              <a:t>This is a sample page layout</a:t>
            </a:r>
          </a:p>
        </p:txBody>
      </p:sp>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p:nvSpPr>
        <p:spPr>
          <a:xfrm>
            <a:off x="7835362" y="0"/>
            <a:ext cx="4356637"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 name="Text Placeholder 2">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3" y="697028"/>
            <a:ext cx="2863332" cy="741776"/>
          </a:xfrm>
        </p:spPr>
        <p:txBody>
          <a:bodyPr/>
          <a:lstStyle>
            <a:lvl1pPr>
              <a:defRPr sz="2800" b="1" i="0">
                <a:latin typeface="+mj-lt"/>
                <a:ea typeface="Inter SemiBold" panose="02000503000000020004" pitchFamily="2" charset="0"/>
              </a:defRPr>
            </a:lvl1pPr>
          </a:lstStyle>
          <a:p>
            <a:pPr lvl="0"/>
            <a:r>
              <a:rPr lang="en-GB" dirty="0"/>
              <a:t>Example 1</a:t>
            </a:r>
            <a:endParaRPr lang="en-US" dirty="0"/>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1452117"/>
            <a:ext cx="3447388" cy="1220117"/>
          </a:xfrm>
        </p:spPr>
        <p:txBody>
          <a:bodyPr>
            <a:normAutofit/>
          </a:bodyPr>
          <a:lstStyle>
            <a:lvl1pPr>
              <a:defRPr sz="1800" b="0" i="0">
                <a:latin typeface="Inter" panose="02000503000000020004" pitchFamily="2" charset="0"/>
                <a:ea typeface="Inter" panose="02000503000000020004" pitchFamily="2" charset="0"/>
              </a:defRPr>
            </a:lvl1pPr>
          </a:lstStyle>
          <a:p>
            <a:r>
              <a:rPr lang="en-GB" dirty="0">
                <a:solidFill>
                  <a:srgbClr val="0E0E0E"/>
                </a:solidFill>
                <a:latin typeface="Lato" panose="020F0502020204030203" pitchFamily="34" charset="77"/>
              </a:rPr>
              <a:t>Please use this space to insert written content as required </a:t>
            </a:r>
          </a:p>
        </p:txBody>
      </p:sp>
      <p:sp>
        <p:nvSpPr>
          <p:cNvPr id="23" name="Text Placeholder 2">
            <a:extLst>
              <a:ext uri="{FF2B5EF4-FFF2-40B4-BE49-F238E27FC236}">
                <a16:creationId xmlns:a16="http://schemas.microsoft.com/office/drawing/2014/main" id="{CBB12C6A-B190-0441-8AB6-F4FCE56171CA}"/>
              </a:ext>
            </a:extLst>
          </p:cNvPr>
          <p:cNvSpPr>
            <a:spLocks noGrp="1"/>
          </p:cNvSpPr>
          <p:nvPr>
            <p:ph type="body" sz="quarter" idx="18" hasCustomPrompt="1"/>
          </p:nvPr>
        </p:nvSpPr>
        <p:spPr>
          <a:xfrm>
            <a:off x="8247673" y="3231365"/>
            <a:ext cx="2863332" cy="741776"/>
          </a:xfrm>
        </p:spPr>
        <p:txBody>
          <a:bodyPr/>
          <a:lstStyle>
            <a:lvl1pPr>
              <a:defRPr sz="2800" b="1" i="0">
                <a:latin typeface="+mj-lt"/>
                <a:ea typeface="Inter SemiBold" panose="02000503000000020004" pitchFamily="2" charset="0"/>
              </a:defRPr>
            </a:lvl1pPr>
          </a:lstStyle>
          <a:p>
            <a:pPr lvl="0"/>
            <a:r>
              <a:rPr lang="en-GB" dirty="0"/>
              <a:t>Example 2</a:t>
            </a:r>
            <a:endParaRPr lang="en-US" dirty="0"/>
          </a:p>
        </p:txBody>
      </p:sp>
      <p:sp>
        <p:nvSpPr>
          <p:cNvPr id="22"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86454"/>
            <a:ext cx="3447388" cy="1220117"/>
          </a:xfrm>
        </p:spPr>
        <p:txBody>
          <a:bodyPr>
            <a:normAutofit/>
          </a:bodyPr>
          <a:lstStyle>
            <a:lvl1pPr>
              <a:defRPr sz="1800" b="0" i="0">
                <a:latin typeface="Inter" panose="02000503000000020004" pitchFamily="2" charset="0"/>
                <a:ea typeface="Inter" panose="02000503000000020004" pitchFamily="2" charset="0"/>
              </a:defRPr>
            </a:lvl1pPr>
          </a:lstStyle>
          <a:p>
            <a:r>
              <a:rPr lang="en-GB" dirty="0">
                <a:solidFill>
                  <a:srgbClr val="0E0E0E"/>
                </a:solidFill>
                <a:latin typeface="Lato" panose="020F0502020204030203" pitchFamily="34" charset="77"/>
              </a:rPr>
              <a:t>Please use this space to insert written content as required </a:t>
            </a:r>
          </a:p>
        </p:txBody>
      </p:sp>
      <p:pic>
        <p:nvPicPr>
          <p:cNvPr id="21" name="Picture 20">
            <a:extLst>
              <a:ext uri="{FF2B5EF4-FFF2-40B4-BE49-F238E27FC236}">
                <a16:creationId xmlns:a16="http://schemas.microsoft.com/office/drawing/2014/main" id="{778166AC-89E6-95FC-9FA7-C87859540EC1}"/>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300048264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Example Image (Blue)">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A2377DF3-4D27-DDA6-BD49-0C83FFDFCF30}"/>
              </a:ext>
              <a:ext uri="{C183D7F6-B498-43B3-948B-1728B52AA6E4}">
                <adec:decorative xmlns:adec="http://schemas.microsoft.com/office/drawing/2017/decorative" val="1"/>
              </a:ext>
            </a:extLst>
          </p:cNvPr>
          <p:cNvSpPr/>
          <p:nvPr/>
        </p:nvSpPr>
        <p:spPr>
          <a:xfrm>
            <a:off x="0" y="-9054"/>
            <a:ext cx="4237023"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dirty="0"/>
              <a:t>This is a sample page layout</a:t>
            </a:r>
          </a:p>
        </p:txBody>
      </p:sp>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p:nvSpPr>
        <p:spPr>
          <a:xfrm>
            <a:off x="7835362" y="0"/>
            <a:ext cx="4356637"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 name="Text Placeholder 2">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3" y="697028"/>
            <a:ext cx="2863332" cy="741776"/>
          </a:xfrm>
        </p:spPr>
        <p:txBody>
          <a:bodyPr/>
          <a:lstStyle>
            <a:lvl1pPr>
              <a:defRPr sz="2800" b="1" i="0">
                <a:latin typeface="+mj-lt"/>
                <a:ea typeface="Inter SemiBold" panose="02000503000000020004" pitchFamily="2" charset="0"/>
              </a:defRPr>
            </a:lvl1pPr>
          </a:lstStyle>
          <a:p>
            <a:pPr lvl="0"/>
            <a:r>
              <a:rPr lang="en-GB" dirty="0"/>
              <a:t>Example 1</a:t>
            </a:r>
            <a:endParaRPr lang="en-US" dirty="0"/>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1452117"/>
            <a:ext cx="3447388" cy="1220117"/>
          </a:xfrm>
        </p:spPr>
        <p:txBody>
          <a:bodyPr>
            <a:normAutofit/>
          </a:bodyPr>
          <a:lstStyle>
            <a:lvl1pPr>
              <a:defRPr sz="1800" b="0" i="0">
                <a:latin typeface="+mn-lt"/>
                <a:ea typeface="Inter" panose="02000503000000020004" pitchFamily="2" charset="0"/>
              </a:defRPr>
            </a:lvl1pPr>
          </a:lstStyle>
          <a:p>
            <a:r>
              <a:rPr lang="en-GB" dirty="0">
                <a:solidFill>
                  <a:srgbClr val="0E0E0E"/>
                </a:solidFill>
                <a:latin typeface="Lato" panose="020F0502020204030203" pitchFamily="34" charset="77"/>
              </a:rPr>
              <a:t>Please use this space to insert written content as required </a:t>
            </a:r>
          </a:p>
        </p:txBody>
      </p:sp>
      <p:sp>
        <p:nvSpPr>
          <p:cNvPr id="23" name="Text Placeholder 2">
            <a:extLst>
              <a:ext uri="{FF2B5EF4-FFF2-40B4-BE49-F238E27FC236}">
                <a16:creationId xmlns:a16="http://schemas.microsoft.com/office/drawing/2014/main" id="{CBB12C6A-B190-0441-8AB6-F4FCE56171CA}"/>
              </a:ext>
            </a:extLst>
          </p:cNvPr>
          <p:cNvSpPr>
            <a:spLocks noGrp="1"/>
          </p:cNvSpPr>
          <p:nvPr>
            <p:ph type="body" sz="quarter" idx="18" hasCustomPrompt="1"/>
          </p:nvPr>
        </p:nvSpPr>
        <p:spPr>
          <a:xfrm>
            <a:off x="8247673" y="3231365"/>
            <a:ext cx="2863332" cy="741776"/>
          </a:xfrm>
        </p:spPr>
        <p:txBody>
          <a:bodyPr/>
          <a:lstStyle>
            <a:lvl1pPr>
              <a:defRPr sz="2800" b="1" i="0">
                <a:latin typeface="+mj-lt"/>
                <a:ea typeface="Inter SemiBold" panose="02000503000000020004" pitchFamily="2" charset="0"/>
              </a:defRPr>
            </a:lvl1pPr>
          </a:lstStyle>
          <a:p>
            <a:pPr lvl="0"/>
            <a:r>
              <a:rPr lang="en-GB" dirty="0"/>
              <a:t>Example 2</a:t>
            </a:r>
            <a:endParaRPr lang="en-US" dirty="0"/>
          </a:p>
        </p:txBody>
      </p:sp>
      <p:sp>
        <p:nvSpPr>
          <p:cNvPr id="22"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86454"/>
            <a:ext cx="3447388" cy="1220117"/>
          </a:xfrm>
        </p:spPr>
        <p:txBody>
          <a:bodyPr>
            <a:normAutofit/>
          </a:bodyPr>
          <a:lstStyle>
            <a:lvl1pPr>
              <a:defRPr sz="1800" b="0" i="0">
                <a:latin typeface="+mn-lt"/>
                <a:ea typeface="Inter" panose="02000503000000020004" pitchFamily="2" charset="0"/>
              </a:defRPr>
            </a:lvl1pPr>
          </a:lstStyle>
          <a:p>
            <a:r>
              <a:rPr lang="en-GB" dirty="0">
                <a:solidFill>
                  <a:srgbClr val="0E0E0E"/>
                </a:solidFill>
                <a:latin typeface="Lato" panose="020F0502020204030203" pitchFamily="34" charset="77"/>
              </a:rPr>
              <a:t>Please use this space to insert written content as required </a:t>
            </a:r>
          </a:p>
        </p:txBody>
      </p:sp>
      <p:sp>
        <p:nvSpPr>
          <p:cNvPr id="21" name="Picture Placeholder 11">
            <a:extLst>
              <a:ext uri="{FF2B5EF4-FFF2-40B4-BE49-F238E27FC236}">
                <a16:creationId xmlns:a16="http://schemas.microsoft.com/office/drawing/2014/main" id="{C8CFE05A-6CA3-6E40-94D1-03A9048CB9B0}"/>
              </a:ext>
              <a:ext uri="{C183D7F6-B498-43B3-948B-1728B52AA6E4}">
                <adec:decorative xmlns:adec="http://schemas.microsoft.com/office/drawing/2017/decorative" val="1"/>
              </a:ext>
            </a:extLst>
          </p:cNvPr>
          <p:cNvSpPr>
            <a:spLocks noGrp="1"/>
          </p:cNvSpPr>
          <p:nvPr>
            <p:ph type="pic" sz="quarter" idx="16"/>
          </p:nvPr>
        </p:nvSpPr>
        <p:spPr>
          <a:xfrm>
            <a:off x="2929467" y="-9054"/>
            <a:ext cx="4905895" cy="6867054"/>
          </a:xfrm>
          <a:custGeom>
            <a:avLst/>
            <a:gdLst>
              <a:gd name="connsiteX0" fmla="*/ 0 w 4905895"/>
              <a:gd name="connsiteY0" fmla="*/ 0 h 6858000"/>
              <a:gd name="connsiteX1" fmla="*/ 4905895 w 4905895"/>
              <a:gd name="connsiteY1" fmla="*/ 0 h 6858000"/>
              <a:gd name="connsiteX2" fmla="*/ 4905895 w 4905895"/>
              <a:gd name="connsiteY2" fmla="*/ 6858000 h 6858000"/>
              <a:gd name="connsiteX3" fmla="*/ 0 w 4905895"/>
              <a:gd name="connsiteY3" fmla="*/ 6858000 h 6858000"/>
              <a:gd name="connsiteX4" fmla="*/ 0 w 4905895"/>
              <a:gd name="connsiteY4" fmla="*/ 0 h 6858000"/>
              <a:gd name="connsiteX0" fmla="*/ 941561 w 4905895"/>
              <a:gd name="connsiteY0" fmla="*/ 0 h 6867054"/>
              <a:gd name="connsiteX1" fmla="*/ 4905895 w 4905895"/>
              <a:gd name="connsiteY1" fmla="*/ 9054 h 6867054"/>
              <a:gd name="connsiteX2" fmla="*/ 4905895 w 4905895"/>
              <a:gd name="connsiteY2" fmla="*/ 6867054 h 6867054"/>
              <a:gd name="connsiteX3" fmla="*/ 0 w 4905895"/>
              <a:gd name="connsiteY3" fmla="*/ 6867054 h 6867054"/>
              <a:gd name="connsiteX4" fmla="*/ 941561 w 4905895"/>
              <a:gd name="connsiteY4" fmla="*/ 0 h 6867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5895" h="6867054">
                <a:moveTo>
                  <a:pt x="941561" y="0"/>
                </a:moveTo>
                <a:lnTo>
                  <a:pt x="4905895" y="9054"/>
                </a:lnTo>
                <a:lnTo>
                  <a:pt x="4905895" y="6867054"/>
                </a:lnTo>
                <a:lnTo>
                  <a:pt x="0" y="6867054"/>
                </a:lnTo>
                <a:lnTo>
                  <a:pt x="941561" y="0"/>
                </a:lnTo>
                <a:close/>
              </a:path>
            </a:pathLst>
          </a:custGeom>
        </p:spPr>
        <p:txBody>
          <a:bodyPr/>
          <a:lstStyle/>
          <a:p>
            <a:r>
              <a:rPr lang="en-US"/>
              <a:t>Click icon to add picture</a:t>
            </a:r>
            <a:endParaRPr lang="en-GB" dirty="0"/>
          </a:p>
        </p:txBody>
      </p:sp>
      <p:pic>
        <p:nvPicPr>
          <p:cNvPr id="19" name="Picture 18">
            <a:extLst>
              <a:ext uri="{FF2B5EF4-FFF2-40B4-BE49-F238E27FC236}">
                <a16:creationId xmlns:a16="http://schemas.microsoft.com/office/drawing/2014/main" id="{14EC3661-F305-0C99-24EC-2C86DEE61F24}"/>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173284888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Infographics">
    <p:spTree>
      <p:nvGrpSpPr>
        <p:cNvPr id="1" name=""/>
        <p:cNvGrpSpPr/>
        <p:nvPr/>
      </p:nvGrpSpPr>
      <p:grpSpPr>
        <a:xfrm>
          <a:off x="0" y="0"/>
          <a:ext cx="0" cy="0"/>
          <a:chOff x="0" y="0"/>
          <a:chExt cx="0" cy="0"/>
        </a:xfrm>
      </p:grpSpPr>
      <p:sp>
        <p:nvSpPr>
          <p:cNvPr id="9" name="Picture Placeholder 11">
            <a:extLst>
              <a:ext uri="{FF2B5EF4-FFF2-40B4-BE49-F238E27FC236}">
                <a16:creationId xmlns:a16="http://schemas.microsoft.com/office/drawing/2014/main" id="{83B87938-91E5-7A42-B3B8-E496B94114D8}"/>
              </a:ext>
              <a:ext uri="{C183D7F6-B498-43B3-948B-1728B52AA6E4}">
                <adec:decorative xmlns:adec="http://schemas.microsoft.com/office/drawing/2017/decorative" val="1"/>
              </a:ext>
            </a:extLst>
          </p:cNvPr>
          <p:cNvSpPr>
            <a:spLocks noGrp="1"/>
          </p:cNvSpPr>
          <p:nvPr>
            <p:ph type="pic" sz="quarter" idx="10"/>
          </p:nvPr>
        </p:nvSpPr>
        <p:spPr>
          <a:xfrm>
            <a:off x="7981282" y="0"/>
            <a:ext cx="4214838" cy="3453092"/>
          </a:xfrm>
          <a:custGeom>
            <a:avLst/>
            <a:gdLst>
              <a:gd name="connsiteX0" fmla="*/ 0 w 4716000"/>
              <a:gd name="connsiteY0" fmla="*/ 3453092 h 3453092"/>
              <a:gd name="connsiteX1" fmla="*/ 504462 w 4716000"/>
              <a:gd name="connsiteY1" fmla="*/ 0 h 3453092"/>
              <a:gd name="connsiteX2" fmla="*/ 4716000 w 4716000"/>
              <a:gd name="connsiteY2" fmla="*/ 0 h 3453092"/>
              <a:gd name="connsiteX3" fmla="*/ 4211538 w 4716000"/>
              <a:gd name="connsiteY3" fmla="*/ 3453092 h 3453092"/>
              <a:gd name="connsiteX4" fmla="*/ 0 w 4716000"/>
              <a:gd name="connsiteY4" fmla="*/ 3453092 h 3453092"/>
              <a:gd name="connsiteX0" fmla="*/ 0 w 4232423"/>
              <a:gd name="connsiteY0" fmla="*/ 3453092 h 3453092"/>
              <a:gd name="connsiteX1" fmla="*/ 504462 w 4232423"/>
              <a:gd name="connsiteY1" fmla="*/ 0 h 3453092"/>
              <a:gd name="connsiteX2" fmla="*/ 4232423 w 4232423"/>
              <a:gd name="connsiteY2" fmla="*/ 0 h 3453092"/>
              <a:gd name="connsiteX3" fmla="*/ 4211538 w 4232423"/>
              <a:gd name="connsiteY3" fmla="*/ 3453092 h 3453092"/>
              <a:gd name="connsiteX4" fmla="*/ 0 w 4232423"/>
              <a:gd name="connsiteY4" fmla="*/ 3453092 h 3453092"/>
              <a:gd name="connsiteX0" fmla="*/ 0 w 4214838"/>
              <a:gd name="connsiteY0" fmla="*/ 3453092 h 3453092"/>
              <a:gd name="connsiteX1" fmla="*/ 504462 w 4214838"/>
              <a:gd name="connsiteY1" fmla="*/ 0 h 3453092"/>
              <a:gd name="connsiteX2" fmla="*/ 4214838 w 4214838"/>
              <a:gd name="connsiteY2" fmla="*/ 0 h 3453092"/>
              <a:gd name="connsiteX3" fmla="*/ 4211538 w 4214838"/>
              <a:gd name="connsiteY3" fmla="*/ 3453092 h 3453092"/>
              <a:gd name="connsiteX4" fmla="*/ 0 w 4214838"/>
              <a:gd name="connsiteY4" fmla="*/ 3453092 h 34530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14838" h="3453092">
                <a:moveTo>
                  <a:pt x="0" y="3453092"/>
                </a:moveTo>
                <a:lnTo>
                  <a:pt x="504462" y="0"/>
                </a:lnTo>
                <a:lnTo>
                  <a:pt x="4214838" y="0"/>
                </a:lnTo>
                <a:lnTo>
                  <a:pt x="4211538" y="3453092"/>
                </a:lnTo>
                <a:lnTo>
                  <a:pt x="0" y="3453092"/>
                </a:lnTo>
                <a:close/>
              </a:path>
            </a:pathLst>
          </a:custGeom>
          <a:ln>
            <a:noFill/>
          </a:ln>
        </p:spPr>
        <p:txBody>
          <a:bodyPr/>
          <a:lstStyle/>
          <a:p>
            <a:r>
              <a:rPr lang="en-US"/>
              <a:t>Click icon to add picture</a:t>
            </a:r>
            <a:endParaRPr lang="en-GB" dirty="0"/>
          </a:p>
        </p:txBody>
      </p:sp>
      <p:sp>
        <p:nvSpPr>
          <p:cNvPr id="11" name="Picture Placeholder 11">
            <a:extLst>
              <a:ext uri="{FF2B5EF4-FFF2-40B4-BE49-F238E27FC236}">
                <a16:creationId xmlns:a16="http://schemas.microsoft.com/office/drawing/2014/main" id="{119C8A8D-2AC3-2B4C-A6C2-A3A6B2C90BA6}"/>
              </a:ext>
              <a:ext uri="{C183D7F6-B498-43B3-948B-1728B52AA6E4}">
                <adec:decorative xmlns:adec="http://schemas.microsoft.com/office/drawing/2017/decorative" val="1"/>
              </a:ext>
            </a:extLst>
          </p:cNvPr>
          <p:cNvSpPr>
            <a:spLocks noGrp="1"/>
          </p:cNvSpPr>
          <p:nvPr>
            <p:ph type="pic" sz="quarter" idx="11"/>
          </p:nvPr>
        </p:nvSpPr>
        <p:spPr>
          <a:xfrm>
            <a:off x="3290438" y="3459198"/>
            <a:ext cx="4672038" cy="3398801"/>
          </a:xfrm>
          <a:custGeom>
            <a:avLst/>
            <a:gdLst>
              <a:gd name="connsiteX0" fmla="*/ 0 w 4716000"/>
              <a:gd name="connsiteY0" fmla="*/ 3398801 h 3398801"/>
              <a:gd name="connsiteX1" fmla="*/ 528819 w 4716000"/>
              <a:gd name="connsiteY1" fmla="*/ 0 h 3398801"/>
              <a:gd name="connsiteX2" fmla="*/ 4716000 w 4716000"/>
              <a:gd name="connsiteY2" fmla="*/ 0 h 3398801"/>
              <a:gd name="connsiteX3" fmla="*/ 4187181 w 4716000"/>
              <a:gd name="connsiteY3" fmla="*/ 3398801 h 3398801"/>
              <a:gd name="connsiteX4" fmla="*/ 0 w 4716000"/>
              <a:gd name="connsiteY4" fmla="*/ 3398801 h 3398801"/>
              <a:gd name="connsiteX0" fmla="*/ 0 w 4698415"/>
              <a:gd name="connsiteY0" fmla="*/ 3363632 h 3398801"/>
              <a:gd name="connsiteX1" fmla="*/ 511234 w 4698415"/>
              <a:gd name="connsiteY1" fmla="*/ 0 h 3398801"/>
              <a:gd name="connsiteX2" fmla="*/ 4698415 w 4698415"/>
              <a:gd name="connsiteY2" fmla="*/ 0 h 3398801"/>
              <a:gd name="connsiteX3" fmla="*/ 4169596 w 4698415"/>
              <a:gd name="connsiteY3" fmla="*/ 3398801 h 3398801"/>
              <a:gd name="connsiteX4" fmla="*/ 0 w 4698415"/>
              <a:gd name="connsiteY4" fmla="*/ 3363632 h 3398801"/>
              <a:gd name="connsiteX0" fmla="*/ 0 w 4689622"/>
              <a:gd name="connsiteY0" fmla="*/ 3416386 h 3416386"/>
              <a:gd name="connsiteX1" fmla="*/ 502441 w 4689622"/>
              <a:gd name="connsiteY1" fmla="*/ 0 h 3416386"/>
              <a:gd name="connsiteX2" fmla="*/ 4689622 w 4689622"/>
              <a:gd name="connsiteY2" fmla="*/ 0 h 3416386"/>
              <a:gd name="connsiteX3" fmla="*/ 4160803 w 4689622"/>
              <a:gd name="connsiteY3" fmla="*/ 3398801 h 3416386"/>
              <a:gd name="connsiteX4" fmla="*/ 0 w 4689622"/>
              <a:gd name="connsiteY4" fmla="*/ 3416386 h 3416386"/>
              <a:gd name="connsiteX0" fmla="*/ 0 w 4689622"/>
              <a:gd name="connsiteY0" fmla="*/ 3416386 h 3416386"/>
              <a:gd name="connsiteX1" fmla="*/ 511233 w 4689622"/>
              <a:gd name="connsiteY1" fmla="*/ 0 h 3416386"/>
              <a:gd name="connsiteX2" fmla="*/ 4689622 w 4689622"/>
              <a:gd name="connsiteY2" fmla="*/ 0 h 3416386"/>
              <a:gd name="connsiteX3" fmla="*/ 4160803 w 4689622"/>
              <a:gd name="connsiteY3" fmla="*/ 3398801 h 3416386"/>
              <a:gd name="connsiteX4" fmla="*/ 0 w 4689622"/>
              <a:gd name="connsiteY4" fmla="*/ 3416386 h 3416386"/>
              <a:gd name="connsiteX0" fmla="*/ 0 w 4680830"/>
              <a:gd name="connsiteY0" fmla="*/ 3390009 h 3398801"/>
              <a:gd name="connsiteX1" fmla="*/ 502441 w 4680830"/>
              <a:gd name="connsiteY1" fmla="*/ 0 h 3398801"/>
              <a:gd name="connsiteX2" fmla="*/ 4680830 w 4680830"/>
              <a:gd name="connsiteY2" fmla="*/ 0 h 3398801"/>
              <a:gd name="connsiteX3" fmla="*/ 4152011 w 4680830"/>
              <a:gd name="connsiteY3" fmla="*/ 3398801 h 3398801"/>
              <a:gd name="connsiteX4" fmla="*/ 0 w 4680830"/>
              <a:gd name="connsiteY4" fmla="*/ 3390009 h 3398801"/>
              <a:gd name="connsiteX0" fmla="*/ 0 w 4672038"/>
              <a:gd name="connsiteY0" fmla="*/ 3398801 h 3398801"/>
              <a:gd name="connsiteX1" fmla="*/ 493649 w 4672038"/>
              <a:gd name="connsiteY1" fmla="*/ 0 h 3398801"/>
              <a:gd name="connsiteX2" fmla="*/ 4672038 w 4672038"/>
              <a:gd name="connsiteY2" fmla="*/ 0 h 3398801"/>
              <a:gd name="connsiteX3" fmla="*/ 4143219 w 4672038"/>
              <a:gd name="connsiteY3" fmla="*/ 3398801 h 3398801"/>
              <a:gd name="connsiteX4" fmla="*/ 0 w 4672038"/>
              <a:gd name="connsiteY4" fmla="*/ 3398801 h 3398801"/>
              <a:gd name="connsiteX0" fmla="*/ 0 w 4672038"/>
              <a:gd name="connsiteY0" fmla="*/ 3398801 h 3398801"/>
              <a:gd name="connsiteX1" fmla="*/ 484857 w 4672038"/>
              <a:gd name="connsiteY1" fmla="*/ 0 h 3398801"/>
              <a:gd name="connsiteX2" fmla="*/ 4672038 w 4672038"/>
              <a:gd name="connsiteY2" fmla="*/ 0 h 3398801"/>
              <a:gd name="connsiteX3" fmla="*/ 4143219 w 4672038"/>
              <a:gd name="connsiteY3" fmla="*/ 3398801 h 3398801"/>
              <a:gd name="connsiteX4" fmla="*/ 0 w 4672038"/>
              <a:gd name="connsiteY4" fmla="*/ 3398801 h 33988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72038" h="3398801">
                <a:moveTo>
                  <a:pt x="0" y="3398801"/>
                </a:moveTo>
                <a:lnTo>
                  <a:pt x="484857" y="0"/>
                </a:lnTo>
                <a:lnTo>
                  <a:pt x="4672038" y="0"/>
                </a:lnTo>
                <a:lnTo>
                  <a:pt x="4143219" y="3398801"/>
                </a:lnTo>
                <a:lnTo>
                  <a:pt x="0" y="3398801"/>
                </a:lnTo>
                <a:close/>
              </a:path>
            </a:pathLst>
          </a:custGeom>
          <a:ln>
            <a:noFill/>
          </a:ln>
        </p:spPr>
        <p:txBody>
          <a:bodyPr vert="horz" lIns="91440" tIns="45720" rIns="91440" bIns="45720" rtlCol="0">
            <a:normAutofit/>
          </a:bodyPr>
          <a:lstStyle>
            <a:lvl1pPr>
              <a:defRPr lang="en-GB" dirty="0"/>
            </a:lvl1pPr>
          </a:lstStyle>
          <a:p>
            <a:pPr lvl="0"/>
            <a:r>
              <a:rPr lang="en-US"/>
              <a:t>Click icon to add picture</a:t>
            </a:r>
            <a:endParaRPr lang="en-GB" dirty="0"/>
          </a:p>
        </p:txBody>
      </p:sp>
      <p:sp>
        <p:nvSpPr>
          <p:cNvPr id="13" name="Picture Placeholder 11">
            <a:extLst>
              <a:ext uri="{FF2B5EF4-FFF2-40B4-BE49-F238E27FC236}">
                <a16:creationId xmlns:a16="http://schemas.microsoft.com/office/drawing/2014/main" id="{6B0F2D17-1073-E742-9DC7-B0AB3D753B99}"/>
              </a:ext>
              <a:ext uri="{C183D7F6-B498-43B3-948B-1728B52AA6E4}">
                <adec:decorative xmlns:adec="http://schemas.microsoft.com/office/drawing/2017/decorative" val="1"/>
              </a:ext>
            </a:extLst>
          </p:cNvPr>
          <p:cNvSpPr>
            <a:spLocks noGrp="1"/>
          </p:cNvSpPr>
          <p:nvPr>
            <p:ph type="pic" sz="quarter" idx="12"/>
          </p:nvPr>
        </p:nvSpPr>
        <p:spPr>
          <a:xfrm>
            <a:off x="1180" y="0"/>
            <a:ext cx="4281454" cy="3453092"/>
          </a:xfrm>
          <a:custGeom>
            <a:avLst/>
            <a:gdLst>
              <a:gd name="connsiteX0" fmla="*/ 0 w 4815069"/>
              <a:gd name="connsiteY0" fmla="*/ 3453092 h 3453092"/>
              <a:gd name="connsiteX1" fmla="*/ 516030 w 4815069"/>
              <a:gd name="connsiteY1" fmla="*/ 0 h 3453092"/>
              <a:gd name="connsiteX2" fmla="*/ 4815069 w 4815069"/>
              <a:gd name="connsiteY2" fmla="*/ 0 h 3453092"/>
              <a:gd name="connsiteX3" fmla="*/ 4299039 w 4815069"/>
              <a:gd name="connsiteY3" fmla="*/ 3453092 h 3453092"/>
              <a:gd name="connsiteX4" fmla="*/ 0 w 4815069"/>
              <a:gd name="connsiteY4" fmla="*/ 3453092 h 3453092"/>
              <a:gd name="connsiteX0" fmla="*/ 20300 w 4299039"/>
              <a:gd name="connsiteY0" fmla="*/ 3453092 h 3453092"/>
              <a:gd name="connsiteX1" fmla="*/ 0 w 4299039"/>
              <a:gd name="connsiteY1" fmla="*/ 0 h 3453092"/>
              <a:gd name="connsiteX2" fmla="*/ 4299039 w 4299039"/>
              <a:gd name="connsiteY2" fmla="*/ 0 h 3453092"/>
              <a:gd name="connsiteX3" fmla="*/ 3783009 w 4299039"/>
              <a:gd name="connsiteY3" fmla="*/ 3453092 h 3453092"/>
              <a:gd name="connsiteX4" fmla="*/ 20300 w 4299039"/>
              <a:gd name="connsiteY4" fmla="*/ 3453092 h 3453092"/>
              <a:gd name="connsiteX0" fmla="*/ 2715 w 4281454"/>
              <a:gd name="connsiteY0" fmla="*/ 3453092 h 3453092"/>
              <a:gd name="connsiteX1" fmla="*/ 0 w 4281454"/>
              <a:gd name="connsiteY1" fmla="*/ 0 h 3453092"/>
              <a:gd name="connsiteX2" fmla="*/ 4281454 w 4281454"/>
              <a:gd name="connsiteY2" fmla="*/ 0 h 3453092"/>
              <a:gd name="connsiteX3" fmla="*/ 3765424 w 4281454"/>
              <a:gd name="connsiteY3" fmla="*/ 3453092 h 3453092"/>
              <a:gd name="connsiteX4" fmla="*/ 2715 w 4281454"/>
              <a:gd name="connsiteY4" fmla="*/ 3453092 h 34530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81454" h="3453092">
                <a:moveTo>
                  <a:pt x="2715" y="3453092"/>
                </a:moveTo>
                <a:lnTo>
                  <a:pt x="0" y="0"/>
                </a:lnTo>
                <a:lnTo>
                  <a:pt x="4281454" y="0"/>
                </a:lnTo>
                <a:lnTo>
                  <a:pt x="3765424" y="3453092"/>
                </a:lnTo>
                <a:lnTo>
                  <a:pt x="2715" y="3453092"/>
                </a:lnTo>
                <a:close/>
              </a:path>
            </a:pathLst>
          </a:custGeom>
          <a:ln>
            <a:noFill/>
          </a:ln>
        </p:spPr>
        <p:txBody>
          <a:bodyPr/>
          <a:lstStyle/>
          <a:p>
            <a:r>
              <a:rPr lang="en-US"/>
              <a:t>Click icon to add picture</a:t>
            </a:r>
            <a:endParaRPr lang="en-GB" dirty="0"/>
          </a:p>
        </p:txBody>
      </p:sp>
      <p:sp>
        <p:nvSpPr>
          <p:cNvPr id="3" name="Title 2">
            <a:extLst>
              <a:ext uri="{FF2B5EF4-FFF2-40B4-BE49-F238E27FC236}">
                <a16:creationId xmlns:a16="http://schemas.microsoft.com/office/drawing/2014/main" id="{4A1B12AB-40F0-2246-B10F-2DCE9FD71727}"/>
              </a:ext>
            </a:extLst>
          </p:cNvPr>
          <p:cNvSpPr>
            <a:spLocks noGrp="1"/>
          </p:cNvSpPr>
          <p:nvPr>
            <p:ph type="body" sz="quarter" idx="16" hasCustomPrompt="1"/>
          </p:nvPr>
        </p:nvSpPr>
        <p:spPr>
          <a:xfrm>
            <a:off x="267113" y="4467072"/>
            <a:ext cx="3004519" cy="609878"/>
          </a:xfrm>
        </p:spPr>
        <p:txBody>
          <a:bodyPr/>
          <a:lstStyle>
            <a:lvl1pPr>
              <a:defRPr sz="4000" b="1" i="0">
                <a:solidFill>
                  <a:schemeClr val="tx1"/>
                </a:solidFill>
                <a:latin typeface="Lora SemiBold" pitchFamily="2" charset="77"/>
              </a:defRPr>
            </a:lvl1pPr>
          </a:lstStyle>
          <a:p>
            <a:r>
              <a:rPr lang="en-US" dirty="0"/>
              <a:t>Stat</a:t>
            </a:r>
          </a:p>
        </p:txBody>
      </p:sp>
      <p:sp>
        <p:nvSpPr>
          <p:cNvPr id="19" name="Text Placeholder 1">
            <a:extLst>
              <a:ext uri="{FF2B5EF4-FFF2-40B4-BE49-F238E27FC236}">
                <a16:creationId xmlns:a16="http://schemas.microsoft.com/office/drawing/2014/main" id="{8CD48752-2C68-1B40-9F2A-444A7689AD8C}"/>
              </a:ext>
            </a:extLst>
          </p:cNvPr>
          <p:cNvSpPr>
            <a:spLocks noGrp="1"/>
          </p:cNvSpPr>
          <p:nvPr>
            <p:ph type="body" sz="quarter" idx="15" hasCustomPrompt="1"/>
          </p:nvPr>
        </p:nvSpPr>
        <p:spPr>
          <a:xfrm>
            <a:off x="267112" y="5158598"/>
            <a:ext cx="3004519" cy="766578"/>
          </a:xfrm>
        </p:spPr>
        <p:txBody>
          <a:bodyPr/>
          <a:lstStyle>
            <a:lvl1pPr>
              <a:defRPr sz="1800" b="0" i="0">
                <a:latin typeface="Inter" panose="02000503000000020004" pitchFamily="2" charset="0"/>
                <a:ea typeface="Inter" panose="02000503000000020004" pitchFamily="2" charset="0"/>
              </a:defRPr>
            </a:lvl1pPr>
          </a:lstStyle>
          <a:p>
            <a:pPr lvl="0"/>
            <a:r>
              <a:rPr lang="en-GB" dirty="0">
                <a:solidFill>
                  <a:srgbClr val="222222"/>
                </a:solidFill>
                <a:latin typeface="Lato" panose="020F0502020204030203" pitchFamily="34" charset="77"/>
              </a:rPr>
              <a:t>Use this space for more info</a:t>
            </a:r>
            <a:endParaRPr lang="en-US" dirty="0"/>
          </a:p>
        </p:txBody>
      </p:sp>
      <p:sp>
        <p:nvSpPr>
          <p:cNvPr id="14" name="Text Placeholder 2">
            <a:extLst>
              <a:ext uri="{FF2B5EF4-FFF2-40B4-BE49-F238E27FC236}">
                <a16:creationId xmlns:a16="http://schemas.microsoft.com/office/drawing/2014/main" id="{F4C8273F-3EAE-604D-BCE8-21597CA1A32E}"/>
              </a:ext>
            </a:extLst>
          </p:cNvPr>
          <p:cNvSpPr>
            <a:spLocks noGrp="1"/>
          </p:cNvSpPr>
          <p:nvPr>
            <p:ph type="ctrTitle" hasCustomPrompt="1"/>
          </p:nvPr>
        </p:nvSpPr>
        <p:spPr>
          <a:xfrm>
            <a:off x="4332826" y="1821118"/>
            <a:ext cx="3272085" cy="580507"/>
          </a:xfrm>
          <a:prstGeom prst="rect">
            <a:avLst/>
          </a:prstGeom>
        </p:spPr>
        <p:txBody>
          <a:bodyPr anchor="t" anchorCtr="0">
            <a:normAutofit/>
          </a:bodyPr>
          <a:lstStyle>
            <a:lvl1pPr algn="l">
              <a:defRPr sz="4000" b="1" i="0">
                <a:solidFill>
                  <a:schemeClr val="tx1"/>
                </a:solidFill>
                <a:latin typeface="Lora SemiBold" pitchFamily="2" charset="77"/>
              </a:defRPr>
            </a:lvl1pPr>
          </a:lstStyle>
          <a:p>
            <a:r>
              <a:rPr lang="en-US" dirty="0"/>
              <a:t>Number</a:t>
            </a:r>
          </a:p>
        </p:txBody>
      </p:sp>
      <p:sp>
        <p:nvSpPr>
          <p:cNvPr id="15" name="Text Placeholder 3">
            <a:extLst>
              <a:ext uri="{FF2B5EF4-FFF2-40B4-BE49-F238E27FC236}">
                <a16:creationId xmlns:a16="http://schemas.microsoft.com/office/drawing/2014/main" id="{71710FE5-F65E-CA48-9347-3F71D352FA53}"/>
              </a:ext>
            </a:extLst>
          </p:cNvPr>
          <p:cNvSpPr>
            <a:spLocks noGrp="1"/>
          </p:cNvSpPr>
          <p:nvPr>
            <p:ph type="body" sz="quarter" idx="13" hasCustomPrompt="1"/>
          </p:nvPr>
        </p:nvSpPr>
        <p:spPr>
          <a:xfrm>
            <a:off x="4332825" y="2470096"/>
            <a:ext cx="3272085" cy="766578"/>
          </a:xfrm>
        </p:spPr>
        <p:txBody>
          <a:bodyPr/>
          <a:lstStyle>
            <a:lvl1pPr>
              <a:defRPr sz="1800" b="0" i="0">
                <a:latin typeface="Inter" panose="02000503000000020004" pitchFamily="2" charset="0"/>
                <a:ea typeface="Inter" panose="02000503000000020004" pitchFamily="2" charset="0"/>
              </a:defRPr>
            </a:lvl1pPr>
          </a:lstStyle>
          <a:p>
            <a:pPr lvl="0"/>
            <a:r>
              <a:rPr lang="en-GB" dirty="0">
                <a:solidFill>
                  <a:srgbClr val="222222"/>
                </a:solidFill>
                <a:latin typeface="Lato" panose="020F0502020204030203" pitchFamily="34" charset="77"/>
              </a:rPr>
              <a:t>Use this space for more info</a:t>
            </a:r>
            <a:endParaRPr lang="en-US" dirty="0"/>
          </a:p>
        </p:txBody>
      </p:sp>
      <p:sp>
        <p:nvSpPr>
          <p:cNvPr id="5" name="Text Placeholder 4">
            <a:extLst>
              <a:ext uri="{FF2B5EF4-FFF2-40B4-BE49-F238E27FC236}">
                <a16:creationId xmlns:a16="http://schemas.microsoft.com/office/drawing/2014/main" id="{34613355-E55E-2940-9510-C33034146422}"/>
              </a:ext>
            </a:extLst>
          </p:cNvPr>
          <p:cNvSpPr>
            <a:spLocks noGrp="1"/>
          </p:cNvSpPr>
          <p:nvPr>
            <p:ph type="body" sz="quarter" idx="17" hasCustomPrompt="1"/>
          </p:nvPr>
        </p:nvSpPr>
        <p:spPr>
          <a:xfrm>
            <a:off x="8279787" y="4465748"/>
            <a:ext cx="3431567" cy="609878"/>
          </a:xfrm>
        </p:spPr>
        <p:txBody>
          <a:bodyPr/>
          <a:lstStyle>
            <a:lvl1pPr>
              <a:defRPr sz="4000" b="1" i="0">
                <a:solidFill>
                  <a:schemeClr val="tx1"/>
                </a:solidFill>
                <a:latin typeface="Lora SemiBold" pitchFamily="2" charset="77"/>
              </a:defRPr>
            </a:lvl1pPr>
          </a:lstStyle>
          <a:p>
            <a:pPr lvl="0"/>
            <a:r>
              <a:rPr lang="en-US" dirty="0"/>
              <a:t>Figure</a:t>
            </a:r>
          </a:p>
        </p:txBody>
      </p:sp>
      <p:sp>
        <p:nvSpPr>
          <p:cNvPr id="17" name="Text Placeholder 5">
            <a:extLst>
              <a:ext uri="{FF2B5EF4-FFF2-40B4-BE49-F238E27FC236}">
                <a16:creationId xmlns:a16="http://schemas.microsoft.com/office/drawing/2014/main" id="{6CC24A9A-3301-E54E-827F-EBB7EC0F6881}"/>
              </a:ext>
            </a:extLst>
          </p:cNvPr>
          <p:cNvSpPr>
            <a:spLocks noGrp="1"/>
          </p:cNvSpPr>
          <p:nvPr>
            <p:ph type="body" sz="quarter" idx="14" hasCustomPrompt="1"/>
          </p:nvPr>
        </p:nvSpPr>
        <p:spPr>
          <a:xfrm>
            <a:off x="8279787" y="5158598"/>
            <a:ext cx="3431567" cy="766578"/>
          </a:xfrm>
        </p:spPr>
        <p:txBody>
          <a:bodyPr/>
          <a:lstStyle>
            <a:lvl1pPr>
              <a:defRPr sz="1600" b="0" i="0">
                <a:latin typeface="Inter" panose="02000503000000020004" pitchFamily="2" charset="0"/>
                <a:ea typeface="Inter" panose="02000503000000020004" pitchFamily="2" charset="0"/>
              </a:defRPr>
            </a:lvl1pPr>
          </a:lstStyle>
          <a:p>
            <a:pPr lvl="0"/>
            <a:r>
              <a:rPr lang="en-GB" dirty="0">
                <a:solidFill>
                  <a:srgbClr val="222222"/>
                </a:solidFill>
                <a:latin typeface="Lato" panose="020F0502020204030203" pitchFamily="34" charset="77"/>
              </a:rPr>
              <a:t>Use this space for more info</a:t>
            </a:r>
            <a:endParaRPr lang="en-US" dirty="0"/>
          </a:p>
        </p:txBody>
      </p:sp>
      <p:sp>
        <p:nvSpPr>
          <p:cNvPr id="16" name="Slide Number Placeholder 3">
            <a:extLst>
              <a:ext uri="{FF2B5EF4-FFF2-40B4-BE49-F238E27FC236}">
                <a16:creationId xmlns:a16="http://schemas.microsoft.com/office/drawing/2014/main" id="{B5688C84-2DF6-130D-1DF9-13D6DAEDA16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20" name="Slide Number Placeholder 3">
            <a:extLst>
              <a:ext uri="{FF2B5EF4-FFF2-40B4-BE49-F238E27FC236}">
                <a16:creationId xmlns:a16="http://schemas.microsoft.com/office/drawing/2014/main" id="{B5688C84-2DF6-130D-1DF9-13D6DAEDA16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8" name="Slide Number Placeholder 3">
            <a:extLst>
              <a:ext uri="{FF2B5EF4-FFF2-40B4-BE49-F238E27FC236}">
                <a16:creationId xmlns:a16="http://schemas.microsoft.com/office/drawing/2014/main" id="{2263C4ED-0465-330A-1E88-A2707B42156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23" name="Slide Number Placeholder 3">
            <a:extLst>
              <a:ext uri="{FF2B5EF4-FFF2-40B4-BE49-F238E27FC236}">
                <a16:creationId xmlns:a16="http://schemas.microsoft.com/office/drawing/2014/main" id="{098C015F-7179-1BAE-6009-33F32BFF410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25" name="Picture 24">
            <a:extLst>
              <a:ext uri="{FF2B5EF4-FFF2-40B4-BE49-F238E27FC236}">
                <a16:creationId xmlns:a16="http://schemas.microsoft.com/office/drawing/2014/main" id="{595501B1-1B91-7D5A-9BCD-C4028C03083D}"/>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59261269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Infographics (Tea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78274"/>
            <a:ext cx="7576051" cy="1276350"/>
          </a:xfrm>
          <a:prstGeom prst="rect">
            <a:avLst/>
          </a:prstGeom>
        </p:spPr>
        <p:txBody>
          <a:bodyPr anchor="t" anchorCtr="0">
            <a:normAutofit/>
          </a:bodyPr>
          <a:lstStyle>
            <a:lvl1pPr algn="l">
              <a:defRPr sz="4000" b="1" i="0">
                <a:solidFill>
                  <a:schemeClr val="tx1"/>
                </a:solidFill>
                <a:latin typeface="Lora SemiBold" pitchFamily="2" charset="77"/>
              </a:defRPr>
            </a:lvl1pPr>
          </a:lstStyle>
          <a:p>
            <a:r>
              <a:rPr lang="en-US" dirty="0"/>
              <a:t>This is a sample page layout</a:t>
            </a:r>
            <a:br>
              <a:rPr lang="en-US" dirty="0"/>
            </a:br>
            <a:endParaRPr lang="en-US" dirty="0"/>
          </a:p>
        </p:txBody>
      </p:sp>
      <p:sp>
        <p:nvSpPr>
          <p:cNvPr id="10" name="Oval 9">
            <a:extLst>
              <a:ext uri="{FF2B5EF4-FFF2-40B4-BE49-F238E27FC236}">
                <a16:creationId xmlns:a16="http://schemas.microsoft.com/office/drawing/2014/main" id="{4B66C64C-3FFA-634F-A991-43B9787E8866}"/>
              </a:ext>
              <a:ext uri="{C183D7F6-B498-43B3-948B-1728B52AA6E4}">
                <adec:decorative xmlns:adec="http://schemas.microsoft.com/office/drawing/2017/decorative" val="1"/>
              </a:ext>
            </a:extLst>
          </p:cNvPr>
          <p:cNvSpPr/>
          <p:nvPr/>
        </p:nvSpPr>
        <p:spPr>
          <a:xfrm>
            <a:off x="473031" y="1957396"/>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12" name="Text Placeholder 11">
            <a:extLst>
              <a:ext uri="{FF2B5EF4-FFF2-40B4-BE49-F238E27FC236}">
                <a16:creationId xmlns:a16="http://schemas.microsoft.com/office/drawing/2014/main" id="{8A8B500A-24C7-2C40-9CE8-A52002787C7B}"/>
              </a:ext>
            </a:extLst>
          </p:cNvPr>
          <p:cNvSpPr>
            <a:spLocks noGrp="1"/>
          </p:cNvSpPr>
          <p:nvPr>
            <p:ph type="body" sz="quarter" idx="11" hasCustomPrompt="1"/>
          </p:nvPr>
        </p:nvSpPr>
        <p:spPr>
          <a:xfrm>
            <a:off x="494219" y="2172427"/>
            <a:ext cx="1076325" cy="669260"/>
          </a:xfrm>
        </p:spPr>
        <p:txBody>
          <a:bodyPr/>
          <a:lstStyle>
            <a:lvl1pPr algn="ctr">
              <a:buFontTx/>
              <a:buNone/>
              <a:defRPr sz="4400">
                <a:solidFill>
                  <a:schemeClr val="bg1">
                    <a:lumMod val="95000"/>
                  </a:schemeClr>
                </a:solidFill>
                <a:latin typeface="Inter" panose="02000503000000020004" pitchFamily="2" charset="0"/>
                <a:ea typeface="Inter"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dirty="0"/>
              <a:t>A</a:t>
            </a:r>
            <a:endParaRPr lang="en-US" dirty="0"/>
          </a:p>
        </p:txBody>
      </p:sp>
      <p:sp>
        <p:nvSpPr>
          <p:cNvPr id="8" name="Text Placeholder 7">
            <a:extLst>
              <a:ext uri="{FF2B5EF4-FFF2-40B4-BE49-F238E27FC236}">
                <a16:creationId xmlns:a16="http://schemas.microsoft.com/office/drawing/2014/main" id="{489CD6F5-09C6-CF43-801F-11210A9B3E9A}"/>
              </a:ext>
            </a:extLst>
          </p:cNvPr>
          <p:cNvSpPr>
            <a:spLocks noGrp="1"/>
          </p:cNvSpPr>
          <p:nvPr>
            <p:ph type="body" sz="quarter" idx="10" hasCustomPrompt="1"/>
          </p:nvPr>
        </p:nvSpPr>
        <p:spPr>
          <a:xfrm>
            <a:off x="1874616" y="2159000"/>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dirty="0"/>
              <a:t>Please use this space to insert written content as required</a:t>
            </a:r>
            <a:endParaRPr lang="en-US" dirty="0"/>
          </a:p>
        </p:txBody>
      </p:sp>
      <p:sp>
        <p:nvSpPr>
          <p:cNvPr id="14" name="Oval 13">
            <a:extLst>
              <a:ext uri="{FF2B5EF4-FFF2-40B4-BE49-F238E27FC236}">
                <a16:creationId xmlns:a16="http://schemas.microsoft.com/office/drawing/2014/main" id="{8577B7CD-4B9B-F849-A067-394EFA224B32}"/>
              </a:ext>
              <a:ext uri="{C183D7F6-B498-43B3-948B-1728B52AA6E4}">
                <adec:decorative xmlns:adec="http://schemas.microsoft.com/office/drawing/2017/decorative" val="1"/>
              </a:ext>
            </a:extLst>
          </p:cNvPr>
          <p:cNvSpPr/>
          <p:nvPr/>
        </p:nvSpPr>
        <p:spPr>
          <a:xfrm>
            <a:off x="496384" y="3619138"/>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latin typeface="Inter" panose="02000503000000020004" pitchFamily="2" charset="0"/>
              <a:ea typeface="Inter" panose="02000503000000020004" pitchFamily="2" charset="0"/>
            </a:endParaRPr>
          </a:p>
        </p:txBody>
      </p:sp>
      <p:sp>
        <p:nvSpPr>
          <p:cNvPr id="15" name="Text Placeholder 11">
            <a:extLst>
              <a:ext uri="{FF2B5EF4-FFF2-40B4-BE49-F238E27FC236}">
                <a16:creationId xmlns:a16="http://schemas.microsoft.com/office/drawing/2014/main" id="{26A8F7DF-BE4D-3340-9CBA-F94B6FD2BA31}"/>
              </a:ext>
            </a:extLst>
          </p:cNvPr>
          <p:cNvSpPr>
            <a:spLocks noGrp="1"/>
          </p:cNvSpPr>
          <p:nvPr>
            <p:ph type="body" sz="quarter" idx="13" hasCustomPrompt="1"/>
          </p:nvPr>
        </p:nvSpPr>
        <p:spPr>
          <a:xfrm>
            <a:off x="485839" y="3838950"/>
            <a:ext cx="1076325" cy="669260"/>
          </a:xfrm>
        </p:spPr>
        <p:txBody>
          <a:bodyPr>
            <a:normAutofit/>
          </a:bodyPr>
          <a:lstStyle>
            <a:lvl1pPr algn="ctr">
              <a:buFontTx/>
              <a:buNone/>
              <a:defRPr sz="4000">
                <a:solidFill>
                  <a:schemeClr val="bg1"/>
                </a:solidFill>
              </a:defRPr>
            </a:lvl1pPr>
            <a:lvl2pPr>
              <a:buFontTx/>
              <a:buNone/>
              <a:defRPr/>
            </a:lvl2pPr>
            <a:lvl3pPr>
              <a:buFontTx/>
              <a:buNone/>
              <a:defRPr/>
            </a:lvl3pPr>
            <a:lvl4pPr>
              <a:buFontTx/>
              <a:buNone/>
              <a:defRPr/>
            </a:lvl4pPr>
            <a:lvl5pPr>
              <a:buFontTx/>
              <a:buNone/>
              <a:defRPr/>
            </a:lvl5pPr>
          </a:lstStyle>
          <a:p>
            <a:pPr lvl="0"/>
            <a:r>
              <a:rPr lang="en-GB" dirty="0"/>
              <a:t>B</a:t>
            </a:r>
            <a:endParaRPr lang="en-US" dirty="0"/>
          </a:p>
        </p:txBody>
      </p:sp>
      <p:sp>
        <p:nvSpPr>
          <p:cNvPr id="13" name="Text Placeholder 7">
            <a:extLst>
              <a:ext uri="{FF2B5EF4-FFF2-40B4-BE49-F238E27FC236}">
                <a16:creationId xmlns:a16="http://schemas.microsoft.com/office/drawing/2014/main" id="{8DEAEC19-F8A5-FB4E-BB11-FF53345EAEAE}"/>
              </a:ext>
            </a:extLst>
          </p:cNvPr>
          <p:cNvSpPr>
            <a:spLocks noGrp="1"/>
          </p:cNvSpPr>
          <p:nvPr>
            <p:ph type="body" sz="quarter" idx="12" hasCustomPrompt="1"/>
          </p:nvPr>
        </p:nvSpPr>
        <p:spPr>
          <a:xfrm>
            <a:off x="1874616" y="3824439"/>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dirty="0"/>
              <a:t>Please use this space to insert written content as required</a:t>
            </a:r>
            <a:endParaRPr lang="en-US" dirty="0"/>
          </a:p>
        </p:txBody>
      </p:sp>
      <p:sp>
        <p:nvSpPr>
          <p:cNvPr id="23" name="Oval 22">
            <a:extLst>
              <a:ext uri="{FF2B5EF4-FFF2-40B4-BE49-F238E27FC236}">
                <a16:creationId xmlns:a16="http://schemas.microsoft.com/office/drawing/2014/main" id="{148166BF-E184-0F4D-87A0-127CC9E8E5DA}"/>
              </a:ext>
              <a:ext uri="{C183D7F6-B498-43B3-948B-1728B52AA6E4}">
                <adec:decorative xmlns:adec="http://schemas.microsoft.com/office/drawing/2017/decorative" val="1"/>
              </a:ext>
            </a:extLst>
          </p:cNvPr>
          <p:cNvSpPr/>
          <p:nvPr/>
        </p:nvSpPr>
        <p:spPr>
          <a:xfrm>
            <a:off x="6230964" y="1967126"/>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4" name="Text Placeholder 3">
            <a:extLst>
              <a:ext uri="{FF2B5EF4-FFF2-40B4-BE49-F238E27FC236}">
                <a16:creationId xmlns:a16="http://schemas.microsoft.com/office/drawing/2014/main" id="{DFB0D9FC-CDF8-C546-81C4-51702F12CD63}"/>
              </a:ext>
            </a:extLst>
          </p:cNvPr>
          <p:cNvSpPr>
            <a:spLocks noGrp="1"/>
          </p:cNvSpPr>
          <p:nvPr>
            <p:ph type="body" sz="quarter" idx="18"/>
          </p:nvPr>
        </p:nvSpPr>
        <p:spPr>
          <a:xfrm>
            <a:off x="6230964" y="2172427"/>
            <a:ext cx="1076325" cy="669260"/>
          </a:xfrm>
        </p:spPr>
        <p:txBody>
          <a:bodyPr>
            <a:normAutofit/>
          </a:bodyPr>
          <a:lstStyle>
            <a:lvl1pPr algn="ctr">
              <a:defRPr sz="4000">
                <a:solidFill>
                  <a:schemeClr val="bg1"/>
                </a:solidFill>
                <a:latin typeface="Inter" panose="02000503000000020004" pitchFamily="2" charset="0"/>
                <a:ea typeface="Inter" panose="02000503000000020004" pitchFamily="2" charset="0"/>
              </a:defRPr>
            </a:lvl1pPr>
          </a:lstStyle>
          <a:p>
            <a:pPr lvl="0"/>
            <a:r>
              <a:rPr lang="en-US"/>
              <a:t>Click to edit Master text styles</a:t>
            </a:r>
          </a:p>
        </p:txBody>
      </p:sp>
      <p:sp>
        <p:nvSpPr>
          <p:cNvPr id="16" name="Text Placeholder 7">
            <a:extLst>
              <a:ext uri="{FF2B5EF4-FFF2-40B4-BE49-F238E27FC236}">
                <a16:creationId xmlns:a16="http://schemas.microsoft.com/office/drawing/2014/main" id="{74B622B4-316C-5F49-AC2A-636238951221}"/>
              </a:ext>
            </a:extLst>
          </p:cNvPr>
          <p:cNvSpPr>
            <a:spLocks noGrp="1"/>
          </p:cNvSpPr>
          <p:nvPr>
            <p:ph type="body" sz="quarter" idx="14" hasCustomPrompt="1"/>
          </p:nvPr>
        </p:nvSpPr>
        <p:spPr>
          <a:xfrm>
            <a:off x="7619742" y="2159000"/>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dirty="0"/>
              <a:t>Please use this space to insert written content as required</a:t>
            </a:r>
            <a:endParaRPr lang="en-US" dirty="0"/>
          </a:p>
        </p:txBody>
      </p:sp>
      <p:sp>
        <p:nvSpPr>
          <p:cNvPr id="20" name="Oval 19">
            <a:extLst>
              <a:ext uri="{FF2B5EF4-FFF2-40B4-BE49-F238E27FC236}">
                <a16:creationId xmlns:a16="http://schemas.microsoft.com/office/drawing/2014/main" id="{63139DD6-5EFF-5444-A8E9-5BE8E706CDA1}"/>
              </a:ext>
              <a:ext uri="{C183D7F6-B498-43B3-948B-1728B52AA6E4}">
                <adec:decorative xmlns:adec="http://schemas.microsoft.com/office/drawing/2017/decorative" val="1"/>
              </a:ext>
            </a:extLst>
          </p:cNvPr>
          <p:cNvSpPr/>
          <p:nvPr/>
        </p:nvSpPr>
        <p:spPr>
          <a:xfrm>
            <a:off x="6230965" y="3619138"/>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228096"/>
              </a:solidFill>
            </a:endParaRPr>
          </a:p>
        </p:txBody>
      </p:sp>
      <p:sp>
        <p:nvSpPr>
          <p:cNvPr id="21" name="Text Placeholder 11">
            <a:extLst>
              <a:ext uri="{FF2B5EF4-FFF2-40B4-BE49-F238E27FC236}">
                <a16:creationId xmlns:a16="http://schemas.microsoft.com/office/drawing/2014/main" id="{87EFCFEC-58A9-1946-A73C-89359C5AC123}"/>
              </a:ext>
            </a:extLst>
          </p:cNvPr>
          <p:cNvSpPr>
            <a:spLocks noGrp="1"/>
          </p:cNvSpPr>
          <p:nvPr>
            <p:ph type="body" sz="quarter" idx="17" hasCustomPrompt="1"/>
          </p:nvPr>
        </p:nvSpPr>
        <p:spPr>
          <a:xfrm>
            <a:off x="6230965" y="3831640"/>
            <a:ext cx="1076325" cy="669260"/>
          </a:xfrm>
        </p:spPr>
        <p:txBody>
          <a:bodyPr>
            <a:normAutofit/>
          </a:bodyPr>
          <a:lstStyle>
            <a:lvl1pPr algn="ctr">
              <a:buFontTx/>
              <a:buNone/>
              <a:defRPr sz="4000">
                <a:solidFill>
                  <a:schemeClr val="bg1"/>
                </a:solidFill>
                <a:latin typeface="Inter" panose="02000503000000020004" pitchFamily="2" charset="0"/>
                <a:ea typeface="Inter"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dirty="0"/>
              <a:t>D</a:t>
            </a:r>
            <a:endParaRPr lang="en-US" dirty="0"/>
          </a:p>
        </p:txBody>
      </p:sp>
      <p:sp>
        <p:nvSpPr>
          <p:cNvPr id="19" name="Text Placeholder 7">
            <a:extLst>
              <a:ext uri="{FF2B5EF4-FFF2-40B4-BE49-F238E27FC236}">
                <a16:creationId xmlns:a16="http://schemas.microsoft.com/office/drawing/2014/main" id="{BB6F2639-01A1-DD47-AA90-FF9C8F26AFA4}"/>
              </a:ext>
            </a:extLst>
          </p:cNvPr>
          <p:cNvSpPr>
            <a:spLocks noGrp="1"/>
          </p:cNvSpPr>
          <p:nvPr>
            <p:ph type="body" sz="quarter" idx="16" hasCustomPrompt="1"/>
          </p:nvPr>
        </p:nvSpPr>
        <p:spPr>
          <a:xfrm>
            <a:off x="7619742" y="3824439"/>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dirty="0"/>
              <a:t>Please use this space to insert written content as required</a:t>
            </a:r>
            <a:endParaRPr lang="en-US" dirty="0"/>
          </a:p>
        </p:txBody>
      </p:sp>
      <p:sp>
        <p:nvSpPr>
          <p:cNvPr id="17" name="Oval 16">
            <a:extLst>
              <a:ext uri="{FF2B5EF4-FFF2-40B4-BE49-F238E27FC236}">
                <a16:creationId xmlns:a16="http://schemas.microsoft.com/office/drawing/2014/main" id="{357DCF9A-C677-91EC-81C9-7B4983CD760B}"/>
              </a:ext>
              <a:ext uri="{C183D7F6-B498-43B3-948B-1728B52AA6E4}">
                <adec:decorative xmlns:adec="http://schemas.microsoft.com/office/drawing/2017/decorative" val="1"/>
              </a:ext>
            </a:extLst>
          </p:cNvPr>
          <p:cNvSpPr/>
          <p:nvPr/>
        </p:nvSpPr>
        <p:spPr>
          <a:xfrm>
            <a:off x="473031" y="1957396"/>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24" name="Oval 23">
            <a:extLst>
              <a:ext uri="{FF2B5EF4-FFF2-40B4-BE49-F238E27FC236}">
                <a16:creationId xmlns:a16="http://schemas.microsoft.com/office/drawing/2014/main" id="{D09D5CEA-C3C6-D396-C772-3F7D21A4A446}"/>
              </a:ext>
              <a:ext uri="{C183D7F6-B498-43B3-948B-1728B52AA6E4}">
                <adec:decorative xmlns:adec="http://schemas.microsoft.com/office/drawing/2017/decorative" val="1"/>
              </a:ext>
            </a:extLst>
          </p:cNvPr>
          <p:cNvSpPr/>
          <p:nvPr/>
        </p:nvSpPr>
        <p:spPr>
          <a:xfrm>
            <a:off x="493129" y="1953698"/>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aseline="0" dirty="0">
                <a:solidFill>
                  <a:schemeClr val="bg1"/>
                </a:solidFill>
              </a:rPr>
              <a:t>A</a:t>
            </a:r>
            <a:endParaRPr lang="en-US" sz="1600" baseline="0" dirty="0">
              <a:solidFill>
                <a:schemeClr val="bg1"/>
              </a:solidFill>
            </a:endParaRPr>
          </a:p>
        </p:txBody>
      </p:sp>
      <p:pic>
        <p:nvPicPr>
          <p:cNvPr id="26" name="Picture 25">
            <a:extLst>
              <a:ext uri="{FF2B5EF4-FFF2-40B4-BE49-F238E27FC236}">
                <a16:creationId xmlns:a16="http://schemas.microsoft.com/office/drawing/2014/main" id="{5A229874-0F1B-F297-8AC7-DE01672C4975}"/>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179603564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Infographics (Blue)">
    <p:spTree>
      <p:nvGrpSpPr>
        <p:cNvPr id="1" name=""/>
        <p:cNvGrpSpPr/>
        <p:nvPr/>
      </p:nvGrpSpPr>
      <p:grpSpPr>
        <a:xfrm>
          <a:off x="0" y="0"/>
          <a:ext cx="0" cy="0"/>
          <a:chOff x="0" y="0"/>
          <a:chExt cx="0" cy="0"/>
        </a:xfrm>
      </p:grpSpPr>
      <p:sp>
        <p:nvSpPr>
          <p:cNvPr id="28" name="Oval 27">
            <a:extLst>
              <a:ext uri="{FF2B5EF4-FFF2-40B4-BE49-F238E27FC236}">
                <a16:creationId xmlns:a16="http://schemas.microsoft.com/office/drawing/2014/main" id="{FED6A307-FCCA-AE45-6CBF-CF77FF53BE57}"/>
              </a:ext>
              <a:ext uri="{C183D7F6-B498-43B3-948B-1728B52AA6E4}">
                <adec:decorative xmlns:adec="http://schemas.microsoft.com/office/drawing/2017/decorative" val="1"/>
              </a:ext>
            </a:extLst>
          </p:cNvPr>
          <p:cNvSpPr/>
          <p:nvPr/>
        </p:nvSpPr>
        <p:spPr>
          <a:xfrm>
            <a:off x="6218157" y="3633648"/>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78274"/>
            <a:ext cx="7576051" cy="1276350"/>
          </a:xfrm>
          <a:prstGeom prst="rect">
            <a:avLst/>
          </a:prstGeom>
        </p:spPr>
        <p:txBody>
          <a:bodyPr anchor="t" anchorCtr="0">
            <a:normAutofit/>
          </a:bodyPr>
          <a:lstStyle>
            <a:lvl1pPr algn="l">
              <a:defRPr sz="4000" b="1" i="0">
                <a:solidFill>
                  <a:schemeClr val="tx1"/>
                </a:solidFill>
                <a:latin typeface="Lora SemiBold" pitchFamily="2" charset="77"/>
              </a:defRPr>
            </a:lvl1pPr>
          </a:lstStyle>
          <a:p>
            <a:r>
              <a:rPr lang="en-US" dirty="0"/>
              <a:t>This is a sample page layout</a:t>
            </a:r>
            <a:br>
              <a:rPr lang="en-US" dirty="0"/>
            </a:br>
            <a:endParaRPr lang="en-US" dirty="0"/>
          </a:p>
        </p:txBody>
      </p:sp>
      <p:sp>
        <p:nvSpPr>
          <p:cNvPr id="10" name="Oval 9">
            <a:extLst>
              <a:ext uri="{FF2B5EF4-FFF2-40B4-BE49-F238E27FC236}">
                <a16:creationId xmlns:a16="http://schemas.microsoft.com/office/drawing/2014/main" id="{4B66C64C-3FFA-634F-A991-43B9787E8866}"/>
              </a:ext>
              <a:ext uri="{C183D7F6-B498-43B3-948B-1728B52AA6E4}">
                <adec:decorative xmlns:adec="http://schemas.microsoft.com/office/drawing/2017/decorative" val="1"/>
              </a:ext>
            </a:extLst>
          </p:cNvPr>
          <p:cNvSpPr/>
          <p:nvPr/>
        </p:nvSpPr>
        <p:spPr>
          <a:xfrm>
            <a:off x="485839" y="1953699"/>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8" name="Text Placeholder 7">
            <a:extLst>
              <a:ext uri="{FF2B5EF4-FFF2-40B4-BE49-F238E27FC236}">
                <a16:creationId xmlns:a16="http://schemas.microsoft.com/office/drawing/2014/main" id="{489CD6F5-09C6-CF43-801F-11210A9B3E9A}"/>
              </a:ext>
            </a:extLst>
          </p:cNvPr>
          <p:cNvSpPr>
            <a:spLocks noGrp="1"/>
          </p:cNvSpPr>
          <p:nvPr>
            <p:ph type="body" sz="quarter" idx="10" hasCustomPrompt="1"/>
          </p:nvPr>
        </p:nvSpPr>
        <p:spPr>
          <a:xfrm>
            <a:off x="1874616" y="2159000"/>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dirty="0"/>
              <a:t>Please use this space to insert written content as required</a:t>
            </a:r>
            <a:endParaRPr lang="en-US" dirty="0"/>
          </a:p>
        </p:txBody>
      </p:sp>
      <p:sp>
        <p:nvSpPr>
          <p:cNvPr id="14" name="Oval 13">
            <a:extLst>
              <a:ext uri="{FF2B5EF4-FFF2-40B4-BE49-F238E27FC236}">
                <a16:creationId xmlns:a16="http://schemas.microsoft.com/office/drawing/2014/main" id="{8577B7CD-4B9B-F849-A067-394EFA224B32}"/>
              </a:ext>
              <a:ext uri="{C183D7F6-B498-43B3-948B-1728B52AA6E4}">
                <adec:decorative xmlns:adec="http://schemas.microsoft.com/office/drawing/2017/decorative" val="1"/>
              </a:ext>
            </a:extLst>
          </p:cNvPr>
          <p:cNvSpPr/>
          <p:nvPr/>
        </p:nvSpPr>
        <p:spPr>
          <a:xfrm>
            <a:off x="485839" y="3619138"/>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latin typeface="Inter" panose="02000503000000020004" pitchFamily="2" charset="0"/>
              <a:ea typeface="Inter" panose="02000503000000020004" pitchFamily="2" charset="0"/>
            </a:endParaRPr>
          </a:p>
        </p:txBody>
      </p:sp>
      <p:sp>
        <p:nvSpPr>
          <p:cNvPr id="13" name="Text Placeholder 7">
            <a:extLst>
              <a:ext uri="{FF2B5EF4-FFF2-40B4-BE49-F238E27FC236}">
                <a16:creationId xmlns:a16="http://schemas.microsoft.com/office/drawing/2014/main" id="{8DEAEC19-F8A5-FB4E-BB11-FF53345EAEAE}"/>
              </a:ext>
            </a:extLst>
          </p:cNvPr>
          <p:cNvSpPr>
            <a:spLocks noGrp="1"/>
          </p:cNvSpPr>
          <p:nvPr>
            <p:ph type="body" sz="quarter" idx="12" hasCustomPrompt="1"/>
          </p:nvPr>
        </p:nvSpPr>
        <p:spPr>
          <a:xfrm>
            <a:off x="1874616" y="3824439"/>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dirty="0"/>
              <a:t>Please use this space to insert written content as required</a:t>
            </a:r>
            <a:endParaRPr lang="en-US" dirty="0"/>
          </a:p>
        </p:txBody>
      </p:sp>
      <p:sp>
        <p:nvSpPr>
          <p:cNvPr id="23" name="Oval 22">
            <a:extLst>
              <a:ext uri="{FF2B5EF4-FFF2-40B4-BE49-F238E27FC236}">
                <a16:creationId xmlns:a16="http://schemas.microsoft.com/office/drawing/2014/main" id="{148166BF-E184-0F4D-87A0-127CC9E8E5DA}"/>
              </a:ext>
              <a:ext uri="{C183D7F6-B498-43B3-948B-1728B52AA6E4}">
                <adec:decorative xmlns:adec="http://schemas.microsoft.com/office/drawing/2017/decorative" val="1"/>
              </a:ext>
            </a:extLst>
          </p:cNvPr>
          <p:cNvSpPr/>
          <p:nvPr/>
        </p:nvSpPr>
        <p:spPr>
          <a:xfrm>
            <a:off x="6230964" y="1953698"/>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16" name="Text Placeholder 7">
            <a:extLst>
              <a:ext uri="{FF2B5EF4-FFF2-40B4-BE49-F238E27FC236}">
                <a16:creationId xmlns:a16="http://schemas.microsoft.com/office/drawing/2014/main" id="{74B622B4-316C-5F49-AC2A-636238951221}"/>
              </a:ext>
            </a:extLst>
          </p:cNvPr>
          <p:cNvSpPr>
            <a:spLocks noGrp="1"/>
          </p:cNvSpPr>
          <p:nvPr>
            <p:ph type="body" sz="quarter" idx="14" hasCustomPrompt="1"/>
          </p:nvPr>
        </p:nvSpPr>
        <p:spPr>
          <a:xfrm>
            <a:off x="7619742" y="2159000"/>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dirty="0"/>
              <a:t>Please use this space to insert written content as required</a:t>
            </a:r>
            <a:endParaRPr lang="en-US" dirty="0"/>
          </a:p>
        </p:txBody>
      </p:sp>
      <p:sp>
        <p:nvSpPr>
          <p:cNvPr id="19" name="Text Placeholder 7">
            <a:extLst>
              <a:ext uri="{FF2B5EF4-FFF2-40B4-BE49-F238E27FC236}">
                <a16:creationId xmlns:a16="http://schemas.microsoft.com/office/drawing/2014/main" id="{BB6F2639-01A1-DD47-AA90-FF9C8F26AFA4}"/>
              </a:ext>
            </a:extLst>
          </p:cNvPr>
          <p:cNvSpPr>
            <a:spLocks noGrp="1"/>
          </p:cNvSpPr>
          <p:nvPr>
            <p:ph type="body" sz="quarter" idx="16" hasCustomPrompt="1"/>
          </p:nvPr>
        </p:nvSpPr>
        <p:spPr>
          <a:xfrm>
            <a:off x="7619742" y="3824439"/>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dirty="0"/>
              <a:t>Please use this space to insert written content as required</a:t>
            </a:r>
            <a:endParaRPr lang="en-US" dirty="0"/>
          </a:p>
        </p:txBody>
      </p:sp>
      <p:sp>
        <p:nvSpPr>
          <p:cNvPr id="24" name="Text Placeholder 3">
            <a:extLst>
              <a:ext uri="{FF2B5EF4-FFF2-40B4-BE49-F238E27FC236}">
                <a16:creationId xmlns:a16="http://schemas.microsoft.com/office/drawing/2014/main" id="{6C606675-ACD4-2B62-56F2-37C2F72E4960}"/>
              </a:ext>
            </a:extLst>
          </p:cNvPr>
          <p:cNvSpPr>
            <a:spLocks noGrp="1"/>
          </p:cNvSpPr>
          <p:nvPr>
            <p:ph type="body" sz="quarter" idx="18"/>
          </p:nvPr>
        </p:nvSpPr>
        <p:spPr>
          <a:xfrm>
            <a:off x="6218157" y="2178447"/>
            <a:ext cx="1076325" cy="669260"/>
          </a:xfrm>
        </p:spPr>
        <p:txBody>
          <a:bodyPr>
            <a:normAutofit/>
          </a:bodyPr>
          <a:lstStyle>
            <a:lvl1pPr algn="ctr">
              <a:defRPr sz="4000">
                <a:solidFill>
                  <a:srgbClr val="FFFFFF"/>
                </a:solidFill>
                <a:latin typeface="Inter" panose="02000503000000020004" pitchFamily="2" charset="0"/>
                <a:ea typeface="Inter" panose="02000503000000020004" pitchFamily="2" charset="0"/>
              </a:defRPr>
            </a:lvl1pPr>
          </a:lstStyle>
          <a:p>
            <a:pPr lvl="0"/>
            <a:r>
              <a:rPr lang="en-US"/>
              <a:t>Click to edit Master text styles</a:t>
            </a:r>
          </a:p>
        </p:txBody>
      </p:sp>
      <p:sp>
        <p:nvSpPr>
          <p:cNvPr id="25" name="Text Placeholder 11">
            <a:extLst>
              <a:ext uri="{FF2B5EF4-FFF2-40B4-BE49-F238E27FC236}">
                <a16:creationId xmlns:a16="http://schemas.microsoft.com/office/drawing/2014/main" id="{30F5331F-50B6-BC59-6CBE-2BE073E3491A}"/>
              </a:ext>
            </a:extLst>
          </p:cNvPr>
          <p:cNvSpPr>
            <a:spLocks noGrp="1"/>
          </p:cNvSpPr>
          <p:nvPr>
            <p:ph type="body" sz="quarter" idx="11" hasCustomPrompt="1"/>
          </p:nvPr>
        </p:nvSpPr>
        <p:spPr>
          <a:xfrm>
            <a:off x="473030" y="2143521"/>
            <a:ext cx="1076325" cy="669260"/>
          </a:xfrm>
        </p:spPr>
        <p:txBody>
          <a:bodyPr/>
          <a:lstStyle>
            <a:lvl1pPr algn="ctr">
              <a:buFontTx/>
              <a:buNone/>
              <a:defRPr sz="4400">
                <a:solidFill>
                  <a:schemeClr val="bg1">
                    <a:lumMod val="95000"/>
                  </a:schemeClr>
                </a:solidFill>
                <a:latin typeface="Inter" panose="02000503000000020004" pitchFamily="2" charset="0"/>
                <a:ea typeface="Inter"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dirty="0"/>
              <a:t>A</a:t>
            </a:r>
            <a:endParaRPr lang="en-US" dirty="0"/>
          </a:p>
        </p:txBody>
      </p:sp>
      <p:sp>
        <p:nvSpPr>
          <p:cNvPr id="26" name="Text Placeholder 11">
            <a:extLst>
              <a:ext uri="{FF2B5EF4-FFF2-40B4-BE49-F238E27FC236}">
                <a16:creationId xmlns:a16="http://schemas.microsoft.com/office/drawing/2014/main" id="{A72CCF1F-1524-5E8B-5BCD-AE89E31AD57B}"/>
              </a:ext>
            </a:extLst>
          </p:cNvPr>
          <p:cNvSpPr>
            <a:spLocks noGrp="1"/>
          </p:cNvSpPr>
          <p:nvPr>
            <p:ph type="body" sz="quarter" idx="13" hasCustomPrompt="1"/>
          </p:nvPr>
        </p:nvSpPr>
        <p:spPr>
          <a:xfrm>
            <a:off x="473031" y="3838950"/>
            <a:ext cx="1076325" cy="669260"/>
          </a:xfrm>
        </p:spPr>
        <p:txBody>
          <a:bodyPr>
            <a:normAutofit/>
          </a:bodyPr>
          <a:lstStyle>
            <a:lvl1pPr algn="ctr">
              <a:buFontTx/>
              <a:buNone/>
              <a:defRPr sz="4000">
                <a:solidFill>
                  <a:schemeClr val="bg1"/>
                </a:solidFill>
              </a:defRPr>
            </a:lvl1pPr>
            <a:lvl2pPr>
              <a:buFontTx/>
              <a:buNone/>
              <a:defRPr/>
            </a:lvl2pPr>
            <a:lvl3pPr>
              <a:buFontTx/>
              <a:buNone/>
              <a:defRPr/>
            </a:lvl3pPr>
            <a:lvl4pPr>
              <a:buFontTx/>
              <a:buNone/>
              <a:defRPr/>
            </a:lvl4pPr>
            <a:lvl5pPr>
              <a:buFontTx/>
              <a:buNone/>
              <a:defRPr/>
            </a:lvl5pPr>
          </a:lstStyle>
          <a:p>
            <a:pPr lvl="0"/>
            <a:r>
              <a:rPr lang="en-GB" dirty="0"/>
              <a:t>B</a:t>
            </a:r>
            <a:endParaRPr lang="en-US" dirty="0"/>
          </a:p>
        </p:txBody>
      </p:sp>
      <p:sp>
        <p:nvSpPr>
          <p:cNvPr id="27" name="Text Placeholder 11">
            <a:extLst>
              <a:ext uri="{FF2B5EF4-FFF2-40B4-BE49-F238E27FC236}">
                <a16:creationId xmlns:a16="http://schemas.microsoft.com/office/drawing/2014/main" id="{3C7C9CD1-1606-31A4-A67B-26C4CC002E05}"/>
              </a:ext>
            </a:extLst>
          </p:cNvPr>
          <p:cNvSpPr>
            <a:spLocks noGrp="1"/>
          </p:cNvSpPr>
          <p:nvPr>
            <p:ph type="body" sz="quarter" idx="17" hasCustomPrompt="1"/>
          </p:nvPr>
        </p:nvSpPr>
        <p:spPr>
          <a:xfrm>
            <a:off x="6230965" y="3838950"/>
            <a:ext cx="1076325" cy="669260"/>
          </a:xfrm>
        </p:spPr>
        <p:txBody>
          <a:bodyPr>
            <a:normAutofit/>
          </a:bodyPr>
          <a:lstStyle>
            <a:lvl1pPr algn="ctr">
              <a:buFontTx/>
              <a:buNone/>
              <a:defRPr sz="4000">
                <a:solidFill>
                  <a:schemeClr val="bg1">
                    <a:lumMod val="95000"/>
                  </a:schemeClr>
                </a:solidFill>
                <a:latin typeface="Inter" panose="02000503000000020004" pitchFamily="2" charset="0"/>
                <a:ea typeface="Inter"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dirty="0"/>
              <a:t>D</a:t>
            </a:r>
            <a:endParaRPr lang="en-US" dirty="0"/>
          </a:p>
        </p:txBody>
      </p:sp>
      <p:pic>
        <p:nvPicPr>
          <p:cNvPr id="29" name="Picture 28">
            <a:extLst>
              <a:ext uri="{FF2B5EF4-FFF2-40B4-BE49-F238E27FC236}">
                <a16:creationId xmlns:a16="http://schemas.microsoft.com/office/drawing/2014/main" id="{B7DBBDEF-AF3D-CE00-F64B-C92E94E1BD61}"/>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322372553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Tabl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7531197" cy="765175"/>
          </a:xfrm>
          <a:prstGeom prst="rect">
            <a:avLst/>
          </a:prstGeom>
        </p:spPr>
        <p:txBody>
          <a:bodyPr anchor="t" anchorCtr="0">
            <a:normAutofit/>
          </a:bodyPr>
          <a:lstStyle>
            <a:lvl1pPr algn="l">
              <a:defRPr sz="4000" b="1" i="0">
                <a:solidFill>
                  <a:schemeClr val="tx1"/>
                </a:solidFill>
                <a:latin typeface="Lora SemiBold" pitchFamily="2" charset="77"/>
              </a:defRPr>
            </a:lvl1pPr>
          </a:lstStyle>
          <a:p>
            <a:r>
              <a:rPr lang="en-US" dirty="0"/>
              <a:t>Table examples</a:t>
            </a:r>
          </a:p>
        </p:txBody>
      </p:sp>
      <p:sp>
        <p:nvSpPr>
          <p:cNvPr id="4" name="Text Placeholder 4">
            <a:extLst>
              <a:ext uri="{FF2B5EF4-FFF2-40B4-BE49-F238E27FC236}">
                <a16:creationId xmlns:a16="http://schemas.microsoft.com/office/drawing/2014/main" id="{D1D1064C-AA1D-9442-93F9-A6AF006554F7}"/>
              </a:ext>
            </a:extLst>
          </p:cNvPr>
          <p:cNvSpPr>
            <a:spLocks noGrp="1"/>
          </p:cNvSpPr>
          <p:nvPr>
            <p:ph type="body" sz="quarter" idx="18" hasCustomPrompt="1"/>
          </p:nvPr>
        </p:nvSpPr>
        <p:spPr>
          <a:xfrm>
            <a:off x="496384" y="1268505"/>
            <a:ext cx="7531197" cy="765175"/>
          </a:xfrm>
        </p:spPr>
        <p:txBody>
          <a:bodyPr>
            <a:normAutofit/>
          </a:bodyPr>
          <a:lstStyle>
            <a:lvl1pPr>
              <a:defRPr sz="1800" b="0" i="0">
                <a:latin typeface="Inter" panose="02000503000000020004" pitchFamily="2" charset="0"/>
                <a:ea typeface="Inter" panose="02000503000000020004" pitchFamily="2" charset="0"/>
              </a:defRPr>
            </a:lvl1pPr>
          </a:lstStyle>
          <a:p>
            <a:pPr lvl="0"/>
            <a:r>
              <a:rPr lang="en-GB" dirty="0">
                <a:solidFill>
                  <a:srgbClr val="222222"/>
                </a:solidFill>
                <a:latin typeface="Lato" panose="020F0502020204030203" pitchFamily="34" charset="77"/>
              </a:rPr>
              <a:t>Please insert tables according to the style below</a:t>
            </a:r>
            <a:endParaRPr lang="en-US" dirty="0"/>
          </a:p>
        </p:txBody>
      </p:sp>
      <p:sp>
        <p:nvSpPr>
          <p:cNvPr id="6" name="Table Placeholder 5">
            <a:extLst>
              <a:ext uri="{FF2B5EF4-FFF2-40B4-BE49-F238E27FC236}">
                <a16:creationId xmlns:a16="http://schemas.microsoft.com/office/drawing/2014/main" id="{7FEA4806-8CAE-8D4D-88AC-691B8A06E9A4}"/>
              </a:ext>
              <a:ext uri="{C183D7F6-B498-43B3-948B-1728B52AA6E4}">
                <adec:decorative xmlns:adec="http://schemas.microsoft.com/office/drawing/2017/decorative" val="1"/>
              </a:ext>
            </a:extLst>
          </p:cNvPr>
          <p:cNvSpPr>
            <a:spLocks noGrp="1"/>
          </p:cNvSpPr>
          <p:nvPr>
            <p:ph type="tbl" sz="quarter" idx="19"/>
          </p:nvPr>
        </p:nvSpPr>
        <p:spPr>
          <a:xfrm>
            <a:off x="496384" y="2392363"/>
            <a:ext cx="5191531" cy="2753795"/>
          </a:xfrm>
        </p:spPr>
        <p:txBody>
          <a:bodyPr/>
          <a:lstStyle/>
          <a:p>
            <a:r>
              <a:rPr lang="en-US"/>
              <a:t>Click icon to add table</a:t>
            </a:r>
          </a:p>
        </p:txBody>
      </p:sp>
      <p:sp>
        <p:nvSpPr>
          <p:cNvPr id="8" name="Table Placeholder 5">
            <a:extLst>
              <a:ext uri="{FF2B5EF4-FFF2-40B4-BE49-F238E27FC236}">
                <a16:creationId xmlns:a16="http://schemas.microsoft.com/office/drawing/2014/main" id="{194BD8C5-50CB-3B48-80B0-64F3B438E273}"/>
              </a:ext>
              <a:ext uri="{C183D7F6-B498-43B3-948B-1728B52AA6E4}">
                <adec:decorative xmlns:adec="http://schemas.microsoft.com/office/drawing/2017/decorative" val="1"/>
              </a:ext>
            </a:extLst>
          </p:cNvPr>
          <p:cNvSpPr>
            <a:spLocks noGrp="1"/>
          </p:cNvSpPr>
          <p:nvPr>
            <p:ph type="tbl" sz="quarter" idx="20"/>
          </p:nvPr>
        </p:nvSpPr>
        <p:spPr>
          <a:xfrm>
            <a:off x="6096000" y="2392363"/>
            <a:ext cx="5191531" cy="2753795"/>
          </a:xfrm>
        </p:spPr>
        <p:txBody>
          <a:bodyPr/>
          <a:lstStyle/>
          <a:p>
            <a:r>
              <a:rPr lang="en-US"/>
              <a:t>Click icon to add table</a:t>
            </a:r>
          </a:p>
        </p:txBody>
      </p:sp>
      <p:pic>
        <p:nvPicPr>
          <p:cNvPr id="11" name="Picture 10">
            <a:extLst>
              <a:ext uri="{FF2B5EF4-FFF2-40B4-BE49-F238E27FC236}">
                <a16:creationId xmlns:a16="http://schemas.microsoft.com/office/drawing/2014/main" id="{DF103E60-BDB7-1C8B-5FFE-00E26459E64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97365349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Char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7531197" cy="765175"/>
          </a:xfrm>
          <a:prstGeom prst="rect">
            <a:avLst/>
          </a:prstGeom>
        </p:spPr>
        <p:txBody>
          <a:bodyPr anchor="t" anchorCtr="0">
            <a:normAutofit/>
          </a:bodyPr>
          <a:lstStyle>
            <a:lvl1pPr algn="l">
              <a:defRPr sz="4000" b="1" i="0">
                <a:solidFill>
                  <a:schemeClr val="tx1"/>
                </a:solidFill>
                <a:latin typeface="Lora SemiBold" pitchFamily="2" charset="77"/>
              </a:defRPr>
            </a:lvl1pPr>
          </a:lstStyle>
          <a:p>
            <a:r>
              <a:rPr lang="en-US" dirty="0"/>
              <a:t>Chart examples</a:t>
            </a:r>
          </a:p>
        </p:txBody>
      </p:sp>
      <p:sp>
        <p:nvSpPr>
          <p:cNvPr id="5" name="Chart Placeholder 4">
            <a:extLst>
              <a:ext uri="{FF2B5EF4-FFF2-40B4-BE49-F238E27FC236}">
                <a16:creationId xmlns:a16="http://schemas.microsoft.com/office/drawing/2014/main" id="{7E3AB261-B17C-5046-A098-0ADB62DAAA76}"/>
              </a:ext>
              <a:ext uri="{C183D7F6-B498-43B3-948B-1728B52AA6E4}">
                <adec:decorative xmlns:adec="http://schemas.microsoft.com/office/drawing/2017/decorative" val="1"/>
              </a:ext>
            </a:extLst>
          </p:cNvPr>
          <p:cNvSpPr>
            <a:spLocks noGrp="1"/>
          </p:cNvSpPr>
          <p:nvPr>
            <p:ph type="chart" sz="quarter" idx="10"/>
          </p:nvPr>
        </p:nvSpPr>
        <p:spPr>
          <a:xfrm>
            <a:off x="487148" y="2015207"/>
            <a:ext cx="4700587" cy="3668713"/>
          </a:xfrm>
        </p:spPr>
        <p:txBody>
          <a:bodyPr/>
          <a:lstStyle/>
          <a:p>
            <a:r>
              <a:rPr lang="en-US"/>
              <a:t>Click icon to add chart</a:t>
            </a:r>
            <a:endParaRPr lang="en-US" dirty="0"/>
          </a:p>
        </p:txBody>
      </p:sp>
      <p:sp>
        <p:nvSpPr>
          <p:cNvPr id="9" name="Chart Placeholder 4">
            <a:extLst>
              <a:ext uri="{FF2B5EF4-FFF2-40B4-BE49-F238E27FC236}">
                <a16:creationId xmlns:a16="http://schemas.microsoft.com/office/drawing/2014/main" id="{3A5B2D22-2763-9D41-9CA4-2B9DADCE1519}"/>
              </a:ext>
              <a:ext uri="{C183D7F6-B498-43B3-948B-1728B52AA6E4}">
                <adec:decorative xmlns:adec="http://schemas.microsoft.com/office/drawing/2017/decorative" val="1"/>
              </a:ext>
            </a:extLst>
          </p:cNvPr>
          <p:cNvSpPr>
            <a:spLocks noGrp="1"/>
          </p:cNvSpPr>
          <p:nvPr>
            <p:ph type="chart" sz="quarter" idx="11"/>
          </p:nvPr>
        </p:nvSpPr>
        <p:spPr>
          <a:xfrm>
            <a:off x="6359933" y="2015206"/>
            <a:ext cx="4700587" cy="3668713"/>
          </a:xfrm>
        </p:spPr>
        <p:txBody>
          <a:bodyPr/>
          <a:lstStyle/>
          <a:p>
            <a:r>
              <a:rPr lang="en-US"/>
              <a:t>Click icon to add chart</a:t>
            </a:r>
            <a:endParaRPr lang="en-US" dirty="0"/>
          </a:p>
        </p:txBody>
      </p:sp>
      <p:sp>
        <p:nvSpPr>
          <p:cNvPr id="6" name="Text Placeholder 4">
            <a:extLst>
              <a:ext uri="{FF2B5EF4-FFF2-40B4-BE49-F238E27FC236}">
                <a16:creationId xmlns:a16="http://schemas.microsoft.com/office/drawing/2014/main" id="{D00CB555-DC95-4199-AD2B-E93B100471F4}"/>
              </a:ext>
            </a:extLst>
          </p:cNvPr>
          <p:cNvSpPr>
            <a:spLocks noGrp="1"/>
          </p:cNvSpPr>
          <p:nvPr>
            <p:ph type="body" sz="quarter" idx="18" hasCustomPrompt="1"/>
          </p:nvPr>
        </p:nvSpPr>
        <p:spPr>
          <a:xfrm>
            <a:off x="487148" y="1268506"/>
            <a:ext cx="7540433" cy="411422"/>
          </a:xfrm>
        </p:spPr>
        <p:txBody>
          <a:bodyPr>
            <a:normAutofit/>
          </a:bodyPr>
          <a:lstStyle>
            <a:lvl1pPr>
              <a:defRPr sz="1600" b="0" i="0">
                <a:latin typeface="Inter" panose="02000503000000020004" pitchFamily="2" charset="0"/>
                <a:ea typeface="Inter" panose="02000503000000020004" pitchFamily="2" charset="0"/>
              </a:defRPr>
            </a:lvl1pPr>
          </a:lstStyle>
          <a:p>
            <a:pPr lvl="0"/>
            <a:r>
              <a:rPr lang="en-GB" dirty="0">
                <a:solidFill>
                  <a:srgbClr val="222222"/>
                </a:solidFill>
                <a:latin typeface="Lato" panose="020F0502020204030203" pitchFamily="34" charset="77"/>
              </a:rPr>
              <a:t>Please insert charts according to the style below</a:t>
            </a:r>
            <a:endParaRPr lang="en-US" dirty="0"/>
          </a:p>
        </p:txBody>
      </p:sp>
      <p:pic>
        <p:nvPicPr>
          <p:cNvPr id="11" name="Picture 10">
            <a:extLst>
              <a:ext uri="{FF2B5EF4-FFF2-40B4-BE49-F238E27FC236}">
                <a16:creationId xmlns:a16="http://schemas.microsoft.com/office/drawing/2014/main" id="{43795A4B-71F7-7928-C8AF-CD1CD897C00B}"/>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322018964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Sign Off (Whit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3685A73-17F1-FC81-55C6-7E7CEAE7316B}"/>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48396" y="520117"/>
            <a:ext cx="3746500" cy="381000"/>
          </a:xfrm>
          <a:prstGeom prst="rect">
            <a:avLst/>
          </a:prstGeom>
        </p:spPr>
      </p:pic>
      <p:sp>
        <p:nvSpPr>
          <p:cNvPr id="5" name="Title 1">
            <a:extLst>
              <a:ext uri="{FF2B5EF4-FFF2-40B4-BE49-F238E27FC236}">
                <a16:creationId xmlns:a16="http://schemas.microsoft.com/office/drawing/2014/main" id="{6BB0F4FE-EC56-48AB-9963-F89D9B52283A}"/>
              </a:ext>
            </a:extLst>
          </p:cNvPr>
          <p:cNvSpPr>
            <a:spLocks noGrp="1"/>
          </p:cNvSpPr>
          <p:nvPr>
            <p:ph type="ctrTitle" hasCustomPrompt="1"/>
          </p:nvPr>
        </p:nvSpPr>
        <p:spPr>
          <a:xfrm>
            <a:off x="548397" y="3036320"/>
            <a:ext cx="5914608" cy="785359"/>
          </a:xfrm>
          <a:prstGeom prst="rect">
            <a:avLst/>
          </a:prstGeom>
        </p:spPr>
        <p:txBody>
          <a:bodyPr anchor="t" anchorCtr="0">
            <a:noAutofit/>
          </a:bodyPr>
          <a:lstStyle>
            <a:lvl1pPr algn="l">
              <a:defRPr sz="6000" b="1" i="0">
                <a:solidFill>
                  <a:schemeClr val="tx1"/>
                </a:solidFill>
                <a:latin typeface="Lora SemiBold" pitchFamily="2" charset="77"/>
              </a:defRPr>
            </a:lvl1pPr>
          </a:lstStyle>
          <a:p>
            <a:r>
              <a:rPr lang="en-US" dirty="0"/>
              <a:t>Thank you.</a:t>
            </a:r>
          </a:p>
        </p:txBody>
      </p:sp>
    </p:spTree>
    <p:extLst>
      <p:ext uri="{BB962C8B-B14F-4D97-AF65-F5344CB8AC3E}">
        <p14:creationId xmlns:p14="http://schemas.microsoft.com/office/powerpoint/2010/main" val="273963721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Sign Off (Cream)">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EA45CF0-3F95-1A42-9B3B-E6BE7FB099B3}"/>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pic>
        <p:nvPicPr>
          <p:cNvPr id="7" name="Picture 6">
            <a:extLst>
              <a:ext uri="{FF2B5EF4-FFF2-40B4-BE49-F238E27FC236}">
                <a16:creationId xmlns:a16="http://schemas.microsoft.com/office/drawing/2014/main" id="{413F1794-4DE3-7521-99C3-A3EA1D51B04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48396" y="520117"/>
            <a:ext cx="3746500" cy="381000"/>
          </a:xfrm>
          <a:prstGeom prst="rect">
            <a:avLst/>
          </a:prstGeom>
        </p:spPr>
      </p:pic>
      <p:sp>
        <p:nvSpPr>
          <p:cNvPr id="10" name="Title 1">
            <a:extLst>
              <a:ext uri="{FF2B5EF4-FFF2-40B4-BE49-F238E27FC236}">
                <a16:creationId xmlns:a16="http://schemas.microsoft.com/office/drawing/2014/main" id="{03EE2BE5-8ACB-AEEC-9048-198EE0A1A95B}"/>
              </a:ext>
            </a:extLst>
          </p:cNvPr>
          <p:cNvSpPr>
            <a:spLocks noGrp="1"/>
          </p:cNvSpPr>
          <p:nvPr>
            <p:ph type="ctrTitle" hasCustomPrompt="1"/>
          </p:nvPr>
        </p:nvSpPr>
        <p:spPr>
          <a:xfrm>
            <a:off x="548397" y="3036320"/>
            <a:ext cx="5914608" cy="785359"/>
          </a:xfrm>
          <a:prstGeom prst="rect">
            <a:avLst/>
          </a:prstGeom>
        </p:spPr>
        <p:txBody>
          <a:bodyPr anchor="t" anchorCtr="0">
            <a:noAutofit/>
          </a:bodyPr>
          <a:lstStyle>
            <a:lvl1pPr algn="l">
              <a:defRPr sz="6000" b="1" i="0">
                <a:solidFill>
                  <a:schemeClr val="tx1"/>
                </a:solidFill>
                <a:latin typeface="Lora SemiBold" pitchFamily="2" charset="77"/>
              </a:defRPr>
            </a:lvl1pPr>
          </a:lstStyle>
          <a:p>
            <a:r>
              <a:rPr lang="en-US" dirty="0"/>
              <a:t>Thank you.</a:t>
            </a:r>
          </a:p>
        </p:txBody>
      </p:sp>
      <p:sp>
        <p:nvSpPr>
          <p:cNvPr id="6" name="Slide Number Placeholder 3">
            <a:extLst>
              <a:ext uri="{FF2B5EF4-FFF2-40B4-BE49-F238E27FC236}">
                <a16:creationId xmlns:a16="http://schemas.microsoft.com/office/drawing/2014/main" id="{75F5B124-24E3-B2E2-3A9C-BF109596679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75F5B124-24E3-B2E2-3A9C-BF109596679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8" name="Slide Number Placeholder 3">
            <a:extLst>
              <a:ext uri="{FF2B5EF4-FFF2-40B4-BE49-F238E27FC236}">
                <a16:creationId xmlns:a16="http://schemas.microsoft.com/office/drawing/2014/main" id="{80DCBC59-EF55-546A-5C94-1162E0F87A8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1E492165-A451-E447-4C5C-8FD4BCE717E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Tree>
    <p:extLst>
      <p:ext uri="{BB962C8B-B14F-4D97-AF65-F5344CB8AC3E}">
        <p14:creationId xmlns:p14="http://schemas.microsoft.com/office/powerpoint/2010/main" val="1846681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p:nvSpPr>
        <p:spPr>
          <a:xfrm>
            <a:off x="0" y="0"/>
            <a:ext cx="12191999"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9" name="Title 1">
            <a:extLst>
              <a:ext uri="{FF2B5EF4-FFF2-40B4-BE49-F238E27FC236}">
                <a16:creationId xmlns:a16="http://schemas.microsoft.com/office/drawing/2014/main" id="{8C754D0E-89A1-D130-ED83-26F482592FD5}"/>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solidFill>
                  <a:schemeClr val="bg1"/>
                </a:solidFill>
                <a:latin typeface="+mj-lt"/>
              </a:defRPr>
            </a:lvl1pPr>
          </a:lstStyle>
          <a:p>
            <a:r>
              <a:rPr lang="en-US" dirty="0"/>
              <a:t>This is a sample title page layout</a:t>
            </a:r>
          </a:p>
        </p:txBody>
      </p:sp>
      <p:sp>
        <p:nvSpPr>
          <p:cNvPr id="10" name="Subtitle 2">
            <a:extLst>
              <a:ext uri="{FF2B5EF4-FFF2-40B4-BE49-F238E27FC236}">
                <a16:creationId xmlns:a16="http://schemas.microsoft.com/office/drawing/2014/main" id="{D777E65B-BEAB-C8F0-F6CF-8CDC4D262CA5}"/>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solidFill>
                  <a:schemeClr val="bg1"/>
                </a:solidFill>
                <a:latin typeface="+mn-lt"/>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Subtitle here please</a:t>
            </a:r>
            <a:endParaRPr lang="en-US" dirty="0"/>
          </a:p>
        </p:txBody>
      </p:sp>
      <p:sp>
        <p:nvSpPr>
          <p:cNvPr id="8" name="Picture Placeholder 7">
            <a:extLst>
              <a:ext uri="{FF2B5EF4-FFF2-40B4-BE49-F238E27FC236}">
                <a16:creationId xmlns:a16="http://schemas.microsoft.com/office/drawing/2014/main" id="{7834F175-C293-AF7E-16DD-0AFA62C17017}"/>
              </a:ext>
              <a:ext uri="{C183D7F6-B498-43B3-948B-1728B52AA6E4}">
                <adec:decorative xmlns:adec="http://schemas.microsoft.com/office/drawing/2017/decorative" val="1"/>
              </a:ext>
            </a:extLst>
          </p:cNvPr>
          <p:cNvSpPr>
            <a:spLocks noGrp="1"/>
          </p:cNvSpPr>
          <p:nvPr>
            <p:ph type="pic" sz="quarter" idx="10"/>
          </p:nvPr>
        </p:nvSpPr>
        <p:spPr>
          <a:xfrm>
            <a:off x="5730875" y="-9054"/>
            <a:ext cx="6461125" cy="6867053"/>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61125" h="6867053">
                <a:moveTo>
                  <a:pt x="1910281" y="0"/>
                </a:moveTo>
                <a:lnTo>
                  <a:pt x="6461125" y="9053"/>
                </a:lnTo>
                <a:lnTo>
                  <a:pt x="6461125" y="6867053"/>
                </a:lnTo>
                <a:lnTo>
                  <a:pt x="0" y="6867053"/>
                </a:lnTo>
                <a:lnTo>
                  <a:pt x="1910281" y="0"/>
                </a:lnTo>
                <a:close/>
              </a:path>
            </a:pathLst>
          </a:custGeom>
        </p:spPr>
        <p:txBody>
          <a:bodyPr/>
          <a:lstStyle/>
          <a:p>
            <a:r>
              <a:rPr lang="en-US"/>
              <a:t>Click icon to add picture</a:t>
            </a:r>
          </a:p>
        </p:txBody>
      </p:sp>
      <p:sp>
        <p:nvSpPr>
          <p:cNvPr id="12" name="Slide Number Placeholder 3">
            <a:extLst>
              <a:ext uri="{FF2B5EF4-FFF2-40B4-BE49-F238E27FC236}">
                <a16:creationId xmlns:a16="http://schemas.microsoft.com/office/drawing/2014/main" id="{FFF09C79-A037-9375-CD24-528B9B5A1AA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5" name="Slide Number Placeholder 3">
            <a:extLst>
              <a:ext uri="{FF2B5EF4-FFF2-40B4-BE49-F238E27FC236}">
                <a16:creationId xmlns:a16="http://schemas.microsoft.com/office/drawing/2014/main" id="{FFF09C79-A037-9375-CD24-528B9B5A1AA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3F493EF1-4743-3D68-A7D4-BD0AAF73A2E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6" name="Slide Number Placeholder 3">
            <a:extLst>
              <a:ext uri="{FF2B5EF4-FFF2-40B4-BE49-F238E27FC236}">
                <a16:creationId xmlns:a16="http://schemas.microsoft.com/office/drawing/2014/main" id="{66A05BEE-DA09-2B0A-00C0-E0A218F9794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18" name="Picture 17">
            <a:extLst>
              <a:ext uri="{FF2B5EF4-FFF2-40B4-BE49-F238E27FC236}">
                <a16:creationId xmlns:a16="http://schemas.microsoft.com/office/drawing/2014/main" id="{6102A304-1E8A-EDEA-6F50-5712395A378F}"/>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291765696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Sign Off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EA45CF0-3F95-1A42-9B3B-E6BE7FB099B3}"/>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pic>
        <p:nvPicPr>
          <p:cNvPr id="6" name="Picture 5">
            <a:extLst>
              <a:ext uri="{FF2B5EF4-FFF2-40B4-BE49-F238E27FC236}">
                <a16:creationId xmlns:a16="http://schemas.microsoft.com/office/drawing/2014/main" id="{60C3E21D-BC07-D497-6D64-7B8F37E6D389}"/>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48396" y="520117"/>
            <a:ext cx="3746500" cy="381000"/>
          </a:xfrm>
          <a:prstGeom prst="rect">
            <a:avLst/>
          </a:prstGeom>
        </p:spPr>
      </p:pic>
      <p:sp>
        <p:nvSpPr>
          <p:cNvPr id="11" name="Title 1">
            <a:extLst>
              <a:ext uri="{FF2B5EF4-FFF2-40B4-BE49-F238E27FC236}">
                <a16:creationId xmlns:a16="http://schemas.microsoft.com/office/drawing/2014/main" id="{D4697667-507F-5A4F-34CE-8753A67C4B22}"/>
              </a:ext>
            </a:extLst>
          </p:cNvPr>
          <p:cNvSpPr>
            <a:spLocks noGrp="1"/>
          </p:cNvSpPr>
          <p:nvPr>
            <p:ph type="ctrTitle" hasCustomPrompt="1"/>
          </p:nvPr>
        </p:nvSpPr>
        <p:spPr>
          <a:xfrm>
            <a:off x="548397" y="3036320"/>
            <a:ext cx="5914608" cy="785359"/>
          </a:xfrm>
          <a:prstGeom prst="rect">
            <a:avLst/>
          </a:prstGeom>
        </p:spPr>
        <p:txBody>
          <a:bodyPr anchor="t" anchorCtr="0">
            <a:noAutofit/>
          </a:bodyPr>
          <a:lstStyle>
            <a:lvl1pPr algn="l">
              <a:defRPr sz="6000" b="1" i="0">
                <a:solidFill>
                  <a:schemeClr val="bg1"/>
                </a:solidFill>
                <a:latin typeface="Lora SemiBold" pitchFamily="2" charset="77"/>
              </a:defRPr>
            </a:lvl1pPr>
          </a:lstStyle>
          <a:p>
            <a:r>
              <a:rPr lang="en-US" dirty="0"/>
              <a:t>Thank you.</a:t>
            </a:r>
          </a:p>
        </p:txBody>
      </p:sp>
      <p:sp>
        <p:nvSpPr>
          <p:cNvPr id="7" name="Slide Number Placeholder 3">
            <a:extLst>
              <a:ext uri="{FF2B5EF4-FFF2-40B4-BE49-F238E27FC236}">
                <a16:creationId xmlns:a16="http://schemas.microsoft.com/office/drawing/2014/main" id="{6F9AEA07-6063-C310-D4B0-ECA8CA465D2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6F9AEA07-6063-C310-D4B0-ECA8CA465D2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8" name="Slide Number Placeholder 3">
            <a:extLst>
              <a:ext uri="{FF2B5EF4-FFF2-40B4-BE49-F238E27FC236}">
                <a16:creationId xmlns:a16="http://schemas.microsoft.com/office/drawing/2014/main" id="{705628E1-5DD2-CC08-C413-3D0344AF1DF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2218A786-6A46-852B-AF07-3F9FBBB25ED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Tree>
    <p:extLst>
      <p:ext uri="{BB962C8B-B14F-4D97-AF65-F5344CB8AC3E}">
        <p14:creationId xmlns:p14="http://schemas.microsoft.com/office/powerpoint/2010/main" val="139124271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Sign Off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EA45CF0-3F95-1A42-9B3B-E6BE7FB099B3}"/>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8" name="Title 1">
            <a:extLst>
              <a:ext uri="{FF2B5EF4-FFF2-40B4-BE49-F238E27FC236}">
                <a16:creationId xmlns:a16="http://schemas.microsoft.com/office/drawing/2014/main" id="{C3D11CDE-861E-DF4A-AF8D-3BAD036F2852}"/>
              </a:ext>
            </a:extLst>
          </p:cNvPr>
          <p:cNvSpPr>
            <a:spLocks noGrp="1"/>
          </p:cNvSpPr>
          <p:nvPr>
            <p:ph type="ctrTitle" hasCustomPrompt="1"/>
          </p:nvPr>
        </p:nvSpPr>
        <p:spPr>
          <a:xfrm>
            <a:off x="548397" y="3036320"/>
            <a:ext cx="5914608" cy="785359"/>
          </a:xfrm>
          <a:prstGeom prst="rect">
            <a:avLst/>
          </a:prstGeom>
        </p:spPr>
        <p:txBody>
          <a:bodyPr anchor="t" anchorCtr="0">
            <a:noAutofit/>
          </a:bodyPr>
          <a:lstStyle>
            <a:lvl1pPr algn="l">
              <a:defRPr sz="6000" b="1" i="0">
                <a:solidFill>
                  <a:schemeClr val="bg1"/>
                </a:solidFill>
                <a:latin typeface="Lora SemiBold" pitchFamily="2" charset="77"/>
              </a:defRPr>
            </a:lvl1pPr>
          </a:lstStyle>
          <a:p>
            <a:r>
              <a:rPr lang="en-US" dirty="0"/>
              <a:t>Thank you.</a:t>
            </a:r>
          </a:p>
        </p:txBody>
      </p:sp>
      <p:pic>
        <p:nvPicPr>
          <p:cNvPr id="6" name="Picture 5">
            <a:extLst>
              <a:ext uri="{FF2B5EF4-FFF2-40B4-BE49-F238E27FC236}">
                <a16:creationId xmlns:a16="http://schemas.microsoft.com/office/drawing/2014/main" id="{0E41E0B3-93EE-7467-F03A-0C4891B9DA4E}"/>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48396" y="520117"/>
            <a:ext cx="3746500" cy="381000"/>
          </a:xfrm>
          <a:prstGeom prst="rect">
            <a:avLst/>
          </a:prstGeom>
        </p:spPr>
      </p:pic>
      <p:sp>
        <p:nvSpPr>
          <p:cNvPr id="9" name="Slide Number Placeholder 3">
            <a:extLst>
              <a:ext uri="{FF2B5EF4-FFF2-40B4-BE49-F238E27FC236}">
                <a16:creationId xmlns:a16="http://schemas.microsoft.com/office/drawing/2014/main" id="{CFCC2DEF-4916-70AA-3F71-D945B03FCAF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CFCC2DEF-4916-70AA-3F71-D945B03FCAF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7" name="Slide Number Placeholder 3">
            <a:extLst>
              <a:ext uri="{FF2B5EF4-FFF2-40B4-BE49-F238E27FC236}">
                <a16:creationId xmlns:a16="http://schemas.microsoft.com/office/drawing/2014/main" id="{846EDA84-1314-5DF2-BC8A-8F3FEF5975B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A8A60201-EB96-2897-0D4C-AEA93BB7025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Tree>
    <p:extLst>
      <p:ext uri="{BB962C8B-B14F-4D97-AF65-F5344CB8AC3E}">
        <p14:creationId xmlns:p14="http://schemas.microsoft.com/office/powerpoint/2010/main" val="5829814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Divider Slide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7" name="Title 1">
            <a:extLst>
              <a:ext uri="{FF2B5EF4-FFF2-40B4-BE49-F238E27FC236}">
                <a16:creationId xmlns:a16="http://schemas.microsoft.com/office/drawing/2014/main" id="{771B301D-2C64-31F3-4E4B-08D9B28554B7}"/>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dirty="0"/>
              <a:t>This is a sample title page layout</a:t>
            </a:r>
          </a:p>
        </p:txBody>
      </p:sp>
      <p:sp>
        <p:nvSpPr>
          <p:cNvPr id="8" name="Subtitle 2">
            <a:extLst>
              <a:ext uri="{FF2B5EF4-FFF2-40B4-BE49-F238E27FC236}">
                <a16:creationId xmlns:a16="http://schemas.microsoft.com/office/drawing/2014/main" id="{FE53DE70-0774-B19A-0E79-7E58DC2DC230}"/>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solidFill>
                  <a:schemeClr val="bg1"/>
                </a:solidFill>
                <a:latin typeface="+mn-lt"/>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Subtitle here please</a:t>
            </a:r>
            <a:endParaRPr lang="en-US" dirty="0"/>
          </a:p>
        </p:txBody>
      </p:sp>
      <p:sp>
        <p:nvSpPr>
          <p:cNvPr id="10" name="Slide Number Placeholder 3">
            <a:extLst>
              <a:ext uri="{FF2B5EF4-FFF2-40B4-BE49-F238E27FC236}">
                <a16:creationId xmlns:a16="http://schemas.microsoft.com/office/drawing/2014/main" id="{4D8257A8-8F22-B74F-E21A-A7386D6AF15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4D8257A8-8F22-B74F-E21A-A7386D6AF15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7087CF54-FE34-F7A2-7D23-5C182E65654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1F0745D0-7E16-F49F-D743-48110849BC4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14" name="Picture 13">
            <a:extLst>
              <a:ext uri="{FF2B5EF4-FFF2-40B4-BE49-F238E27FC236}">
                <a16:creationId xmlns:a16="http://schemas.microsoft.com/office/drawing/2014/main" id="{FA92A15E-E93D-426E-ED64-011A1772CF07}"/>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24527728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Divider Slide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9" name="Title 1">
            <a:extLst>
              <a:ext uri="{FF2B5EF4-FFF2-40B4-BE49-F238E27FC236}">
                <a16:creationId xmlns:a16="http://schemas.microsoft.com/office/drawing/2014/main" id="{251950EA-5C03-FF21-F62E-AAD37BC3A3A7}"/>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solidFill>
                  <a:schemeClr val="bg1"/>
                </a:solidFill>
                <a:latin typeface="+mj-lt"/>
              </a:defRPr>
            </a:lvl1pPr>
          </a:lstStyle>
          <a:p>
            <a:r>
              <a:rPr lang="en-US" dirty="0"/>
              <a:t>This is a sample title page layout</a:t>
            </a:r>
          </a:p>
        </p:txBody>
      </p:sp>
      <p:sp>
        <p:nvSpPr>
          <p:cNvPr id="10" name="Subtitle 2">
            <a:extLst>
              <a:ext uri="{FF2B5EF4-FFF2-40B4-BE49-F238E27FC236}">
                <a16:creationId xmlns:a16="http://schemas.microsoft.com/office/drawing/2014/main" id="{D23AE515-D13F-CE6C-3FD1-3B10D21BC330}"/>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solidFill>
                  <a:schemeClr val="bg1"/>
                </a:solidFill>
                <a:latin typeface="+mn-lt"/>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Subtitle here please</a:t>
            </a:r>
            <a:endParaRPr lang="en-US" dirty="0"/>
          </a:p>
        </p:txBody>
      </p:sp>
      <p:sp>
        <p:nvSpPr>
          <p:cNvPr id="7" name="Slide Number Placeholder 3">
            <a:extLst>
              <a:ext uri="{FF2B5EF4-FFF2-40B4-BE49-F238E27FC236}">
                <a16:creationId xmlns:a16="http://schemas.microsoft.com/office/drawing/2014/main" id="{4A71DFED-A6E8-558D-FDBA-57C9AE47866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4A71DFED-A6E8-558D-FDBA-57C9AE47866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8" name="Slide Number Placeholder 3">
            <a:extLst>
              <a:ext uri="{FF2B5EF4-FFF2-40B4-BE49-F238E27FC236}">
                <a16:creationId xmlns:a16="http://schemas.microsoft.com/office/drawing/2014/main" id="{40A1E58C-7525-34EF-913F-13D68CC230E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813782E8-70A3-49BA-672C-F063B8708CD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14" name="Picture 13">
            <a:extLst>
              <a:ext uri="{FF2B5EF4-FFF2-40B4-BE49-F238E27FC236}">
                <a16:creationId xmlns:a16="http://schemas.microsoft.com/office/drawing/2014/main" id="{6B848DEA-BA99-7C9B-7047-D45F030F10AD}"/>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4954125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ample Page (White)">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BD75D269-96CD-3906-A3EF-199CDE58B1EC}"/>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latin typeface="Lora SemiBold" pitchFamily="2" charset="77"/>
              </a:defRPr>
            </a:lvl1pPr>
          </a:lstStyle>
          <a:p>
            <a:r>
              <a:rPr lang="en-US" dirty="0"/>
              <a:t>This is a sample page layout</a:t>
            </a:r>
            <a:br>
              <a:rPr lang="en-US" dirty="0"/>
            </a:br>
            <a:endParaRPr lang="en-US" dirty="0"/>
          </a:p>
        </p:txBody>
      </p:sp>
      <p:sp>
        <p:nvSpPr>
          <p:cNvPr id="10" name="Text Placeholder 3">
            <a:extLst>
              <a:ext uri="{FF2B5EF4-FFF2-40B4-BE49-F238E27FC236}">
                <a16:creationId xmlns:a16="http://schemas.microsoft.com/office/drawing/2014/main" id="{26E9CEC9-5FAF-673A-BEDE-883241C6F8FB}"/>
              </a:ext>
            </a:extLst>
          </p:cNvPr>
          <p:cNvSpPr>
            <a:spLocks noGrp="1"/>
          </p:cNvSpPr>
          <p:nvPr>
            <p:ph type="body" sz="quarter" idx="12" hasCustomPrompt="1"/>
          </p:nvPr>
        </p:nvSpPr>
        <p:spPr>
          <a:xfrm>
            <a:off x="539923" y="1904986"/>
            <a:ext cx="11177587" cy="3641147"/>
          </a:xfrm>
        </p:spPr>
        <p:txBody>
          <a:bodyPr/>
          <a:lstStyle>
            <a:lvl1pPr>
              <a:lnSpc>
                <a:spcPct val="150000"/>
              </a:lnSpc>
              <a:defRPr sz="1800">
                <a:latin typeface="Inter" panose="02000503000000020004" pitchFamily="2" charset="0"/>
                <a:ea typeface="Inter" panose="02000503000000020004" pitchFamily="2" charset="0"/>
              </a:defRPr>
            </a:lvl1pPr>
            <a:lvl2pPr>
              <a:lnSpc>
                <a:spcPct val="150000"/>
              </a:lnSpc>
              <a:defRPr sz="1800">
                <a:latin typeface="+mn-lt"/>
                <a:ea typeface="Inter" panose="02000503000000020004" pitchFamily="2" charset="0"/>
              </a:defRPr>
            </a:lvl2pPr>
            <a:lvl3pPr>
              <a:lnSpc>
                <a:spcPct val="150000"/>
              </a:lnSpc>
              <a:defRPr sz="1800">
                <a:latin typeface="Inter" panose="02000503000000020004" pitchFamily="2" charset="0"/>
                <a:ea typeface="Inter" panose="02000503000000020004" pitchFamily="2" charset="0"/>
              </a:defRPr>
            </a:lvl3pPr>
            <a:lvl4pPr>
              <a:lnSpc>
                <a:spcPct val="150000"/>
              </a:lnSpc>
              <a:defRPr sz="1800">
                <a:latin typeface="Inter" panose="02000503000000020004" pitchFamily="2" charset="0"/>
                <a:ea typeface="Inter" panose="02000503000000020004" pitchFamily="2" charset="0"/>
              </a:defRPr>
            </a:lvl4pPr>
            <a:lvl5pPr>
              <a:lnSpc>
                <a:spcPct val="150000"/>
              </a:lnSpc>
              <a:defRPr sz="1800">
                <a:latin typeface="Inter" panose="02000503000000020004" pitchFamily="2" charset="0"/>
                <a:ea typeface="Inter" panose="02000503000000020004" pitchFamily="2" charset="0"/>
              </a:defRPr>
            </a:lvl5pPr>
          </a:lstStyle>
          <a:p>
            <a:pPr lvl="0"/>
            <a:r>
              <a:rPr lang="en-US" dirty="0"/>
              <a:t>Please use this space to insert written content as required. Please use Inter or Arial with a minimum font size of 16pt and avoid changing the </a:t>
            </a:r>
            <a:r>
              <a:rPr lang="en-US" dirty="0" err="1"/>
              <a:t>colour</a:t>
            </a:r>
            <a:r>
              <a:rPr lang="en-US" dirty="0"/>
              <a:t> of the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pic>
        <p:nvPicPr>
          <p:cNvPr id="5" name="Picture 4">
            <a:extLst>
              <a:ext uri="{FF2B5EF4-FFF2-40B4-BE49-F238E27FC236}">
                <a16:creationId xmlns:a16="http://schemas.microsoft.com/office/drawing/2014/main" id="{8688C972-D510-E5C9-2A7B-31AD657CF36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42625870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ample Page (Cream)">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1524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8" name="Title 1">
            <a:extLst>
              <a:ext uri="{FF2B5EF4-FFF2-40B4-BE49-F238E27FC236}">
                <a16:creationId xmlns:a16="http://schemas.microsoft.com/office/drawing/2014/main" id="{7E5732A2-0045-36A6-288A-34640127F3B8}"/>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latin typeface="+mj-lt"/>
              </a:defRPr>
            </a:lvl1pPr>
          </a:lstStyle>
          <a:p>
            <a:r>
              <a:rPr lang="en-US" dirty="0"/>
              <a:t>This is a sample page layout</a:t>
            </a:r>
            <a:br>
              <a:rPr lang="en-US" dirty="0"/>
            </a:br>
            <a:endParaRPr lang="en-US" dirty="0"/>
          </a:p>
        </p:txBody>
      </p:sp>
      <p:sp>
        <p:nvSpPr>
          <p:cNvPr id="9" name="Text Placeholder 3">
            <a:extLst>
              <a:ext uri="{FF2B5EF4-FFF2-40B4-BE49-F238E27FC236}">
                <a16:creationId xmlns:a16="http://schemas.microsoft.com/office/drawing/2014/main" id="{E1B72BB5-A87E-1535-7B76-E87F7E093A75}"/>
              </a:ext>
            </a:extLst>
          </p:cNvPr>
          <p:cNvSpPr>
            <a:spLocks noGrp="1"/>
          </p:cNvSpPr>
          <p:nvPr>
            <p:ph type="body" sz="quarter" idx="12" hasCustomPrompt="1"/>
          </p:nvPr>
        </p:nvSpPr>
        <p:spPr>
          <a:xfrm>
            <a:off x="539923" y="1904986"/>
            <a:ext cx="11177587" cy="3641147"/>
          </a:xfrm>
        </p:spPr>
        <p:txBody>
          <a:bodyPr/>
          <a:lstStyle>
            <a:lvl1pPr>
              <a:lnSpc>
                <a:spcPct val="150000"/>
              </a:lnSpc>
              <a:defRPr sz="1800">
                <a:latin typeface="Inter" panose="02000503000000020004" pitchFamily="2" charset="0"/>
                <a:ea typeface="Inter" panose="02000503000000020004" pitchFamily="2" charset="0"/>
              </a:defRPr>
            </a:lvl1pPr>
            <a:lvl2pPr>
              <a:lnSpc>
                <a:spcPct val="150000"/>
              </a:lnSpc>
              <a:defRPr sz="1800">
                <a:latin typeface="Inter" panose="02000503000000020004" pitchFamily="2" charset="0"/>
                <a:ea typeface="Inter" panose="02000503000000020004" pitchFamily="2" charset="0"/>
              </a:defRPr>
            </a:lvl2pPr>
            <a:lvl3pPr>
              <a:lnSpc>
                <a:spcPct val="150000"/>
              </a:lnSpc>
              <a:defRPr sz="1800">
                <a:latin typeface="Inter" panose="02000503000000020004" pitchFamily="2" charset="0"/>
                <a:ea typeface="Inter" panose="02000503000000020004" pitchFamily="2" charset="0"/>
              </a:defRPr>
            </a:lvl3pPr>
            <a:lvl4pPr>
              <a:lnSpc>
                <a:spcPct val="150000"/>
              </a:lnSpc>
              <a:defRPr sz="1800">
                <a:latin typeface="Inter" panose="02000503000000020004" pitchFamily="2" charset="0"/>
                <a:ea typeface="Inter" panose="02000503000000020004" pitchFamily="2" charset="0"/>
              </a:defRPr>
            </a:lvl4pPr>
            <a:lvl5pPr>
              <a:lnSpc>
                <a:spcPct val="150000"/>
              </a:lnSpc>
              <a:defRPr sz="1800">
                <a:latin typeface="Inter" panose="02000503000000020004" pitchFamily="2" charset="0"/>
                <a:ea typeface="Inter" panose="02000503000000020004" pitchFamily="2" charset="0"/>
              </a:defRPr>
            </a:lvl5pPr>
          </a:lstStyle>
          <a:p>
            <a:pPr lvl="0"/>
            <a:r>
              <a:rPr lang="en-US" dirty="0"/>
              <a:t>Please use this space to insert written content as required. Please use Inter or Arial with a minimum font size of 16pt and avoid changing the </a:t>
            </a:r>
            <a:r>
              <a:rPr lang="en-US" dirty="0" err="1"/>
              <a:t>colour</a:t>
            </a:r>
            <a:r>
              <a:rPr lang="en-US" dirty="0"/>
              <a:t> of the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Slide Number Placeholder 3">
            <a:extLst>
              <a:ext uri="{FF2B5EF4-FFF2-40B4-BE49-F238E27FC236}">
                <a16:creationId xmlns:a16="http://schemas.microsoft.com/office/drawing/2014/main" id="{F02C1C88-16F6-41E6-EF48-E49877D115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F02C1C88-16F6-41E6-EF48-E49877D115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A392F5AD-C7D7-152B-D52F-A27D09A2B15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60FB7ED6-2C5E-E7ED-0987-7A8EA2068C6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pic>
        <p:nvPicPr>
          <p:cNvPr id="14" name="Picture 13">
            <a:extLst>
              <a:ext uri="{FF2B5EF4-FFF2-40B4-BE49-F238E27FC236}">
                <a16:creationId xmlns:a16="http://schemas.microsoft.com/office/drawing/2014/main" id="{CEBB41DC-A69B-E457-7D0B-14421383110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32628295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ample Page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8" name="Title 1">
            <a:extLst>
              <a:ext uri="{FF2B5EF4-FFF2-40B4-BE49-F238E27FC236}">
                <a16:creationId xmlns:a16="http://schemas.microsoft.com/office/drawing/2014/main" id="{B286C578-67DC-CD80-788E-2DA484291CE9}"/>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solidFill>
                  <a:schemeClr val="bg1"/>
                </a:solidFill>
                <a:latin typeface="+mj-lt"/>
              </a:defRPr>
            </a:lvl1pPr>
          </a:lstStyle>
          <a:p>
            <a:r>
              <a:rPr lang="en-US" dirty="0"/>
              <a:t>This is a sample page layout</a:t>
            </a:r>
            <a:br>
              <a:rPr lang="en-US" dirty="0"/>
            </a:br>
            <a:endParaRPr lang="en-US" dirty="0"/>
          </a:p>
        </p:txBody>
      </p:sp>
      <p:sp>
        <p:nvSpPr>
          <p:cNvPr id="9"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a:lnSpc>
                <a:spcPct val="150000"/>
              </a:lnSpc>
              <a:defRPr sz="1800">
                <a:solidFill>
                  <a:schemeClr val="bg1"/>
                </a:solidFill>
                <a:latin typeface="Inter" panose="02000503000000020004" pitchFamily="2" charset="0"/>
                <a:ea typeface="Inter" panose="02000503000000020004" pitchFamily="2" charset="0"/>
              </a:defRPr>
            </a:lvl1pPr>
            <a:lvl2pPr>
              <a:lnSpc>
                <a:spcPct val="150000"/>
              </a:lnSpc>
              <a:defRPr sz="1800">
                <a:solidFill>
                  <a:schemeClr val="bg1"/>
                </a:solidFill>
                <a:latin typeface="+mn-lt"/>
                <a:ea typeface="Inter" panose="02000503000000020004" pitchFamily="2" charset="0"/>
              </a:defRPr>
            </a:lvl2pPr>
            <a:lvl3pPr>
              <a:lnSpc>
                <a:spcPct val="150000"/>
              </a:lnSpc>
              <a:defRPr sz="1800">
                <a:solidFill>
                  <a:schemeClr val="bg1"/>
                </a:solidFill>
                <a:latin typeface="Inter" panose="02000503000000020004" pitchFamily="2" charset="0"/>
                <a:ea typeface="Inter" panose="02000503000000020004" pitchFamily="2" charset="0"/>
              </a:defRPr>
            </a:lvl3pPr>
            <a:lvl4pPr>
              <a:lnSpc>
                <a:spcPct val="150000"/>
              </a:lnSpc>
              <a:defRPr sz="1800">
                <a:solidFill>
                  <a:schemeClr val="bg1"/>
                </a:solidFill>
                <a:latin typeface="Inter" panose="02000503000000020004" pitchFamily="2" charset="0"/>
                <a:ea typeface="Inter" panose="02000503000000020004" pitchFamily="2" charset="0"/>
              </a:defRPr>
            </a:lvl4pPr>
            <a:lvl5pPr>
              <a:lnSpc>
                <a:spcPct val="150000"/>
              </a:lnSpc>
              <a:defRPr sz="1800">
                <a:solidFill>
                  <a:schemeClr val="bg1"/>
                </a:solidFill>
                <a:latin typeface="Inter" panose="02000503000000020004" pitchFamily="2" charset="0"/>
                <a:ea typeface="Inter" panose="02000503000000020004" pitchFamily="2" charset="0"/>
              </a:defRPr>
            </a:lvl5pPr>
          </a:lstStyle>
          <a:p>
            <a:pPr lvl="0"/>
            <a:r>
              <a:rPr lang="en-US" dirty="0"/>
              <a:t>Please use this space to insert written content as required. Please use Inter or Arial with a minimum font size of 16pt and avoid changing the </a:t>
            </a:r>
            <a:r>
              <a:rPr lang="en-US" dirty="0" err="1"/>
              <a:t>colour</a:t>
            </a:r>
            <a:r>
              <a:rPr lang="en-US" dirty="0"/>
              <a:t> of the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Slide Number Placeholder 3">
            <a:extLst>
              <a:ext uri="{FF2B5EF4-FFF2-40B4-BE49-F238E27FC236}">
                <a16:creationId xmlns:a16="http://schemas.microsoft.com/office/drawing/2014/main" id="{8D41442C-0600-5C76-C581-D615E9BBF8E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8D41442C-0600-5C76-C581-D615E9BBF8E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9C8E6E03-32B1-C5CD-664E-063384D556D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7AF76EB2-7323-DE1D-B4D9-E10245CCA7F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18" name="Picture 17">
            <a:extLst>
              <a:ext uri="{FF2B5EF4-FFF2-40B4-BE49-F238E27FC236}">
                <a16:creationId xmlns:a16="http://schemas.microsoft.com/office/drawing/2014/main" id="{0C9087A8-57F0-4F52-0D4C-4A508308343B}"/>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1293220960"/>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theme" Target="../theme/theme1.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Title Placeholder 6">
            <a:extLst>
              <a:ext uri="{FF2B5EF4-FFF2-40B4-BE49-F238E27FC236}">
                <a16:creationId xmlns:a16="http://schemas.microsoft.com/office/drawing/2014/main" id="{8D95A3C9-9C62-4772-A1CE-36239AA18826}"/>
              </a:ext>
            </a:extLst>
          </p:cNvPr>
          <p:cNvSpPr>
            <a:spLocks noGrp="1"/>
          </p:cNvSpPr>
          <p:nvPr>
            <p:ph type="title"/>
          </p:nvPr>
        </p:nvSpPr>
        <p:spPr>
          <a:xfrm>
            <a:off x="466725" y="365125"/>
            <a:ext cx="4324350" cy="1325563"/>
          </a:xfrm>
          <a:prstGeom prst="rect">
            <a:avLst/>
          </a:prstGeom>
        </p:spPr>
        <p:txBody>
          <a:bodyPr vert="horz" lIns="91440" tIns="45720" rIns="91440" bIns="45720" rtlCol="0" anchor="ctr">
            <a:normAutofit/>
          </a:bodyPr>
          <a:lstStyle/>
          <a:p>
            <a:r>
              <a:rPr lang="en-US" dirty="0"/>
              <a:t>This is the slide master template</a:t>
            </a:r>
            <a:endParaRPr lang="en-GB" dirty="0"/>
          </a:p>
        </p:txBody>
      </p:sp>
      <p:sp>
        <p:nvSpPr>
          <p:cNvPr id="8" name="Text Placeholder 7">
            <a:extLst>
              <a:ext uri="{FF2B5EF4-FFF2-40B4-BE49-F238E27FC236}">
                <a16:creationId xmlns:a16="http://schemas.microsoft.com/office/drawing/2014/main" id="{D8910A4F-E315-42EE-8468-BC6F4004260A}"/>
              </a:ext>
            </a:extLst>
          </p:cNvPr>
          <p:cNvSpPr>
            <a:spLocks noGrp="1"/>
          </p:cNvSpPr>
          <p:nvPr>
            <p:ph type="body" idx="1"/>
          </p:nvPr>
        </p:nvSpPr>
        <p:spPr>
          <a:xfrm>
            <a:off x="466725" y="1901825"/>
            <a:ext cx="4324350" cy="1325563"/>
          </a:xfrm>
          <a:prstGeom prst="rect">
            <a:avLst/>
          </a:prstGeom>
        </p:spPr>
        <p:txBody>
          <a:bodyPr vert="horz" lIns="91440" tIns="45720" rIns="91440" bIns="45720" rtlCol="0">
            <a:normAutofit/>
          </a:bodyPr>
          <a:lstStyle/>
          <a:p>
            <a:pPr lvl="0"/>
            <a:r>
              <a:rPr lang="en-US" dirty="0"/>
              <a:t>Please select from the available layout slides</a:t>
            </a:r>
            <a:endParaRPr lang="en-GB" dirty="0"/>
          </a:p>
        </p:txBody>
      </p:sp>
      <p:sp>
        <p:nvSpPr>
          <p:cNvPr id="13" name="Slide Number Placeholder 3">
            <a:extLst>
              <a:ext uri="{FF2B5EF4-FFF2-40B4-BE49-F238E27FC236}">
                <a16:creationId xmlns:a16="http://schemas.microsoft.com/office/drawing/2014/main" id="{7AF620A7-12BD-DC1D-28B9-39555B42583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5" name="Slide Number Placeholder 3">
            <a:extLst>
              <a:ext uri="{FF2B5EF4-FFF2-40B4-BE49-F238E27FC236}">
                <a16:creationId xmlns:a16="http://schemas.microsoft.com/office/drawing/2014/main" id="{7AF620A7-12BD-DC1D-28B9-39555B42583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6" name="Slide Number Placeholder 3">
            <a:extLst>
              <a:ext uri="{FF2B5EF4-FFF2-40B4-BE49-F238E27FC236}">
                <a16:creationId xmlns:a16="http://schemas.microsoft.com/office/drawing/2014/main" id="{92150014-01A6-5B4B-E588-92E6B23993A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A995030A-F0D3-F004-3FF4-60F89D1F86A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Tree>
    <p:extLst>
      <p:ext uri="{BB962C8B-B14F-4D97-AF65-F5344CB8AC3E}">
        <p14:creationId xmlns:p14="http://schemas.microsoft.com/office/powerpoint/2010/main" val="4492118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2" r:id="rId31"/>
    <p:sldLayoutId id="2147483691" r:id="rId32"/>
    <p:sldLayoutId id="2147483693" r:id="rId33"/>
    <p:sldLayoutId id="2147483694" r:id="rId34"/>
    <p:sldLayoutId id="2147483695" r:id="rId35"/>
    <p:sldLayoutId id="2147483696" r:id="rId36"/>
    <p:sldLayoutId id="2147483697" r:id="rId37"/>
    <p:sldLayoutId id="2147483698" r:id="rId38"/>
    <p:sldLayoutId id="2147483699" r:id="rId39"/>
    <p:sldLayoutId id="2147483700" r:id="rId40"/>
    <p:sldLayoutId id="2147483701" r:id="rId41"/>
  </p:sldLayoutIdLst>
  <p:txStyles>
    <p:titleStyle>
      <a:lvl1pPr algn="l" defTabSz="914400" rtl="0" eaLnBrk="1" latinLnBrk="0" hangingPunct="1">
        <a:lnSpc>
          <a:spcPct val="90000"/>
        </a:lnSpc>
        <a:spcBef>
          <a:spcPct val="0"/>
        </a:spcBef>
        <a:buNone/>
        <a:defRPr sz="4000" b="1" kern="1200">
          <a:solidFill>
            <a:schemeClr val="tx1"/>
          </a:solidFill>
          <a:latin typeface="+mj-lt"/>
          <a:ea typeface="Lora SemiBold" charset="0"/>
          <a:cs typeface="Lora SemiBold" charset="0"/>
        </a:defRPr>
      </a:lvl1pPr>
    </p:titleStyle>
    <p:body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mn-lt"/>
          <a:ea typeface="Inter" charset="0"/>
          <a:cs typeface="Inter"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07E045-7BF5-7703-32BB-921D15C20F1A}"/>
              </a:ext>
            </a:extLst>
          </p:cNvPr>
          <p:cNvSpPr>
            <a:spLocks noGrp="1"/>
          </p:cNvSpPr>
          <p:nvPr>
            <p:ph type="ctrTitle"/>
          </p:nvPr>
        </p:nvSpPr>
        <p:spPr>
          <a:xfrm>
            <a:off x="724988" y="722208"/>
            <a:ext cx="4120710" cy="2108078"/>
          </a:xfrm>
        </p:spPr>
        <p:txBody>
          <a:bodyPr>
            <a:normAutofit fontScale="90000"/>
          </a:bodyPr>
          <a:lstStyle/>
          <a:p>
            <a:r>
              <a:rPr lang="en-US" dirty="0">
                <a:latin typeface="Lora SemiBold"/>
              </a:rPr>
              <a:t>‘On the Pulse’ Engagement Survey – June 2024</a:t>
            </a:r>
          </a:p>
        </p:txBody>
      </p:sp>
      <p:sp>
        <p:nvSpPr>
          <p:cNvPr id="3" name="Subtitle 2">
            <a:extLst>
              <a:ext uri="{FF2B5EF4-FFF2-40B4-BE49-F238E27FC236}">
                <a16:creationId xmlns:a16="http://schemas.microsoft.com/office/drawing/2014/main" id="{96652783-E6A5-EE8F-BFD3-B72DE4770087}"/>
              </a:ext>
            </a:extLst>
          </p:cNvPr>
          <p:cNvSpPr>
            <a:spLocks noGrp="1"/>
          </p:cNvSpPr>
          <p:nvPr>
            <p:ph type="subTitle" idx="1"/>
          </p:nvPr>
        </p:nvSpPr>
        <p:spPr/>
        <p:txBody>
          <a:bodyPr vert="horz" lIns="91440" tIns="45720" rIns="91440" bIns="45720" rtlCol="0" anchor="t">
            <a:normAutofit/>
          </a:bodyPr>
          <a:lstStyle/>
          <a:p>
            <a:endParaRPr lang="en-US" dirty="0">
              <a:latin typeface="Inter"/>
            </a:endParaRPr>
          </a:p>
          <a:p>
            <a:endParaRPr lang="en-US" dirty="0">
              <a:latin typeface="Inter"/>
            </a:endParaRPr>
          </a:p>
          <a:p>
            <a:r>
              <a:rPr lang="en-US" dirty="0">
                <a:latin typeface="Inter"/>
              </a:rPr>
              <a:t>Key findings for Board Sept 2024</a:t>
            </a:r>
            <a:endParaRPr lang="en-US" dirty="0"/>
          </a:p>
        </p:txBody>
      </p:sp>
      <p:pic>
        <p:nvPicPr>
          <p:cNvPr id="10" name="Picture 10">
            <a:extLst>
              <a:ext uri="{FF2B5EF4-FFF2-40B4-BE49-F238E27FC236}">
                <a16:creationId xmlns:a16="http://schemas.microsoft.com/office/drawing/2014/main" id="{5BF093F6-743E-DFC5-7B4B-C2E3363C5815}"/>
              </a:ext>
              <a:ext uri="{C183D7F6-B498-43B3-948B-1728B52AA6E4}">
                <adec:decorative xmlns:adec="http://schemas.microsoft.com/office/drawing/2017/decorative" val="1"/>
              </a:ext>
            </a:extLst>
          </p:cNvPr>
          <p:cNvPicPr>
            <a:picLocks noGrp="1" noChangeAspect="1"/>
          </p:cNvPicPr>
          <p:nvPr>
            <p:ph type="pic" sz="quarter" idx="10"/>
          </p:nvPr>
        </p:nvPicPr>
        <p:blipFill>
          <a:blip r:embed="rId2"/>
          <a:srcRect l="2959" r="2959"/>
          <a:stretch/>
        </p:blipFill>
        <p:spPr/>
      </p:pic>
      <p:sp>
        <p:nvSpPr>
          <p:cNvPr id="9" name="Slide Number Placeholder 3">
            <a:extLst>
              <a:ext uri="{FF2B5EF4-FFF2-40B4-BE49-F238E27FC236}">
                <a16:creationId xmlns:a16="http://schemas.microsoft.com/office/drawing/2014/main" id="{94A79DC7-EE18-CEA0-2EE2-AC2C8D4A90E2}"/>
              </a:ext>
              <a:ext uri="{C183D7F6-B498-43B3-948B-1728B52AA6E4}">
                <adec:decorative xmlns:adec="http://schemas.microsoft.com/office/drawing/2017/decorative" val="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1</a:t>
            </a:fld>
            <a:endParaRPr lang="en-US" sz="1200">
              <a:solidFill>
                <a:schemeClr val="bg1"/>
              </a:solidFill>
              <a:latin typeface="Inter" panose="02000503000000020004" pitchFamily="2" charset="0"/>
              <a:ea typeface="Inter" panose="02000503000000020004" pitchFamily="2" charset="0"/>
            </a:endParaRPr>
          </a:p>
        </p:txBody>
      </p:sp>
    </p:spTree>
    <p:extLst>
      <p:ext uri="{BB962C8B-B14F-4D97-AF65-F5344CB8AC3E}">
        <p14:creationId xmlns:p14="http://schemas.microsoft.com/office/powerpoint/2010/main" val="30249861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FA61BF-186A-24B2-84B9-1997C0FFB138}"/>
              </a:ext>
            </a:extLst>
          </p:cNvPr>
          <p:cNvSpPr>
            <a:spLocks noGrp="1"/>
          </p:cNvSpPr>
          <p:nvPr>
            <p:ph type="ctrTitle"/>
          </p:nvPr>
        </p:nvSpPr>
        <p:spPr>
          <a:xfrm>
            <a:off x="496384" y="487510"/>
            <a:ext cx="8629143" cy="702935"/>
          </a:xfrm>
        </p:spPr>
        <p:txBody>
          <a:bodyPr/>
          <a:lstStyle/>
          <a:p>
            <a:r>
              <a:rPr lang="en-GB" dirty="0"/>
              <a:t>Response rates </a:t>
            </a:r>
          </a:p>
        </p:txBody>
      </p:sp>
      <p:pic>
        <p:nvPicPr>
          <p:cNvPr id="6" name="Picture Placeholder 5">
            <a:extLst>
              <a:ext uri="{FF2B5EF4-FFF2-40B4-BE49-F238E27FC236}">
                <a16:creationId xmlns:a16="http://schemas.microsoft.com/office/drawing/2014/main" id="{C11F45D4-B6FF-0F27-26ED-2BE45B446D49}"/>
              </a:ext>
              <a:ext uri="{C183D7F6-B498-43B3-948B-1728B52AA6E4}">
                <adec:decorative xmlns:adec="http://schemas.microsoft.com/office/drawing/2017/decorative" val="1"/>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l="36559" r="36559"/>
          <a:stretch>
            <a:fillRect/>
          </a:stretch>
        </p:blipFill>
        <p:spPr>
          <a:xfrm>
            <a:off x="9125527" y="0"/>
            <a:ext cx="3066474" cy="6858000"/>
          </a:xfrm>
        </p:spPr>
      </p:pic>
      <p:graphicFrame>
        <p:nvGraphicFramePr>
          <p:cNvPr id="4" name="Table 3">
            <a:extLst>
              <a:ext uri="{FF2B5EF4-FFF2-40B4-BE49-F238E27FC236}">
                <a16:creationId xmlns:a16="http://schemas.microsoft.com/office/drawing/2014/main" id="{96E311DD-36F6-5BBC-F54E-931344921D0F}"/>
              </a:ext>
            </a:extLst>
          </p:cNvPr>
          <p:cNvGraphicFramePr>
            <a:graphicFrameLocks noGrp="1"/>
          </p:cNvGraphicFramePr>
          <p:nvPr>
            <p:extLst>
              <p:ext uri="{D42A27DB-BD31-4B8C-83A1-F6EECF244321}">
                <p14:modId xmlns:p14="http://schemas.microsoft.com/office/powerpoint/2010/main" val="2134974650"/>
              </p:ext>
            </p:extLst>
          </p:nvPr>
        </p:nvGraphicFramePr>
        <p:xfrm>
          <a:off x="559259" y="1190445"/>
          <a:ext cx="8128000" cy="5191760"/>
        </p:xfrm>
        <a:graphic>
          <a:graphicData uri="http://schemas.openxmlformats.org/drawingml/2006/table">
            <a:tbl>
              <a:tblPr firstRow="1" bandRow="1">
                <a:tableStyleId>{5C22544A-7EE6-4342-B048-85BDC9FD1C3A}</a:tableStyleId>
              </a:tblPr>
              <a:tblGrid>
                <a:gridCol w="4502935">
                  <a:extLst>
                    <a:ext uri="{9D8B030D-6E8A-4147-A177-3AD203B41FA5}">
                      <a16:colId xmlns:a16="http://schemas.microsoft.com/office/drawing/2014/main" val="1221383785"/>
                    </a:ext>
                  </a:extLst>
                </a:gridCol>
                <a:gridCol w="1225484">
                  <a:extLst>
                    <a:ext uri="{9D8B030D-6E8A-4147-A177-3AD203B41FA5}">
                      <a16:colId xmlns:a16="http://schemas.microsoft.com/office/drawing/2014/main" val="179243529"/>
                    </a:ext>
                  </a:extLst>
                </a:gridCol>
                <a:gridCol w="1244338">
                  <a:extLst>
                    <a:ext uri="{9D8B030D-6E8A-4147-A177-3AD203B41FA5}">
                      <a16:colId xmlns:a16="http://schemas.microsoft.com/office/drawing/2014/main" val="3617995622"/>
                    </a:ext>
                  </a:extLst>
                </a:gridCol>
                <a:gridCol w="1155243">
                  <a:extLst>
                    <a:ext uri="{9D8B030D-6E8A-4147-A177-3AD203B41FA5}">
                      <a16:colId xmlns:a16="http://schemas.microsoft.com/office/drawing/2014/main" val="1252958639"/>
                    </a:ext>
                  </a:extLst>
                </a:gridCol>
              </a:tblGrid>
              <a:tr h="370840">
                <a:tc>
                  <a:txBody>
                    <a:bodyPr/>
                    <a:lstStyle/>
                    <a:p>
                      <a:endParaRPr lang="en-GB"/>
                    </a:p>
                  </a:txBody>
                  <a:tcPr/>
                </a:tc>
                <a:tc>
                  <a:txBody>
                    <a:bodyPr/>
                    <a:lstStyle/>
                    <a:p>
                      <a:r>
                        <a:rPr lang="en-GB"/>
                        <a:t>2024</a:t>
                      </a:r>
                      <a:endParaRPr lang="en-GB" dirty="0"/>
                    </a:p>
                  </a:txBody>
                  <a:tcPr/>
                </a:tc>
                <a:tc>
                  <a:txBody>
                    <a:bodyPr/>
                    <a:lstStyle/>
                    <a:p>
                      <a:r>
                        <a:rPr lang="en-GB"/>
                        <a:t>2023</a:t>
                      </a:r>
                      <a:endParaRPr lang="en-GB" dirty="0"/>
                    </a:p>
                  </a:txBody>
                  <a:tcPr/>
                </a:tc>
                <a:tc>
                  <a:txBody>
                    <a:bodyPr/>
                    <a:lstStyle/>
                    <a:p>
                      <a:r>
                        <a:rPr lang="en-GB"/>
                        <a:t>2022</a:t>
                      </a:r>
                      <a:endParaRPr lang="en-GB" dirty="0"/>
                    </a:p>
                  </a:txBody>
                  <a:tcPr/>
                </a:tc>
                <a:extLst>
                  <a:ext uri="{0D108BD9-81ED-4DB2-BD59-A6C34878D82A}">
                    <a16:rowId xmlns:a16="http://schemas.microsoft.com/office/drawing/2014/main" val="204964916"/>
                  </a:ext>
                </a:extLst>
              </a:tr>
              <a:tr h="370840">
                <a:tc>
                  <a:txBody>
                    <a:bodyPr/>
                    <a:lstStyle/>
                    <a:p>
                      <a:r>
                        <a:rPr lang="en-GB" dirty="0"/>
                        <a:t>NICE Overall</a:t>
                      </a:r>
                    </a:p>
                  </a:txBody>
                  <a:tcPr/>
                </a:tc>
                <a:tc>
                  <a:txBody>
                    <a:bodyPr/>
                    <a:lstStyle/>
                    <a:p>
                      <a:r>
                        <a:rPr lang="en-GB" dirty="0"/>
                        <a:t>64%</a:t>
                      </a:r>
                    </a:p>
                  </a:txBody>
                  <a:tcPr/>
                </a:tc>
                <a:tc>
                  <a:txBody>
                    <a:bodyPr/>
                    <a:lstStyle/>
                    <a:p>
                      <a:r>
                        <a:rPr lang="en-GB" dirty="0"/>
                        <a:t>54%</a:t>
                      </a:r>
                    </a:p>
                  </a:txBody>
                  <a:tcPr/>
                </a:tc>
                <a:tc>
                  <a:txBody>
                    <a:bodyPr/>
                    <a:lstStyle/>
                    <a:p>
                      <a:r>
                        <a:rPr lang="en-GB" dirty="0"/>
                        <a:t>77%</a:t>
                      </a:r>
                    </a:p>
                  </a:txBody>
                  <a:tcPr/>
                </a:tc>
                <a:extLst>
                  <a:ext uri="{0D108BD9-81ED-4DB2-BD59-A6C34878D82A}">
                    <a16:rowId xmlns:a16="http://schemas.microsoft.com/office/drawing/2014/main" val="1129398192"/>
                  </a:ext>
                </a:extLst>
              </a:tr>
              <a:tr h="370840">
                <a:tc>
                  <a:txBody>
                    <a:bodyPr/>
                    <a:lstStyle/>
                    <a:p>
                      <a:endParaRPr lang="en-GB"/>
                    </a:p>
                  </a:txBody>
                  <a:tcPr>
                    <a:solidFill>
                      <a:srgbClr val="228096"/>
                    </a:solidFill>
                  </a:tcPr>
                </a:tc>
                <a:tc>
                  <a:txBody>
                    <a:bodyPr/>
                    <a:lstStyle/>
                    <a:p>
                      <a:endParaRPr lang="en-GB"/>
                    </a:p>
                  </a:txBody>
                  <a:tcPr>
                    <a:solidFill>
                      <a:srgbClr val="228096"/>
                    </a:solidFill>
                  </a:tcPr>
                </a:tc>
                <a:tc>
                  <a:txBody>
                    <a:bodyPr/>
                    <a:lstStyle/>
                    <a:p>
                      <a:endParaRPr lang="en-GB"/>
                    </a:p>
                  </a:txBody>
                  <a:tcPr>
                    <a:solidFill>
                      <a:srgbClr val="228096"/>
                    </a:solidFill>
                  </a:tcPr>
                </a:tc>
                <a:tc>
                  <a:txBody>
                    <a:bodyPr/>
                    <a:lstStyle/>
                    <a:p>
                      <a:endParaRPr lang="en-GB" dirty="0"/>
                    </a:p>
                  </a:txBody>
                  <a:tcPr>
                    <a:solidFill>
                      <a:srgbClr val="228096"/>
                    </a:solidFill>
                  </a:tcPr>
                </a:tc>
                <a:extLst>
                  <a:ext uri="{0D108BD9-81ED-4DB2-BD59-A6C34878D82A}">
                    <a16:rowId xmlns:a16="http://schemas.microsoft.com/office/drawing/2014/main" val="216339948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People, Places &amp; Improvement</a:t>
                      </a:r>
                    </a:p>
                  </a:txBody>
                  <a:tcPr/>
                </a:tc>
                <a:tc>
                  <a:txBody>
                    <a:bodyPr/>
                    <a:lstStyle/>
                    <a:p>
                      <a:r>
                        <a:rPr lang="en-GB" dirty="0"/>
                        <a:t>82%</a:t>
                      </a:r>
                    </a:p>
                  </a:txBody>
                  <a:tcPr/>
                </a:tc>
                <a:tc>
                  <a:txBody>
                    <a:bodyPr/>
                    <a:lstStyle/>
                    <a:p>
                      <a:r>
                        <a:rPr lang="en-GB" dirty="0"/>
                        <a:t>76%</a:t>
                      </a:r>
                    </a:p>
                  </a:txBody>
                  <a:tcPr/>
                </a:tc>
                <a:tc>
                  <a:txBody>
                    <a:bodyPr/>
                    <a:lstStyle/>
                    <a:p>
                      <a:r>
                        <a:rPr lang="en-GB" dirty="0"/>
                        <a:t>79%</a:t>
                      </a:r>
                    </a:p>
                  </a:txBody>
                  <a:tcPr/>
                </a:tc>
                <a:extLst>
                  <a:ext uri="{0D108BD9-81ED-4DB2-BD59-A6C34878D82A}">
                    <a16:rowId xmlns:a16="http://schemas.microsoft.com/office/drawing/2014/main" val="3457587390"/>
                  </a:ext>
                </a:extLst>
              </a:tr>
              <a:tr h="370840">
                <a:tc>
                  <a:txBody>
                    <a:bodyPr/>
                    <a:lstStyle/>
                    <a:p>
                      <a:r>
                        <a:rPr lang="en-GB" dirty="0"/>
                        <a:t>Strategy, Policy &amp; International</a:t>
                      </a:r>
                    </a:p>
                  </a:txBody>
                  <a:tcPr/>
                </a:tc>
                <a:tc>
                  <a:txBody>
                    <a:bodyPr/>
                    <a:lstStyle/>
                    <a:p>
                      <a:r>
                        <a:rPr lang="en-GB" dirty="0"/>
                        <a:t>82%</a:t>
                      </a:r>
                    </a:p>
                  </a:txBody>
                  <a:tcPr/>
                </a:tc>
                <a:tc>
                  <a:txBody>
                    <a:bodyPr/>
                    <a:lstStyle/>
                    <a:p>
                      <a:r>
                        <a:rPr lang="en-GB" dirty="0"/>
                        <a:t>63%</a:t>
                      </a:r>
                    </a:p>
                  </a:txBody>
                  <a:tcPr/>
                </a:tc>
                <a:tc>
                  <a:txBody>
                    <a:bodyPr/>
                    <a:lstStyle/>
                    <a:p>
                      <a:r>
                        <a:rPr lang="en-GB" dirty="0"/>
                        <a:t>90%</a:t>
                      </a:r>
                    </a:p>
                  </a:txBody>
                  <a:tcPr/>
                </a:tc>
                <a:extLst>
                  <a:ext uri="{0D108BD9-81ED-4DB2-BD59-A6C34878D82A}">
                    <a16:rowId xmlns:a16="http://schemas.microsoft.com/office/drawing/2014/main" val="2134319776"/>
                  </a:ext>
                </a:extLst>
              </a:tr>
              <a:tr h="370840">
                <a:tc>
                  <a:txBody>
                    <a:bodyPr/>
                    <a:lstStyle/>
                    <a:p>
                      <a:r>
                        <a:rPr lang="en-GB" dirty="0"/>
                        <a:t>Impact &amp; Partnership</a:t>
                      </a:r>
                    </a:p>
                  </a:txBody>
                  <a:tcPr/>
                </a:tc>
                <a:tc>
                  <a:txBody>
                    <a:bodyPr/>
                    <a:lstStyle/>
                    <a:p>
                      <a:r>
                        <a:rPr lang="en-GB" dirty="0"/>
                        <a:t>77%</a:t>
                      </a:r>
                    </a:p>
                  </a:txBody>
                  <a:tcPr/>
                </a:tc>
                <a:tc>
                  <a:txBody>
                    <a:bodyPr/>
                    <a:lstStyle/>
                    <a:p>
                      <a:r>
                        <a:rPr lang="en-GB" dirty="0"/>
                        <a:t>70%</a:t>
                      </a:r>
                    </a:p>
                  </a:txBody>
                  <a:tcPr/>
                </a:tc>
                <a:tc>
                  <a:txBody>
                    <a:bodyPr/>
                    <a:lstStyle/>
                    <a:p>
                      <a:r>
                        <a:rPr lang="en-GB" dirty="0"/>
                        <a:t>84%</a:t>
                      </a:r>
                    </a:p>
                  </a:txBody>
                  <a:tcPr/>
                </a:tc>
                <a:extLst>
                  <a:ext uri="{0D108BD9-81ED-4DB2-BD59-A6C34878D82A}">
                    <a16:rowId xmlns:a16="http://schemas.microsoft.com/office/drawing/2014/main" val="1239660671"/>
                  </a:ext>
                </a:extLst>
              </a:tr>
              <a:tr h="370840">
                <a:tc>
                  <a:txBody>
                    <a:bodyPr/>
                    <a:lstStyle/>
                    <a:p>
                      <a:r>
                        <a:rPr lang="en-GB" dirty="0"/>
                        <a:t>Science, Evidence &amp; Analytics</a:t>
                      </a:r>
                    </a:p>
                  </a:txBody>
                  <a:tcPr/>
                </a:tc>
                <a:tc>
                  <a:txBody>
                    <a:bodyPr/>
                    <a:lstStyle/>
                    <a:p>
                      <a:r>
                        <a:rPr lang="en-GB" dirty="0"/>
                        <a:t>77%</a:t>
                      </a:r>
                    </a:p>
                  </a:txBody>
                  <a:tcPr/>
                </a:tc>
                <a:tc>
                  <a:txBody>
                    <a:bodyPr/>
                    <a:lstStyle/>
                    <a:p>
                      <a:r>
                        <a:rPr lang="en-GB" dirty="0"/>
                        <a:t>69%</a:t>
                      </a:r>
                    </a:p>
                  </a:txBody>
                  <a:tcPr/>
                </a:tc>
                <a:tc>
                  <a:txBody>
                    <a:bodyPr/>
                    <a:lstStyle/>
                    <a:p>
                      <a:r>
                        <a:rPr lang="en-GB" dirty="0"/>
                        <a:t>86%</a:t>
                      </a:r>
                    </a:p>
                  </a:txBody>
                  <a:tcPr/>
                </a:tc>
                <a:extLst>
                  <a:ext uri="{0D108BD9-81ED-4DB2-BD59-A6C34878D82A}">
                    <a16:rowId xmlns:a16="http://schemas.microsoft.com/office/drawing/2014/main" val="2952894922"/>
                  </a:ext>
                </a:extLst>
              </a:tr>
              <a:tr h="370840">
                <a:tc>
                  <a:txBody>
                    <a:bodyPr/>
                    <a:lstStyle/>
                    <a:p>
                      <a:r>
                        <a:rPr lang="en-GB" dirty="0"/>
                        <a:t>Guidelines</a:t>
                      </a:r>
                    </a:p>
                  </a:txBody>
                  <a:tcPr/>
                </a:tc>
                <a:tc>
                  <a:txBody>
                    <a:bodyPr/>
                    <a:lstStyle/>
                    <a:p>
                      <a:r>
                        <a:rPr lang="en-GB" dirty="0"/>
                        <a:t>67%</a:t>
                      </a:r>
                    </a:p>
                  </a:txBody>
                  <a:tcPr/>
                </a:tc>
                <a:tc>
                  <a:txBody>
                    <a:bodyPr/>
                    <a:lstStyle/>
                    <a:p>
                      <a:r>
                        <a:rPr lang="en-GB" dirty="0"/>
                        <a:t>55%</a:t>
                      </a:r>
                    </a:p>
                  </a:txBody>
                  <a:tcPr/>
                </a:tc>
                <a:tc>
                  <a:txBody>
                    <a:bodyPr/>
                    <a:lstStyle/>
                    <a:p>
                      <a:r>
                        <a:rPr lang="en-GB" dirty="0"/>
                        <a:t>73%</a:t>
                      </a:r>
                    </a:p>
                  </a:txBody>
                  <a:tcPr/>
                </a:tc>
                <a:extLst>
                  <a:ext uri="{0D108BD9-81ED-4DB2-BD59-A6C34878D82A}">
                    <a16:rowId xmlns:a16="http://schemas.microsoft.com/office/drawing/2014/main" val="83056344"/>
                  </a:ext>
                </a:extLst>
              </a:tr>
              <a:tr h="370840">
                <a:tc>
                  <a:txBody>
                    <a:bodyPr/>
                    <a:lstStyle/>
                    <a:p>
                      <a:r>
                        <a:rPr lang="en-GB" dirty="0"/>
                        <a:t>Finance, Corporate &amp; Commercial</a:t>
                      </a:r>
                    </a:p>
                  </a:txBody>
                  <a:tcPr/>
                </a:tc>
                <a:tc>
                  <a:txBody>
                    <a:bodyPr/>
                    <a:lstStyle/>
                    <a:p>
                      <a:r>
                        <a:rPr lang="en-GB" dirty="0"/>
                        <a:t>65%</a:t>
                      </a:r>
                    </a:p>
                  </a:txBody>
                  <a:tcPr/>
                </a:tc>
                <a:tc>
                  <a:txBody>
                    <a:bodyPr/>
                    <a:lstStyle/>
                    <a:p>
                      <a:r>
                        <a:rPr lang="en-GB" dirty="0"/>
                        <a:t>51%</a:t>
                      </a:r>
                    </a:p>
                  </a:txBody>
                  <a:tcPr/>
                </a:tc>
                <a:tc>
                  <a:txBody>
                    <a:bodyPr/>
                    <a:lstStyle/>
                    <a:p>
                      <a:r>
                        <a:rPr lang="en-GB" dirty="0"/>
                        <a:t>80%</a:t>
                      </a:r>
                    </a:p>
                  </a:txBody>
                  <a:tcPr/>
                </a:tc>
                <a:extLst>
                  <a:ext uri="{0D108BD9-81ED-4DB2-BD59-A6C34878D82A}">
                    <a16:rowId xmlns:a16="http://schemas.microsoft.com/office/drawing/2014/main" val="52589502"/>
                  </a:ext>
                </a:extLst>
              </a:tr>
              <a:tr h="370840">
                <a:tc>
                  <a:txBody>
                    <a:bodyPr/>
                    <a:lstStyle/>
                    <a:p>
                      <a:r>
                        <a:rPr lang="en-GB" dirty="0"/>
                        <a:t>Communications</a:t>
                      </a:r>
                    </a:p>
                  </a:txBody>
                  <a:tcPr/>
                </a:tc>
                <a:tc>
                  <a:txBody>
                    <a:bodyPr/>
                    <a:lstStyle/>
                    <a:p>
                      <a:r>
                        <a:rPr lang="en-GB" dirty="0"/>
                        <a:t>62%</a:t>
                      </a:r>
                    </a:p>
                  </a:txBody>
                  <a:tcPr/>
                </a:tc>
                <a:tc>
                  <a:txBody>
                    <a:bodyPr/>
                    <a:lstStyle/>
                    <a:p>
                      <a:r>
                        <a:rPr lang="en-GB" dirty="0"/>
                        <a:t>62%</a:t>
                      </a:r>
                    </a:p>
                  </a:txBody>
                  <a:tcPr/>
                </a:tc>
                <a:tc>
                  <a:txBody>
                    <a:bodyPr/>
                    <a:lstStyle/>
                    <a:p>
                      <a:r>
                        <a:rPr lang="en-GB" dirty="0"/>
                        <a:t>85%</a:t>
                      </a:r>
                    </a:p>
                  </a:txBody>
                  <a:tcPr/>
                </a:tc>
                <a:extLst>
                  <a:ext uri="{0D108BD9-81ED-4DB2-BD59-A6C34878D82A}">
                    <a16:rowId xmlns:a16="http://schemas.microsoft.com/office/drawing/2014/main" val="852263410"/>
                  </a:ext>
                </a:extLst>
              </a:tr>
              <a:tr h="370840">
                <a:tc>
                  <a:txBody>
                    <a:bodyPr/>
                    <a:lstStyle/>
                    <a:p>
                      <a:r>
                        <a:rPr lang="en-GB" dirty="0"/>
                        <a:t>Health Tech</a:t>
                      </a:r>
                    </a:p>
                  </a:txBody>
                  <a:tcPr/>
                </a:tc>
                <a:tc>
                  <a:txBody>
                    <a:bodyPr/>
                    <a:lstStyle/>
                    <a:p>
                      <a:r>
                        <a:rPr lang="en-GB" dirty="0"/>
                        <a:t>59%</a:t>
                      </a:r>
                    </a:p>
                  </a:txBody>
                  <a:tcPr/>
                </a:tc>
                <a:tc>
                  <a:txBody>
                    <a:bodyPr/>
                    <a:lstStyle/>
                    <a:p>
                      <a:r>
                        <a:rPr lang="en-GB" dirty="0"/>
                        <a:t>46%</a:t>
                      </a:r>
                    </a:p>
                  </a:txBody>
                  <a:tcPr/>
                </a:tc>
                <a:tc>
                  <a:txBody>
                    <a:bodyPr/>
                    <a:lstStyle/>
                    <a:p>
                      <a:r>
                        <a:rPr lang="en-GB" dirty="0"/>
                        <a:t>73%</a:t>
                      </a:r>
                    </a:p>
                  </a:txBody>
                  <a:tcPr/>
                </a:tc>
                <a:extLst>
                  <a:ext uri="{0D108BD9-81ED-4DB2-BD59-A6C34878D82A}">
                    <a16:rowId xmlns:a16="http://schemas.microsoft.com/office/drawing/2014/main" val="3965193488"/>
                  </a:ext>
                </a:extLst>
              </a:tr>
              <a:tr h="370840">
                <a:tc>
                  <a:txBody>
                    <a:bodyPr/>
                    <a:lstStyle/>
                    <a:p>
                      <a:r>
                        <a:rPr lang="en-GB" dirty="0"/>
                        <a:t>Medicines</a:t>
                      </a:r>
                    </a:p>
                  </a:txBody>
                  <a:tcPr/>
                </a:tc>
                <a:tc>
                  <a:txBody>
                    <a:bodyPr/>
                    <a:lstStyle/>
                    <a:p>
                      <a:r>
                        <a:rPr lang="en-GB" dirty="0"/>
                        <a:t>58%</a:t>
                      </a:r>
                    </a:p>
                  </a:txBody>
                  <a:tcPr/>
                </a:tc>
                <a:tc>
                  <a:txBody>
                    <a:bodyPr/>
                    <a:lstStyle/>
                    <a:p>
                      <a:r>
                        <a:rPr lang="en-GB" dirty="0"/>
                        <a:t>46%</a:t>
                      </a:r>
                    </a:p>
                  </a:txBody>
                  <a:tcPr/>
                </a:tc>
                <a:tc>
                  <a:txBody>
                    <a:bodyPr/>
                    <a:lstStyle/>
                    <a:p>
                      <a:r>
                        <a:rPr lang="en-GB" dirty="0"/>
                        <a:t>73%</a:t>
                      </a:r>
                    </a:p>
                  </a:txBody>
                  <a:tcPr/>
                </a:tc>
                <a:extLst>
                  <a:ext uri="{0D108BD9-81ED-4DB2-BD59-A6C34878D82A}">
                    <a16:rowId xmlns:a16="http://schemas.microsoft.com/office/drawing/2014/main" val="323358259"/>
                  </a:ext>
                </a:extLst>
              </a:tr>
              <a:tr h="370840">
                <a:tc>
                  <a:txBody>
                    <a:bodyPr/>
                    <a:lstStyle/>
                    <a:p>
                      <a:r>
                        <a:rPr lang="en-GB" dirty="0"/>
                        <a:t>Digital Information and Technology</a:t>
                      </a:r>
                    </a:p>
                  </a:txBody>
                  <a:tcPr/>
                </a:tc>
                <a:tc>
                  <a:txBody>
                    <a:bodyPr/>
                    <a:lstStyle/>
                    <a:p>
                      <a:r>
                        <a:rPr lang="en-GB" dirty="0"/>
                        <a:t>50%</a:t>
                      </a:r>
                    </a:p>
                  </a:txBody>
                  <a:tcPr/>
                </a:tc>
                <a:tc>
                  <a:txBody>
                    <a:bodyPr/>
                    <a:lstStyle/>
                    <a:p>
                      <a:r>
                        <a:rPr lang="en-GB" dirty="0"/>
                        <a:t>45%</a:t>
                      </a:r>
                    </a:p>
                  </a:txBody>
                  <a:tcPr/>
                </a:tc>
                <a:tc>
                  <a:txBody>
                    <a:bodyPr/>
                    <a:lstStyle/>
                    <a:p>
                      <a:r>
                        <a:rPr lang="en-GB" dirty="0"/>
                        <a:t>74%</a:t>
                      </a:r>
                    </a:p>
                  </a:txBody>
                  <a:tcPr/>
                </a:tc>
                <a:extLst>
                  <a:ext uri="{0D108BD9-81ED-4DB2-BD59-A6C34878D82A}">
                    <a16:rowId xmlns:a16="http://schemas.microsoft.com/office/drawing/2014/main" val="2774215914"/>
                  </a:ext>
                </a:extLst>
              </a:tr>
              <a:tr h="370840">
                <a:tc>
                  <a:txBody>
                    <a:bodyPr/>
                    <a:lstStyle/>
                    <a:p>
                      <a:r>
                        <a:rPr lang="en-GB" dirty="0"/>
                        <a:t>Clinical</a:t>
                      </a:r>
                    </a:p>
                  </a:txBody>
                  <a:tcPr/>
                </a:tc>
                <a:tc>
                  <a:txBody>
                    <a:bodyPr/>
                    <a:lstStyle/>
                    <a:p>
                      <a:r>
                        <a:rPr lang="en-GB" dirty="0"/>
                        <a:t>48%</a:t>
                      </a:r>
                    </a:p>
                  </a:txBody>
                  <a:tcPr/>
                </a:tc>
                <a:tc>
                  <a:txBody>
                    <a:bodyPr/>
                    <a:lstStyle/>
                    <a:p>
                      <a:r>
                        <a:rPr lang="en-GB" dirty="0"/>
                        <a:t>58%</a:t>
                      </a:r>
                    </a:p>
                  </a:txBody>
                  <a:tcPr/>
                </a:tc>
                <a:tc>
                  <a:txBody>
                    <a:bodyPr/>
                    <a:lstStyle/>
                    <a:p>
                      <a:r>
                        <a:rPr lang="en-GB" dirty="0"/>
                        <a:t>N/A</a:t>
                      </a:r>
                    </a:p>
                  </a:txBody>
                  <a:tcPr/>
                </a:tc>
                <a:extLst>
                  <a:ext uri="{0D108BD9-81ED-4DB2-BD59-A6C34878D82A}">
                    <a16:rowId xmlns:a16="http://schemas.microsoft.com/office/drawing/2014/main" val="2231825213"/>
                  </a:ext>
                </a:extLst>
              </a:tr>
            </a:tbl>
          </a:graphicData>
        </a:graphic>
      </p:graphicFrame>
    </p:spTree>
    <p:extLst>
      <p:ext uri="{BB962C8B-B14F-4D97-AF65-F5344CB8AC3E}">
        <p14:creationId xmlns:p14="http://schemas.microsoft.com/office/powerpoint/2010/main" val="18282414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FA61BF-186A-24B2-84B9-1997C0FFB138}"/>
              </a:ext>
            </a:extLst>
          </p:cNvPr>
          <p:cNvSpPr>
            <a:spLocks noGrp="1"/>
          </p:cNvSpPr>
          <p:nvPr>
            <p:ph type="ctrTitle"/>
          </p:nvPr>
        </p:nvSpPr>
        <p:spPr>
          <a:xfrm>
            <a:off x="496384" y="487510"/>
            <a:ext cx="8629143" cy="702935"/>
          </a:xfrm>
        </p:spPr>
        <p:txBody>
          <a:bodyPr/>
          <a:lstStyle/>
          <a:p>
            <a:r>
              <a:rPr lang="en-GB" dirty="0"/>
              <a:t>Engagement </a:t>
            </a:r>
          </a:p>
        </p:txBody>
      </p:sp>
      <p:pic>
        <p:nvPicPr>
          <p:cNvPr id="6" name="Picture Placeholder 5">
            <a:extLst>
              <a:ext uri="{FF2B5EF4-FFF2-40B4-BE49-F238E27FC236}">
                <a16:creationId xmlns:a16="http://schemas.microsoft.com/office/drawing/2014/main" id="{C11F45D4-B6FF-0F27-26ED-2BE45B446D49}"/>
              </a:ext>
              <a:ext uri="{C183D7F6-B498-43B3-948B-1728B52AA6E4}">
                <adec:decorative xmlns:adec="http://schemas.microsoft.com/office/drawing/2017/decorative" val="1"/>
              </a:ext>
            </a:extLst>
          </p:cNvPr>
          <p:cNvPicPr>
            <a:picLocks noGrp="1" noChangeAspect="1"/>
          </p:cNvPicPr>
          <p:nvPr>
            <p:ph type="pic" sz="quarter" idx="10"/>
          </p:nvPr>
        </p:nvPicPr>
        <p:blipFill>
          <a:blip r:embed="rId3">
            <a:extLst>
              <a:ext uri="{28A0092B-C50C-407E-A947-70E740481C1C}">
                <a14:useLocalDpi xmlns:a14="http://schemas.microsoft.com/office/drawing/2010/main" val="0"/>
              </a:ext>
            </a:extLst>
          </a:blip>
          <a:srcRect l="36559" r="36559"/>
          <a:stretch>
            <a:fillRect/>
          </a:stretch>
        </p:blipFill>
        <p:spPr>
          <a:xfrm>
            <a:off x="9125527" y="-103695"/>
            <a:ext cx="3066474" cy="6858000"/>
          </a:xfrm>
        </p:spPr>
      </p:pic>
      <p:graphicFrame>
        <p:nvGraphicFramePr>
          <p:cNvPr id="3" name="Table 2">
            <a:extLst>
              <a:ext uri="{FF2B5EF4-FFF2-40B4-BE49-F238E27FC236}">
                <a16:creationId xmlns:a16="http://schemas.microsoft.com/office/drawing/2014/main" id="{7DBDCE52-CD85-603E-135D-469DA704A6D9}"/>
              </a:ext>
            </a:extLst>
          </p:cNvPr>
          <p:cNvGraphicFramePr>
            <a:graphicFrameLocks noGrp="1"/>
          </p:cNvGraphicFramePr>
          <p:nvPr>
            <p:extLst>
              <p:ext uri="{D42A27DB-BD31-4B8C-83A1-F6EECF244321}">
                <p14:modId xmlns:p14="http://schemas.microsoft.com/office/powerpoint/2010/main" val="3911249136"/>
              </p:ext>
            </p:extLst>
          </p:nvPr>
        </p:nvGraphicFramePr>
        <p:xfrm>
          <a:off x="488732" y="1190445"/>
          <a:ext cx="8128000" cy="5191760"/>
        </p:xfrm>
        <a:graphic>
          <a:graphicData uri="http://schemas.openxmlformats.org/drawingml/2006/table">
            <a:tbl>
              <a:tblPr firstRow="1" bandRow="1">
                <a:tableStyleId>{5C22544A-7EE6-4342-B048-85BDC9FD1C3A}</a:tableStyleId>
              </a:tblPr>
              <a:tblGrid>
                <a:gridCol w="5385942">
                  <a:extLst>
                    <a:ext uri="{9D8B030D-6E8A-4147-A177-3AD203B41FA5}">
                      <a16:colId xmlns:a16="http://schemas.microsoft.com/office/drawing/2014/main" val="4203273915"/>
                    </a:ext>
                  </a:extLst>
                </a:gridCol>
                <a:gridCol w="895546">
                  <a:extLst>
                    <a:ext uri="{9D8B030D-6E8A-4147-A177-3AD203B41FA5}">
                      <a16:colId xmlns:a16="http://schemas.microsoft.com/office/drawing/2014/main" val="2469903203"/>
                    </a:ext>
                  </a:extLst>
                </a:gridCol>
                <a:gridCol w="904973">
                  <a:extLst>
                    <a:ext uri="{9D8B030D-6E8A-4147-A177-3AD203B41FA5}">
                      <a16:colId xmlns:a16="http://schemas.microsoft.com/office/drawing/2014/main" val="4167513713"/>
                    </a:ext>
                  </a:extLst>
                </a:gridCol>
                <a:gridCol w="941539">
                  <a:extLst>
                    <a:ext uri="{9D8B030D-6E8A-4147-A177-3AD203B41FA5}">
                      <a16:colId xmlns:a16="http://schemas.microsoft.com/office/drawing/2014/main" val="999658274"/>
                    </a:ext>
                  </a:extLst>
                </a:gridCol>
              </a:tblGrid>
              <a:tr h="370840">
                <a:tc>
                  <a:txBody>
                    <a:bodyPr/>
                    <a:lstStyle/>
                    <a:p>
                      <a:endParaRPr lang="en-GB"/>
                    </a:p>
                  </a:txBody>
                  <a:tcPr/>
                </a:tc>
                <a:tc>
                  <a:txBody>
                    <a:bodyPr/>
                    <a:lstStyle/>
                    <a:p>
                      <a:r>
                        <a:rPr lang="en-GB" dirty="0"/>
                        <a:t>2024</a:t>
                      </a:r>
                    </a:p>
                  </a:txBody>
                  <a:tcPr/>
                </a:tc>
                <a:tc>
                  <a:txBody>
                    <a:bodyPr/>
                    <a:lstStyle/>
                    <a:p>
                      <a:r>
                        <a:rPr lang="en-GB" dirty="0"/>
                        <a:t>2023</a:t>
                      </a:r>
                    </a:p>
                  </a:txBody>
                  <a:tcPr/>
                </a:tc>
                <a:tc>
                  <a:txBody>
                    <a:bodyPr/>
                    <a:lstStyle/>
                    <a:p>
                      <a:r>
                        <a:rPr lang="en-GB" dirty="0"/>
                        <a:t>2022</a:t>
                      </a:r>
                    </a:p>
                  </a:txBody>
                  <a:tcPr/>
                </a:tc>
                <a:extLst>
                  <a:ext uri="{0D108BD9-81ED-4DB2-BD59-A6C34878D82A}">
                    <a16:rowId xmlns:a16="http://schemas.microsoft.com/office/drawing/2014/main" val="1728176967"/>
                  </a:ext>
                </a:extLst>
              </a:tr>
              <a:tr h="370840">
                <a:tc>
                  <a:txBody>
                    <a:bodyPr/>
                    <a:lstStyle/>
                    <a:p>
                      <a:r>
                        <a:rPr lang="en-GB" dirty="0"/>
                        <a:t>Overall NICE</a:t>
                      </a:r>
                    </a:p>
                  </a:txBody>
                  <a:tcPr/>
                </a:tc>
                <a:tc>
                  <a:txBody>
                    <a:bodyPr/>
                    <a:lstStyle/>
                    <a:p>
                      <a:r>
                        <a:rPr lang="en-GB" dirty="0"/>
                        <a:t>69%</a:t>
                      </a:r>
                    </a:p>
                  </a:txBody>
                  <a:tcPr>
                    <a:solidFill>
                      <a:srgbClr val="FFC000"/>
                    </a:solidFill>
                  </a:tcPr>
                </a:tc>
                <a:tc>
                  <a:txBody>
                    <a:bodyPr/>
                    <a:lstStyle/>
                    <a:p>
                      <a:r>
                        <a:rPr lang="en-GB" dirty="0"/>
                        <a:t>68%</a:t>
                      </a:r>
                    </a:p>
                  </a:txBody>
                  <a:tcPr>
                    <a:solidFill>
                      <a:srgbClr val="FFC000"/>
                    </a:solidFill>
                  </a:tcPr>
                </a:tc>
                <a:tc>
                  <a:txBody>
                    <a:bodyPr/>
                    <a:lstStyle/>
                    <a:p>
                      <a:r>
                        <a:rPr lang="en-GB" dirty="0"/>
                        <a:t>70%</a:t>
                      </a:r>
                    </a:p>
                  </a:txBody>
                  <a:tcPr>
                    <a:solidFill>
                      <a:srgbClr val="92D050"/>
                    </a:solidFill>
                  </a:tcPr>
                </a:tc>
                <a:extLst>
                  <a:ext uri="{0D108BD9-81ED-4DB2-BD59-A6C34878D82A}">
                    <a16:rowId xmlns:a16="http://schemas.microsoft.com/office/drawing/2014/main" val="1397710136"/>
                  </a:ext>
                </a:extLst>
              </a:tr>
              <a:tr h="370840">
                <a:tc>
                  <a:txBody>
                    <a:bodyPr/>
                    <a:lstStyle/>
                    <a:p>
                      <a:endParaRPr lang="en-GB"/>
                    </a:p>
                  </a:txBody>
                  <a:tcPr>
                    <a:solidFill>
                      <a:schemeClr val="accent1"/>
                    </a:solidFill>
                  </a:tcPr>
                </a:tc>
                <a:tc>
                  <a:txBody>
                    <a:bodyPr/>
                    <a:lstStyle/>
                    <a:p>
                      <a:endParaRPr lang="en-GB"/>
                    </a:p>
                  </a:txBody>
                  <a:tcPr>
                    <a:solidFill>
                      <a:schemeClr val="accent1"/>
                    </a:solidFill>
                  </a:tcPr>
                </a:tc>
                <a:tc>
                  <a:txBody>
                    <a:bodyPr/>
                    <a:lstStyle/>
                    <a:p>
                      <a:endParaRPr lang="en-GB"/>
                    </a:p>
                  </a:txBody>
                  <a:tcPr>
                    <a:solidFill>
                      <a:schemeClr val="accent1"/>
                    </a:solidFill>
                  </a:tcPr>
                </a:tc>
                <a:tc>
                  <a:txBody>
                    <a:bodyPr/>
                    <a:lstStyle/>
                    <a:p>
                      <a:endParaRPr lang="en-GB" dirty="0"/>
                    </a:p>
                  </a:txBody>
                  <a:tcPr>
                    <a:solidFill>
                      <a:schemeClr val="accent1"/>
                    </a:solidFill>
                  </a:tcPr>
                </a:tc>
                <a:extLst>
                  <a:ext uri="{0D108BD9-81ED-4DB2-BD59-A6C34878D82A}">
                    <a16:rowId xmlns:a16="http://schemas.microsoft.com/office/drawing/2014/main" val="4187356651"/>
                  </a:ext>
                </a:extLst>
              </a:tr>
              <a:tr h="370840">
                <a:tc>
                  <a:txBody>
                    <a:bodyPr/>
                    <a:lstStyle/>
                    <a:p>
                      <a:r>
                        <a:rPr lang="en-GB" dirty="0"/>
                        <a:t>People, Places &amp; Improvement</a:t>
                      </a:r>
                    </a:p>
                  </a:txBody>
                  <a:tcPr/>
                </a:tc>
                <a:tc>
                  <a:txBody>
                    <a:bodyPr/>
                    <a:lstStyle/>
                    <a:p>
                      <a:r>
                        <a:rPr lang="en-GB" dirty="0"/>
                        <a:t>78%</a:t>
                      </a:r>
                    </a:p>
                  </a:txBody>
                  <a:tcPr>
                    <a:solidFill>
                      <a:srgbClr val="92D050"/>
                    </a:solidFill>
                  </a:tcPr>
                </a:tc>
                <a:tc>
                  <a:txBody>
                    <a:bodyPr/>
                    <a:lstStyle/>
                    <a:p>
                      <a:r>
                        <a:rPr lang="en-GB" dirty="0"/>
                        <a:t>62%</a:t>
                      </a:r>
                    </a:p>
                  </a:txBody>
                  <a:tcPr>
                    <a:solidFill>
                      <a:srgbClr val="FFC000"/>
                    </a:solidFill>
                  </a:tcPr>
                </a:tc>
                <a:tc>
                  <a:txBody>
                    <a:bodyPr/>
                    <a:lstStyle/>
                    <a:p>
                      <a:r>
                        <a:rPr lang="en-GB" dirty="0"/>
                        <a:t>67%</a:t>
                      </a:r>
                    </a:p>
                  </a:txBody>
                  <a:tcPr>
                    <a:solidFill>
                      <a:srgbClr val="FFC000"/>
                    </a:solidFill>
                  </a:tcPr>
                </a:tc>
                <a:extLst>
                  <a:ext uri="{0D108BD9-81ED-4DB2-BD59-A6C34878D82A}">
                    <a16:rowId xmlns:a16="http://schemas.microsoft.com/office/drawing/2014/main" val="1465729737"/>
                  </a:ext>
                </a:extLst>
              </a:tr>
              <a:tr h="370840">
                <a:tc>
                  <a:txBody>
                    <a:bodyPr/>
                    <a:lstStyle/>
                    <a:p>
                      <a:r>
                        <a:rPr lang="en-GB" dirty="0"/>
                        <a:t>Communications</a:t>
                      </a:r>
                    </a:p>
                  </a:txBody>
                  <a:tcPr/>
                </a:tc>
                <a:tc>
                  <a:txBody>
                    <a:bodyPr/>
                    <a:lstStyle/>
                    <a:p>
                      <a:r>
                        <a:rPr lang="en-GB" dirty="0"/>
                        <a:t>74%</a:t>
                      </a:r>
                    </a:p>
                  </a:txBody>
                  <a:tcPr>
                    <a:solidFill>
                      <a:srgbClr val="92D050"/>
                    </a:solidFill>
                  </a:tcPr>
                </a:tc>
                <a:tc>
                  <a:txBody>
                    <a:bodyPr/>
                    <a:lstStyle/>
                    <a:p>
                      <a:r>
                        <a:rPr lang="en-GB" dirty="0"/>
                        <a:t>74%</a:t>
                      </a:r>
                    </a:p>
                  </a:txBody>
                  <a:tcPr>
                    <a:solidFill>
                      <a:srgbClr val="92D050"/>
                    </a:solidFill>
                  </a:tcPr>
                </a:tc>
                <a:tc>
                  <a:txBody>
                    <a:bodyPr/>
                    <a:lstStyle/>
                    <a:p>
                      <a:r>
                        <a:rPr lang="en-GB" dirty="0"/>
                        <a:t>72%</a:t>
                      </a:r>
                    </a:p>
                  </a:txBody>
                  <a:tcPr>
                    <a:solidFill>
                      <a:srgbClr val="92D050"/>
                    </a:solidFill>
                  </a:tcPr>
                </a:tc>
                <a:extLst>
                  <a:ext uri="{0D108BD9-81ED-4DB2-BD59-A6C34878D82A}">
                    <a16:rowId xmlns:a16="http://schemas.microsoft.com/office/drawing/2014/main" val="1057399125"/>
                  </a:ext>
                </a:extLst>
              </a:tr>
              <a:tr h="370840">
                <a:tc>
                  <a:txBody>
                    <a:bodyPr/>
                    <a:lstStyle/>
                    <a:p>
                      <a:r>
                        <a:rPr lang="en-GB" dirty="0"/>
                        <a:t>Finance, Corporate &amp; Commercial</a:t>
                      </a:r>
                    </a:p>
                  </a:txBody>
                  <a:tcPr/>
                </a:tc>
                <a:tc>
                  <a:txBody>
                    <a:bodyPr/>
                    <a:lstStyle/>
                    <a:p>
                      <a:r>
                        <a:rPr lang="en-GB" dirty="0"/>
                        <a:t>73%</a:t>
                      </a:r>
                    </a:p>
                  </a:txBody>
                  <a:tcPr>
                    <a:solidFill>
                      <a:srgbClr val="92D050"/>
                    </a:solidFill>
                  </a:tcPr>
                </a:tc>
                <a:tc>
                  <a:txBody>
                    <a:bodyPr/>
                    <a:lstStyle/>
                    <a:p>
                      <a:r>
                        <a:rPr lang="en-GB" dirty="0"/>
                        <a:t>73%</a:t>
                      </a:r>
                    </a:p>
                  </a:txBody>
                  <a:tcPr>
                    <a:solidFill>
                      <a:srgbClr val="92D050"/>
                    </a:solidFill>
                  </a:tcPr>
                </a:tc>
                <a:tc>
                  <a:txBody>
                    <a:bodyPr/>
                    <a:lstStyle/>
                    <a:p>
                      <a:r>
                        <a:rPr lang="en-GB" dirty="0"/>
                        <a:t>68%</a:t>
                      </a:r>
                    </a:p>
                  </a:txBody>
                  <a:tcPr>
                    <a:solidFill>
                      <a:srgbClr val="FFC000"/>
                    </a:solidFill>
                  </a:tcPr>
                </a:tc>
                <a:extLst>
                  <a:ext uri="{0D108BD9-81ED-4DB2-BD59-A6C34878D82A}">
                    <a16:rowId xmlns:a16="http://schemas.microsoft.com/office/drawing/2014/main" val="3227937418"/>
                  </a:ext>
                </a:extLst>
              </a:tr>
              <a:tr h="370840">
                <a:tc>
                  <a:txBody>
                    <a:bodyPr/>
                    <a:lstStyle/>
                    <a:p>
                      <a:r>
                        <a:rPr lang="en-GB" dirty="0"/>
                        <a:t>Impact &amp; Partnership</a:t>
                      </a:r>
                    </a:p>
                  </a:txBody>
                  <a:tcPr/>
                </a:tc>
                <a:tc>
                  <a:txBody>
                    <a:bodyPr/>
                    <a:lstStyle/>
                    <a:p>
                      <a:r>
                        <a:rPr lang="en-GB" dirty="0"/>
                        <a:t>70%</a:t>
                      </a:r>
                    </a:p>
                  </a:txBody>
                  <a:tcPr>
                    <a:solidFill>
                      <a:srgbClr val="92D050"/>
                    </a:solidFill>
                  </a:tcPr>
                </a:tc>
                <a:tc>
                  <a:txBody>
                    <a:bodyPr/>
                    <a:lstStyle/>
                    <a:p>
                      <a:r>
                        <a:rPr lang="en-GB" dirty="0"/>
                        <a:t>65%</a:t>
                      </a:r>
                    </a:p>
                  </a:txBody>
                  <a:tcPr>
                    <a:solidFill>
                      <a:srgbClr val="FFC000"/>
                    </a:solidFill>
                  </a:tcPr>
                </a:tc>
                <a:tc>
                  <a:txBody>
                    <a:bodyPr/>
                    <a:lstStyle/>
                    <a:p>
                      <a:r>
                        <a:rPr lang="en-GB" dirty="0"/>
                        <a:t>68%</a:t>
                      </a:r>
                    </a:p>
                  </a:txBody>
                  <a:tcPr>
                    <a:solidFill>
                      <a:srgbClr val="FFC000"/>
                    </a:solidFill>
                  </a:tcPr>
                </a:tc>
                <a:extLst>
                  <a:ext uri="{0D108BD9-81ED-4DB2-BD59-A6C34878D82A}">
                    <a16:rowId xmlns:a16="http://schemas.microsoft.com/office/drawing/2014/main" val="1839819171"/>
                  </a:ext>
                </a:extLst>
              </a:tr>
              <a:tr h="370840">
                <a:tc>
                  <a:txBody>
                    <a:bodyPr/>
                    <a:lstStyle/>
                    <a:p>
                      <a:r>
                        <a:rPr lang="en-GB" dirty="0"/>
                        <a:t>Science, Evidence &amp; Analytics</a:t>
                      </a:r>
                    </a:p>
                  </a:txBody>
                  <a:tcPr/>
                </a:tc>
                <a:tc>
                  <a:txBody>
                    <a:bodyPr/>
                    <a:lstStyle/>
                    <a:p>
                      <a:r>
                        <a:rPr lang="en-GB" dirty="0"/>
                        <a:t>70%</a:t>
                      </a:r>
                    </a:p>
                  </a:txBody>
                  <a:tcPr>
                    <a:solidFill>
                      <a:srgbClr val="92D050"/>
                    </a:solidFill>
                  </a:tcPr>
                </a:tc>
                <a:tc>
                  <a:txBody>
                    <a:bodyPr/>
                    <a:lstStyle/>
                    <a:p>
                      <a:r>
                        <a:rPr lang="en-GB" dirty="0"/>
                        <a:t>71%</a:t>
                      </a:r>
                    </a:p>
                  </a:txBody>
                  <a:tcPr>
                    <a:solidFill>
                      <a:srgbClr val="92D050"/>
                    </a:solidFill>
                  </a:tcPr>
                </a:tc>
                <a:tc>
                  <a:txBody>
                    <a:bodyPr/>
                    <a:lstStyle/>
                    <a:p>
                      <a:r>
                        <a:rPr lang="en-GB" dirty="0"/>
                        <a:t>75%</a:t>
                      </a:r>
                    </a:p>
                  </a:txBody>
                  <a:tcPr>
                    <a:solidFill>
                      <a:srgbClr val="92D050"/>
                    </a:solidFill>
                  </a:tcPr>
                </a:tc>
                <a:extLst>
                  <a:ext uri="{0D108BD9-81ED-4DB2-BD59-A6C34878D82A}">
                    <a16:rowId xmlns:a16="http://schemas.microsoft.com/office/drawing/2014/main" val="3113078686"/>
                  </a:ext>
                </a:extLst>
              </a:tr>
              <a:tr h="370840">
                <a:tc>
                  <a:txBody>
                    <a:bodyPr/>
                    <a:lstStyle/>
                    <a:p>
                      <a:r>
                        <a:rPr lang="en-GB" dirty="0"/>
                        <a:t>Strategy, Policy and International</a:t>
                      </a:r>
                    </a:p>
                  </a:txBody>
                  <a:tcPr/>
                </a:tc>
                <a:tc>
                  <a:txBody>
                    <a:bodyPr/>
                    <a:lstStyle/>
                    <a:p>
                      <a:r>
                        <a:rPr lang="en-GB" dirty="0"/>
                        <a:t>70%</a:t>
                      </a:r>
                    </a:p>
                  </a:txBody>
                  <a:tcPr>
                    <a:solidFill>
                      <a:srgbClr val="92D050"/>
                    </a:solidFill>
                  </a:tcPr>
                </a:tc>
                <a:tc>
                  <a:txBody>
                    <a:bodyPr/>
                    <a:lstStyle/>
                    <a:p>
                      <a:r>
                        <a:rPr lang="en-GB" dirty="0"/>
                        <a:t>81%</a:t>
                      </a:r>
                    </a:p>
                  </a:txBody>
                  <a:tcPr>
                    <a:solidFill>
                      <a:srgbClr val="00B050"/>
                    </a:solidFill>
                  </a:tcPr>
                </a:tc>
                <a:tc>
                  <a:txBody>
                    <a:bodyPr/>
                    <a:lstStyle/>
                    <a:p>
                      <a:r>
                        <a:rPr lang="en-GB" dirty="0"/>
                        <a:t>81%</a:t>
                      </a:r>
                    </a:p>
                  </a:txBody>
                  <a:tcPr>
                    <a:solidFill>
                      <a:srgbClr val="00B050"/>
                    </a:solidFill>
                  </a:tcPr>
                </a:tc>
                <a:extLst>
                  <a:ext uri="{0D108BD9-81ED-4DB2-BD59-A6C34878D82A}">
                    <a16:rowId xmlns:a16="http://schemas.microsoft.com/office/drawing/2014/main" val="1794166466"/>
                  </a:ext>
                </a:extLst>
              </a:tr>
              <a:tr h="370840">
                <a:tc>
                  <a:txBody>
                    <a:bodyPr/>
                    <a:lstStyle/>
                    <a:p>
                      <a:r>
                        <a:rPr lang="en-GB" dirty="0"/>
                        <a:t>Medicines</a:t>
                      </a:r>
                    </a:p>
                  </a:txBody>
                  <a:tcPr/>
                </a:tc>
                <a:tc>
                  <a:txBody>
                    <a:bodyPr/>
                    <a:lstStyle/>
                    <a:p>
                      <a:r>
                        <a:rPr lang="en-GB" dirty="0"/>
                        <a:t>69%</a:t>
                      </a:r>
                    </a:p>
                  </a:txBody>
                  <a:tcPr>
                    <a:solidFill>
                      <a:srgbClr val="FFC000"/>
                    </a:solidFill>
                  </a:tcPr>
                </a:tc>
                <a:tc>
                  <a:txBody>
                    <a:bodyPr/>
                    <a:lstStyle/>
                    <a:p>
                      <a:r>
                        <a:rPr lang="en-GB" dirty="0"/>
                        <a:t>69%</a:t>
                      </a:r>
                    </a:p>
                  </a:txBody>
                  <a:tcPr>
                    <a:solidFill>
                      <a:srgbClr val="FFC000"/>
                    </a:solidFill>
                  </a:tcPr>
                </a:tc>
                <a:tc>
                  <a:txBody>
                    <a:bodyPr/>
                    <a:lstStyle/>
                    <a:p>
                      <a:r>
                        <a:rPr lang="en-GB" dirty="0"/>
                        <a:t>71%</a:t>
                      </a:r>
                    </a:p>
                  </a:txBody>
                  <a:tcPr>
                    <a:solidFill>
                      <a:srgbClr val="92D050"/>
                    </a:solidFill>
                  </a:tcPr>
                </a:tc>
                <a:extLst>
                  <a:ext uri="{0D108BD9-81ED-4DB2-BD59-A6C34878D82A}">
                    <a16:rowId xmlns:a16="http://schemas.microsoft.com/office/drawing/2014/main" val="4269178058"/>
                  </a:ext>
                </a:extLst>
              </a:tr>
              <a:tr h="370840">
                <a:tc>
                  <a:txBody>
                    <a:bodyPr/>
                    <a:lstStyle/>
                    <a:p>
                      <a:r>
                        <a:rPr lang="en-GB" dirty="0"/>
                        <a:t>Health Tech</a:t>
                      </a:r>
                    </a:p>
                  </a:txBody>
                  <a:tcPr/>
                </a:tc>
                <a:tc>
                  <a:txBody>
                    <a:bodyPr/>
                    <a:lstStyle/>
                    <a:p>
                      <a:r>
                        <a:rPr lang="en-GB" dirty="0"/>
                        <a:t>67%</a:t>
                      </a:r>
                    </a:p>
                  </a:txBody>
                  <a:tcPr>
                    <a:solidFill>
                      <a:srgbClr val="FFC000"/>
                    </a:solidFill>
                  </a:tcPr>
                </a:tc>
                <a:tc>
                  <a:txBody>
                    <a:bodyPr/>
                    <a:lstStyle/>
                    <a:p>
                      <a:r>
                        <a:rPr lang="en-GB" dirty="0"/>
                        <a:t>69%</a:t>
                      </a:r>
                    </a:p>
                  </a:txBody>
                  <a:tcPr>
                    <a:solidFill>
                      <a:srgbClr val="FFC000"/>
                    </a:solidFill>
                  </a:tcPr>
                </a:tc>
                <a:tc>
                  <a:txBody>
                    <a:bodyPr/>
                    <a:lstStyle/>
                    <a:p>
                      <a:r>
                        <a:rPr lang="en-GB" dirty="0"/>
                        <a:t>71%</a:t>
                      </a:r>
                    </a:p>
                  </a:txBody>
                  <a:tcPr>
                    <a:solidFill>
                      <a:srgbClr val="92D050"/>
                    </a:solidFill>
                  </a:tcPr>
                </a:tc>
                <a:extLst>
                  <a:ext uri="{0D108BD9-81ED-4DB2-BD59-A6C34878D82A}">
                    <a16:rowId xmlns:a16="http://schemas.microsoft.com/office/drawing/2014/main" val="2473458667"/>
                  </a:ext>
                </a:extLst>
              </a:tr>
              <a:tr h="370840">
                <a:tc>
                  <a:txBody>
                    <a:bodyPr/>
                    <a:lstStyle/>
                    <a:p>
                      <a:r>
                        <a:rPr lang="en-GB" dirty="0"/>
                        <a:t>Guidelines</a:t>
                      </a:r>
                    </a:p>
                  </a:txBody>
                  <a:tcPr/>
                </a:tc>
                <a:tc>
                  <a:txBody>
                    <a:bodyPr/>
                    <a:lstStyle/>
                    <a:p>
                      <a:r>
                        <a:rPr lang="en-GB" dirty="0"/>
                        <a:t>67%</a:t>
                      </a:r>
                    </a:p>
                  </a:txBody>
                  <a:tcPr>
                    <a:solidFill>
                      <a:srgbClr val="FFC000"/>
                    </a:solidFill>
                  </a:tcPr>
                </a:tc>
                <a:tc>
                  <a:txBody>
                    <a:bodyPr/>
                    <a:lstStyle/>
                    <a:p>
                      <a:r>
                        <a:rPr lang="en-GB" dirty="0"/>
                        <a:t>64%</a:t>
                      </a:r>
                    </a:p>
                  </a:txBody>
                  <a:tcPr>
                    <a:solidFill>
                      <a:srgbClr val="FFC000"/>
                    </a:solidFill>
                  </a:tcPr>
                </a:tc>
                <a:tc>
                  <a:txBody>
                    <a:bodyPr/>
                    <a:lstStyle/>
                    <a:p>
                      <a:r>
                        <a:rPr lang="en-GB" dirty="0"/>
                        <a:t>67%</a:t>
                      </a:r>
                    </a:p>
                  </a:txBody>
                  <a:tcPr>
                    <a:solidFill>
                      <a:srgbClr val="FFC000"/>
                    </a:solidFill>
                  </a:tcPr>
                </a:tc>
                <a:extLst>
                  <a:ext uri="{0D108BD9-81ED-4DB2-BD59-A6C34878D82A}">
                    <a16:rowId xmlns:a16="http://schemas.microsoft.com/office/drawing/2014/main" val="2561780357"/>
                  </a:ext>
                </a:extLst>
              </a:tr>
              <a:tr h="370840">
                <a:tc>
                  <a:txBody>
                    <a:bodyPr/>
                    <a:lstStyle/>
                    <a:p>
                      <a:r>
                        <a:rPr lang="en-GB" dirty="0"/>
                        <a:t>Clinical</a:t>
                      </a:r>
                    </a:p>
                  </a:txBody>
                  <a:tcPr/>
                </a:tc>
                <a:tc>
                  <a:txBody>
                    <a:bodyPr/>
                    <a:lstStyle/>
                    <a:p>
                      <a:r>
                        <a:rPr lang="en-GB" dirty="0"/>
                        <a:t>66%</a:t>
                      </a:r>
                    </a:p>
                  </a:txBody>
                  <a:tcPr>
                    <a:solidFill>
                      <a:srgbClr val="FFC000"/>
                    </a:solidFill>
                  </a:tcPr>
                </a:tc>
                <a:tc>
                  <a:txBody>
                    <a:bodyPr/>
                    <a:lstStyle/>
                    <a:p>
                      <a:r>
                        <a:rPr lang="en-GB" dirty="0"/>
                        <a:t>74%</a:t>
                      </a:r>
                    </a:p>
                  </a:txBody>
                  <a:tcPr>
                    <a:solidFill>
                      <a:srgbClr val="92D050"/>
                    </a:solidFill>
                  </a:tcPr>
                </a:tc>
                <a:tc>
                  <a:txBody>
                    <a:bodyPr/>
                    <a:lstStyle/>
                    <a:p>
                      <a:r>
                        <a:rPr lang="en-GB" dirty="0"/>
                        <a:t>N/A</a:t>
                      </a:r>
                    </a:p>
                  </a:txBody>
                  <a:tcPr/>
                </a:tc>
                <a:extLst>
                  <a:ext uri="{0D108BD9-81ED-4DB2-BD59-A6C34878D82A}">
                    <a16:rowId xmlns:a16="http://schemas.microsoft.com/office/drawing/2014/main" val="2701782825"/>
                  </a:ext>
                </a:extLst>
              </a:tr>
              <a:tr h="370840">
                <a:tc>
                  <a:txBody>
                    <a:bodyPr/>
                    <a:lstStyle/>
                    <a:p>
                      <a:r>
                        <a:rPr lang="en-GB" dirty="0"/>
                        <a:t>Digital Information &amp; Technology</a:t>
                      </a:r>
                    </a:p>
                  </a:txBody>
                  <a:tcPr/>
                </a:tc>
                <a:tc>
                  <a:txBody>
                    <a:bodyPr/>
                    <a:lstStyle/>
                    <a:p>
                      <a:r>
                        <a:rPr lang="en-GB" dirty="0"/>
                        <a:t>64%</a:t>
                      </a:r>
                    </a:p>
                  </a:txBody>
                  <a:tcPr>
                    <a:solidFill>
                      <a:srgbClr val="FFC000"/>
                    </a:solidFill>
                  </a:tcPr>
                </a:tc>
                <a:tc>
                  <a:txBody>
                    <a:bodyPr/>
                    <a:lstStyle/>
                    <a:p>
                      <a:r>
                        <a:rPr lang="en-GB" dirty="0"/>
                        <a:t>69%</a:t>
                      </a:r>
                    </a:p>
                  </a:txBody>
                  <a:tcPr>
                    <a:solidFill>
                      <a:srgbClr val="FFC000"/>
                    </a:solidFill>
                  </a:tcPr>
                </a:tc>
                <a:tc>
                  <a:txBody>
                    <a:bodyPr/>
                    <a:lstStyle/>
                    <a:p>
                      <a:r>
                        <a:rPr lang="en-GB" dirty="0"/>
                        <a:t>67%</a:t>
                      </a:r>
                    </a:p>
                  </a:txBody>
                  <a:tcPr>
                    <a:solidFill>
                      <a:srgbClr val="FFC000"/>
                    </a:solidFill>
                  </a:tcPr>
                </a:tc>
                <a:extLst>
                  <a:ext uri="{0D108BD9-81ED-4DB2-BD59-A6C34878D82A}">
                    <a16:rowId xmlns:a16="http://schemas.microsoft.com/office/drawing/2014/main" val="4082197825"/>
                  </a:ext>
                </a:extLst>
              </a:tr>
            </a:tbl>
          </a:graphicData>
        </a:graphic>
      </p:graphicFrame>
    </p:spTree>
    <p:extLst>
      <p:ext uri="{BB962C8B-B14F-4D97-AF65-F5344CB8AC3E}">
        <p14:creationId xmlns:p14="http://schemas.microsoft.com/office/powerpoint/2010/main" val="38867107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8D2BB-2535-6846-2CBC-F18447596A1A}"/>
              </a:ext>
            </a:extLst>
          </p:cNvPr>
          <p:cNvSpPr>
            <a:spLocks noGrp="1"/>
          </p:cNvSpPr>
          <p:nvPr>
            <p:ph type="ctrTitle"/>
          </p:nvPr>
        </p:nvSpPr>
        <p:spPr>
          <a:xfrm>
            <a:off x="838732" y="432292"/>
            <a:ext cx="8629143" cy="1276350"/>
          </a:xfrm>
        </p:spPr>
        <p:txBody>
          <a:bodyPr/>
          <a:lstStyle/>
          <a:p>
            <a:r>
              <a:rPr lang="en-GB" dirty="0"/>
              <a:t>Index Scores</a:t>
            </a:r>
          </a:p>
        </p:txBody>
      </p:sp>
      <p:pic>
        <p:nvPicPr>
          <p:cNvPr id="4" name="Picture Placeholder 3">
            <a:extLst>
              <a:ext uri="{FF2B5EF4-FFF2-40B4-BE49-F238E27FC236}">
                <a16:creationId xmlns:a16="http://schemas.microsoft.com/office/drawing/2014/main" id="{B3099D70-5868-1F36-2F1F-DD0EDC269FF7}"/>
              </a:ext>
              <a:ext uri="{C183D7F6-B498-43B3-948B-1728B52AA6E4}">
                <adec:decorative xmlns:adec="http://schemas.microsoft.com/office/drawing/2017/decorative" val="1"/>
              </a:ext>
            </a:extLst>
          </p:cNvPr>
          <p:cNvPicPr>
            <a:picLocks noGrp="1" noChangeAspect="1"/>
          </p:cNvPicPr>
          <p:nvPr>
            <p:ph type="pic" sz="quarter" idx="10"/>
          </p:nvPr>
        </p:nvPicPr>
        <p:blipFill>
          <a:blip r:embed="rId3"/>
          <a:srcRect l="4880" r="4880"/>
          <a:stretch>
            <a:fillRect/>
          </a:stretch>
        </p:blipFill>
        <p:spPr>
          <a:prstGeom prst="rect">
            <a:avLst/>
          </a:prstGeom>
        </p:spPr>
      </p:pic>
      <p:graphicFrame>
        <p:nvGraphicFramePr>
          <p:cNvPr id="5" name="Table 4">
            <a:extLst>
              <a:ext uri="{FF2B5EF4-FFF2-40B4-BE49-F238E27FC236}">
                <a16:creationId xmlns:a16="http://schemas.microsoft.com/office/drawing/2014/main" id="{69216C5F-611B-108A-8297-39DCCE8D7C11}"/>
              </a:ext>
            </a:extLst>
          </p:cNvPr>
          <p:cNvGraphicFramePr>
            <a:graphicFrameLocks noGrp="1"/>
          </p:cNvGraphicFramePr>
          <p:nvPr>
            <p:extLst>
              <p:ext uri="{D42A27DB-BD31-4B8C-83A1-F6EECF244321}">
                <p14:modId xmlns:p14="http://schemas.microsoft.com/office/powerpoint/2010/main" val="433738979"/>
              </p:ext>
            </p:extLst>
          </p:nvPr>
        </p:nvGraphicFramePr>
        <p:xfrm>
          <a:off x="835303" y="1361292"/>
          <a:ext cx="8128000" cy="4136814"/>
        </p:xfrm>
        <a:graphic>
          <a:graphicData uri="http://schemas.openxmlformats.org/drawingml/2006/table">
            <a:tbl>
              <a:tblPr firstRow="1" bandRow="1">
                <a:tableStyleId>{5C22544A-7EE6-4342-B048-85BDC9FD1C3A}</a:tableStyleId>
              </a:tblPr>
              <a:tblGrid>
                <a:gridCol w="4020988">
                  <a:extLst>
                    <a:ext uri="{9D8B030D-6E8A-4147-A177-3AD203B41FA5}">
                      <a16:colId xmlns:a16="http://schemas.microsoft.com/office/drawing/2014/main" val="2181253804"/>
                    </a:ext>
                  </a:extLst>
                </a:gridCol>
                <a:gridCol w="1328057">
                  <a:extLst>
                    <a:ext uri="{9D8B030D-6E8A-4147-A177-3AD203B41FA5}">
                      <a16:colId xmlns:a16="http://schemas.microsoft.com/office/drawing/2014/main" val="2182689825"/>
                    </a:ext>
                  </a:extLst>
                </a:gridCol>
                <a:gridCol w="1328057">
                  <a:extLst>
                    <a:ext uri="{9D8B030D-6E8A-4147-A177-3AD203B41FA5}">
                      <a16:colId xmlns:a16="http://schemas.microsoft.com/office/drawing/2014/main" val="4218969702"/>
                    </a:ext>
                  </a:extLst>
                </a:gridCol>
                <a:gridCol w="1450898">
                  <a:extLst>
                    <a:ext uri="{9D8B030D-6E8A-4147-A177-3AD203B41FA5}">
                      <a16:colId xmlns:a16="http://schemas.microsoft.com/office/drawing/2014/main" val="2829453299"/>
                    </a:ext>
                  </a:extLst>
                </a:gridCol>
              </a:tblGrid>
              <a:tr h="370840">
                <a:tc>
                  <a:txBody>
                    <a:bodyPr/>
                    <a:lstStyle/>
                    <a:p>
                      <a:endParaRPr lang="en-GB" dirty="0"/>
                    </a:p>
                  </a:txBody>
                  <a:tcPr/>
                </a:tc>
                <a:tc>
                  <a:txBody>
                    <a:bodyPr/>
                    <a:lstStyle/>
                    <a:p>
                      <a:r>
                        <a:rPr lang="en-GB" dirty="0"/>
                        <a:t>2024</a:t>
                      </a:r>
                    </a:p>
                  </a:txBody>
                  <a:tcPr/>
                </a:tc>
                <a:tc>
                  <a:txBody>
                    <a:bodyPr/>
                    <a:lstStyle/>
                    <a:p>
                      <a:r>
                        <a:rPr lang="en-GB" dirty="0"/>
                        <a:t>2023</a:t>
                      </a:r>
                    </a:p>
                  </a:txBody>
                  <a:tcPr/>
                </a:tc>
                <a:tc>
                  <a:txBody>
                    <a:bodyPr/>
                    <a:lstStyle/>
                    <a:p>
                      <a:r>
                        <a:rPr lang="en-GB" dirty="0"/>
                        <a:t>2022</a:t>
                      </a:r>
                    </a:p>
                  </a:txBody>
                  <a:tcPr/>
                </a:tc>
                <a:extLst>
                  <a:ext uri="{0D108BD9-81ED-4DB2-BD59-A6C34878D82A}">
                    <a16:rowId xmlns:a16="http://schemas.microsoft.com/office/drawing/2014/main" val="4210140589"/>
                  </a:ext>
                </a:extLst>
              </a:tr>
              <a:tr h="370840">
                <a:tc>
                  <a:txBody>
                    <a:bodyPr/>
                    <a:lstStyle/>
                    <a:p>
                      <a:r>
                        <a:rPr lang="en-GB" dirty="0"/>
                        <a:t>Instilling pride</a:t>
                      </a:r>
                    </a:p>
                  </a:txBody>
                  <a:tcPr/>
                </a:tc>
                <a:tc>
                  <a:txBody>
                    <a:bodyPr/>
                    <a:lstStyle/>
                    <a:p>
                      <a:r>
                        <a:rPr lang="en-GB" dirty="0"/>
                        <a:t>77%</a:t>
                      </a:r>
                    </a:p>
                  </a:txBody>
                  <a:tcPr>
                    <a:solidFill>
                      <a:srgbClr val="92D050"/>
                    </a:solidFill>
                  </a:tcPr>
                </a:tc>
                <a:tc>
                  <a:txBody>
                    <a:bodyPr/>
                    <a:lstStyle/>
                    <a:p>
                      <a:r>
                        <a:rPr lang="en-GB" dirty="0"/>
                        <a:t>74%</a:t>
                      </a:r>
                    </a:p>
                  </a:txBody>
                  <a:tcPr>
                    <a:solidFill>
                      <a:srgbClr val="92D050"/>
                    </a:solidFill>
                  </a:tcPr>
                </a:tc>
                <a:tc>
                  <a:txBody>
                    <a:bodyPr/>
                    <a:lstStyle/>
                    <a:p>
                      <a:r>
                        <a:rPr lang="en-GB" dirty="0"/>
                        <a:t>78%</a:t>
                      </a:r>
                    </a:p>
                  </a:txBody>
                  <a:tcPr>
                    <a:solidFill>
                      <a:srgbClr val="92D050"/>
                    </a:solidFill>
                  </a:tcPr>
                </a:tc>
                <a:extLst>
                  <a:ext uri="{0D108BD9-81ED-4DB2-BD59-A6C34878D82A}">
                    <a16:rowId xmlns:a16="http://schemas.microsoft.com/office/drawing/2014/main" val="2912900711"/>
                  </a:ext>
                </a:extLst>
              </a:tr>
              <a:tr h="433494">
                <a:tc>
                  <a:txBody>
                    <a:bodyPr/>
                    <a:lstStyle/>
                    <a:p>
                      <a:r>
                        <a:rPr lang="en-GB" dirty="0"/>
                        <a:t>Reward &amp; recognition</a:t>
                      </a:r>
                    </a:p>
                  </a:txBody>
                  <a:tcPr/>
                </a:tc>
                <a:tc>
                  <a:txBody>
                    <a:bodyPr/>
                    <a:lstStyle/>
                    <a:p>
                      <a:r>
                        <a:rPr lang="en-GB" dirty="0"/>
                        <a:t>72%</a:t>
                      </a:r>
                    </a:p>
                  </a:txBody>
                  <a:tcPr>
                    <a:solidFill>
                      <a:srgbClr val="92D050"/>
                    </a:solidFill>
                  </a:tcPr>
                </a:tc>
                <a:tc>
                  <a:txBody>
                    <a:bodyPr/>
                    <a:lstStyle/>
                    <a:p>
                      <a:r>
                        <a:rPr lang="en-GB" dirty="0"/>
                        <a:t>71%</a:t>
                      </a:r>
                    </a:p>
                  </a:txBody>
                  <a:tcPr>
                    <a:solidFill>
                      <a:srgbClr val="92D050"/>
                    </a:solidFill>
                  </a:tcPr>
                </a:tc>
                <a:tc>
                  <a:txBody>
                    <a:bodyPr/>
                    <a:lstStyle/>
                    <a:p>
                      <a:r>
                        <a:rPr lang="en-GB" dirty="0"/>
                        <a:t>70%</a:t>
                      </a:r>
                    </a:p>
                  </a:txBody>
                  <a:tcPr>
                    <a:solidFill>
                      <a:srgbClr val="92D050"/>
                    </a:solidFill>
                  </a:tcPr>
                </a:tc>
                <a:extLst>
                  <a:ext uri="{0D108BD9-81ED-4DB2-BD59-A6C34878D82A}">
                    <a16:rowId xmlns:a16="http://schemas.microsoft.com/office/drawing/2014/main" val="2314290607"/>
                  </a:ext>
                </a:extLst>
              </a:tr>
              <a:tr h="370840">
                <a:tc>
                  <a:txBody>
                    <a:bodyPr/>
                    <a:lstStyle/>
                    <a:p>
                      <a:r>
                        <a:rPr lang="en-GB" dirty="0"/>
                        <a:t>Job satisfaction</a:t>
                      </a:r>
                    </a:p>
                  </a:txBody>
                  <a:tcPr/>
                </a:tc>
                <a:tc>
                  <a:txBody>
                    <a:bodyPr/>
                    <a:lstStyle/>
                    <a:p>
                      <a:r>
                        <a:rPr lang="en-GB" dirty="0"/>
                        <a:t>71%</a:t>
                      </a:r>
                    </a:p>
                  </a:txBody>
                  <a:tcPr>
                    <a:solidFill>
                      <a:srgbClr val="92D050"/>
                    </a:solidFill>
                  </a:tcPr>
                </a:tc>
                <a:tc>
                  <a:txBody>
                    <a:bodyPr/>
                    <a:lstStyle/>
                    <a:p>
                      <a:r>
                        <a:rPr lang="en-GB" dirty="0"/>
                        <a:t>69%</a:t>
                      </a:r>
                    </a:p>
                  </a:txBody>
                  <a:tcPr>
                    <a:solidFill>
                      <a:srgbClr val="FFC000"/>
                    </a:solidFill>
                  </a:tcPr>
                </a:tc>
                <a:tc>
                  <a:txBody>
                    <a:bodyPr/>
                    <a:lstStyle/>
                    <a:p>
                      <a:r>
                        <a:rPr lang="en-GB" dirty="0"/>
                        <a:t>71%</a:t>
                      </a:r>
                    </a:p>
                  </a:txBody>
                  <a:tcPr>
                    <a:solidFill>
                      <a:srgbClr val="92D050"/>
                    </a:solidFill>
                  </a:tcPr>
                </a:tc>
                <a:extLst>
                  <a:ext uri="{0D108BD9-81ED-4DB2-BD59-A6C34878D82A}">
                    <a16:rowId xmlns:a16="http://schemas.microsoft.com/office/drawing/2014/main" val="222834246"/>
                  </a:ext>
                </a:extLst>
              </a:tr>
              <a:tr h="370840">
                <a:tc>
                  <a:txBody>
                    <a:bodyPr/>
                    <a:lstStyle/>
                    <a:p>
                      <a:r>
                        <a:rPr lang="en-GB" dirty="0"/>
                        <a:t>Work Life Balance</a:t>
                      </a:r>
                    </a:p>
                  </a:txBody>
                  <a:tcPr/>
                </a:tc>
                <a:tc>
                  <a:txBody>
                    <a:bodyPr/>
                    <a:lstStyle/>
                    <a:p>
                      <a:r>
                        <a:rPr lang="en-GB" dirty="0"/>
                        <a:t>71%</a:t>
                      </a:r>
                    </a:p>
                  </a:txBody>
                  <a:tcPr>
                    <a:solidFill>
                      <a:srgbClr val="92D050"/>
                    </a:solidFill>
                  </a:tcPr>
                </a:tc>
                <a:tc>
                  <a:txBody>
                    <a:bodyPr/>
                    <a:lstStyle/>
                    <a:p>
                      <a:r>
                        <a:rPr lang="en-GB" dirty="0"/>
                        <a:t>N/A</a:t>
                      </a:r>
                    </a:p>
                  </a:txBody>
                  <a:tcPr/>
                </a:tc>
                <a:tc>
                  <a:txBody>
                    <a:bodyPr/>
                    <a:lstStyle/>
                    <a:p>
                      <a:r>
                        <a:rPr lang="en-GB" dirty="0"/>
                        <a:t>72%</a:t>
                      </a:r>
                    </a:p>
                  </a:txBody>
                  <a:tcPr>
                    <a:solidFill>
                      <a:srgbClr val="92D050"/>
                    </a:solidFill>
                  </a:tcPr>
                </a:tc>
                <a:extLst>
                  <a:ext uri="{0D108BD9-81ED-4DB2-BD59-A6C34878D82A}">
                    <a16:rowId xmlns:a16="http://schemas.microsoft.com/office/drawing/2014/main" val="2172894231"/>
                  </a:ext>
                </a:extLst>
              </a:tr>
              <a:tr h="370840">
                <a:tc>
                  <a:txBody>
                    <a:bodyPr/>
                    <a:lstStyle/>
                    <a:p>
                      <a:r>
                        <a:rPr lang="en-GB" dirty="0"/>
                        <a:t>Communication</a:t>
                      </a:r>
                    </a:p>
                  </a:txBody>
                  <a:tcPr/>
                </a:tc>
                <a:tc>
                  <a:txBody>
                    <a:bodyPr/>
                    <a:lstStyle/>
                    <a:p>
                      <a:r>
                        <a:rPr lang="en-GB" dirty="0"/>
                        <a:t>70%</a:t>
                      </a:r>
                    </a:p>
                  </a:txBody>
                  <a:tcPr>
                    <a:solidFill>
                      <a:srgbClr val="92D050"/>
                    </a:solidFill>
                  </a:tcPr>
                </a:tc>
                <a:tc>
                  <a:txBody>
                    <a:bodyPr/>
                    <a:lstStyle/>
                    <a:p>
                      <a:r>
                        <a:rPr lang="en-GB" dirty="0"/>
                        <a:t>N/A</a:t>
                      </a:r>
                    </a:p>
                  </a:txBody>
                  <a:tcPr/>
                </a:tc>
                <a:tc>
                  <a:txBody>
                    <a:bodyPr/>
                    <a:lstStyle/>
                    <a:p>
                      <a:r>
                        <a:rPr lang="en-GB" dirty="0"/>
                        <a:t>N/A</a:t>
                      </a:r>
                    </a:p>
                  </a:txBody>
                  <a:tcPr/>
                </a:tc>
                <a:extLst>
                  <a:ext uri="{0D108BD9-81ED-4DB2-BD59-A6C34878D82A}">
                    <a16:rowId xmlns:a16="http://schemas.microsoft.com/office/drawing/2014/main" val="3150989549"/>
                  </a:ext>
                </a:extLst>
              </a:tr>
              <a:tr h="370840">
                <a:tc>
                  <a:txBody>
                    <a:bodyPr/>
                    <a:lstStyle/>
                    <a:p>
                      <a:r>
                        <a:rPr lang="en-GB" dirty="0"/>
                        <a:t>Empowerment</a:t>
                      </a:r>
                    </a:p>
                  </a:txBody>
                  <a:tcPr/>
                </a:tc>
                <a:tc>
                  <a:txBody>
                    <a:bodyPr/>
                    <a:lstStyle/>
                    <a:p>
                      <a:r>
                        <a:rPr lang="en-GB" dirty="0"/>
                        <a:t>67%</a:t>
                      </a:r>
                    </a:p>
                  </a:txBody>
                  <a:tcPr>
                    <a:solidFill>
                      <a:srgbClr val="FFC000"/>
                    </a:solidFill>
                  </a:tcPr>
                </a:tc>
                <a:tc>
                  <a:txBody>
                    <a:bodyPr/>
                    <a:lstStyle/>
                    <a:p>
                      <a:r>
                        <a:rPr lang="en-GB" dirty="0"/>
                        <a:t>66%</a:t>
                      </a:r>
                    </a:p>
                  </a:txBody>
                  <a:tcPr>
                    <a:solidFill>
                      <a:srgbClr val="FFC000"/>
                    </a:solidFill>
                  </a:tcPr>
                </a:tc>
                <a:tc>
                  <a:txBody>
                    <a:bodyPr/>
                    <a:lstStyle/>
                    <a:p>
                      <a:r>
                        <a:rPr lang="en-GB" dirty="0"/>
                        <a:t>67%</a:t>
                      </a:r>
                    </a:p>
                  </a:txBody>
                  <a:tcPr>
                    <a:solidFill>
                      <a:srgbClr val="FFC000"/>
                    </a:solidFill>
                  </a:tcPr>
                </a:tc>
                <a:extLst>
                  <a:ext uri="{0D108BD9-81ED-4DB2-BD59-A6C34878D82A}">
                    <a16:rowId xmlns:a16="http://schemas.microsoft.com/office/drawing/2014/main" val="848146719"/>
                  </a:ext>
                </a:extLst>
              </a:tr>
              <a:tr h="370840">
                <a:tc>
                  <a:txBody>
                    <a:bodyPr/>
                    <a:lstStyle/>
                    <a:p>
                      <a:r>
                        <a:rPr lang="en-GB" dirty="0"/>
                        <a:t>User focussed</a:t>
                      </a:r>
                    </a:p>
                  </a:txBody>
                  <a:tcPr/>
                </a:tc>
                <a:tc>
                  <a:txBody>
                    <a:bodyPr/>
                    <a:lstStyle/>
                    <a:p>
                      <a:r>
                        <a:rPr lang="en-GB" dirty="0"/>
                        <a:t>67%</a:t>
                      </a:r>
                    </a:p>
                  </a:txBody>
                  <a:tcPr>
                    <a:solidFill>
                      <a:srgbClr val="FFC000"/>
                    </a:solidFill>
                  </a:tcPr>
                </a:tc>
                <a:tc>
                  <a:txBody>
                    <a:bodyPr/>
                    <a:lstStyle/>
                    <a:p>
                      <a:r>
                        <a:rPr lang="en-GB" dirty="0"/>
                        <a:t>63%</a:t>
                      </a:r>
                    </a:p>
                  </a:txBody>
                  <a:tcPr>
                    <a:solidFill>
                      <a:srgbClr val="FFC000"/>
                    </a:solidFill>
                  </a:tcPr>
                </a:tc>
                <a:tc>
                  <a:txBody>
                    <a:bodyPr/>
                    <a:lstStyle/>
                    <a:p>
                      <a:r>
                        <a:rPr lang="en-GB" dirty="0"/>
                        <a:t>65%</a:t>
                      </a:r>
                    </a:p>
                  </a:txBody>
                  <a:tcPr>
                    <a:solidFill>
                      <a:srgbClr val="FFC000"/>
                    </a:solidFill>
                  </a:tcPr>
                </a:tc>
                <a:extLst>
                  <a:ext uri="{0D108BD9-81ED-4DB2-BD59-A6C34878D82A}">
                    <a16:rowId xmlns:a16="http://schemas.microsoft.com/office/drawing/2014/main" val="2644848902"/>
                  </a:ext>
                </a:extLst>
              </a:tr>
              <a:tr h="354874">
                <a:tc>
                  <a:txBody>
                    <a:bodyPr/>
                    <a:lstStyle/>
                    <a:p>
                      <a:r>
                        <a:rPr lang="en-GB" dirty="0"/>
                        <a:t>Information sharing</a:t>
                      </a:r>
                    </a:p>
                  </a:txBody>
                  <a:tcPr/>
                </a:tc>
                <a:tc>
                  <a:txBody>
                    <a:bodyPr/>
                    <a:lstStyle/>
                    <a:p>
                      <a:r>
                        <a:rPr lang="en-GB" dirty="0"/>
                        <a:t>66%</a:t>
                      </a:r>
                    </a:p>
                  </a:txBody>
                  <a:tcPr>
                    <a:solidFill>
                      <a:srgbClr val="FFC000"/>
                    </a:solidFill>
                  </a:tcPr>
                </a:tc>
                <a:tc>
                  <a:txBody>
                    <a:bodyPr/>
                    <a:lstStyle/>
                    <a:p>
                      <a:r>
                        <a:rPr lang="en-GB" dirty="0"/>
                        <a:t>64%</a:t>
                      </a:r>
                    </a:p>
                  </a:txBody>
                  <a:tcPr>
                    <a:solidFill>
                      <a:srgbClr val="FFC000"/>
                    </a:solidFill>
                  </a:tcPr>
                </a:tc>
                <a:tc>
                  <a:txBody>
                    <a:bodyPr/>
                    <a:lstStyle/>
                    <a:p>
                      <a:r>
                        <a:rPr lang="en-GB" dirty="0"/>
                        <a:t>70%</a:t>
                      </a:r>
                    </a:p>
                  </a:txBody>
                  <a:tcPr>
                    <a:solidFill>
                      <a:srgbClr val="92D050"/>
                    </a:solidFill>
                  </a:tcPr>
                </a:tc>
                <a:extLst>
                  <a:ext uri="{0D108BD9-81ED-4DB2-BD59-A6C34878D82A}">
                    <a16:rowId xmlns:a16="http://schemas.microsoft.com/office/drawing/2014/main" val="1009289651"/>
                  </a:ext>
                </a:extLst>
              </a:tr>
              <a:tr h="370840">
                <a:tc>
                  <a:txBody>
                    <a:bodyPr/>
                    <a:lstStyle/>
                    <a:p>
                      <a:r>
                        <a:rPr lang="en-GB" dirty="0"/>
                        <a:t>Wellbeing</a:t>
                      </a:r>
                    </a:p>
                  </a:txBody>
                  <a:tcPr/>
                </a:tc>
                <a:tc>
                  <a:txBody>
                    <a:bodyPr/>
                    <a:lstStyle/>
                    <a:p>
                      <a:r>
                        <a:rPr lang="en-GB" dirty="0"/>
                        <a:t>64%</a:t>
                      </a:r>
                    </a:p>
                  </a:txBody>
                  <a:tcPr>
                    <a:solidFill>
                      <a:srgbClr val="FFC000"/>
                    </a:solidFill>
                  </a:tcPr>
                </a:tc>
                <a:tc>
                  <a:txBody>
                    <a:bodyPr/>
                    <a:lstStyle/>
                    <a:p>
                      <a:r>
                        <a:rPr lang="en-GB" dirty="0"/>
                        <a:t>63%</a:t>
                      </a:r>
                    </a:p>
                  </a:txBody>
                  <a:tcPr>
                    <a:solidFill>
                      <a:srgbClr val="FFC000"/>
                    </a:solidFill>
                  </a:tcPr>
                </a:tc>
                <a:tc>
                  <a:txBody>
                    <a:bodyPr/>
                    <a:lstStyle/>
                    <a:p>
                      <a:r>
                        <a:rPr lang="en-GB" dirty="0"/>
                        <a:t>66%</a:t>
                      </a:r>
                    </a:p>
                  </a:txBody>
                  <a:tcPr>
                    <a:solidFill>
                      <a:srgbClr val="FFC000"/>
                    </a:solidFill>
                  </a:tcPr>
                </a:tc>
                <a:extLst>
                  <a:ext uri="{0D108BD9-81ED-4DB2-BD59-A6C34878D82A}">
                    <a16:rowId xmlns:a16="http://schemas.microsoft.com/office/drawing/2014/main" val="408180938"/>
                  </a:ext>
                </a:extLst>
              </a:tr>
              <a:tr h="370840">
                <a:tc>
                  <a:txBody>
                    <a:bodyPr/>
                    <a:lstStyle/>
                    <a:p>
                      <a:r>
                        <a:rPr lang="en-GB" dirty="0"/>
                        <a:t>Innovation</a:t>
                      </a:r>
                    </a:p>
                  </a:txBody>
                  <a:tcPr/>
                </a:tc>
                <a:tc>
                  <a:txBody>
                    <a:bodyPr/>
                    <a:lstStyle/>
                    <a:p>
                      <a:r>
                        <a:rPr lang="en-GB" dirty="0"/>
                        <a:t>63%</a:t>
                      </a:r>
                    </a:p>
                  </a:txBody>
                  <a:tcPr>
                    <a:solidFill>
                      <a:srgbClr val="FFC000"/>
                    </a:solidFill>
                  </a:tcPr>
                </a:tc>
                <a:tc>
                  <a:txBody>
                    <a:bodyPr/>
                    <a:lstStyle/>
                    <a:p>
                      <a:r>
                        <a:rPr lang="en-GB" dirty="0"/>
                        <a:t>62%</a:t>
                      </a:r>
                    </a:p>
                  </a:txBody>
                  <a:tcPr>
                    <a:solidFill>
                      <a:srgbClr val="FFC000"/>
                    </a:solidFill>
                  </a:tcPr>
                </a:tc>
                <a:tc>
                  <a:txBody>
                    <a:bodyPr/>
                    <a:lstStyle/>
                    <a:p>
                      <a:r>
                        <a:rPr lang="en-GB" dirty="0"/>
                        <a:t>61%</a:t>
                      </a:r>
                    </a:p>
                  </a:txBody>
                  <a:tcPr>
                    <a:solidFill>
                      <a:srgbClr val="FFC000"/>
                    </a:solidFill>
                  </a:tcPr>
                </a:tc>
                <a:extLst>
                  <a:ext uri="{0D108BD9-81ED-4DB2-BD59-A6C34878D82A}">
                    <a16:rowId xmlns:a16="http://schemas.microsoft.com/office/drawing/2014/main" val="4069587001"/>
                  </a:ext>
                </a:extLst>
              </a:tr>
            </a:tbl>
          </a:graphicData>
        </a:graphic>
      </p:graphicFrame>
    </p:spTree>
    <p:extLst>
      <p:ext uri="{BB962C8B-B14F-4D97-AF65-F5344CB8AC3E}">
        <p14:creationId xmlns:p14="http://schemas.microsoft.com/office/powerpoint/2010/main" val="11424692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31B83F-9B52-6C23-4F1E-D0A2DCC0C1E4}"/>
              </a:ext>
            </a:extLst>
          </p:cNvPr>
          <p:cNvSpPr>
            <a:spLocks noGrp="1"/>
          </p:cNvSpPr>
          <p:nvPr>
            <p:ph type="ctrTitle"/>
          </p:nvPr>
        </p:nvSpPr>
        <p:spPr>
          <a:xfrm>
            <a:off x="569626" y="313613"/>
            <a:ext cx="11178381" cy="1160319"/>
          </a:xfrm>
        </p:spPr>
        <p:txBody>
          <a:bodyPr/>
          <a:lstStyle/>
          <a:p>
            <a:r>
              <a:rPr lang="en-GB" dirty="0"/>
              <a:t>Highest Scores</a:t>
            </a:r>
          </a:p>
        </p:txBody>
      </p:sp>
      <p:graphicFrame>
        <p:nvGraphicFramePr>
          <p:cNvPr id="4" name="Table 3">
            <a:extLst>
              <a:ext uri="{FF2B5EF4-FFF2-40B4-BE49-F238E27FC236}">
                <a16:creationId xmlns:a16="http://schemas.microsoft.com/office/drawing/2014/main" id="{B852FE93-F262-CD5C-E203-44BD7E0583CA}"/>
              </a:ext>
            </a:extLst>
          </p:cNvPr>
          <p:cNvGraphicFramePr>
            <a:graphicFrameLocks noGrp="1"/>
          </p:cNvGraphicFramePr>
          <p:nvPr>
            <p:extLst>
              <p:ext uri="{D42A27DB-BD31-4B8C-83A1-F6EECF244321}">
                <p14:modId xmlns:p14="http://schemas.microsoft.com/office/powerpoint/2010/main" val="3517118080"/>
              </p:ext>
            </p:extLst>
          </p:nvPr>
        </p:nvGraphicFramePr>
        <p:xfrm>
          <a:off x="621080" y="1102002"/>
          <a:ext cx="10939458" cy="3124200"/>
        </p:xfrm>
        <a:graphic>
          <a:graphicData uri="http://schemas.openxmlformats.org/drawingml/2006/table">
            <a:tbl>
              <a:tblPr firstRow="1" bandRow="1">
                <a:tableStyleId>{5C22544A-7EE6-4342-B048-85BDC9FD1C3A}</a:tableStyleId>
              </a:tblPr>
              <a:tblGrid>
                <a:gridCol w="5661160">
                  <a:extLst>
                    <a:ext uri="{9D8B030D-6E8A-4147-A177-3AD203B41FA5}">
                      <a16:colId xmlns:a16="http://schemas.microsoft.com/office/drawing/2014/main" val="2328001012"/>
                    </a:ext>
                  </a:extLst>
                </a:gridCol>
                <a:gridCol w="1806752">
                  <a:extLst>
                    <a:ext uri="{9D8B030D-6E8A-4147-A177-3AD203B41FA5}">
                      <a16:colId xmlns:a16="http://schemas.microsoft.com/office/drawing/2014/main" val="1188606682"/>
                    </a:ext>
                  </a:extLst>
                </a:gridCol>
                <a:gridCol w="1742226">
                  <a:extLst>
                    <a:ext uri="{9D8B030D-6E8A-4147-A177-3AD203B41FA5}">
                      <a16:colId xmlns:a16="http://schemas.microsoft.com/office/drawing/2014/main" val="2273389438"/>
                    </a:ext>
                  </a:extLst>
                </a:gridCol>
                <a:gridCol w="1729320">
                  <a:extLst>
                    <a:ext uri="{9D8B030D-6E8A-4147-A177-3AD203B41FA5}">
                      <a16:colId xmlns:a16="http://schemas.microsoft.com/office/drawing/2014/main" val="120183995"/>
                    </a:ext>
                  </a:extLst>
                </a:gridCol>
              </a:tblGrid>
              <a:tr h="370840">
                <a:tc>
                  <a:txBody>
                    <a:bodyPr/>
                    <a:lstStyle/>
                    <a:p>
                      <a:endParaRPr lang="en-GB"/>
                    </a:p>
                  </a:txBody>
                  <a:tcPr/>
                </a:tc>
                <a:tc>
                  <a:txBody>
                    <a:bodyPr/>
                    <a:lstStyle/>
                    <a:p>
                      <a:r>
                        <a:rPr lang="en-GB" dirty="0"/>
                        <a:t>2024</a:t>
                      </a:r>
                    </a:p>
                  </a:txBody>
                  <a:tcPr/>
                </a:tc>
                <a:tc>
                  <a:txBody>
                    <a:bodyPr/>
                    <a:lstStyle/>
                    <a:p>
                      <a:r>
                        <a:rPr lang="en-GB" dirty="0"/>
                        <a:t>2023</a:t>
                      </a:r>
                    </a:p>
                  </a:txBody>
                  <a:tcPr/>
                </a:tc>
                <a:tc>
                  <a:txBody>
                    <a:bodyPr/>
                    <a:lstStyle/>
                    <a:p>
                      <a:r>
                        <a:rPr lang="en-GB" dirty="0"/>
                        <a:t>2022</a:t>
                      </a:r>
                    </a:p>
                  </a:txBody>
                  <a:tcPr/>
                </a:tc>
                <a:extLst>
                  <a:ext uri="{0D108BD9-81ED-4DB2-BD59-A6C34878D82A}">
                    <a16:rowId xmlns:a16="http://schemas.microsoft.com/office/drawing/2014/main" val="666304371"/>
                  </a:ext>
                </a:extLst>
              </a:tr>
              <a:tr h="370840">
                <a:tc>
                  <a:txBody>
                    <a:bodyPr/>
                    <a:lstStyle/>
                    <a:p>
                      <a:r>
                        <a:rPr lang="en-GB" dirty="0"/>
                        <a:t>I have a good relationship with my manager</a:t>
                      </a:r>
                    </a:p>
                  </a:txBody>
                  <a:tcPr/>
                </a:tc>
                <a:tc>
                  <a:txBody>
                    <a:bodyPr/>
                    <a:lstStyle/>
                    <a:p>
                      <a:r>
                        <a:rPr lang="en-GB" dirty="0"/>
                        <a:t>83%</a:t>
                      </a:r>
                    </a:p>
                  </a:txBody>
                  <a:tcPr>
                    <a:solidFill>
                      <a:srgbClr val="00B050"/>
                    </a:solidFill>
                  </a:tcPr>
                </a:tc>
                <a:tc>
                  <a:txBody>
                    <a:bodyPr/>
                    <a:lstStyle/>
                    <a:p>
                      <a:r>
                        <a:rPr lang="en-GB" dirty="0"/>
                        <a:t>83%</a:t>
                      </a:r>
                    </a:p>
                  </a:txBody>
                  <a:tcPr>
                    <a:solidFill>
                      <a:srgbClr val="00B050"/>
                    </a:solidFill>
                  </a:tcPr>
                </a:tc>
                <a:tc>
                  <a:txBody>
                    <a:bodyPr/>
                    <a:lstStyle/>
                    <a:p>
                      <a:r>
                        <a:rPr lang="en-GB" dirty="0"/>
                        <a:t>84%</a:t>
                      </a:r>
                    </a:p>
                  </a:txBody>
                  <a:tcPr>
                    <a:solidFill>
                      <a:srgbClr val="00B050"/>
                    </a:solidFill>
                  </a:tcPr>
                </a:tc>
                <a:extLst>
                  <a:ext uri="{0D108BD9-81ED-4DB2-BD59-A6C34878D82A}">
                    <a16:rowId xmlns:a16="http://schemas.microsoft.com/office/drawing/2014/main" val="1593766667"/>
                  </a:ext>
                </a:extLst>
              </a:tr>
              <a:tr h="370840">
                <a:tc>
                  <a:txBody>
                    <a:bodyPr/>
                    <a:lstStyle/>
                    <a:p>
                      <a:r>
                        <a:rPr lang="en-GB" dirty="0"/>
                        <a:t>I feel pride in NICE’s contribution to the health and care system</a:t>
                      </a:r>
                    </a:p>
                  </a:txBody>
                  <a:tcPr/>
                </a:tc>
                <a:tc>
                  <a:txBody>
                    <a:bodyPr/>
                    <a:lstStyle/>
                    <a:p>
                      <a:r>
                        <a:rPr lang="en-GB" dirty="0"/>
                        <a:t>82%</a:t>
                      </a:r>
                    </a:p>
                  </a:txBody>
                  <a:tcPr>
                    <a:solidFill>
                      <a:srgbClr val="00B050"/>
                    </a:solidFill>
                  </a:tcPr>
                </a:tc>
                <a:tc>
                  <a:txBody>
                    <a:bodyPr/>
                    <a:lstStyle/>
                    <a:p>
                      <a:r>
                        <a:rPr lang="en-GB" dirty="0"/>
                        <a:t>79%</a:t>
                      </a:r>
                    </a:p>
                  </a:txBody>
                  <a:tcPr>
                    <a:solidFill>
                      <a:srgbClr val="92D050"/>
                    </a:solidFill>
                  </a:tcPr>
                </a:tc>
                <a:tc>
                  <a:txBody>
                    <a:bodyPr/>
                    <a:lstStyle/>
                    <a:p>
                      <a:r>
                        <a:rPr lang="en-GB" dirty="0"/>
                        <a:t>81%</a:t>
                      </a:r>
                    </a:p>
                  </a:txBody>
                  <a:tcPr>
                    <a:solidFill>
                      <a:srgbClr val="00B050"/>
                    </a:solidFill>
                  </a:tcPr>
                </a:tc>
                <a:extLst>
                  <a:ext uri="{0D108BD9-81ED-4DB2-BD59-A6C34878D82A}">
                    <a16:rowId xmlns:a16="http://schemas.microsoft.com/office/drawing/2014/main" val="1967789072"/>
                  </a:ext>
                </a:extLst>
              </a:tr>
              <a:tr h="370840">
                <a:tc>
                  <a:txBody>
                    <a:bodyPr/>
                    <a:lstStyle/>
                    <a:p>
                      <a:r>
                        <a:rPr lang="en-GB" dirty="0"/>
                        <a:t>I do something worthwhile</a:t>
                      </a:r>
                    </a:p>
                  </a:txBody>
                  <a:tcPr/>
                </a:tc>
                <a:tc>
                  <a:txBody>
                    <a:bodyPr/>
                    <a:lstStyle/>
                    <a:p>
                      <a:r>
                        <a:rPr lang="en-GB" dirty="0"/>
                        <a:t>79%</a:t>
                      </a:r>
                    </a:p>
                  </a:txBody>
                  <a:tcPr>
                    <a:solidFill>
                      <a:srgbClr val="92D050"/>
                    </a:solidFill>
                  </a:tcPr>
                </a:tc>
                <a:tc>
                  <a:txBody>
                    <a:bodyPr/>
                    <a:lstStyle/>
                    <a:p>
                      <a:r>
                        <a:rPr lang="en-GB" dirty="0"/>
                        <a:t>77%</a:t>
                      </a:r>
                    </a:p>
                  </a:txBody>
                  <a:tcPr>
                    <a:solidFill>
                      <a:srgbClr val="92D050"/>
                    </a:solidFill>
                  </a:tcPr>
                </a:tc>
                <a:tc>
                  <a:txBody>
                    <a:bodyPr/>
                    <a:lstStyle/>
                    <a:p>
                      <a:r>
                        <a:rPr lang="en-GB" dirty="0"/>
                        <a:t>79%</a:t>
                      </a:r>
                    </a:p>
                  </a:txBody>
                  <a:tcPr>
                    <a:solidFill>
                      <a:srgbClr val="92D050"/>
                    </a:solidFill>
                  </a:tcPr>
                </a:tc>
                <a:extLst>
                  <a:ext uri="{0D108BD9-81ED-4DB2-BD59-A6C34878D82A}">
                    <a16:rowId xmlns:a16="http://schemas.microsoft.com/office/drawing/2014/main" val="403714765"/>
                  </a:ext>
                </a:extLst>
              </a:tr>
              <a:tr h="0">
                <a:tc>
                  <a:txBody>
                    <a:bodyPr/>
                    <a:lstStyle/>
                    <a:p>
                      <a:r>
                        <a:rPr lang="en-GB" dirty="0"/>
                        <a:t>I am treated with respect</a:t>
                      </a:r>
                    </a:p>
                  </a:txBody>
                  <a:tcPr/>
                </a:tc>
                <a:tc>
                  <a:txBody>
                    <a:bodyPr/>
                    <a:lstStyle/>
                    <a:p>
                      <a:r>
                        <a:rPr lang="en-GB" dirty="0"/>
                        <a:t>76%</a:t>
                      </a:r>
                    </a:p>
                  </a:txBody>
                  <a:tcPr>
                    <a:solidFill>
                      <a:srgbClr val="92D050"/>
                    </a:solidFill>
                  </a:tcPr>
                </a:tc>
                <a:tc>
                  <a:txBody>
                    <a:bodyPr/>
                    <a:lstStyle/>
                    <a:p>
                      <a:r>
                        <a:rPr lang="en-GB" dirty="0"/>
                        <a:t>75%</a:t>
                      </a:r>
                    </a:p>
                  </a:txBody>
                  <a:tcPr>
                    <a:solidFill>
                      <a:srgbClr val="92D050"/>
                    </a:solidFill>
                  </a:tcPr>
                </a:tc>
                <a:tc>
                  <a:txBody>
                    <a:bodyPr/>
                    <a:lstStyle/>
                    <a:p>
                      <a:r>
                        <a:rPr lang="en-GB" dirty="0"/>
                        <a:t>77%</a:t>
                      </a:r>
                    </a:p>
                  </a:txBody>
                  <a:tcPr>
                    <a:solidFill>
                      <a:srgbClr val="92D050"/>
                    </a:solidFill>
                  </a:tcPr>
                </a:tc>
                <a:extLst>
                  <a:ext uri="{0D108BD9-81ED-4DB2-BD59-A6C34878D82A}">
                    <a16:rowId xmlns:a16="http://schemas.microsoft.com/office/drawing/2014/main" val="3507754827"/>
                  </a:ext>
                </a:extLst>
              </a:tr>
              <a:tr h="0">
                <a:tc>
                  <a:txBody>
                    <a:bodyPr/>
                    <a:lstStyle/>
                    <a:p>
                      <a:r>
                        <a:rPr lang="en-GB" dirty="0"/>
                        <a:t>I am happy and feel safe with my working environment</a:t>
                      </a:r>
                    </a:p>
                  </a:txBody>
                  <a:tcPr/>
                </a:tc>
                <a:tc>
                  <a:txBody>
                    <a:bodyPr/>
                    <a:lstStyle/>
                    <a:p>
                      <a:r>
                        <a:rPr lang="en-GB" dirty="0"/>
                        <a:t>75%</a:t>
                      </a:r>
                    </a:p>
                  </a:txBody>
                  <a:tcPr>
                    <a:solidFill>
                      <a:srgbClr val="92D050"/>
                    </a:solidFill>
                  </a:tcPr>
                </a:tc>
                <a:tc>
                  <a:txBody>
                    <a:bodyPr/>
                    <a:lstStyle/>
                    <a:p>
                      <a:r>
                        <a:rPr lang="en-GB" dirty="0"/>
                        <a:t>75%</a:t>
                      </a:r>
                    </a:p>
                  </a:txBody>
                  <a:tcPr>
                    <a:solidFill>
                      <a:srgbClr val="92D050"/>
                    </a:solidFill>
                  </a:tcPr>
                </a:tc>
                <a:tc>
                  <a:txBody>
                    <a:bodyPr/>
                    <a:lstStyle/>
                    <a:p>
                      <a:r>
                        <a:rPr lang="en-GB" dirty="0"/>
                        <a:t>78%</a:t>
                      </a:r>
                    </a:p>
                  </a:txBody>
                  <a:tcPr>
                    <a:solidFill>
                      <a:srgbClr val="92D050"/>
                    </a:solidFill>
                  </a:tcPr>
                </a:tc>
                <a:extLst>
                  <a:ext uri="{0D108BD9-81ED-4DB2-BD59-A6C34878D82A}">
                    <a16:rowId xmlns:a16="http://schemas.microsoft.com/office/drawing/2014/main" val="1380710919"/>
                  </a:ext>
                </a:extLst>
              </a:tr>
              <a:tr h="0">
                <a:tc>
                  <a:txBody>
                    <a:bodyPr/>
                    <a:lstStyle/>
                    <a:p>
                      <a:r>
                        <a:rPr lang="en-GB" dirty="0"/>
                        <a:t>I have a clear understanding of NICE’s purpose and my role in delivering it</a:t>
                      </a:r>
                    </a:p>
                  </a:txBody>
                  <a:tcPr/>
                </a:tc>
                <a:tc>
                  <a:txBody>
                    <a:bodyPr/>
                    <a:lstStyle/>
                    <a:p>
                      <a:r>
                        <a:rPr lang="en-GB" dirty="0"/>
                        <a:t>74%</a:t>
                      </a:r>
                    </a:p>
                  </a:txBody>
                  <a:tcPr>
                    <a:solidFill>
                      <a:srgbClr val="92D050"/>
                    </a:solidFill>
                  </a:tcPr>
                </a:tc>
                <a:tc>
                  <a:txBody>
                    <a:bodyPr/>
                    <a:lstStyle/>
                    <a:p>
                      <a:r>
                        <a:rPr lang="en-GB" dirty="0"/>
                        <a:t>62%</a:t>
                      </a:r>
                    </a:p>
                  </a:txBody>
                  <a:tcPr>
                    <a:solidFill>
                      <a:srgbClr val="FFC000"/>
                    </a:solidFill>
                  </a:tcPr>
                </a:tc>
                <a:tc>
                  <a:txBody>
                    <a:bodyPr/>
                    <a:lstStyle/>
                    <a:p>
                      <a:r>
                        <a:rPr lang="en-GB" dirty="0"/>
                        <a:t>65%</a:t>
                      </a:r>
                    </a:p>
                  </a:txBody>
                  <a:tcPr>
                    <a:solidFill>
                      <a:srgbClr val="FFC000"/>
                    </a:solidFill>
                  </a:tcPr>
                </a:tc>
                <a:extLst>
                  <a:ext uri="{0D108BD9-81ED-4DB2-BD59-A6C34878D82A}">
                    <a16:rowId xmlns:a16="http://schemas.microsoft.com/office/drawing/2014/main" val="3535885649"/>
                  </a:ext>
                </a:extLst>
              </a:tr>
            </a:tbl>
          </a:graphicData>
        </a:graphic>
      </p:graphicFrame>
      <p:sp>
        <p:nvSpPr>
          <p:cNvPr id="3" name="TextBox 2">
            <a:extLst>
              <a:ext uri="{FF2B5EF4-FFF2-40B4-BE49-F238E27FC236}">
                <a16:creationId xmlns:a16="http://schemas.microsoft.com/office/drawing/2014/main" id="{54BF4E0B-BA97-89CD-3941-EB85EE86801D}"/>
              </a:ext>
            </a:extLst>
          </p:cNvPr>
          <p:cNvSpPr txBox="1"/>
          <p:nvPr/>
        </p:nvSpPr>
        <p:spPr>
          <a:xfrm>
            <a:off x="685421" y="4747459"/>
            <a:ext cx="10942748"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dirty="0"/>
              <a:t>These are consistently high scores for NICE. </a:t>
            </a:r>
            <a:endParaRPr lang="en-US" dirty="0"/>
          </a:p>
          <a:p>
            <a:endParaRPr lang="en-GB"/>
          </a:p>
          <a:p>
            <a:r>
              <a:rPr lang="en-GB" dirty="0"/>
              <a:t>Worth noting and celebrating the significant increase in employees understanding of NICE's purpose over the last 2 years</a:t>
            </a:r>
          </a:p>
        </p:txBody>
      </p:sp>
    </p:spTree>
    <p:extLst>
      <p:ext uri="{BB962C8B-B14F-4D97-AF65-F5344CB8AC3E}">
        <p14:creationId xmlns:p14="http://schemas.microsoft.com/office/powerpoint/2010/main" val="28784045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6AAF33-5AE4-776F-8316-1236027FE50A}"/>
              </a:ext>
            </a:extLst>
          </p:cNvPr>
          <p:cNvSpPr>
            <a:spLocks noGrp="1"/>
          </p:cNvSpPr>
          <p:nvPr>
            <p:ph type="ctrTitle"/>
          </p:nvPr>
        </p:nvSpPr>
        <p:spPr>
          <a:xfrm>
            <a:off x="558583" y="335700"/>
            <a:ext cx="11178381" cy="1160319"/>
          </a:xfrm>
        </p:spPr>
        <p:txBody>
          <a:bodyPr/>
          <a:lstStyle/>
          <a:p>
            <a:r>
              <a:rPr lang="en-GB" dirty="0"/>
              <a:t>Lowest Scores</a:t>
            </a:r>
          </a:p>
        </p:txBody>
      </p:sp>
      <p:graphicFrame>
        <p:nvGraphicFramePr>
          <p:cNvPr id="4" name="Table 3">
            <a:extLst>
              <a:ext uri="{FF2B5EF4-FFF2-40B4-BE49-F238E27FC236}">
                <a16:creationId xmlns:a16="http://schemas.microsoft.com/office/drawing/2014/main" id="{1B43DEFA-9C0B-0DB2-4172-90723BD1DD8D}"/>
              </a:ext>
            </a:extLst>
          </p:cNvPr>
          <p:cNvGraphicFramePr>
            <a:graphicFrameLocks noGrp="1"/>
          </p:cNvGraphicFramePr>
          <p:nvPr>
            <p:extLst>
              <p:ext uri="{D42A27DB-BD31-4B8C-83A1-F6EECF244321}">
                <p14:modId xmlns:p14="http://schemas.microsoft.com/office/powerpoint/2010/main" val="3094858877"/>
              </p:ext>
            </p:extLst>
          </p:nvPr>
        </p:nvGraphicFramePr>
        <p:xfrm>
          <a:off x="602757" y="1011138"/>
          <a:ext cx="10987279" cy="2494280"/>
        </p:xfrm>
        <a:graphic>
          <a:graphicData uri="http://schemas.openxmlformats.org/drawingml/2006/table">
            <a:tbl>
              <a:tblPr firstRow="1" bandRow="1">
                <a:tableStyleId>{5C22544A-7EE6-4342-B048-85BDC9FD1C3A}</a:tableStyleId>
              </a:tblPr>
              <a:tblGrid>
                <a:gridCol w="5904291">
                  <a:extLst>
                    <a:ext uri="{9D8B030D-6E8A-4147-A177-3AD203B41FA5}">
                      <a16:colId xmlns:a16="http://schemas.microsoft.com/office/drawing/2014/main" val="4069902436"/>
                    </a:ext>
                  </a:extLst>
                </a:gridCol>
                <a:gridCol w="1581084">
                  <a:extLst>
                    <a:ext uri="{9D8B030D-6E8A-4147-A177-3AD203B41FA5}">
                      <a16:colId xmlns:a16="http://schemas.microsoft.com/office/drawing/2014/main" val="779015210"/>
                    </a:ext>
                  </a:extLst>
                </a:gridCol>
                <a:gridCol w="1724818">
                  <a:extLst>
                    <a:ext uri="{9D8B030D-6E8A-4147-A177-3AD203B41FA5}">
                      <a16:colId xmlns:a16="http://schemas.microsoft.com/office/drawing/2014/main" val="3330937642"/>
                    </a:ext>
                  </a:extLst>
                </a:gridCol>
                <a:gridCol w="1777086">
                  <a:extLst>
                    <a:ext uri="{9D8B030D-6E8A-4147-A177-3AD203B41FA5}">
                      <a16:colId xmlns:a16="http://schemas.microsoft.com/office/drawing/2014/main" val="2539944986"/>
                    </a:ext>
                  </a:extLst>
                </a:gridCol>
              </a:tblGrid>
              <a:tr h="370840">
                <a:tc>
                  <a:txBody>
                    <a:bodyPr/>
                    <a:lstStyle/>
                    <a:p>
                      <a:endParaRPr lang="en-GB" dirty="0"/>
                    </a:p>
                  </a:txBody>
                  <a:tcPr/>
                </a:tc>
                <a:tc>
                  <a:txBody>
                    <a:bodyPr/>
                    <a:lstStyle/>
                    <a:p>
                      <a:r>
                        <a:rPr lang="en-GB" dirty="0"/>
                        <a:t>2024</a:t>
                      </a:r>
                    </a:p>
                  </a:txBody>
                  <a:tcPr/>
                </a:tc>
                <a:tc>
                  <a:txBody>
                    <a:bodyPr/>
                    <a:lstStyle/>
                    <a:p>
                      <a:r>
                        <a:rPr lang="en-GB" dirty="0"/>
                        <a:t>2023</a:t>
                      </a:r>
                    </a:p>
                  </a:txBody>
                  <a:tcPr/>
                </a:tc>
                <a:tc>
                  <a:txBody>
                    <a:bodyPr/>
                    <a:lstStyle/>
                    <a:p>
                      <a:r>
                        <a:rPr lang="en-GB" dirty="0"/>
                        <a:t>2022</a:t>
                      </a:r>
                    </a:p>
                  </a:txBody>
                  <a:tcPr/>
                </a:tc>
                <a:extLst>
                  <a:ext uri="{0D108BD9-81ED-4DB2-BD59-A6C34878D82A}">
                    <a16:rowId xmlns:a16="http://schemas.microsoft.com/office/drawing/2014/main" val="1850655595"/>
                  </a:ext>
                </a:extLst>
              </a:tr>
              <a:tr h="370840">
                <a:tc>
                  <a:txBody>
                    <a:bodyPr/>
                    <a:lstStyle/>
                    <a:p>
                      <a:r>
                        <a:rPr lang="en-GB" dirty="0"/>
                        <a:t>I rarely feel stressed because of work demands</a:t>
                      </a:r>
                    </a:p>
                  </a:txBody>
                  <a:tcPr/>
                </a:tc>
                <a:tc>
                  <a:txBody>
                    <a:bodyPr/>
                    <a:lstStyle/>
                    <a:p>
                      <a:r>
                        <a:rPr lang="en-GB" dirty="0"/>
                        <a:t>54%</a:t>
                      </a:r>
                    </a:p>
                  </a:txBody>
                  <a:tcPr>
                    <a:solidFill>
                      <a:srgbClr val="FF0000"/>
                    </a:solidFill>
                  </a:tcPr>
                </a:tc>
                <a:tc>
                  <a:txBody>
                    <a:bodyPr/>
                    <a:lstStyle/>
                    <a:p>
                      <a:r>
                        <a:rPr lang="en-GB" dirty="0"/>
                        <a:t>53%</a:t>
                      </a:r>
                    </a:p>
                  </a:txBody>
                  <a:tcPr>
                    <a:solidFill>
                      <a:srgbClr val="FF0000"/>
                    </a:solidFill>
                  </a:tcPr>
                </a:tc>
                <a:tc>
                  <a:txBody>
                    <a:bodyPr/>
                    <a:lstStyle/>
                    <a:p>
                      <a:r>
                        <a:rPr lang="en-GB" dirty="0"/>
                        <a:t>54%</a:t>
                      </a:r>
                    </a:p>
                  </a:txBody>
                  <a:tcPr>
                    <a:solidFill>
                      <a:srgbClr val="FF0000"/>
                    </a:solidFill>
                  </a:tcPr>
                </a:tc>
                <a:extLst>
                  <a:ext uri="{0D108BD9-81ED-4DB2-BD59-A6C34878D82A}">
                    <a16:rowId xmlns:a16="http://schemas.microsoft.com/office/drawing/2014/main" val="258029889"/>
                  </a:ext>
                </a:extLst>
              </a:tr>
              <a:tr h="370840">
                <a:tc>
                  <a:txBody>
                    <a:bodyPr/>
                    <a:lstStyle/>
                    <a:p>
                      <a:r>
                        <a:rPr lang="en-GB" dirty="0"/>
                        <a:t>I am being developed</a:t>
                      </a:r>
                    </a:p>
                  </a:txBody>
                  <a:tcPr/>
                </a:tc>
                <a:tc>
                  <a:txBody>
                    <a:bodyPr/>
                    <a:lstStyle/>
                    <a:p>
                      <a:r>
                        <a:rPr lang="en-GB" dirty="0"/>
                        <a:t>57%</a:t>
                      </a:r>
                    </a:p>
                  </a:txBody>
                  <a:tcPr>
                    <a:solidFill>
                      <a:srgbClr val="FF0000"/>
                    </a:solidFill>
                  </a:tcPr>
                </a:tc>
                <a:tc>
                  <a:txBody>
                    <a:bodyPr/>
                    <a:lstStyle/>
                    <a:p>
                      <a:r>
                        <a:rPr lang="en-GB" dirty="0"/>
                        <a:t>59%</a:t>
                      </a:r>
                    </a:p>
                  </a:txBody>
                  <a:tcPr>
                    <a:solidFill>
                      <a:srgbClr val="FF0000"/>
                    </a:solidFill>
                  </a:tcPr>
                </a:tc>
                <a:tc>
                  <a:txBody>
                    <a:bodyPr/>
                    <a:lstStyle/>
                    <a:p>
                      <a:r>
                        <a:rPr lang="en-GB" dirty="0"/>
                        <a:t>59%</a:t>
                      </a:r>
                    </a:p>
                  </a:txBody>
                  <a:tcPr>
                    <a:solidFill>
                      <a:srgbClr val="FF0000"/>
                    </a:solidFill>
                  </a:tcPr>
                </a:tc>
                <a:extLst>
                  <a:ext uri="{0D108BD9-81ED-4DB2-BD59-A6C34878D82A}">
                    <a16:rowId xmlns:a16="http://schemas.microsoft.com/office/drawing/2014/main" val="1115166777"/>
                  </a:ext>
                </a:extLst>
              </a:tr>
              <a:tr h="370840">
                <a:tc>
                  <a:txBody>
                    <a:bodyPr/>
                    <a:lstStyle/>
                    <a:p>
                      <a:r>
                        <a:rPr lang="en-GB" dirty="0"/>
                        <a:t>My ideas are nurtured</a:t>
                      </a:r>
                    </a:p>
                  </a:txBody>
                  <a:tcPr/>
                </a:tc>
                <a:tc>
                  <a:txBody>
                    <a:bodyPr/>
                    <a:lstStyle/>
                    <a:p>
                      <a:r>
                        <a:rPr lang="en-GB" dirty="0"/>
                        <a:t>61%</a:t>
                      </a:r>
                    </a:p>
                  </a:txBody>
                  <a:tcPr>
                    <a:solidFill>
                      <a:srgbClr val="FFC000"/>
                    </a:solidFill>
                  </a:tcPr>
                </a:tc>
                <a:tc>
                  <a:txBody>
                    <a:bodyPr/>
                    <a:lstStyle/>
                    <a:p>
                      <a:r>
                        <a:rPr lang="en-GB" dirty="0"/>
                        <a:t>60%</a:t>
                      </a:r>
                    </a:p>
                  </a:txBody>
                  <a:tcPr>
                    <a:solidFill>
                      <a:srgbClr val="FFC000"/>
                    </a:solidFill>
                  </a:tcPr>
                </a:tc>
                <a:tc>
                  <a:txBody>
                    <a:bodyPr/>
                    <a:lstStyle/>
                    <a:p>
                      <a:r>
                        <a:rPr lang="en-GB" dirty="0"/>
                        <a:t>59%</a:t>
                      </a:r>
                    </a:p>
                  </a:txBody>
                  <a:tcPr>
                    <a:solidFill>
                      <a:srgbClr val="FF0000"/>
                    </a:solidFill>
                  </a:tcPr>
                </a:tc>
                <a:extLst>
                  <a:ext uri="{0D108BD9-81ED-4DB2-BD59-A6C34878D82A}">
                    <a16:rowId xmlns:a16="http://schemas.microsoft.com/office/drawing/2014/main" val="1189406918"/>
                  </a:ext>
                </a:extLst>
              </a:tr>
              <a:tr h="370840">
                <a:tc>
                  <a:txBody>
                    <a:bodyPr/>
                    <a:lstStyle/>
                    <a:p>
                      <a:r>
                        <a:rPr lang="en-GB" dirty="0"/>
                        <a:t>I feel informed, with information I need available and accessible</a:t>
                      </a:r>
                    </a:p>
                  </a:txBody>
                  <a:tcPr/>
                </a:tc>
                <a:tc>
                  <a:txBody>
                    <a:bodyPr/>
                    <a:lstStyle/>
                    <a:p>
                      <a:r>
                        <a:rPr lang="en-GB" dirty="0"/>
                        <a:t>62%</a:t>
                      </a:r>
                    </a:p>
                  </a:txBody>
                  <a:tcPr>
                    <a:solidFill>
                      <a:srgbClr val="FFC000"/>
                    </a:solidFill>
                  </a:tcPr>
                </a:tc>
                <a:tc>
                  <a:txBody>
                    <a:bodyPr/>
                    <a:lstStyle/>
                    <a:p>
                      <a:r>
                        <a:rPr lang="en-GB" dirty="0"/>
                        <a:t>68%</a:t>
                      </a:r>
                    </a:p>
                  </a:txBody>
                  <a:tcPr>
                    <a:solidFill>
                      <a:srgbClr val="FFC000"/>
                    </a:solidFill>
                  </a:tcPr>
                </a:tc>
                <a:tc>
                  <a:txBody>
                    <a:bodyPr/>
                    <a:lstStyle/>
                    <a:p>
                      <a:r>
                        <a:rPr lang="en-GB" dirty="0"/>
                        <a:t>70%</a:t>
                      </a:r>
                    </a:p>
                  </a:txBody>
                  <a:tcPr>
                    <a:solidFill>
                      <a:srgbClr val="92D050"/>
                    </a:solidFill>
                  </a:tcPr>
                </a:tc>
                <a:extLst>
                  <a:ext uri="{0D108BD9-81ED-4DB2-BD59-A6C34878D82A}">
                    <a16:rowId xmlns:a16="http://schemas.microsoft.com/office/drawing/2014/main" val="3828309391"/>
                  </a:ext>
                </a:extLst>
              </a:tr>
              <a:tr h="370840">
                <a:tc>
                  <a:txBody>
                    <a:bodyPr/>
                    <a:lstStyle/>
                    <a:p>
                      <a:r>
                        <a:rPr lang="en-GB" dirty="0"/>
                        <a:t>NICE cares for my wellbeing</a:t>
                      </a:r>
                    </a:p>
                  </a:txBody>
                  <a:tcPr/>
                </a:tc>
                <a:tc>
                  <a:txBody>
                    <a:bodyPr/>
                    <a:lstStyle/>
                    <a:p>
                      <a:r>
                        <a:rPr lang="en-GB" dirty="0"/>
                        <a:t>62%</a:t>
                      </a:r>
                    </a:p>
                  </a:txBody>
                  <a:tcPr>
                    <a:solidFill>
                      <a:srgbClr val="FFC000"/>
                    </a:solidFill>
                  </a:tcPr>
                </a:tc>
                <a:tc>
                  <a:txBody>
                    <a:bodyPr/>
                    <a:lstStyle/>
                    <a:p>
                      <a:r>
                        <a:rPr lang="en-GB" dirty="0"/>
                        <a:t>61%</a:t>
                      </a:r>
                    </a:p>
                  </a:txBody>
                  <a:tcPr>
                    <a:solidFill>
                      <a:srgbClr val="FFC000"/>
                    </a:solidFill>
                  </a:tcPr>
                </a:tc>
                <a:tc>
                  <a:txBody>
                    <a:bodyPr/>
                    <a:lstStyle/>
                    <a:p>
                      <a:r>
                        <a:rPr lang="en-GB" dirty="0"/>
                        <a:t>66%</a:t>
                      </a:r>
                    </a:p>
                  </a:txBody>
                  <a:tcPr>
                    <a:solidFill>
                      <a:srgbClr val="FFC000"/>
                    </a:solidFill>
                  </a:tcPr>
                </a:tc>
                <a:extLst>
                  <a:ext uri="{0D108BD9-81ED-4DB2-BD59-A6C34878D82A}">
                    <a16:rowId xmlns:a16="http://schemas.microsoft.com/office/drawing/2014/main" val="1345696011"/>
                  </a:ext>
                </a:extLst>
              </a:tr>
            </a:tbl>
          </a:graphicData>
        </a:graphic>
      </p:graphicFrame>
      <p:sp>
        <p:nvSpPr>
          <p:cNvPr id="5" name="TextBox 4">
            <a:extLst>
              <a:ext uri="{FF2B5EF4-FFF2-40B4-BE49-F238E27FC236}">
                <a16:creationId xmlns:a16="http://schemas.microsoft.com/office/drawing/2014/main" id="{14DD9F82-0228-615A-1350-F8D9D1B5F64C}"/>
              </a:ext>
            </a:extLst>
          </p:cNvPr>
          <p:cNvSpPr txBox="1"/>
          <p:nvPr/>
        </p:nvSpPr>
        <p:spPr>
          <a:xfrm>
            <a:off x="607391" y="3688518"/>
            <a:ext cx="11180417" cy="224676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400" dirty="0"/>
              <a:t>In response to 'stress due to work demands' being our lowest score for 2 years, we undertook inquiry work last year. Insight gathered from this was used to refresh our management development programme, update business planning processes, create a wellbeing toolkit and run mandatory management training for managers on wellbeing conversations during 2023/2024.</a:t>
            </a:r>
          </a:p>
          <a:p>
            <a:endParaRPr lang="en-GB" sz="1400" dirty="0"/>
          </a:p>
          <a:p>
            <a:r>
              <a:rPr lang="en-GB" sz="1400" dirty="0"/>
              <a:t>In response to 'I am being developed' being our second lowest score for 2 years, we refreshed our appraisal process, implemented career conversations and initiated talent management for ET direct reports with bespoke development plans for high potential employees. We have significantly increased our org wide in house development programme offer and continue to add relevant content to our learning hub as well as funding external training aligned to business plans. We have implemented org wide apprenticeship programmes to address key skills gaps (</a:t>
            </a:r>
            <a:r>
              <a:rPr lang="en-GB" sz="1400" dirty="0" err="1"/>
              <a:t>eg</a:t>
            </a:r>
            <a:r>
              <a:rPr lang="en-GB" sz="1400" dirty="0"/>
              <a:t> data literacy). Following an L&amp;D audit, we have devolved some L&amp;D budget to directorates and created a model which enables more strategic planning for org wide development going forward</a:t>
            </a:r>
          </a:p>
        </p:txBody>
      </p:sp>
    </p:spTree>
    <p:extLst>
      <p:ext uri="{BB962C8B-B14F-4D97-AF65-F5344CB8AC3E}">
        <p14:creationId xmlns:p14="http://schemas.microsoft.com/office/powerpoint/2010/main" val="17837507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522AA9-3754-6F13-B895-4D43588002BB}"/>
              </a:ext>
            </a:extLst>
          </p:cNvPr>
          <p:cNvSpPr>
            <a:spLocks noGrp="1"/>
          </p:cNvSpPr>
          <p:nvPr>
            <p:ph type="ctrTitle"/>
          </p:nvPr>
        </p:nvSpPr>
        <p:spPr/>
        <p:txBody>
          <a:bodyPr/>
          <a:lstStyle/>
          <a:p>
            <a:r>
              <a:rPr lang="en-GB" dirty="0"/>
              <a:t>Next Steps</a:t>
            </a:r>
          </a:p>
        </p:txBody>
      </p:sp>
      <p:sp>
        <p:nvSpPr>
          <p:cNvPr id="3" name="Text Placeholder 2">
            <a:extLst>
              <a:ext uri="{FF2B5EF4-FFF2-40B4-BE49-F238E27FC236}">
                <a16:creationId xmlns:a16="http://schemas.microsoft.com/office/drawing/2014/main" id="{98B50F49-20C5-0AD1-500F-9F50CC6DFED2}"/>
              </a:ext>
            </a:extLst>
          </p:cNvPr>
          <p:cNvSpPr>
            <a:spLocks noGrp="1"/>
          </p:cNvSpPr>
          <p:nvPr>
            <p:ph type="body" sz="quarter" idx="12"/>
          </p:nvPr>
        </p:nvSpPr>
        <p:spPr>
          <a:xfrm>
            <a:off x="561388" y="1271775"/>
            <a:ext cx="11177587" cy="4853907"/>
          </a:xfrm>
        </p:spPr>
        <p:txBody>
          <a:bodyPr vert="horz" lIns="91440" tIns="45720" rIns="91440" bIns="45720" rtlCol="0" anchor="t">
            <a:normAutofit/>
          </a:bodyPr>
          <a:lstStyle/>
          <a:p>
            <a:pPr marL="285750" indent="-285750">
              <a:buChar char="•"/>
            </a:pPr>
            <a:r>
              <a:rPr lang="en-GB" dirty="0">
                <a:latin typeface="Inter"/>
              </a:rPr>
              <a:t>Directorates have developed and are implementing local action plans based on their local scores</a:t>
            </a:r>
          </a:p>
          <a:p>
            <a:pPr marL="285750" indent="-285750">
              <a:buChar char="•"/>
            </a:pPr>
            <a:r>
              <a:rPr lang="en-GB" dirty="0">
                <a:latin typeface="Inter"/>
              </a:rPr>
              <a:t>People team are adding content on managing team workload, setting objectives and developing teams with an emphasis on 'on the job' and social learning to the new Leadership Development Programme (Management Development Programme already includes this content)</a:t>
            </a:r>
            <a:endParaRPr lang="en-GB" dirty="0"/>
          </a:p>
          <a:p>
            <a:pPr marL="285750" indent="-285750">
              <a:buChar char="•"/>
            </a:pPr>
            <a:r>
              <a:rPr lang="en-GB" dirty="0">
                <a:latin typeface="Inter"/>
              </a:rPr>
              <a:t>People team continue to work with 'Org Brilliance Board', Unison, Staff Networks and Senior Leadership with the aim of creating safe spaces for dialogue between managers and teams on topics such as stress and wellbeing. Some teams are also engaging in organisational development interventions following structural changes</a:t>
            </a:r>
            <a:endParaRPr lang="en-GB" dirty="0"/>
          </a:p>
          <a:p>
            <a:pPr marL="285750" indent="-285750">
              <a:buChar char="•"/>
            </a:pPr>
            <a:endParaRPr lang="en-GB" dirty="0">
              <a:latin typeface="Inter"/>
            </a:endParaRPr>
          </a:p>
          <a:p>
            <a:pPr marL="285750" indent="-285750">
              <a:buChar char="•"/>
            </a:pPr>
            <a:endParaRPr lang="en-GB" dirty="0"/>
          </a:p>
          <a:p>
            <a:endParaRPr lang="en-GB" dirty="0"/>
          </a:p>
        </p:txBody>
      </p:sp>
    </p:spTree>
    <p:extLst>
      <p:ext uri="{BB962C8B-B14F-4D97-AF65-F5344CB8AC3E}">
        <p14:creationId xmlns:p14="http://schemas.microsoft.com/office/powerpoint/2010/main" val="4269207380"/>
      </p:ext>
    </p:extLst>
  </p:cSld>
  <p:clrMapOvr>
    <a:masterClrMapping/>
  </p:clrMapOvr>
</p:sld>
</file>

<file path=ppt/theme/theme1.xml><?xml version="1.0" encoding="utf-8"?>
<a:theme xmlns:a="http://schemas.openxmlformats.org/drawingml/2006/main" name="NICEbrandtheme">
  <a:themeElements>
    <a:clrScheme name="NICE colour palette">
      <a:dk1>
        <a:srgbClr val="000000"/>
      </a:dk1>
      <a:lt1>
        <a:srgbClr val="FFFFFF"/>
      </a:lt1>
      <a:dk2>
        <a:srgbClr val="00436C"/>
      </a:dk2>
      <a:lt2>
        <a:srgbClr val="F7F3F1"/>
      </a:lt2>
      <a:accent1>
        <a:srgbClr val="228096"/>
      </a:accent1>
      <a:accent2>
        <a:srgbClr val="00436C"/>
      </a:accent2>
      <a:accent3>
        <a:srgbClr val="EAD054"/>
      </a:accent3>
      <a:accent4>
        <a:srgbClr val="EDD8CD"/>
      </a:accent4>
      <a:accent5>
        <a:srgbClr val="37916D"/>
      </a:accent5>
      <a:accent6>
        <a:srgbClr val="D07B4C"/>
      </a:accent6>
      <a:hlink>
        <a:srgbClr val="0000FF"/>
      </a:hlink>
      <a:folHlink>
        <a:srgbClr val="0000FF"/>
      </a:folHlink>
    </a:clrScheme>
    <a:fontScheme name="NICE corporate fonts">
      <a:majorFont>
        <a:latin typeface="Lora SemiBold"/>
        <a:ea typeface=""/>
        <a:cs typeface=""/>
      </a:majorFont>
      <a:minorFont>
        <a:latin typeface="Inter"/>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BLANK">
      <a:srgbClr val="FFFFFF"/>
    </a:custClr>
    <a:custClr name="Black 100%">
      <a:srgbClr val="000000"/>
    </a:custClr>
    <a:custClr name="Soft cream 100%">
      <a:srgbClr val="DED5CA"/>
    </a:custClr>
    <a:custClr name="BLANK">
      <a:srgbClr val="FFFFFF"/>
    </a:custClr>
    <a:custClr name="Bold teal 100%">
      <a:srgbClr val="228096"/>
    </a:custClr>
    <a:custClr name="Deep blue 100%">
      <a:srgbClr val="00436C"/>
    </a:custClr>
    <a:custClr name="Positive yellow 100%">
      <a:srgbClr val="EAD054"/>
    </a:custClr>
    <a:custClr name="Warm pink 100%">
      <a:srgbClr val="EDD8CD"/>
    </a:custClr>
    <a:custClr name="Balanced green 100%">
      <a:srgbClr val="37906D"/>
    </a:custClr>
    <a:custClr name="Natural tan 100%">
      <a:srgbClr val="D07B4D"/>
    </a:custClr>
    <a:custClr name="BLANK">
      <a:srgbClr val="FFFFFF"/>
    </a:custClr>
    <a:custClr name="Black 75%">
      <a:srgbClr val="404040"/>
    </a:custClr>
    <a:custClr name="Soft cream 75%">
      <a:srgbClr val="E6E0D7"/>
    </a:custClr>
    <a:custClr name="BLANK">
      <a:srgbClr val="FFFFFF"/>
    </a:custClr>
    <a:custClr name="Bold teal 75%">
      <a:srgbClr val="59A0B0"/>
    </a:custClr>
    <a:custClr name="Deep blue 75%">
      <a:srgbClr val="407291"/>
    </a:custClr>
    <a:custClr name="Positive yellow 75%">
      <a:srgbClr val="EFDC7F"/>
    </a:custClr>
    <a:custClr name="Warm pink 75%">
      <a:srgbClr val="F2E2D9"/>
    </a:custClr>
    <a:custClr name="Balanced green 75%">
      <a:srgbClr val="69AC91"/>
    </a:custClr>
    <a:custClr name="Natural tan 75%">
      <a:srgbClr val="DC9C7A"/>
    </a:custClr>
    <a:custClr name="BLANK">
      <a:srgbClr val="FFFFFF"/>
    </a:custClr>
    <a:custClr name="Black 50%">
      <a:srgbClr val="808080"/>
    </a:custClr>
    <a:custClr name="Soft cream 50%">
      <a:srgbClr val="EEEAE4"/>
    </a:custClr>
    <a:custClr name="BLANK">
      <a:srgbClr val="FFFFFF"/>
    </a:custClr>
    <a:custClr name="Bold teal 50%">
      <a:srgbClr val="91C0CB"/>
    </a:custClr>
    <a:custClr name="Deep blue 50%">
      <a:srgbClr val="80A1B5"/>
    </a:custClr>
    <a:custClr name="Positive yellow 50%">
      <a:srgbClr val="F4E8AA"/>
    </a:custClr>
    <a:custClr name="Warm pink 50%">
      <a:srgbClr val="F6ECE6"/>
    </a:custClr>
    <a:custClr name="Balanced green 50%">
      <a:srgbClr val="9BC8B6"/>
    </a:custClr>
    <a:custClr name="Natural tan 50%">
      <a:srgbClr val="E7BDA6"/>
    </a:custClr>
    <a:custClr name="BLANK">
      <a:srgbClr val="FFFFFF"/>
    </a:custClr>
    <a:custClr name="Black 25%">
      <a:srgbClr val="BFBFBF"/>
    </a:custClr>
    <a:custClr name="Soft cream 25%">
      <a:srgbClr val="F7F4F1"/>
    </a:custClr>
    <a:custClr name="BLANK">
      <a:srgbClr val="FFFFFF"/>
    </a:custClr>
    <a:custClr name="Bold teal 25%">
      <a:srgbClr val="C8E0E6"/>
    </a:custClr>
    <a:custClr name="Deep blue 25%">
      <a:srgbClr val="BFD0DA"/>
    </a:custClr>
    <a:custClr name="Positive yellow 25%">
      <a:srgbClr val="FAF3D4"/>
    </a:custClr>
    <a:custClr name="Warm pink 25%">
      <a:srgbClr val="FBF5F2"/>
    </a:custClr>
    <a:custClr name="Balanced green 25%">
      <a:srgbClr val="CDE3DA"/>
    </a:custClr>
    <a:custClr name="Natural tan 25%">
      <a:srgbClr val="F3DED3"/>
    </a:custClr>
  </a:custClrLst>
  <a:extLst>
    <a:ext uri="{05A4C25C-085E-4340-85A3-A5531E510DB2}">
      <thm15:themeFamily xmlns:thm15="http://schemas.microsoft.com/office/thememl/2012/main" name="Presentation1" id="{E83A1D92-8CBB-4C19-B0FB-9BC6467CE958}" vid="{407C3750-DBAE-49CC-95D1-2132770A8AE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FEB742D5E2988439A0FECDECF284312" ma:contentTypeVersion="6" ma:contentTypeDescription="Create a new document." ma:contentTypeScope="" ma:versionID="b04cdf7c05549e4665a6c320dc73ee12">
  <xsd:schema xmlns:xsd="http://www.w3.org/2001/XMLSchema" xmlns:xs="http://www.w3.org/2001/XMLSchema" xmlns:p="http://schemas.microsoft.com/office/2006/metadata/properties" xmlns:ns2="289b8fc0-128f-4d7b-b8ee-34c94b7018e7" xmlns:ns3="35b4e7bb-0a9c-468b-b508-8e83b9d014a1" targetNamespace="http://schemas.microsoft.com/office/2006/metadata/properties" ma:root="true" ma:fieldsID="5aa5fda71fffd7cdfa1ed96c174d13ef" ns2:_="" ns3:_="">
    <xsd:import namespace="289b8fc0-128f-4d7b-b8ee-34c94b7018e7"/>
    <xsd:import namespace="35b4e7bb-0a9c-468b-b508-8e83b9d014a1"/>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89b8fc0-128f-4d7b-b8ee-34c94b7018e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5b4e7bb-0a9c-468b-b508-8e83b9d014a1"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463FAF6-CD8F-4A01-8D72-ADDE26D0A1A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89b8fc0-128f-4d7b-b8ee-34c94b7018e7"/>
    <ds:schemaRef ds:uri="35b4e7bb-0a9c-468b-b508-8e83b9d014a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9E13E05-6379-45E2-A7FE-B11C99C43891}">
  <ds:schemaRefs>
    <ds:schemaRef ds:uri="35b4e7bb-0a9c-468b-b508-8e83b9d014a1"/>
    <ds:schemaRef ds:uri="http://purl.org/dc/elements/1.1/"/>
    <ds:schemaRef ds:uri="http://purl.org/dc/dcmitype/"/>
    <ds:schemaRef ds:uri="http://schemas.microsoft.com/office/2006/documentManagement/types"/>
    <ds:schemaRef ds:uri="http://schemas.openxmlformats.org/package/2006/metadata/core-properties"/>
    <ds:schemaRef ds:uri="289b8fc0-128f-4d7b-b8ee-34c94b7018e7"/>
    <ds:schemaRef ds:uri="http://schemas.microsoft.com/office/infopath/2007/PartnerControls"/>
    <ds:schemaRef ds:uri="http://schemas.microsoft.com/office/2006/metadata/properties"/>
    <ds:schemaRef ds:uri="http://www.w3.org/XML/1998/namespace"/>
    <ds:schemaRef ds:uri="http://purl.org/dc/terms/"/>
  </ds:schemaRefs>
</ds:datastoreItem>
</file>

<file path=customXml/itemProps3.xml><?xml version="1.0" encoding="utf-8"?>
<ds:datastoreItem xmlns:ds="http://schemas.openxmlformats.org/officeDocument/2006/customXml" ds:itemID="{48B2D5AE-F851-4253-AB21-0479A425D1D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blank</Template>
  <TotalTime>252</TotalTime>
  <Words>984</Words>
  <Application>Microsoft Office PowerPoint</Application>
  <PresentationFormat>Widescreen</PresentationFormat>
  <Paragraphs>226</Paragraphs>
  <Slides>7</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Aptos</vt:lpstr>
      <vt:lpstr>Arial</vt:lpstr>
      <vt:lpstr>Inter</vt:lpstr>
      <vt:lpstr>Lato</vt:lpstr>
      <vt:lpstr>Lora SemiBold</vt:lpstr>
      <vt:lpstr>NICEbrandtheme</vt:lpstr>
      <vt:lpstr>‘On the Pulse’ Engagement Survey – June 2024</vt:lpstr>
      <vt:lpstr>Response rates </vt:lpstr>
      <vt:lpstr>Engagement </vt:lpstr>
      <vt:lpstr>Index Scores</vt:lpstr>
      <vt:lpstr>Highest Scores</vt:lpstr>
      <vt:lpstr>Lowest Scores</vt:lpstr>
      <vt:lpstr>Next Steps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 the Pulse’ Engagement Survey – June 2024</dc:title>
  <dc:creator>Lorna Scoular</dc:creator>
  <cp:lastModifiedBy>Lynn Woodward</cp:lastModifiedBy>
  <cp:revision>300</cp:revision>
  <dcterms:created xsi:type="dcterms:W3CDTF">2024-07-17T13:34:44Z</dcterms:created>
  <dcterms:modified xsi:type="dcterms:W3CDTF">2024-09-19T10:51:14Z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c69d85d5-6d9e-4305-a294-1f636ec0f2d6_Enabled">
    <vt:lpwstr>true</vt:lpwstr>
  </property>
  <property fmtid="{D5CDD505-2E9C-101B-9397-08002B2CF9AE}" pid="3" name="MSIP_Label_c69d85d5-6d9e-4305-a294-1f636ec0f2d6_SetDate">
    <vt:lpwstr>2024-07-17T15:11:44Z</vt:lpwstr>
  </property>
  <property fmtid="{D5CDD505-2E9C-101B-9397-08002B2CF9AE}" pid="4" name="MSIP_Label_c69d85d5-6d9e-4305-a294-1f636ec0f2d6_Method">
    <vt:lpwstr>Standard</vt:lpwstr>
  </property>
  <property fmtid="{D5CDD505-2E9C-101B-9397-08002B2CF9AE}" pid="5" name="MSIP_Label_c69d85d5-6d9e-4305-a294-1f636ec0f2d6_Name">
    <vt:lpwstr>OFFICIAL</vt:lpwstr>
  </property>
  <property fmtid="{D5CDD505-2E9C-101B-9397-08002B2CF9AE}" pid="6" name="MSIP_Label_c69d85d5-6d9e-4305-a294-1f636ec0f2d6_SiteId">
    <vt:lpwstr>6030f479-b342-472d-a5dd-740ff7538de9</vt:lpwstr>
  </property>
  <property fmtid="{D5CDD505-2E9C-101B-9397-08002B2CF9AE}" pid="7" name="MSIP_Label_c69d85d5-6d9e-4305-a294-1f636ec0f2d6_ActionId">
    <vt:lpwstr>73adbe2c-f4e3-47ff-8d9e-5274b6412e1b</vt:lpwstr>
  </property>
  <property fmtid="{D5CDD505-2E9C-101B-9397-08002B2CF9AE}" pid="8" name="MSIP_Label_c69d85d5-6d9e-4305-a294-1f636ec0f2d6_ContentBits">
    <vt:lpwstr>0</vt:lpwstr>
  </property>
  <property fmtid="{D5CDD505-2E9C-101B-9397-08002B2CF9AE}" pid="9" name="ContentTypeId">
    <vt:lpwstr>0x010100F680B129F59A5A4D81BCA8B27066CAF000FD14F27276CCB84DAF11D1EA9E256321</vt:lpwstr>
  </property>
</Properties>
</file>