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9" r:id="rId2"/>
    <p:sldId id="327" r:id="rId3"/>
    <p:sldId id="265" r:id="rId4"/>
    <p:sldId id="300" r:id="rId5"/>
    <p:sldId id="310" r:id="rId6"/>
    <p:sldId id="328" r:id="rId7"/>
    <p:sldId id="312" r:id="rId8"/>
    <p:sldId id="329" r:id="rId9"/>
    <p:sldId id="330" r:id="rId10"/>
    <p:sldId id="334" r:id="rId11"/>
    <p:sldId id="333" r:id="rId12"/>
    <p:sldId id="332" r:id="rId13"/>
    <p:sldId id="331" r:id="rId14"/>
    <p:sldId id="335" r:id="rId15"/>
    <p:sldId id="337" r:id="rId16"/>
    <p:sldId id="336" r:id="rId17"/>
    <p:sldId id="338" r:id="rId18"/>
    <p:sldId id="340" r:id="rId19"/>
    <p:sldId id="339" r:id="rId20"/>
    <p:sldId id="348" r:id="rId21"/>
    <p:sldId id="342" r:id="rId22"/>
    <p:sldId id="345" r:id="rId23"/>
    <p:sldId id="349" r:id="rId24"/>
    <p:sldId id="350" r:id="rId25"/>
    <p:sldId id="347" r:id="rId26"/>
  </p:sldIdLst>
  <p:sldSz cx="9144000" cy="6858000" type="screen4x3"/>
  <p:notesSz cx="6797675" cy="9926638"/>
  <p:custShowLst>
    <p:custShow name="Custom Show 1" id="0">
      <p:sldLst/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1" autoAdjust="0"/>
  </p:normalViewPr>
  <p:slideViewPr>
    <p:cSldViewPr>
      <p:cViewPr>
        <p:scale>
          <a:sx n="100" d="100"/>
          <a:sy n="100" d="100"/>
        </p:scale>
        <p:origin x="-1944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A92E4D-B4E6-4EA7-A838-C9BBE364166F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22810C73-6917-4D43-9030-A40560E476CB}">
      <dgm:prSet phldrT="[Text]"/>
      <dgm:spPr/>
      <dgm:t>
        <a:bodyPr/>
        <a:lstStyle/>
        <a:p>
          <a:r>
            <a:rPr lang="en-GB" dirty="0" smtClean="0"/>
            <a:t>Safer Staffing App</a:t>
          </a:r>
        </a:p>
      </dgm:t>
    </dgm:pt>
    <dgm:pt modelId="{1691939F-A1F6-4EF7-BA97-381C2B9CAE4B}" type="parTrans" cxnId="{92FE0D77-EEA3-4F4C-B011-CEDCAE08B3AC}">
      <dgm:prSet/>
      <dgm:spPr/>
      <dgm:t>
        <a:bodyPr/>
        <a:lstStyle/>
        <a:p>
          <a:endParaRPr lang="en-GB"/>
        </a:p>
      </dgm:t>
    </dgm:pt>
    <dgm:pt modelId="{2B1F2DC8-5E82-4CFB-8B78-37DE2B0BC515}" type="sibTrans" cxnId="{92FE0D77-EEA3-4F4C-B011-CEDCAE08B3AC}">
      <dgm:prSet/>
      <dgm:spPr/>
      <dgm:t>
        <a:bodyPr/>
        <a:lstStyle/>
        <a:p>
          <a:endParaRPr lang="en-GB"/>
        </a:p>
      </dgm:t>
    </dgm:pt>
    <dgm:pt modelId="{5E616509-9302-4AF4-BC4C-2224394633C1}">
      <dgm:prSet phldrT="[Text]"/>
      <dgm:spPr/>
      <dgm:t>
        <a:bodyPr/>
        <a:lstStyle/>
        <a:p>
          <a:r>
            <a:rPr lang="en-GB" dirty="0" smtClean="0"/>
            <a:t>eRostering </a:t>
          </a:r>
        </a:p>
        <a:p>
          <a:r>
            <a:rPr lang="en-GB" dirty="0" smtClean="0"/>
            <a:t>2010</a:t>
          </a:r>
          <a:endParaRPr lang="en-GB" dirty="0"/>
        </a:p>
      </dgm:t>
    </dgm:pt>
    <dgm:pt modelId="{D02DB298-5165-4BF9-98FA-C54B24C5EC97}" type="parTrans" cxnId="{2A4E9705-C22A-43C3-A889-A26E9EB5A0D5}">
      <dgm:prSet/>
      <dgm:spPr/>
      <dgm:t>
        <a:bodyPr/>
        <a:lstStyle/>
        <a:p>
          <a:endParaRPr lang="en-GB"/>
        </a:p>
      </dgm:t>
    </dgm:pt>
    <dgm:pt modelId="{5EA2622E-E12A-4A48-9CCF-91D6C4888F86}" type="sibTrans" cxnId="{2A4E9705-C22A-43C3-A889-A26E9EB5A0D5}">
      <dgm:prSet/>
      <dgm:spPr/>
      <dgm:t>
        <a:bodyPr/>
        <a:lstStyle/>
        <a:p>
          <a:endParaRPr lang="en-GB"/>
        </a:p>
      </dgm:t>
    </dgm:pt>
    <dgm:pt modelId="{B36DD03D-B973-45C5-B41C-0B4BB68F53B4}">
      <dgm:prSet phldrT="[Text]"/>
      <dgm:spPr/>
      <dgm:t>
        <a:bodyPr/>
        <a:lstStyle/>
        <a:p>
          <a:r>
            <a:rPr lang="en-GB" dirty="0" smtClean="0"/>
            <a:t>National Quality Board </a:t>
          </a:r>
        </a:p>
        <a:p>
          <a:r>
            <a:rPr lang="en-GB" dirty="0" smtClean="0"/>
            <a:t>2013/14</a:t>
          </a:r>
          <a:endParaRPr lang="en-GB" dirty="0"/>
        </a:p>
      </dgm:t>
    </dgm:pt>
    <dgm:pt modelId="{A48CB1B1-FE61-473A-A575-9FD9862F9C6E}" type="parTrans" cxnId="{8BC1099E-9410-4E65-AC6D-2F221DF41562}">
      <dgm:prSet/>
      <dgm:spPr/>
      <dgm:t>
        <a:bodyPr/>
        <a:lstStyle/>
        <a:p>
          <a:endParaRPr lang="en-GB"/>
        </a:p>
      </dgm:t>
    </dgm:pt>
    <dgm:pt modelId="{368A6C63-5069-4C8E-BAFC-360FA8F16233}" type="sibTrans" cxnId="{8BC1099E-9410-4E65-AC6D-2F221DF41562}">
      <dgm:prSet/>
      <dgm:spPr/>
      <dgm:t>
        <a:bodyPr/>
        <a:lstStyle/>
        <a:p>
          <a:endParaRPr lang="en-GB"/>
        </a:p>
      </dgm:t>
    </dgm:pt>
    <dgm:pt modelId="{62D76036-1AAB-4143-BBB3-1D88369C9177}">
      <dgm:prSet phldrT="[Text]"/>
      <dgm:spPr/>
      <dgm:t>
        <a:bodyPr/>
        <a:lstStyle/>
        <a:p>
          <a:r>
            <a:rPr lang="en-GB" dirty="0" smtClean="0"/>
            <a:t>NICE Guidance</a:t>
          </a:r>
        </a:p>
        <a:p>
          <a:r>
            <a:rPr lang="en-GB" dirty="0" smtClean="0"/>
            <a:t>Red Flags/Care Contact time</a:t>
          </a:r>
        </a:p>
        <a:p>
          <a:r>
            <a:rPr lang="en-GB" dirty="0" smtClean="0"/>
            <a:t>2014/15</a:t>
          </a:r>
          <a:endParaRPr lang="en-GB" dirty="0"/>
        </a:p>
      </dgm:t>
    </dgm:pt>
    <dgm:pt modelId="{3561DE84-C4D5-4D13-8587-FC7BDC6B947B}" type="parTrans" cxnId="{359E9099-AEA1-4034-BEC0-3E0ADEF923D4}">
      <dgm:prSet/>
      <dgm:spPr/>
      <dgm:t>
        <a:bodyPr/>
        <a:lstStyle/>
        <a:p>
          <a:endParaRPr lang="en-GB"/>
        </a:p>
      </dgm:t>
    </dgm:pt>
    <dgm:pt modelId="{B82AC799-A8FB-4783-B23D-5BA968B1EBF7}" type="sibTrans" cxnId="{359E9099-AEA1-4034-BEC0-3E0ADEF923D4}">
      <dgm:prSet/>
      <dgm:spPr/>
      <dgm:t>
        <a:bodyPr/>
        <a:lstStyle/>
        <a:p>
          <a:endParaRPr lang="en-GB"/>
        </a:p>
      </dgm:t>
    </dgm:pt>
    <dgm:pt modelId="{2C5CE1B9-F7A2-4381-A018-ABC8783C8C3A}">
      <dgm:prSet/>
      <dgm:spPr/>
      <dgm:t>
        <a:bodyPr/>
        <a:lstStyle/>
        <a:p>
          <a:r>
            <a:rPr lang="en-GB" dirty="0" smtClean="0"/>
            <a:t>Establishment Review/Bank and Agency Review </a:t>
          </a:r>
        </a:p>
        <a:p>
          <a:r>
            <a:rPr lang="en-GB" dirty="0" smtClean="0"/>
            <a:t>2015</a:t>
          </a:r>
          <a:endParaRPr lang="en-GB" dirty="0"/>
        </a:p>
      </dgm:t>
    </dgm:pt>
    <dgm:pt modelId="{97492F85-D331-4C6F-BB46-253D618681A5}" type="parTrans" cxnId="{17402B5D-99F8-45FE-927E-B47DF8985BEF}">
      <dgm:prSet/>
      <dgm:spPr/>
      <dgm:t>
        <a:bodyPr/>
        <a:lstStyle/>
        <a:p>
          <a:endParaRPr lang="en-GB"/>
        </a:p>
      </dgm:t>
    </dgm:pt>
    <dgm:pt modelId="{86E02035-381E-4F49-87C2-209C94EBBD5F}" type="sibTrans" cxnId="{17402B5D-99F8-45FE-927E-B47DF8985BEF}">
      <dgm:prSet/>
      <dgm:spPr/>
      <dgm:t>
        <a:bodyPr/>
        <a:lstStyle/>
        <a:p>
          <a:endParaRPr lang="en-GB"/>
        </a:p>
      </dgm:t>
    </dgm:pt>
    <dgm:pt modelId="{8209F256-074C-4C0D-B091-99363DFBDCA6}">
      <dgm:prSet phldrT="[Text]"/>
      <dgm:spPr/>
      <dgm:t>
        <a:bodyPr/>
        <a:lstStyle/>
        <a:p>
          <a:r>
            <a:rPr lang="en-GB" dirty="0" smtClean="0"/>
            <a:t>Acuity /Dependency Tool</a:t>
          </a:r>
        </a:p>
        <a:p>
          <a:r>
            <a:rPr lang="en-GB" dirty="0" smtClean="0"/>
            <a:t>2009</a:t>
          </a:r>
          <a:endParaRPr lang="en-GB" dirty="0"/>
        </a:p>
      </dgm:t>
    </dgm:pt>
    <dgm:pt modelId="{3F4AD61B-8E59-42A2-A359-24CF88C09F6A}" type="sibTrans" cxnId="{0AFC96C0-4020-44B9-ACE8-31C22886E81C}">
      <dgm:prSet/>
      <dgm:spPr/>
      <dgm:t>
        <a:bodyPr/>
        <a:lstStyle/>
        <a:p>
          <a:endParaRPr lang="en-GB"/>
        </a:p>
      </dgm:t>
    </dgm:pt>
    <dgm:pt modelId="{DAB4E363-E633-469C-917F-CFFFF602ECFD}" type="parTrans" cxnId="{0AFC96C0-4020-44B9-ACE8-31C22886E81C}">
      <dgm:prSet/>
      <dgm:spPr/>
      <dgm:t>
        <a:bodyPr/>
        <a:lstStyle/>
        <a:p>
          <a:endParaRPr lang="en-GB"/>
        </a:p>
      </dgm:t>
    </dgm:pt>
    <dgm:pt modelId="{D4A28EDF-C298-4F53-AD00-8811D08B7383}" type="pres">
      <dgm:prSet presAssocID="{10A92E4D-B4E6-4EA7-A838-C9BBE364166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431D3DB5-3EF7-4EDB-A930-4BA6E3E026C7}" type="pres">
      <dgm:prSet presAssocID="{22810C73-6917-4D43-9030-A40560E476CB}" presName="centerShape" presStyleLbl="node0" presStyleIdx="0" presStyleCnt="1"/>
      <dgm:spPr/>
      <dgm:t>
        <a:bodyPr/>
        <a:lstStyle/>
        <a:p>
          <a:endParaRPr lang="en-GB"/>
        </a:p>
      </dgm:t>
    </dgm:pt>
    <dgm:pt modelId="{DB710103-889F-4739-B688-2D92509200EB}" type="pres">
      <dgm:prSet presAssocID="{8209F256-074C-4C0D-B091-99363DFBDCA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6EFA9F0-E701-4BDE-B38B-7646F08D8910}" type="pres">
      <dgm:prSet presAssocID="{8209F256-074C-4C0D-B091-99363DFBDCA6}" presName="dummy" presStyleCnt="0"/>
      <dgm:spPr/>
    </dgm:pt>
    <dgm:pt modelId="{A61F6E7F-7257-4E3F-A5C0-21ABF8CD7537}" type="pres">
      <dgm:prSet presAssocID="{3F4AD61B-8E59-42A2-A359-24CF88C09F6A}" presName="sibTrans" presStyleLbl="sibTrans2D1" presStyleIdx="0" presStyleCnt="5"/>
      <dgm:spPr/>
      <dgm:t>
        <a:bodyPr/>
        <a:lstStyle/>
        <a:p>
          <a:endParaRPr lang="en-GB"/>
        </a:p>
      </dgm:t>
    </dgm:pt>
    <dgm:pt modelId="{01DBB4D7-116E-43FF-BC3B-A76E7E717161}" type="pres">
      <dgm:prSet presAssocID="{5E616509-9302-4AF4-BC4C-2224394633C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C94BF25-D79C-4D6F-87FC-463DC6004980}" type="pres">
      <dgm:prSet presAssocID="{5E616509-9302-4AF4-BC4C-2224394633C1}" presName="dummy" presStyleCnt="0"/>
      <dgm:spPr/>
    </dgm:pt>
    <dgm:pt modelId="{B1F3AEBA-D65B-4AA7-9465-B1BDD86142EC}" type="pres">
      <dgm:prSet presAssocID="{5EA2622E-E12A-4A48-9CCF-91D6C4888F86}" presName="sibTrans" presStyleLbl="sibTrans2D1" presStyleIdx="1" presStyleCnt="5"/>
      <dgm:spPr/>
      <dgm:t>
        <a:bodyPr/>
        <a:lstStyle/>
        <a:p>
          <a:endParaRPr lang="en-GB"/>
        </a:p>
      </dgm:t>
    </dgm:pt>
    <dgm:pt modelId="{86DC10B0-2D44-4904-B96F-9F4828D7612E}" type="pres">
      <dgm:prSet presAssocID="{B36DD03D-B973-45C5-B41C-0B4BB68F53B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58C477A-219F-4C2F-B104-E4A2AB8624A6}" type="pres">
      <dgm:prSet presAssocID="{B36DD03D-B973-45C5-B41C-0B4BB68F53B4}" presName="dummy" presStyleCnt="0"/>
      <dgm:spPr/>
    </dgm:pt>
    <dgm:pt modelId="{C9250322-D498-4D06-952D-00CD15E05A89}" type="pres">
      <dgm:prSet presAssocID="{368A6C63-5069-4C8E-BAFC-360FA8F16233}" presName="sibTrans" presStyleLbl="sibTrans2D1" presStyleIdx="2" presStyleCnt="5"/>
      <dgm:spPr/>
      <dgm:t>
        <a:bodyPr/>
        <a:lstStyle/>
        <a:p>
          <a:endParaRPr lang="en-GB"/>
        </a:p>
      </dgm:t>
    </dgm:pt>
    <dgm:pt modelId="{4EEB6B95-2B82-49AE-B382-F78A06E69746}" type="pres">
      <dgm:prSet presAssocID="{62D76036-1AAB-4143-BBB3-1D88369C917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7EE3431-0FD6-43C0-9E81-3AEF927D99DB}" type="pres">
      <dgm:prSet presAssocID="{62D76036-1AAB-4143-BBB3-1D88369C9177}" presName="dummy" presStyleCnt="0"/>
      <dgm:spPr/>
    </dgm:pt>
    <dgm:pt modelId="{B42CC275-6887-4FB9-88A7-33D9925F7BB8}" type="pres">
      <dgm:prSet presAssocID="{B82AC799-A8FB-4783-B23D-5BA968B1EBF7}" presName="sibTrans" presStyleLbl="sibTrans2D1" presStyleIdx="3" presStyleCnt="5"/>
      <dgm:spPr/>
      <dgm:t>
        <a:bodyPr/>
        <a:lstStyle/>
        <a:p>
          <a:endParaRPr lang="en-GB"/>
        </a:p>
      </dgm:t>
    </dgm:pt>
    <dgm:pt modelId="{53A41F01-80F7-4E48-ACD7-D37A6DBDF7B4}" type="pres">
      <dgm:prSet presAssocID="{2C5CE1B9-F7A2-4381-A018-ABC8783C8C3A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4A6C3E6-4A00-48D8-AD2E-820024183ACE}" type="pres">
      <dgm:prSet presAssocID="{2C5CE1B9-F7A2-4381-A018-ABC8783C8C3A}" presName="dummy" presStyleCnt="0"/>
      <dgm:spPr/>
    </dgm:pt>
    <dgm:pt modelId="{832EBA72-75C8-48FB-BC02-B11D3714DEF8}" type="pres">
      <dgm:prSet presAssocID="{86E02035-381E-4F49-87C2-209C94EBBD5F}" presName="sibTrans" presStyleLbl="sibTrans2D1" presStyleIdx="4" presStyleCnt="5"/>
      <dgm:spPr/>
      <dgm:t>
        <a:bodyPr/>
        <a:lstStyle/>
        <a:p>
          <a:endParaRPr lang="en-GB"/>
        </a:p>
      </dgm:t>
    </dgm:pt>
  </dgm:ptLst>
  <dgm:cxnLst>
    <dgm:cxn modelId="{0AFC96C0-4020-44B9-ACE8-31C22886E81C}" srcId="{22810C73-6917-4D43-9030-A40560E476CB}" destId="{8209F256-074C-4C0D-B091-99363DFBDCA6}" srcOrd="0" destOrd="0" parTransId="{DAB4E363-E633-469C-917F-CFFFF602ECFD}" sibTransId="{3F4AD61B-8E59-42A2-A359-24CF88C09F6A}"/>
    <dgm:cxn modelId="{98EAA28B-2937-41BF-BDA7-64C37A4D499D}" type="presOf" srcId="{22810C73-6917-4D43-9030-A40560E476CB}" destId="{431D3DB5-3EF7-4EDB-A930-4BA6E3E026C7}" srcOrd="0" destOrd="0" presId="urn:microsoft.com/office/officeart/2005/8/layout/radial6"/>
    <dgm:cxn modelId="{8C3379B7-EC71-4AA5-B270-5ECB8C6FFBD9}" type="presOf" srcId="{2C5CE1B9-F7A2-4381-A018-ABC8783C8C3A}" destId="{53A41F01-80F7-4E48-ACD7-D37A6DBDF7B4}" srcOrd="0" destOrd="0" presId="urn:microsoft.com/office/officeart/2005/8/layout/radial6"/>
    <dgm:cxn modelId="{8BC1099E-9410-4E65-AC6D-2F221DF41562}" srcId="{22810C73-6917-4D43-9030-A40560E476CB}" destId="{B36DD03D-B973-45C5-B41C-0B4BB68F53B4}" srcOrd="2" destOrd="0" parTransId="{A48CB1B1-FE61-473A-A575-9FD9862F9C6E}" sibTransId="{368A6C63-5069-4C8E-BAFC-360FA8F16233}"/>
    <dgm:cxn modelId="{63A18B0E-C006-4B8A-93A0-0CDBA5EACCFD}" type="presOf" srcId="{8209F256-074C-4C0D-B091-99363DFBDCA6}" destId="{DB710103-889F-4739-B688-2D92509200EB}" srcOrd="0" destOrd="0" presId="urn:microsoft.com/office/officeart/2005/8/layout/radial6"/>
    <dgm:cxn modelId="{7F39E843-8D7B-44FA-A4CA-48FA55FFB291}" type="presOf" srcId="{B82AC799-A8FB-4783-B23D-5BA968B1EBF7}" destId="{B42CC275-6887-4FB9-88A7-33D9925F7BB8}" srcOrd="0" destOrd="0" presId="urn:microsoft.com/office/officeart/2005/8/layout/radial6"/>
    <dgm:cxn modelId="{B30D3BBA-97DE-464A-9C4C-6A1A6017D96A}" type="presOf" srcId="{368A6C63-5069-4C8E-BAFC-360FA8F16233}" destId="{C9250322-D498-4D06-952D-00CD15E05A89}" srcOrd="0" destOrd="0" presId="urn:microsoft.com/office/officeart/2005/8/layout/radial6"/>
    <dgm:cxn modelId="{2A4E9705-C22A-43C3-A889-A26E9EB5A0D5}" srcId="{22810C73-6917-4D43-9030-A40560E476CB}" destId="{5E616509-9302-4AF4-BC4C-2224394633C1}" srcOrd="1" destOrd="0" parTransId="{D02DB298-5165-4BF9-98FA-C54B24C5EC97}" sibTransId="{5EA2622E-E12A-4A48-9CCF-91D6C4888F86}"/>
    <dgm:cxn modelId="{92FE0D77-EEA3-4F4C-B011-CEDCAE08B3AC}" srcId="{10A92E4D-B4E6-4EA7-A838-C9BBE364166F}" destId="{22810C73-6917-4D43-9030-A40560E476CB}" srcOrd="0" destOrd="0" parTransId="{1691939F-A1F6-4EF7-BA97-381C2B9CAE4B}" sibTransId="{2B1F2DC8-5E82-4CFB-8B78-37DE2B0BC515}"/>
    <dgm:cxn modelId="{2B50E7D6-ABBE-4223-A061-1F8E4B6DB395}" type="presOf" srcId="{5E616509-9302-4AF4-BC4C-2224394633C1}" destId="{01DBB4D7-116E-43FF-BC3B-A76E7E717161}" srcOrd="0" destOrd="0" presId="urn:microsoft.com/office/officeart/2005/8/layout/radial6"/>
    <dgm:cxn modelId="{0F4DC799-A05C-4C3C-AD28-7948DCC0C9CB}" type="presOf" srcId="{86E02035-381E-4F49-87C2-209C94EBBD5F}" destId="{832EBA72-75C8-48FB-BC02-B11D3714DEF8}" srcOrd="0" destOrd="0" presId="urn:microsoft.com/office/officeart/2005/8/layout/radial6"/>
    <dgm:cxn modelId="{359E9099-AEA1-4034-BEC0-3E0ADEF923D4}" srcId="{22810C73-6917-4D43-9030-A40560E476CB}" destId="{62D76036-1AAB-4143-BBB3-1D88369C9177}" srcOrd="3" destOrd="0" parTransId="{3561DE84-C4D5-4D13-8587-FC7BDC6B947B}" sibTransId="{B82AC799-A8FB-4783-B23D-5BA968B1EBF7}"/>
    <dgm:cxn modelId="{02C4ECD3-B63E-4759-A2B8-10B77E3A8BAF}" type="presOf" srcId="{5EA2622E-E12A-4A48-9CCF-91D6C4888F86}" destId="{B1F3AEBA-D65B-4AA7-9465-B1BDD86142EC}" srcOrd="0" destOrd="0" presId="urn:microsoft.com/office/officeart/2005/8/layout/radial6"/>
    <dgm:cxn modelId="{17402B5D-99F8-45FE-927E-B47DF8985BEF}" srcId="{22810C73-6917-4D43-9030-A40560E476CB}" destId="{2C5CE1B9-F7A2-4381-A018-ABC8783C8C3A}" srcOrd="4" destOrd="0" parTransId="{97492F85-D331-4C6F-BB46-253D618681A5}" sibTransId="{86E02035-381E-4F49-87C2-209C94EBBD5F}"/>
    <dgm:cxn modelId="{DD281538-4F34-46E4-B90B-B6A87547A62B}" type="presOf" srcId="{62D76036-1AAB-4143-BBB3-1D88369C9177}" destId="{4EEB6B95-2B82-49AE-B382-F78A06E69746}" srcOrd="0" destOrd="0" presId="urn:microsoft.com/office/officeart/2005/8/layout/radial6"/>
    <dgm:cxn modelId="{D969F427-559C-40B3-B979-08A26BAB2384}" type="presOf" srcId="{B36DD03D-B973-45C5-B41C-0B4BB68F53B4}" destId="{86DC10B0-2D44-4904-B96F-9F4828D7612E}" srcOrd="0" destOrd="0" presId="urn:microsoft.com/office/officeart/2005/8/layout/radial6"/>
    <dgm:cxn modelId="{3E1C9EE2-71EA-4F72-A4A7-7D5B2BDA28EC}" type="presOf" srcId="{10A92E4D-B4E6-4EA7-A838-C9BBE364166F}" destId="{D4A28EDF-C298-4F53-AD00-8811D08B7383}" srcOrd="0" destOrd="0" presId="urn:microsoft.com/office/officeart/2005/8/layout/radial6"/>
    <dgm:cxn modelId="{37E64786-F58A-422B-BE5B-6933FED6A224}" type="presOf" srcId="{3F4AD61B-8E59-42A2-A359-24CF88C09F6A}" destId="{A61F6E7F-7257-4E3F-A5C0-21ABF8CD7537}" srcOrd="0" destOrd="0" presId="urn:microsoft.com/office/officeart/2005/8/layout/radial6"/>
    <dgm:cxn modelId="{388FF055-CF62-4C84-B90F-DD446B056666}" type="presParOf" srcId="{D4A28EDF-C298-4F53-AD00-8811D08B7383}" destId="{431D3DB5-3EF7-4EDB-A930-4BA6E3E026C7}" srcOrd="0" destOrd="0" presId="urn:microsoft.com/office/officeart/2005/8/layout/radial6"/>
    <dgm:cxn modelId="{DD5412B0-47D2-495A-B6F0-C3212885C3F0}" type="presParOf" srcId="{D4A28EDF-C298-4F53-AD00-8811D08B7383}" destId="{DB710103-889F-4739-B688-2D92509200EB}" srcOrd="1" destOrd="0" presId="urn:microsoft.com/office/officeart/2005/8/layout/radial6"/>
    <dgm:cxn modelId="{090A2394-01AA-4351-90EF-16BCECD1203C}" type="presParOf" srcId="{D4A28EDF-C298-4F53-AD00-8811D08B7383}" destId="{C6EFA9F0-E701-4BDE-B38B-7646F08D8910}" srcOrd="2" destOrd="0" presId="urn:microsoft.com/office/officeart/2005/8/layout/radial6"/>
    <dgm:cxn modelId="{96C71E0E-EE97-4725-B2C1-E2AB07E4528E}" type="presParOf" srcId="{D4A28EDF-C298-4F53-AD00-8811D08B7383}" destId="{A61F6E7F-7257-4E3F-A5C0-21ABF8CD7537}" srcOrd="3" destOrd="0" presId="urn:microsoft.com/office/officeart/2005/8/layout/radial6"/>
    <dgm:cxn modelId="{26F4EEA5-7243-4B3B-8A44-78A8DA505FB7}" type="presParOf" srcId="{D4A28EDF-C298-4F53-AD00-8811D08B7383}" destId="{01DBB4D7-116E-43FF-BC3B-A76E7E717161}" srcOrd="4" destOrd="0" presId="urn:microsoft.com/office/officeart/2005/8/layout/radial6"/>
    <dgm:cxn modelId="{A3EBB1CF-58F5-4489-B0A0-3082AABDD104}" type="presParOf" srcId="{D4A28EDF-C298-4F53-AD00-8811D08B7383}" destId="{CC94BF25-D79C-4D6F-87FC-463DC6004980}" srcOrd="5" destOrd="0" presId="urn:microsoft.com/office/officeart/2005/8/layout/radial6"/>
    <dgm:cxn modelId="{4E978EDF-355D-4959-BC33-3E0CA41098A1}" type="presParOf" srcId="{D4A28EDF-C298-4F53-AD00-8811D08B7383}" destId="{B1F3AEBA-D65B-4AA7-9465-B1BDD86142EC}" srcOrd="6" destOrd="0" presId="urn:microsoft.com/office/officeart/2005/8/layout/radial6"/>
    <dgm:cxn modelId="{829C777B-54B5-4F78-B93F-CB1F36E2DF95}" type="presParOf" srcId="{D4A28EDF-C298-4F53-AD00-8811D08B7383}" destId="{86DC10B0-2D44-4904-B96F-9F4828D7612E}" srcOrd="7" destOrd="0" presId="urn:microsoft.com/office/officeart/2005/8/layout/radial6"/>
    <dgm:cxn modelId="{31724489-BE64-43DB-AC66-BD713D193E92}" type="presParOf" srcId="{D4A28EDF-C298-4F53-AD00-8811D08B7383}" destId="{E58C477A-219F-4C2F-B104-E4A2AB8624A6}" srcOrd="8" destOrd="0" presId="urn:microsoft.com/office/officeart/2005/8/layout/radial6"/>
    <dgm:cxn modelId="{3794BA3F-2999-4067-83DB-46A217FDB4EB}" type="presParOf" srcId="{D4A28EDF-C298-4F53-AD00-8811D08B7383}" destId="{C9250322-D498-4D06-952D-00CD15E05A89}" srcOrd="9" destOrd="0" presId="urn:microsoft.com/office/officeart/2005/8/layout/radial6"/>
    <dgm:cxn modelId="{450AB8FC-2334-498A-8FDA-17486DD7690F}" type="presParOf" srcId="{D4A28EDF-C298-4F53-AD00-8811D08B7383}" destId="{4EEB6B95-2B82-49AE-B382-F78A06E69746}" srcOrd="10" destOrd="0" presId="urn:microsoft.com/office/officeart/2005/8/layout/radial6"/>
    <dgm:cxn modelId="{2D5922BD-D3E8-48CB-8EC2-5A9B0C4E160F}" type="presParOf" srcId="{D4A28EDF-C298-4F53-AD00-8811D08B7383}" destId="{97EE3431-0FD6-43C0-9E81-3AEF927D99DB}" srcOrd="11" destOrd="0" presId="urn:microsoft.com/office/officeart/2005/8/layout/radial6"/>
    <dgm:cxn modelId="{351D6749-5ACA-4DFA-A39F-A755E6BE0673}" type="presParOf" srcId="{D4A28EDF-C298-4F53-AD00-8811D08B7383}" destId="{B42CC275-6887-4FB9-88A7-33D9925F7BB8}" srcOrd="12" destOrd="0" presId="urn:microsoft.com/office/officeart/2005/8/layout/radial6"/>
    <dgm:cxn modelId="{91DB0E6D-E0BD-4FDB-AE74-2DFB400A6F73}" type="presParOf" srcId="{D4A28EDF-C298-4F53-AD00-8811D08B7383}" destId="{53A41F01-80F7-4E48-ACD7-D37A6DBDF7B4}" srcOrd="13" destOrd="0" presId="urn:microsoft.com/office/officeart/2005/8/layout/radial6"/>
    <dgm:cxn modelId="{C041B640-F677-4BD8-9191-B8B4EA4C357D}" type="presParOf" srcId="{D4A28EDF-C298-4F53-AD00-8811D08B7383}" destId="{64A6C3E6-4A00-48D8-AD2E-820024183ACE}" srcOrd="14" destOrd="0" presId="urn:microsoft.com/office/officeart/2005/8/layout/radial6"/>
    <dgm:cxn modelId="{DECE5E8D-083F-455D-BF92-D52F55BF3341}" type="presParOf" srcId="{D4A28EDF-C298-4F53-AD00-8811D08B7383}" destId="{832EBA72-75C8-48FB-BC02-B11D3714DEF8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0FF9F-5CC9-462A-95FE-29A56DE80D61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B3C87-6C73-4185-ADCF-1808F9888A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0328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7A8BFA-E205-4665-A1B8-495B89A3A134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0311E2-8C05-4DAD-A7FD-B31BCD63E06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6190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311E2-8C05-4DAD-A7FD-B31BCD63E06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3743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311E2-8C05-4DAD-A7FD-B31BCD63E06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597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9479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9765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4827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336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253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4451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254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5452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4183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661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622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55405-6D8F-4143-9913-B2DE444431E6}" type="datetimeFigureOut">
              <a:rPr lang="en-GB" smtClean="0"/>
              <a:t>16/02/2016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E37ED1-1F9B-4FC9-AFC4-2258043E2F3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7129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rachel.finn@nuh.nhs.uk" TargetMode="External"/><Relationship Id="rId4" Type="http://schemas.openxmlformats.org/officeDocument/2006/relationships/hyperlink" Target="mailto:caron.swinscoe@nuh.nhs.u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1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03666"/>
            <a:ext cx="6656784" cy="4235134"/>
          </a:xfrm>
        </p:spPr>
        <p:txBody>
          <a:bodyPr/>
          <a:lstStyle/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6" name="Subtitle 3"/>
          <p:cNvSpPr txBox="1">
            <a:spLocks/>
          </p:cNvSpPr>
          <p:nvPr/>
        </p:nvSpPr>
        <p:spPr>
          <a:xfrm>
            <a:off x="683568" y="548680"/>
            <a:ext cx="7632848" cy="5090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sz="5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4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Safe Staffing – </a:t>
            </a:r>
            <a:r>
              <a:rPr lang="en-GB" sz="40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introduction to the NUH App</a:t>
            </a:r>
          </a:p>
          <a:p>
            <a:endParaRPr lang="en-GB" sz="2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Caron Swinscoe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caron.swinscoe@nuh.nhs.uk</a:t>
            </a:r>
            <a:endParaRPr lang="en-GB" sz="2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</a:p>
          <a:p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Rachel Finn 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rachel.finn@nuh.nhs.uk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GB" sz="2400" b="1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  <a:r>
              <a:rPr lang="en-GB" sz="2400" b="1" baseline="30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February  2016</a:t>
            </a:r>
          </a:p>
        </p:txBody>
      </p:sp>
    </p:spTree>
    <p:extLst>
      <p:ext uri="{BB962C8B-B14F-4D97-AF65-F5344CB8AC3E}">
        <p14:creationId xmlns:p14="http://schemas.microsoft.com/office/powerpoint/2010/main" val="103283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919537" y="-1094582"/>
            <a:ext cx="13049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50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41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04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98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7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9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8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33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4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08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80540788"/>
              </p:ext>
            </p:extLst>
          </p:nvPr>
        </p:nvGraphicFramePr>
        <p:xfrm>
          <a:off x="467544" y="260648"/>
          <a:ext cx="8219256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0087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04752" cy="5308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6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20200" cy="705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483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266700"/>
            <a:ext cx="8658225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6465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595313"/>
            <a:ext cx="9010650" cy="566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2413"/>
            <a:ext cx="9105411" cy="5336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522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Any Questions?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110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1"/>
            <a:ext cx="9144000" cy="6856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773832"/>
            <a:ext cx="6728792" cy="5319464"/>
          </a:xfrm>
        </p:spPr>
        <p:txBody>
          <a:bodyPr>
            <a:normAutofit fontScale="77500" lnSpcReduction="20000"/>
          </a:bodyPr>
          <a:lstStyle/>
          <a:p>
            <a:r>
              <a:rPr lang="en-GB" sz="4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Safer Staffing App</a:t>
            </a:r>
          </a:p>
          <a:p>
            <a:endParaRPr lang="en-GB" sz="4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Real Time staffing app via iPad/tablet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Actual staffing v planned staffing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Only staff delivering care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Updated as a minimum twice daily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Escalate issue </a:t>
            </a:r>
            <a:r>
              <a:rPr lang="en-GB" b="1" dirty="0">
                <a:solidFill>
                  <a:srgbClr val="0070C0"/>
                </a:solidFill>
              </a:rPr>
              <a:t>through </a:t>
            </a:r>
            <a:r>
              <a:rPr lang="en-GB" b="1" dirty="0" smtClean="0">
                <a:solidFill>
                  <a:srgbClr val="0070C0"/>
                </a:solidFill>
              </a:rPr>
              <a:t>normal channels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Professional Judgement captured real-time and visible to all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Nurse in charge declares safe/non safe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Red Flag prompt when not safe &amp; links to Datix reporting </a:t>
            </a:r>
          </a:p>
          <a:p>
            <a:pPr marL="514350" indent="-514350" algn="l">
              <a:buFont typeface="+mj-lt"/>
              <a:buAutoNum type="arabicPeriod"/>
            </a:pPr>
            <a:r>
              <a:rPr lang="en-GB" b="1" dirty="0" smtClean="0">
                <a:solidFill>
                  <a:srgbClr val="0070C0"/>
                </a:solidFill>
              </a:rPr>
              <a:t>Ward to board view via intranet </a:t>
            </a:r>
          </a:p>
          <a:p>
            <a:pPr algn="l"/>
            <a:endParaRPr lang="en-GB" dirty="0" smtClean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757389" y="77383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b="1" dirty="0" smtClean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GB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GB" b="1" dirty="0" smtClean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GB" b="1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GB" b="1" dirty="0" smtClean="0">
              <a:solidFill>
                <a:srgbClr val="0070C0"/>
              </a:solidFill>
              <a:cs typeface="Arial" panose="020B0604020202020204" pitchFamily="34" charset="0"/>
            </a:endParaRPr>
          </a:p>
          <a:p>
            <a:endParaRPr lang="en-GB" b="1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57200" y="191683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07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568952" cy="655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7488324" y="3356992"/>
            <a:ext cx="1224136" cy="1872208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94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68627"/>
            <a:ext cx="4968552" cy="6624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8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35753">
            <a:off x="3101267" y="-1194859"/>
            <a:ext cx="1304925" cy="350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16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46" y="836712"/>
            <a:ext cx="2160240" cy="3229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50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98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0"/>
            <a:ext cx="5143500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027326">
            <a:off x="2589135" y="-713290"/>
            <a:ext cx="1304925" cy="2461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638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1495</TotalTime>
  <Words>113</Words>
  <Application>Microsoft Office PowerPoint</Application>
  <PresentationFormat>On-screen Show (4:3)</PresentationFormat>
  <Paragraphs>39</Paragraphs>
  <Slides>25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  <vt:variant>
        <vt:lpstr>Custom Shows</vt:lpstr>
      </vt:variant>
      <vt:variant>
        <vt:i4>1</vt:i4>
      </vt:variant>
    </vt:vector>
  </HeadingPairs>
  <TitlesOfParts>
    <vt:vector size="2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Any Questions?</vt:lpstr>
      <vt:lpstr>Custom Show 1</vt:lpstr>
    </vt:vector>
  </TitlesOfParts>
  <Company>Nottingham University Hospitals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Finn Rachel (Nursing Development)</dc:creator>
  <cp:lastModifiedBy>Shokar Sharandeep (Corporate)</cp:lastModifiedBy>
  <cp:revision>82</cp:revision>
  <cp:lastPrinted>2015-03-24T11:58:51Z</cp:lastPrinted>
  <dcterms:created xsi:type="dcterms:W3CDTF">2014-09-03T10:25:16Z</dcterms:created>
  <dcterms:modified xsi:type="dcterms:W3CDTF">2016-02-16T10:05:03Z</dcterms:modified>
</cp:coreProperties>
</file>