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Default Extension="png" ContentType="image/png"/>
  <Default Extension="jpg" ContentType="image/jp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6.jpg"/><Relationship Id="rId6" Type="http://schemas.openxmlformats.org/officeDocument/2006/relationships/image" Target="../media/image7.jpg"/><Relationship Id="rId7" Type="http://schemas.openxmlformats.org/officeDocument/2006/relationships/image" Target="../media/image8.jpg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image" Target="../media/image12.jpg"/><Relationship Id="rId6" Type="http://schemas.openxmlformats.org/officeDocument/2006/relationships/image" Target="../media/image13.jpg"/><Relationship Id="rId7" Type="http://schemas.openxmlformats.org/officeDocument/2006/relationships/image" Target="../media/image14.jpg"/><Relationship Id="rId8" Type="http://schemas.openxmlformats.org/officeDocument/2006/relationships/image" Target="../media/image15.jpg"/><Relationship Id="rId9" Type="http://schemas.openxmlformats.org/officeDocument/2006/relationships/image" Target="../media/image16.jpg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94359" y="667512"/>
            <a:ext cx="292608" cy="402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bk object 17"/>
          <p:cNvSpPr/>
          <p:nvPr/>
        </p:nvSpPr>
        <p:spPr>
          <a:xfrm>
            <a:off x="3081527" y="667512"/>
            <a:ext cx="320039" cy="4160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bk object 18"/>
          <p:cNvSpPr/>
          <p:nvPr/>
        </p:nvSpPr>
        <p:spPr>
          <a:xfrm>
            <a:off x="923544" y="2834639"/>
            <a:ext cx="3026663" cy="25648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5788152"/>
            <a:ext cx="4155948" cy="10607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bk object 20"/>
          <p:cNvSpPr/>
          <p:nvPr/>
        </p:nvSpPr>
        <p:spPr>
          <a:xfrm>
            <a:off x="4690871" y="667512"/>
            <a:ext cx="452627" cy="41605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bk object 21"/>
          <p:cNvSpPr/>
          <p:nvPr/>
        </p:nvSpPr>
        <p:spPr>
          <a:xfrm>
            <a:off x="4471415" y="2322576"/>
            <a:ext cx="4571999" cy="32598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bk object 22"/>
          <p:cNvSpPr/>
          <p:nvPr/>
        </p:nvSpPr>
        <p:spPr>
          <a:xfrm>
            <a:off x="187171" y="2359006"/>
            <a:ext cx="4460153" cy="0"/>
          </a:xfrm>
          <a:custGeom>
            <a:avLst/>
            <a:gdLst/>
            <a:ahLst/>
            <a:cxnLst/>
            <a:rect l="l" t="t" r="r" b="b"/>
            <a:pathLst>
              <a:path w="4460153" h="0">
                <a:moveTo>
                  <a:pt x="0" y="0"/>
                </a:moveTo>
                <a:lnTo>
                  <a:pt x="4460153" y="0"/>
                </a:lnTo>
              </a:path>
            </a:pathLst>
          </a:custGeom>
          <a:ln w="27390">
            <a:solidFill>
              <a:srgbClr val="ACA8A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bk object 23"/>
          <p:cNvSpPr/>
          <p:nvPr/>
        </p:nvSpPr>
        <p:spPr>
          <a:xfrm>
            <a:off x="198584" y="2340754"/>
            <a:ext cx="0" cy="3189448"/>
          </a:xfrm>
          <a:custGeom>
            <a:avLst/>
            <a:gdLst/>
            <a:ahLst/>
            <a:cxnLst/>
            <a:rect l="l" t="t" r="r" b="b"/>
            <a:pathLst>
              <a:path w="0" h="3189448">
                <a:moveTo>
                  <a:pt x="0" y="3189448"/>
                </a:moveTo>
                <a:lnTo>
                  <a:pt x="0" y="0"/>
                </a:lnTo>
              </a:path>
            </a:pathLst>
          </a:custGeom>
          <a:ln w="27390">
            <a:solidFill>
              <a:srgbClr val="A88C8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bk object 24"/>
          <p:cNvSpPr/>
          <p:nvPr/>
        </p:nvSpPr>
        <p:spPr>
          <a:xfrm>
            <a:off x="826292" y="2541521"/>
            <a:ext cx="629990" cy="0"/>
          </a:xfrm>
          <a:custGeom>
            <a:avLst/>
            <a:gdLst/>
            <a:ahLst/>
            <a:cxnLst/>
            <a:rect l="l" t="t" r="r" b="b"/>
            <a:pathLst>
              <a:path w="629990" h="0">
                <a:moveTo>
                  <a:pt x="0" y="0"/>
                </a:moveTo>
                <a:lnTo>
                  <a:pt x="629990" y="0"/>
                </a:lnTo>
              </a:path>
            </a:pathLst>
          </a:custGeom>
          <a:ln w="3175">
            <a:solidFill>
              <a:srgbClr val="B1AFA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bk object 25"/>
          <p:cNvSpPr/>
          <p:nvPr/>
        </p:nvSpPr>
        <p:spPr>
          <a:xfrm>
            <a:off x="182606" y="5523359"/>
            <a:ext cx="4300373" cy="0"/>
          </a:xfrm>
          <a:custGeom>
            <a:avLst/>
            <a:gdLst/>
            <a:ahLst/>
            <a:cxnLst/>
            <a:rect l="l" t="t" r="r" b="b"/>
            <a:pathLst>
              <a:path w="4300373" h="0">
                <a:moveTo>
                  <a:pt x="0" y="0"/>
                </a:moveTo>
                <a:lnTo>
                  <a:pt x="4300373" y="0"/>
                </a:lnTo>
              </a:path>
            </a:pathLst>
          </a:custGeom>
          <a:ln w="22825">
            <a:solidFill>
              <a:srgbClr val="93807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bk object 26"/>
          <p:cNvSpPr/>
          <p:nvPr/>
        </p:nvSpPr>
        <p:spPr>
          <a:xfrm>
            <a:off x="1141287" y="6835185"/>
            <a:ext cx="497601" cy="0"/>
          </a:xfrm>
          <a:custGeom>
            <a:avLst/>
            <a:gdLst/>
            <a:ahLst/>
            <a:cxnLst/>
            <a:rect l="l" t="t" r="r" b="b"/>
            <a:pathLst>
              <a:path w="497601" h="0">
                <a:moveTo>
                  <a:pt x="0" y="0"/>
                </a:moveTo>
                <a:lnTo>
                  <a:pt x="497601" y="0"/>
                </a:lnTo>
              </a:path>
            </a:pathLst>
          </a:custGeom>
          <a:ln w="18260">
            <a:solidFill>
              <a:srgbClr val="CC5B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bk object 27"/>
          <p:cNvSpPr/>
          <p:nvPr/>
        </p:nvSpPr>
        <p:spPr>
          <a:xfrm>
            <a:off x="3537992" y="6828341"/>
            <a:ext cx="470211" cy="0"/>
          </a:xfrm>
          <a:custGeom>
            <a:avLst/>
            <a:gdLst/>
            <a:ahLst/>
            <a:cxnLst/>
            <a:rect l="l" t="t" r="r" b="b"/>
            <a:pathLst>
              <a:path w="470211" h="0">
                <a:moveTo>
                  <a:pt x="0" y="0"/>
                </a:moveTo>
                <a:lnTo>
                  <a:pt x="470211" y="0"/>
                </a:lnTo>
              </a:path>
            </a:pathLst>
          </a:custGeom>
          <a:ln w="41086">
            <a:solidFill>
              <a:srgbClr val="0808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94359" y="658368"/>
            <a:ext cx="3927348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bk object 17"/>
          <p:cNvSpPr/>
          <p:nvPr/>
        </p:nvSpPr>
        <p:spPr>
          <a:xfrm>
            <a:off x="1911095" y="2450592"/>
            <a:ext cx="841247" cy="4617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bk object 18"/>
          <p:cNvSpPr/>
          <p:nvPr/>
        </p:nvSpPr>
        <p:spPr>
          <a:xfrm>
            <a:off x="841247" y="2839211"/>
            <a:ext cx="2948940" cy="25740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5788152"/>
            <a:ext cx="4155948" cy="10607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bk object 20"/>
          <p:cNvSpPr/>
          <p:nvPr/>
        </p:nvSpPr>
        <p:spPr>
          <a:xfrm>
            <a:off x="4690871" y="667512"/>
            <a:ext cx="452627" cy="41605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bk object 21"/>
          <p:cNvSpPr/>
          <p:nvPr/>
        </p:nvSpPr>
        <p:spPr>
          <a:xfrm>
            <a:off x="5458967" y="2788920"/>
            <a:ext cx="2830067" cy="56235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bk object 22"/>
          <p:cNvSpPr/>
          <p:nvPr/>
        </p:nvSpPr>
        <p:spPr>
          <a:xfrm>
            <a:off x="5678423" y="3493008"/>
            <a:ext cx="1709927" cy="16367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bk object 23"/>
          <p:cNvSpPr/>
          <p:nvPr/>
        </p:nvSpPr>
        <p:spPr>
          <a:xfrm>
            <a:off x="7534656" y="3547871"/>
            <a:ext cx="777240" cy="181508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bk object 24"/>
          <p:cNvSpPr/>
          <p:nvPr/>
        </p:nvSpPr>
        <p:spPr>
          <a:xfrm>
            <a:off x="1625193" y="2865484"/>
            <a:ext cx="643686" cy="0"/>
          </a:xfrm>
          <a:custGeom>
            <a:avLst/>
            <a:gdLst/>
            <a:ahLst/>
            <a:cxnLst/>
            <a:rect l="l" t="t" r="r" b="b"/>
            <a:pathLst>
              <a:path w="643686" h="0">
                <a:moveTo>
                  <a:pt x="0" y="0"/>
                </a:moveTo>
                <a:lnTo>
                  <a:pt x="643686" y="0"/>
                </a:lnTo>
              </a:path>
            </a:pathLst>
          </a:custGeom>
          <a:ln w="27390">
            <a:solidFill>
              <a:srgbClr val="60AFA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bk object 25"/>
          <p:cNvSpPr/>
          <p:nvPr/>
        </p:nvSpPr>
        <p:spPr>
          <a:xfrm>
            <a:off x="2428660" y="2867766"/>
            <a:ext cx="1045420" cy="0"/>
          </a:xfrm>
          <a:custGeom>
            <a:avLst/>
            <a:gdLst/>
            <a:ahLst/>
            <a:cxnLst/>
            <a:rect l="l" t="t" r="r" b="b"/>
            <a:pathLst>
              <a:path w="1045420" h="0">
                <a:moveTo>
                  <a:pt x="0" y="0"/>
                </a:moveTo>
                <a:lnTo>
                  <a:pt x="1045420" y="0"/>
                </a:lnTo>
              </a:path>
            </a:pathLst>
          </a:custGeom>
          <a:ln w="22825">
            <a:solidFill>
              <a:srgbClr val="4FA3E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bk object 26"/>
          <p:cNvSpPr/>
          <p:nvPr/>
        </p:nvSpPr>
        <p:spPr>
          <a:xfrm>
            <a:off x="191736" y="3814563"/>
            <a:ext cx="0" cy="1692826"/>
          </a:xfrm>
          <a:custGeom>
            <a:avLst/>
            <a:gdLst/>
            <a:ahLst/>
            <a:cxnLst/>
            <a:rect l="l" t="t" r="r" b="b"/>
            <a:pathLst>
              <a:path w="0" h="1692826">
                <a:moveTo>
                  <a:pt x="0" y="1692826"/>
                </a:moveTo>
                <a:lnTo>
                  <a:pt x="0" y="0"/>
                </a:lnTo>
              </a:path>
            </a:pathLst>
          </a:custGeom>
          <a:ln w="18260">
            <a:solidFill>
              <a:srgbClr val="B3E8F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bk object 27"/>
          <p:cNvSpPr/>
          <p:nvPr/>
        </p:nvSpPr>
        <p:spPr>
          <a:xfrm>
            <a:off x="182606" y="5507389"/>
            <a:ext cx="2341922" cy="0"/>
          </a:xfrm>
          <a:custGeom>
            <a:avLst/>
            <a:gdLst/>
            <a:ahLst/>
            <a:cxnLst/>
            <a:rect l="l" t="t" r="r" b="b"/>
            <a:pathLst>
              <a:path w="2341922" h="0">
                <a:moveTo>
                  <a:pt x="0" y="0"/>
                </a:moveTo>
                <a:lnTo>
                  <a:pt x="2341922" y="0"/>
                </a:lnTo>
              </a:path>
            </a:pathLst>
          </a:custGeom>
          <a:ln w="13695">
            <a:solidFill>
              <a:srgbClr val="B3DFF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bk object 28"/>
          <p:cNvSpPr/>
          <p:nvPr/>
        </p:nvSpPr>
        <p:spPr>
          <a:xfrm>
            <a:off x="1141287" y="6835185"/>
            <a:ext cx="497601" cy="0"/>
          </a:xfrm>
          <a:custGeom>
            <a:avLst/>
            <a:gdLst/>
            <a:ahLst/>
            <a:cxnLst/>
            <a:rect l="l" t="t" r="r" b="b"/>
            <a:pathLst>
              <a:path w="497601" h="0">
                <a:moveTo>
                  <a:pt x="0" y="0"/>
                </a:moveTo>
                <a:lnTo>
                  <a:pt x="497601" y="0"/>
                </a:lnTo>
              </a:path>
            </a:pathLst>
          </a:custGeom>
          <a:ln w="18260">
            <a:solidFill>
              <a:srgbClr val="CC5B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bk object 29"/>
          <p:cNvSpPr/>
          <p:nvPr/>
        </p:nvSpPr>
        <p:spPr>
          <a:xfrm>
            <a:off x="3537992" y="6828341"/>
            <a:ext cx="470211" cy="0"/>
          </a:xfrm>
          <a:custGeom>
            <a:avLst/>
            <a:gdLst/>
            <a:ahLst/>
            <a:cxnLst/>
            <a:rect l="l" t="t" r="r" b="b"/>
            <a:pathLst>
              <a:path w="470211" h="0">
                <a:moveTo>
                  <a:pt x="0" y="0"/>
                </a:moveTo>
                <a:lnTo>
                  <a:pt x="470211" y="0"/>
                </a:lnTo>
              </a:path>
            </a:pathLst>
          </a:custGeom>
          <a:ln w="41086">
            <a:solidFill>
              <a:srgbClr val="0808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0" name="bk object 30"/>
          <p:cNvSpPr/>
          <p:nvPr/>
        </p:nvSpPr>
        <p:spPr>
          <a:xfrm>
            <a:off x="4574282" y="2370413"/>
            <a:ext cx="4469284" cy="0"/>
          </a:xfrm>
          <a:custGeom>
            <a:avLst/>
            <a:gdLst/>
            <a:ahLst/>
            <a:cxnLst/>
            <a:rect l="l" t="t" r="r" b="b"/>
            <a:pathLst>
              <a:path w="4469284" h="0">
                <a:moveTo>
                  <a:pt x="0" y="0"/>
                </a:moveTo>
                <a:lnTo>
                  <a:pt x="4469284" y="0"/>
                </a:lnTo>
              </a:path>
            </a:pathLst>
          </a:custGeom>
          <a:ln w="22825">
            <a:solidFill>
              <a:srgbClr val="938C8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1" name="bk object 31"/>
          <p:cNvSpPr/>
          <p:nvPr/>
        </p:nvSpPr>
        <p:spPr>
          <a:xfrm>
            <a:off x="4412220" y="3741557"/>
            <a:ext cx="0" cy="1784083"/>
          </a:xfrm>
          <a:custGeom>
            <a:avLst/>
            <a:gdLst/>
            <a:ahLst/>
            <a:cxnLst/>
            <a:rect l="l" t="t" r="r" b="b"/>
            <a:pathLst>
              <a:path w="0" h="1784083">
                <a:moveTo>
                  <a:pt x="0" y="1784083"/>
                </a:moveTo>
                <a:lnTo>
                  <a:pt x="0" y="0"/>
                </a:lnTo>
              </a:path>
            </a:pathLst>
          </a:custGeom>
          <a:ln w="18260">
            <a:solidFill>
              <a:srgbClr val="ACD8F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2" name="bk object 32"/>
          <p:cNvSpPr/>
          <p:nvPr/>
        </p:nvSpPr>
        <p:spPr>
          <a:xfrm>
            <a:off x="4585695" y="2349879"/>
            <a:ext cx="0" cy="3162072"/>
          </a:xfrm>
          <a:custGeom>
            <a:avLst/>
            <a:gdLst/>
            <a:ahLst/>
            <a:cxnLst/>
            <a:rect l="l" t="t" r="r" b="b"/>
            <a:pathLst>
              <a:path w="0" h="3162072">
                <a:moveTo>
                  <a:pt x="0" y="3162072"/>
                </a:moveTo>
                <a:lnTo>
                  <a:pt x="0" y="0"/>
                </a:lnTo>
              </a:path>
            </a:pathLst>
          </a:custGeom>
          <a:ln w="31956">
            <a:solidFill>
              <a:srgbClr val="A09C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3" name="bk object 33"/>
          <p:cNvSpPr/>
          <p:nvPr/>
        </p:nvSpPr>
        <p:spPr>
          <a:xfrm>
            <a:off x="5633397" y="5331719"/>
            <a:ext cx="2282576" cy="0"/>
          </a:xfrm>
          <a:custGeom>
            <a:avLst/>
            <a:gdLst/>
            <a:ahLst/>
            <a:cxnLst/>
            <a:rect l="l" t="t" r="r" b="b"/>
            <a:pathLst>
              <a:path w="2282576" h="0">
                <a:moveTo>
                  <a:pt x="0" y="0"/>
                </a:moveTo>
                <a:lnTo>
                  <a:pt x="2282576" y="0"/>
                </a:lnTo>
              </a:path>
            </a:pathLst>
          </a:custGeom>
          <a:ln w="31956">
            <a:solidFill>
              <a:srgbClr val="746B6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4" name="bk object 34"/>
          <p:cNvSpPr/>
          <p:nvPr/>
        </p:nvSpPr>
        <p:spPr>
          <a:xfrm>
            <a:off x="5281881" y="3540790"/>
            <a:ext cx="0" cy="1003832"/>
          </a:xfrm>
          <a:custGeom>
            <a:avLst/>
            <a:gdLst/>
            <a:ahLst/>
            <a:cxnLst/>
            <a:rect l="l" t="t" r="r" b="b"/>
            <a:pathLst>
              <a:path w="0" h="1003832">
                <a:moveTo>
                  <a:pt x="0" y="1003832"/>
                </a:moveTo>
                <a:lnTo>
                  <a:pt x="0" y="0"/>
                </a:lnTo>
              </a:path>
            </a:pathLst>
          </a:custGeom>
          <a:ln w="9130">
            <a:solidFill>
              <a:srgbClr val="A0979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5" name="bk object 35"/>
          <p:cNvSpPr/>
          <p:nvPr/>
        </p:nvSpPr>
        <p:spPr>
          <a:xfrm>
            <a:off x="9023023" y="2359006"/>
            <a:ext cx="0" cy="3162071"/>
          </a:xfrm>
          <a:custGeom>
            <a:avLst/>
            <a:gdLst/>
            <a:ahLst/>
            <a:cxnLst/>
            <a:rect l="l" t="t" r="r" b="b"/>
            <a:pathLst>
              <a:path w="0" h="3162071">
                <a:moveTo>
                  <a:pt x="0" y="3162071"/>
                </a:moveTo>
                <a:lnTo>
                  <a:pt x="0" y="0"/>
                </a:lnTo>
              </a:path>
            </a:pathLst>
          </a:custGeom>
          <a:ln w="31956">
            <a:solidFill>
              <a:srgbClr val="67574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bk object 36"/>
          <p:cNvSpPr/>
          <p:nvPr/>
        </p:nvSpPr>
        <p:spPr>
          <a:xfrm>
            <a:off x="4569717" y="5505108"/>
            <a:ext cx="4469283" cy="0"/>
          </a:xfrm>
          <a:custGeom>
            <a:avLst/>
            <a:gdLst/>
            <a:ahLst/>
            <a:cxnLst/>
            <a:rect l="l" t="t" r="r" b="b"/>
            <a:pathLst>
              <a:path w="4469283" h="0">
                <a:moveTo>
                  <a:pt x="0" y="0"/>
                </a:moveTo>
                <a:lnTo>
                  <a:pt x="4469283" y="0"/>
                </a:lnTo>
              </a:path>
            </a:pathLst>
          </a:custGeom>
          <a:ln w="22825">
            <a:solidFill>
              <a:srgbClr val="9C9C9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2516" y="536194"/>
            <a:ext cx="7998967" cy="60950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5668" y="1935098"/>
            <a:ext cx="7852663" cy="370645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3" Type="http://schemas.openxmlformats.org/officeDocument/2006/relationships/image" Target="../media/image35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jpg"/><Relationship Id="rId3" Type="http://schemas.openxmlformats.org/officeDocument/2006/relationships/image" Target="../media/image38.jp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g"/><Relationship Id="rId3" Type="http://schemas.openxmlformats.org/officeDocument/2006/relationships/image" Target="../media/image40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3" Type="http://schemas.openxmlformats.org/officeDocument/2006/relationships/image" Target="../media/image47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3" Type="http://schemas.openxmlformats.org/officeDocument/2006/relationships/image" Target="../media/image50.jp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jpg"/><Relationship Id="rId3" Type="http://schemas.openxmlformats.org/officeDocument/2006/relationships/image" Target="../media/image52.jpg"/><Relationship Id="rId4" Type="http://schemas.openxmlformats.org/officeDocument/2006/relationships/image" Target="../media/image53.jpg"/><Relationship Id="rId5" Type="http://schemas.openxmlformats.org/officeDocument/2006/relationships/image" Target="../media/image54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g"/><Relationship Id="rId3" Type="http://schemas.openxmlformats.org/officeDocument/2006/relationships/image" Target="../media/image56.jpg"/><Relationship Id="rId4" Type="http://schemas.openxmlformats.org/officeDocument/2006/relationships/image" Target="../media/image57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8.jpg"/><Relationship Id="rId3" Type="http://schemas.openxmlformats.org/officeDocument/2006/relationships/image" Target="../media/image59.jpg"/><Relationship Id="rId4" Type="http://schemas.openxmlformats.org/officeDocument/2006/relationships/image" Target="../media/image60.jpg"/><Relationship Id="rId5" Type="http://schemas.openxmlformats.org/officeDocument/2006/relationships/image" Target="../media/image61.jpg"/><Relationship Id="rId6" Type="http://schemas.openxmlformats.org/officeDocument/2006/relationships/image" Target="../media/image62.jp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jpg"/><Relationship Id="rId3" Type="http://schemas.openxmlformats.org/officeDocument/2006/relationships/image" Target="../media/image64.jp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5.jpg"/><Relationship Id="rId3" Type="http://schemas.openxmlformats.org/officeDocument/2006/relationships/image" Target="../media/image66.jpg"/><Relationship Id="rId4" Type="http://schemas.openxmlformats.org/officeDocument/2006/relationships/image" Target="../media/image67.jpg"/><Relationship Id="rId5" Type="http://schemas.openxmlformats.org/officeDocument/2006/relationships/image" Target="../media/image68.jp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jpg"/><Relationship Id="rId3" Type="http://schemas.openxmlformats.org/officeDocument/2006/relationships/image" Target="../media/image70.jpg"/><Relationship Id="rId4" Type="http://schemas.openxmlformats.org/officeDocument/2006/relationships/image" Target="../media/image71.jpg"/><Relationship Id="rId5" Type="http://schemas.openxmlformats.org/officeDocument/2006/relationships/image" Target="../media/image72.jpg"/><Relationship Id="rId6" Type="http://schemas.openxmlformats.org/officeDocument/2006/relationships/image" Target="../media/image73.jpg"/><Relationship Id="rId7" Type="http://schemas.openxmlformats.org/officeDocument/2006/relationships/image" Target="../media/image74.jpg"/><Relationship Id="rId8" Type="http://schemas.openxmlformats.org/officeDocument/2006/relationships/image" Target="../media/image75.jpg"/><Relationship Id="rId9" Type="http://schemas.openxmlformats.org/officeDocument/2006/relationships/image" Target="../media/image76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jpg"/><Relationship Id="rId3" Type="http://schemas.openxmlformats.org/officeDocument/2006/relationships/image" Target="../media/image22.jpg"/><Relationship Id="rId4" Type="http://schemas.openxmlformats.org/officeDocument/2006/relationships/image" Target="../media/image23.jp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7.jpg"/><Relationship Id="rId3" Type="http://schemas.openxmlformats.org/officeDocument/2006/relationships/image" Target="../media/image78.jpg"/><Relationship Id="rId4" Type="http://schemas.openxmlformats.org/officeDocument/2006/relationships/image" Target="../media/image79.jpg"/><Relationship Id="rId5" Type="http://schemas.openxmlformats.org/officeDocument/2006/relationships/image" Target="../media/image80.jpg"/><Relationship Id="rId6" Type="http://schemas.openxmlformats.org/officeDocument/2006/relationships/image" Target="../media/image81.jp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jpg"/><Relationship Id="rId3" Type="http://schemas.openxmlformats.org/officeDocument/2006/relationships/image" Target="../media/image83.jpg"/><Relationship Id="rId4" Type="http://schemas.openxmlformats.org/officeDocument/2006/relationships/image" Target="../media/image84.jpg"/><Relationship Id="rId5" Type="http://schemas.openxmlformats.org/officeDocument/2006/relationships/image" Target="../media/image85.jpg"/><Relationship Id="rId6" Type="http://schemas.openxmlformats.org/officeDocument/2006/relationships/image" Target="../media/image86.jp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26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Relationship Id="rId3" Type="http://schemas.openxmlformats.org/officeDocument/2006/relationships/image" Target="../media/image28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87576" y="4953000"/>
            <a:ext cx="7456424" cy="488188"/>
          </a:xfrm>
          <a:custGeom>
            <a:avLst/>
            <a:gdLst/>
            <a:ahLst/>
            <a:cxnLst/>
            <a:rect l="l" t="t" r="r" b="b"/>
            <a:pathLst>
              <a:path w="7456424" h="488188">
                <a:moveTo>
                  <a:pt x="7456424" y="0"/>
                </a:moveTo>
                <a:lnTo>
                  <a:pt x="0" y="289941"/>
                </a:lnTo>
                <a:lnTo>
                  <a:pt x="7456424" y="488188"/>
                </a:lnTo>
                <a:lnTo>
                  <a:pt x="7456424" y="0"/>
                </a:lnTo>
                <a:close/>
              </a:path>
            </a:pathLst>
          </a:custGeom>
          <a:solidFill>
            <a:srgbClr val="D7A1AE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11347" y="5237734"/>
            <a:ext cx="9032652" cy="788669"/>
          </a:xfrm>
          <a:custGeom>
            <a:avLst/>
            <a:gdLst/>
            <a:ahLst/>
            <a:cxnLst/>
            <a:rect l="l" t="t" r="r" b="b"/>
            <a:pathLst>
              <a:path w="9032652" h="788670">
                <a:moveTo>
                  <a:pt x="9032652" y="0"/>
                </a:moveTo>
                <a:lnTo>
                  <a:pt x="0" y="0"/>
                </a:lnTo>
                <a:lnTo>
                  <a:pt x="9032652" y="788669"/>
                </a:lnTo>
                <a:lnTo>
                  <a:pt x="903265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4998718"/>
            <a:ext cx="9144000" cy="18592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4991888"/>
            <a:ext cx="9143999" cy="8020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161288" y="2613660"/>
            <a:ext cx="7790688" cy="13319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78534"/>
            <a:ext cx="4517390" cy="441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10g</a:t>
            </a:r>
            <a:r>
              <a:rPr dirty="0" smtClean="0" sz="2700" spc="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carb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is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equival</a:t>
            </a:r>
            <a:r>
              <a:rPr dirty="0" smtClean="0" sz="2700" spc="-10">
                <a:latin typeface="Lucida Sans Unicode"/>
                <a:cs typeface="Lucida Sans Unicode"/>
              </a:rPr>
              <a:t>e</a:t>
            </a:r>
            <a:r>
              <a:rPr dirty="0" smtClean="0" sz="2700" spc="-15">
                <a:latin typeface="Lucida Sans Unicode"/>
                <a:cs typeface="Lucida Sans Unicode"/>
              </a:rPr>
              <a:t>nt</a:t>
            </a:r>
            <a:r>
              <a:rPr dirty="0" smtClean="0" sz="2700" spc="-2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to: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9436" y="1935098"/>
            <a:ext cx="5976620" cy="38741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41300" indent="-228600">
              <a:lnSpc>
                <a:spcPct val="100000"/>
              </a:lnSpc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1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ha</a:t>
            </a:r>
            <a:r>
              <a:rPr dirty="0" smtClean="0" sz="2300" spc="-10">
                <a:latin typeface="Lucida Sans Unicode"/>
                <a:cs typeface="Lucida Sans Unicode"/>
              </a:rPr>
              <a:t>n</a:t>
            </a:r>
            <a:r>
              <a:rPr dirty="0" smtClean="0" sz="2300" spc="0">
                <a:latin typeface="Lucida Sans Unicode"/>
                <a:cs typeface="Lucida Sans Unicode"/>
              </a:rPr>
              <a:t>dful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of </a:t>
            </a:r>
            <a:r>
              <a:rPr dirty="0" smtClean="0" sz="2300" spc="-15">
                <a:latin typeface="Lucida Sans Unicode"/>
                <a:cs typeface="Lucida Sans Unicode"/>
              </a:rPr>
              <a:t>c</a:t>
            </a:r>
            <a:r>
              <a:rPr dirty="0" smtClean="0" sz="2300" spc="0">
                <a:latin typeface="Lucida Sans Unicode"/>
                <a:cs typeface="Lucida Sans Unicode"/>
              </a:rPr>
              <a:t>r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sps</a:t>
            </a:r>
            <a:endParaRPr sz="23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1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triang</a:t>
            </a:r>
            <a:r>
              <a:rPr dirty="0" smtClean="0" sz="2300" spc="10">
                <a:latin typeface="Lucida Sans Unicode"/>
                <a:cs typeface="Lucida Sans Unicode"/>
              </a:rPr>
              <a:t>l</a:t>
            </a:r>
            <a:r>
              <a:rPr dirty="0" smtClean="0" sz="2300" spc="0">
                <a:latin typeface="Lucida Sans Unicode"/>
                <a:cs typeface="Lucida Sans Unicode"/>
              </a:rPr>
              <a:t>e</a:t>
            </a:r>
            <a:r>
              <a:rPr dirty="0" smtClean="0" sz="2300" spc="-3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buf</a:t>
            </a:r>
            <a:r>
              <a:rPr dirty="0" smtClean="0" sz="2300" spc="5">
                <a:latin typeface="Lucida Sans Unicode"/>
                <a:cs typeface="Lucida Sans Unicode"/>
              </a:rPr>
              <a:t>f</a:t>
            </a:r>
            <a:r>
              <a:rPr dirty="0" smtClean="0" sz="2300" spc="0">
                <a:latin typeface="Lucida Sans Unicode"/>
                <a:cs typeface="Lucida Sans Unicode"/>
              </a:rPr>
              <a:t>et sandwich</a:t>
            </a:r>
            <a:endParaRPr sz="23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½ s</a:t>
            </a:r>
            <a:r>
              <a:rPr dirty="0" smtClean="0" sz="2300" spc="-10">
                <a:latin typeface="Lucida Sans Unicode"/>
                <a:cs typeface="Lucida Sans Unicode"/>
              </a:rPr>
              <a:t>m</a:t>
            </a:r>
            <a:r>
              <a:rPr dirty="0" smtClean="0" sz="2300" spc="0">
                <a:latin typeface="Lucida Sans Unicode"/>
                <a:cs typeface="Lucida Sans Unicode"/>
              </a:rPr>
              <a:t>all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b</a:t>
            </a:r>
            <a:r>
              <a:rPr dirty="0" smtClean="0" sz="2300" spc="5">
                <a:latin typeface="Lucida Sans Unicode"/>
                <a:cs typeface="Lucida Sans Unicode"/>
              </a:rPr>
              <a:t>r</a:t>
            </a:r>
            <a:r>
              <a:rPr dirty="0" smtClean="0" sz="2300" spc="0">
                <a:latin typeface="Lucida Sans Unicode"/>
                <a:cs typeface="Lucida Sans Unicode"/>
              </a:rPr>
              <a:t>ead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roll</a:t>
            </a:r>
            <a:endParaRPr sz="23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1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heaped</a:t>
            </a:r>
            <a:r>
              <a:rPr dirty="0" smtClean="0" sz="2300" spc="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tab</a:t>
            </a:r>
            <a:r>
              <a:rPr dirty="0" smtClean="0" sz="2300" spc="5">
                <a:latin typeface="Lucida Sans Unicode"/>
                <a:cs typeface="Lucida Sans Unicode"/>
              </a:rPr>
              <a:t>l</a:t>
            </a:r>
            <a:r>
              <a:rPr dirty="0" smtClean="0" sz="2300" spc="0">
                <a:latin typeface="Lucida Sans Unicode"/>
                <a:cs typeface="Lucida Sans Unicode"/>
              </a:rPr>
              <a:t>espoon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of r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ce/pasta</a:t>
            </a:r>
            <a:r>
              <a:rPr dirty="0" smtClean="0" sz="2300" spc="-3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salad</a:t>
            </a:r>
            <a:endParaRPr sz="23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1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mini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pork</a:t>
            </a:r>
            <a:r>
              <a:rPr dirty="0" smtClean="0" sz="2300" spc="-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pie</a:t>
            </a:r>
            <a:endParaRPr sz="23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1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small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sausage </a:t>
            </a:r>
            <a:r>
              <a:rPr dirty="0" smtClean="0" sz="2300" spc="5">
                <a:latin typeface="Lucida Sans Unicode"/>
                <a:cs typeface="Lucida Sans Unicode"/>
              </a:rPr>
              <a:t>r</a:t>
            </a:r>
            <a:r>
              <a:rPr dirty="0" smtClean="0" sz="2300" spc="0">
                <a:latin typeface="Lucida Sans Unicode"/>
                <a:cs typeface="Lucida Sans Unicode"/>
              </a:rPr>
              <a:t>oll</a:t>
            </a:r>
            <a:endParaRPr sz="23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1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inch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</a:t>
            </a:r>
            <a:r>
              <a:rPr dirty="0" smtClean="0" sz="2300" spc="5">
                <a:latin typeface="Lucida Sans Unicode"/>
                <a:cs typeface="Lucida Sans Unicode"/>
              </a:rPr>
              <a:t>l</a:t>
            </a:r>
            <a:r>
              <a:rPr dirty="0" smtClean="0" sz="2300" spc="0">
                <a:latin typeface="Lucida Sans Unicode"/>
                <a:cs typeface="Lucida Sans Unicode"/>
              </a:rPr>
              <a:t>ice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of f</a:t>
            </a:r>
            <a:r>
              <a:rPr dirty="0" smtClean="0" sz="2300" spc="5">
                <a:latin typeface="Lucida Sans Unicode"/>
                <a:cs typeface="Lucida Sans Unicode"/>
              </a:rPr>
              <a:t>r</a:t>
            </a:r>
            <a:r>
              <a:rPr dirty="0" smtClean="0" sz="2300" spc="0">
                <a:latin typeface="Lucida Sans Unicode"/>
                <a:cs typeface="Lucida Sans Unicode"/>
              </a:rPr>
              <a:t>ench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st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ck</a:t>
            </a:r>
            <a:endParaRPr sz="23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1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onion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bhaji</a:t>
            </a:r>
            <a:endParaRPr sz="23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1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sa</a:t>
            </a:r>
            <a:r>
              <a:rPr dirty="0" smtClean="0" sz="2300" spc="-10">
                <a:latin typeface="Lucida Sans Unicode"/>
                <a:cs typeface="Lucida Sans Unicode"/>
              </a:rPr>
              <a:t>m</a:t>
            </a:r>
            <a:r>
              <a:rPr dirty="0" smtClean="0" sz="2300" spc="0">
                <a:latin typeface="Lucida Sans Unicode"/>
                <a:cs typeface="Lucida Sans Unicode"/>
              </a:rPr>
              <a:t>osa</a:t>
            </a:r>
            <a:endParaRPr sz="23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1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small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</a:t>
            </a:r>
            <a:r>
              <a:rPr dirty="0" smtClean="0" sz="2300" spc="5">
                <a:latin typeface="Lucida Sans Unicode"/>
                <a:cs typeface="Lucida Sans Unicode"/>
              </a:rPr>
              <a:t>l</a:t>
            </a:r>
            <a:r>
              <a:rPr dirty="0" smtClean="0" sz="2300" spc="0">
                <a:latin typeface="Lucida Sans Unicode"/>
                <a:cs typeface="Lucida Sans Unicode"/>
              </a:rPr>
              <a:t>ice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quiche</a:t>
            </a:r>
            <a:endParaRPr sz="23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3359" y="370331"/>
            <a:ext cx="5094732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292090" y="4509096"/>
            <a:ext cx="3588892" cy="20162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78534"/>
            <a:ext cx="7800975" cy="35877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Carb</a:t>
            </a:r>
            <a:r>
              <a:rPr dirty="0" smtClean="0" sz="2700" spc="-2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counting</a:t>
            </a:r>
            <a:r>
              <a:rPr dirty="0" smtClean="0" sz="2700" spc="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s</a:t>
            </a:r>
            <a:r>
              <a:rPr dirty="0" smtClean="0" sz="2700" spc="5">
                <a:latin typeface="Lucida Sans Unicode"/>
                <a:cs typeface="Lucida Sans Unicode"/>
              </a:rPr>
              <a:t>k</a:t>
            </a:r>
            <a:r>
              <a:rPr dirty="0" smtClean="0" sz="2700" spc="-10">
                <a:latin typeface="Lucida Sans Unicode"/>
                <a:cs typeface="Lucida Sans Unicode"/>
              </a:rPr>
              <a:t>ills</a:t>
            </a:r>
            <a:r>
              <a:rPr dirty="0" smtClean="0" sz="2700" spc="-3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are</a:t>
            </a:r>
            <a:r>
              <a:rPr dirty="0" smtClean="0" sz="2700" spc="-2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transferrable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5">
                <a:latin typeface="Lucida Sans Unicode"/>
                <a:cs typeface="Lucida Sans Unicode"/>
              </a:rPr>
              <a:t>Use </a:t>
            </a:r>
            <a:r>
              <a:rPr dirty="0" smtClean="0" sz="2700" spc="-10">
                <a:latin typeface="Lucida Sans Unicode"/>
                <a:cs typeface="Lucida Sans Unicode"/>
              </a:rPr>
              <a:t>t</a:t>
            </a:r>
            <a:r>
              <a:rPr dirty="0" smtClean="0" sz="2700" spc="0">
                <a:latin typeface="Lucida Sans Unicode"/>
                <a:cs typeface="Lucida Sans Unicode"/>
              </a:rPr>
              <a:t>he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inte</a:t>
            </a:r>
            <a:r>
              <a:rPr dirty="0" smtClean="0" sz="2700" spc="-10">
                <a:latin typeface="Lucida Sans Unicode"/>
                <a:cs typeface="Lucida Sans Unicode"/>
              </a:rPr>
              <a:t>r</a:t>
            </a:r>
            <a:r>
              <a:rPr dirty="0" smtClean="0" sz="2700" spc="0">
                <a:latin typeface="Lucida Sans Unicode"/>
                <a:cs typeface="Lucida Sans Unicode"/>
              </a:rPr>
              <a:t>net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to look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up nutr</a:t>
            </a:r>
            <a:r>
              <a:rPr dirty="0" smtClean="0" sz="2700" spc="-10">
                <a:latin typeface="Lucida Sans Unicode"/>
                <a:cs typeface="Lucida Sans Unicode"/>
              </a:rPr>
              <a:t>i</a:t>
            </a:r>
            <a:r>
              <a:rPr dirty="0" smtClean="0" sz="2700" spc="0">
                <a:latin typeface="Lucida Sans Unicode"/>
                <a:cs typeface="Lucida Sans Unicode"/>
              </a:rPr>
              <a:t>tion</a:t>
            </a:r>
            <a:r>
              <a:rPr dirty="0" smtClean="0" sz="2700" spc="-10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l</a:t>
            </a:r>
            <a:r>
              <a:rPr dirty="0" smtClean="0" sz="2700" spc="-3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info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or</a:t>
            </a:r>
            <a:endParaRPr sz="2700">
              <a:latin typeface="Lucida Sans Unicode"/>
              <a:cs typeface="Lucida Sans Unicode"/>
            </a:endParaRPr>
          </a:p>
          <a:p>
            <a:pPr marL="268605">
              <a:lnSpc>
                <a:spcPct val="100000"/>
              </a:lnSpc>
            </a:pPr>
            <a:r>
              <a:rPr dirty="0" smtClean="0" sz="2700">
                <a:latin typeface="Lucida Sans Unicode"/>
                <a:cs typeface="Lucida Sans Unicode"/>
              </a:rPr>
              <a:t>ask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ah</a:t>
            </a:r>
            <a:r>
              <a:rPr dirty="0" smtClean="0" sz="2700" spc="-25">
                <a:latin typeface="Lucida Sans Unicode"/>
                <a:cs typeface="Lucida Sans Unicode"/>
              </a:rPr>
              <a:t>e</a:t>
            </a:r>
            <a:r>
              <a:rPr dirty="0" smtClean="0" sz="2700" spc="0">
                <a:latin typeface="Lucida Sans Unicode"/>
                <a:cs typeface="Lucida Sans Unicode"/>
              </a:rPr>
              <a:t>ad</a:t>
            </a:r>
            <a:endParaRPr sz="2700">
              <a:latin typeface="Lucida Sans Unicode"/>
              <a:cs typeface="Lucida Sans Unicode"/>
            </a:endParaRPr>
          </a:p>
          <a:p>
            <a:pPr marL="268605" marR="783590" indent="-25654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Use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similar</a:t>
            </a:r>
            <a:r>
              <a:rPr dirty="0" smtClean="0" sz="2700" spc="-30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home</a:t>
            </a:r>
            <a:r>
              <a:rPr dirty="0" smtClean="0" sz="2700" spc="-20">
                <a:latin typeface="Lucida Sans Unicode"/>
                <a:cs typeface="Lucida Sans Unicode"/>
              </a:rPr>
              <a:t> c</a:t>
            </a:r>
            <a:r>
              <a:rPr dirty="0" smtClean="0" sz="2700" spc="-15">
                <a:latin typeface="Lucida Sans Unicode"/>
                <a:cs typeface="Lucida Sans Unicode"/>
              </a:rPr>
              <a:t>o</a:t>
            </a:r>
            <a:r>
              <a:rPr dirty="0" smtClean="0" sz="2700" spc="0">
                <a:latin typeface="Lucida Sans Unicode"/>
                <a:cs typeface="Lucida Sans Unicode"/>
              </a:rPr>
              <a:t>oked</a:t>
            </a:r>
            <a:r>
              <a:rPr dirty="0" smtClean="0" sz="2700" spc="10">
                <a:latin typeface="Lucida Sans Unicode"/>
                <a:cs typeface="Lucida Sans Unicode"/>
              </a:rPr>
              <a:t> </a:t>
            </a:r>
            <a:r>
              <a:rPr dirty="0" smtClean="0" sz="2700" spc="-25">
                <a:latin typeface="Lucida Sans Unicode"/>
                <a:cs typeface="Lucida Sans Unicode"/>
              </a:rPr>
              <a:t>me</a:t>
            </a:r>
            <a:r>
              <a:rPr dirty="0" smtClean="0" sz="2700" spc="-25">
                <a:latin typeface="Lucida Sans Unicode"/>
                <a:cs typeface="Lucida Sans Unicode"/>
              </a:rPr>
              <a:t>a</a:t>
            </a:r>
            <a:r>
              <a:rPr dirty="0" smtClean="0" sz="2700" spc="-15">
                <a:latin typeface="Lucida Sans Unicode"/>
                <a:cs typeface="Lucida Sans Unicode"/>
              </a:rPr>
              <a:t>ls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or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re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dy</a:t>
            </a:r>
            <a:r>
              <a:rPr dirty="0" smtClean="0" sz="2700" spc="0">
                <a:latin typeface="Lucida Sans Unicode"/>
                <a:cs typeface="Lucida Sans Unicode"/>
              </a:rPr>
              <a:t> </a:t>
            </a:r>
            <a:r>
              <a:rPr dirty="0" smtClean="0" sz="2700" spc="-25">
                <a:latin typeface="Lucida Sans Unicode"/>
                <a:cs typeface="Lucida Sans Unicode"/>
              </a:rPr>
              <a:t>me</a:t>
            </a:r>
            <a:r>
              <a:rPr dirty="0" smtClean="0" sz="2700" spc="-25">
                <a:latin typeface="Lucida Sans Unicode"/>
                <a:cs typeface="Lucida Sans Unicode"/>
              </a:rPr>
              <a:t>a</a:t>
            </a:r>
            <a:r>
              <a:rPr dirty="0" smtClean="0" sz="2700" spc="-15">
                <a:latin typeface="Lucida Sans Unicode"/>
                <a:cs typeface="Lucida Sans Unicode"/>
              </a:rPr>
              <a:t>ls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as a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30">
                <a:latin typeface="Lucida Sans Unicode"/>
                <a:cs typeface="Lucida Sans Unicode"/>
              </a:rPr>
              <a:t>g</a:t>
            </a:r>
            <a:r>
              <a:rPr dirty="0" smtClean="0" sz="2700" spc="0">
                <a:latin typeface="Lucida Sans Unicode"/>
                <a:cs typeface="Lucida Sans Unicode"/>
              </a:rPr>
              <a:t>ui</a:t>
            </a:r>
            <a:r>
              <a:rPr dirty="0" smtClean="0" sz="2700" spc="5">
                <a:latin typeface="Lucida Sans Unicode"/>
                <a:cs typeface="Lucida Sans Unicode"/>
              </a:rPr>
              <a:t>d</a:t>
            </a:r>
            <a:r>
              <a:rPr dirty="0" smtClean="0" sz="2700" spc="0">
                <a:latin typeface="Lucida Sans Unicode"/>
                <a:cs typeface="Lucida Sans Unicode"/>
              </a:rPr>
              <a:t>e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Split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your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ins</a:t>
            </a:r>
            <a:r>
              <a:rPr dirty="0" smtClean="0" sz="2700" spc="-15">
                <a:latin typeface="Lucida Sans Unicode"/>
                <a:cs typeface="Lucida Sans Unicode"/>
              </a:rPr>
              <a:t>u</a:t>
            </a:r>
            <a:r>
              <a:rPr dirty="0" smtClean="0" sz="2700" spc="-15">
                <a:latin typeface="Lucida Sans Unicode"/>
                <a:cs typeface="Lucida Sans Unicode"/>
              </a:rPr>
              <a:t>lin</a:t>
            </a:r>
            <a:r>
              <a:rPr dirty="0" smtClean="0" sz="2700" spc="-3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dose?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Learn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from</a:t>
            </a:r>
            <a:r>
              <a:rPr dirty="0" smtClean="0" sz="2700" spc="-20">
                <a:latin typeface="Lucida Sans Unicode"/>
                <a:cs typeface="Lucida Sans Unicode"/>
              </a:rPr>
              <a:t> your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mistakes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10">
                <a:latin typeface="Lucida Sans Unicode"/>
                <a:cs typeface="Lucida Sans Unicode"/>
              </a:rPr>
              <a:t>If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dou</a:t>
            </a:r>
            <a:r>
              <a:rPr dirty="0" smtClean="0" sz="2700" spc="5">
                <a:latin typeface="Lucida Sans Unicode"/>
                <a:cs typeface="Lucida Sans Unicode"/>
              </a:rPr>
              <a:t>b</a:t>
            </a:r>
            <a:r>
              <a:rPr dirty="0" smtClean="0" sz="2700" spc="0">
                <a:latin typeface="Lucida Sans Unicode"/>
                <a:cs typeface="Lucida Sans Unicode"/>
              </a:rPr>
              <a:t>t,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un</a:t>
            </a:r>
            <a:r>
              <a:rPr dirty="0" smtClean="0" sz="2700" spc="-10">
                <a:latin typeface="Lucida Sans Unicode"/>
                <a:cs typeface="Lucida Sans Unicode"/>
              </a:rPr>
              <a:t>d</a:t>
            </a:r>
            <a:r>
              <a:rPr dirty="0" smtClean="0" sz="2700" spc="0">
                <a:latin typeface="Lucida Sans Unicode"/>
                <a:cs typeface="Lucida Sans Unicode"/>
              </a:rPr>
              <a:t>er</a:t>
            </a:r>
            <a:r>
              <a:rPr dirty="0" smtClean="0" sz="2700" spc="-10">
                <a:latin typeface="Lucida Sans Unicode"/>
                <a:cs typeface="Lucida Sans Unicode"/>
              </a:rPr>
              <a:t>e</a:t>
            </a:r>
            <a:r>
              <a:rPr dirty="0" smtClean="0" sz="2700" spc="-15">
                <a:latin typeface="Lucida Sans Unicode"/>
                <a:cs typeface="Lucida Sans Unicode"/>
              </a:rPr>
              <a:t>stimate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3359" y="370331"/>
            <a:ext cx="3191255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5796153" y="3305555"/>
            <a:ext cx="3212210" cy="35524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01184" y="201168"/>
            <a:ext cx="4096512" cy="21625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248" y="572640"/>
            <a:ext cx="3282345" cy="0"/>
          </a:xfrm>
          <a:custGeom>
            <a:avLst/>
            <a:gdLst/>
            <a:ahLst/>
            <a:cxnLst/>
            <a:rect l="l" t="t" r="r" b="b"/>
            <a:pathLst>
              <a:path w="3282345" h="0">
                <a:moveTo>
                  <a:pt x="0" y="0"/>
                </a:moveTo>
                <a:lnTo>
                  <a:pt x="3282345" y="0"/>
                </a:lnTo>
              </a:path>
            </a:pathLst>
          </a:custGeom>
          <a:ln w="41086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967812" y="1195473"/>
            <a:ext cx="2652353" cy="0"/>
          </a:xfrm>
          <a:custGeom>
            <a:avLst/>
            <a:gdLst/>
            <a:ahLst/>
            <a:cxnLst/>
            <a:rect l="l" t="t" r="r" b="b"/>
            <a:pathLst>
              <a:path w="2652353" h="0">
                <a:moveTo>
                  <a:pt x="0" y="0"/>
                </a:moveTo>
                <a:lnTo>
                  <a:pt x="2652353" y="0"/>
                </a:lnTo>
              </a:path>
            </a:pathLst>
          </a:custGeom>
          <a:ln w="9130">
            <a:solidFill>
              <a:srgbClr val="3434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141287" y="6835185"/>
            <a:ext cx="497601" cy="0"/>
          </a:xfrm>
          <a:custGeom>
            <a:avLst/>
            <a:gdLst/>
            <a:ahLst/>
            <a:cxnLst/>
            <a:rect l="l" t="t" r="r" b="b"/>
            <a:pathLst>
              <a:path w="497601" h="0">
                <a:moveTo>
                  <a:pt x="0" y="0"/>
                </a:moveTo>
                <a:lnTo>
                  <a:pt x="497601" y="0"/>
                </a:lnTo>
              </a:path>
            </a:pathLst>
          </a:custGeom>
          <a:ln w="18260">
            <a:solidFill>
              <a:srgbClr val="CC5B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327995" y="6828341"/>
            <a:ext cx="680208" cy="0"/>
          </a:xfrm>
          <a:custGeom>
            <a:avLst/>
            <a:gdLst/>
            <a:ahLst/>
            <a:cxnLst/>
            <a:rect l="l" t="t" r="r" b="b"/>
            <a:pathLst>
              <a:path w="680208" h="0">
                <a:moveTo>
                  <a:pt x="0" y="0"/>
                </a:moveTo>
                <a:lnTo>
                  <a:pt x="680208" y="0"/>
                </a:lnTo>
              </a:path>
            </a:pathLst>
          </a:custGeom>
          <a:ln w="45651">
            <a:solidFill>
              <a:srgbClr val="0808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4259286" y="2363569"/>
            <a:ext cx="661948" cy="0"/>
          </a:xfrm>
          <a:custGeom>
            <a:avLst/>
            <a:gdLst/>
            <a:ahLst/>
            <a:cxnLst/>
            <a:rect l="l" t="t" r="r" b="b"/>
            <a:pathLst>
              <a:path w="661948" h="0">
                <a:moveTo>
                  <a:pt x="0" y="0"/>
                </a:moveTo>
                <a:lnTo>
                  <a:pt x="661948" y="0"/>
                </a:lnTo>
              </a:path>
            </a:pathLst>
          </a:custGeom>
          <a:ln w="104998">
            <a:solidFill>
              <a:srgbClr val="0808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18591" y="638193"/>
            <a:ext cx="3470275" cy="164718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731520">
              <a:lnSpc>
                <a:spcPct val="100000"/>
              </a:lnSpc>
            </a:pPr>
            <a:r>
              <a:rPr dirty="0" smtClean="0" sz="400" spc="90">
                <a:solidFill>
                  <a:srgbClr val="AEAEAE"/>
                </a:solidFill>
                <a:latin typeface="Arial"/>
                <a:cs typeface="Arial"/>
              </a:rPr>
              <a:t>X</a:t>
            </a:r>
            <a:endParaRPr sz="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35"/>
              </a:spcBef>
            </a:pPr>
            <a:r>
              <a:rPr dirty="0" smtClean="0" sz="1050" spc="350" b="1">
                <a:solidFill>
                  <a:srgbClr val="B3875D"/>
                </a:solidFill>
                <a:latin typeface="Arial"/>
                <a:cs typeface="Arial"/>
              </a:rPr>
              <a:t>0</a:t>
            </a:r>
            <a:r>
              <a:rPr dirty="0" smtClean="0" sz="1050" spc="-150" b="1">
                <a:solidFill>
                  <a:srgbClr val="B3875D"/>
                </a:solidFill>
                <a:latin typeface="Arial"/>
                <a:cs typeface="Arial"/>
              </a:rPr>
              <a:t> </a:t>
            </a:r>
            <a:r>
              <a:rPr dirty="0" smtClean="0" sz="850" spc="15">
                <a:solidFill>
                  <a:srgbClr val="54595E"/>
                </a:solidFill>
                <a:latin typeface="Times New Roman"/>
                <a:cs typeface="Times New Roman"/>
              </a:rPr>
              <a:t>Brit</a:t>
            </a:r>
            <a:r>
              <a:rPr dirty="0" smtClean="0" sz="850" spc="35">
                <a:solidFill>
                  <a:srgbClr val="54595E"/>
                </a:solidFill>
                <a:latin typeface="Times New Roman"/>
                <a:cs typeface="Times New Roman"/>
              </a:rPr>
              <a:t>i</a:t>
            </a:r>
            <a:r>
              <a:rPr dirty="0" smtClean="0" sz="850" spc="60">
                <a:solidFill>
                  <a:srgbClr val="707075"/>
                </a:solidFill>
                <a:latin typeface="Times New Roman"/>
                <a:cs typeface="Times New Roman"/>
              </a:rPr>
              <a:t>s</a:t>
            </a:r>
            <a:r>
              <a:rPr dirty="0" smtClean="0" sz="850" spc="45">
                <a:solidFill>
                  <a:srgbClr val="54595E"/>
                </a:solidFill>
                <a:latin typeface="Times New Roman"/>
                <a:cs typeface="Times New Roman"/>
              </a:rPr>
              <a:t>h</a:t>
            </a:r>
            <a:r>
              <a:rPr dirty="0" smtClean="0" sz="850" spc="-40">
                <a:solidFill>
                  <a:srgbClr val="54595E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0">
                <a:solidFill>
                  <a:srgbClr val="54595E"/>
                </a:solidFill>
                <a:latin typeface="Times New Roman"/>
                <a:cs typeface="Times New Roman"/>
              </a:rPr>
              <a:t>beef</a:t>
            </a:r>
            <a:r>
              <a:rPr dirty="0" smtClean="0" sz="850" spc="90">
                <a:solidFill>
                  <a:srgbClr val="54595E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35">
                <a:solidFill>
                  <a:srgbClr val="54595E"/>
                </a:solidFill>
                <a:latin typeface="Arial"/>
                <a:cs typeface="Arial"/>
              </a:rPr>
              <a:t>&amp;</a:t>
            </a:r>
            <a:r>
              <a:rPr dirty="0" smtClean="0" sz="800" spc="-50">
                <a:solidFill>
                  <a:srgbClr val="54595E"/>
                </a:solidFill>
                <a:latin typeface="Arial"/>
                <a:cs typeface="Arial"/>
              </a:rPr>
              <a:t> </a:t>
            </a:r>
            <a:r>
              <a:rPr dirty="0" smtClean="0" sz="850" spc="-10">
                <a:solidFill>
                  <a:srgbClr val="54595E"/>
                </a:solidFill>
                <a:latin typeface="Times New Roman"/>
                <a:cs typeface="Times New Roman"/>
              </a:rPr>
              <a:t>Doom</a:t>
            </a:r>
            <a:r>
              <a:rPr dirty="0" smtClean="0" sz="850" spc="-5">
                <a:solidFill>
                  <a:srgbClr val="54595E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10">
                <a:solidFill>
                  <a:srgbClr val="54595E"/>
                </a:solidFill>
                <a:latin typeface="Times New Roman"/>
                <a:cs typeface="Times New Roman"/>
              </a:rPr>
              <a:t>Ba</a:t>
            </a:r>
            <a:r>
              <a:rPr dirty="0" smtClean="0" sz="850" spc="60">
                <a:solidFill>
                  <a:srgbClr val="54595E"/>
                </a:solidFill>
                <a:latin typeface="Times New Roman"/>
                <a:cs typeface="Times New Roman"/>
              </a:rPr>
              <a:t>r</a:t>
            </a:r>
            <a:r>
              <a:rPr dirty="0" smtClean="0" sz="850" spc="-160">
                <a:solidFill>
                  <a:srgbClr val="808287"/>
                </a:solidFill>
                <a:latin typeface="Times New Roman"/>
                <a:cs typeface="Times New Roman"/>
              </a:rPr>
              <a:t>:&amp;</a:t>
            </a:r>
            <a:r>
              <a:rPr dirty="0" smtClean="0" sz="850" spc="-50">
                <a:solidFill>
                  <a:srgbClr val="808287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35">
                <a:solidFill>
                  <a:srgbClr val="54595E"/>
                </a:solidFill>
                <a:latin typeface="Times New Roman"/>
                <a:cs typeface="Times New Roman"/>
              </a:rPr>
              <a:t>ale</a:t>
            </a:r>
            <a:r>
              <a:rPr dirty="0" smtClean="0" sz="850" spc="-40">
                <a:solidFill>
                  <a:srgbClr val="54595E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20">
                <a:solidFill>
                  <a:srgbClr val="54595E"/>
                </a:solidFill>
                <a:latin typeface="Times New Roman"/>
                <a:cs typeface="Times New Roman"/>
              </a:rPr>
              <a:t>pie</a:t>
            </a:r>
            <a:r>
              <a:rPr dirty="0" smtClean="0" sz="850" spc="30">
                <a:solidFill>
                  <a:srgbClr val="54595E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40">
                <a:solidFill>
                  <a:srgbClr val="54595E"/>
                </a:solidFill>
                <a:latin typeface="Times New Roman"/>
                <a:cs typeface="Times New Roman"/>
              </a:rPr>
              <a:t>-</a:t>
            </a:r>
            <a:r>
              <a:rPr dirty="0" smtClean="0" sz="850" spc="-75">
                <a:solidFill>
                  <a:srgbClr val="54595E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35">
                <a:solidFill>
                  <a:srgbClr val="54595E"/>
                </a:solidFill>
                <a:latin typeface="Times New Roman"/>
                <a:cs typeface="Times New Roman"/>
              </a:rPr>
              <a:t>with</a:t>
            </a:r>
            <a:r>
              <a:rPr dirty="0" smtClean="0" sz="850" spc="15">
                <a:solidFill>
                  <a:srgbClr val="54595E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30">
                <a:solidFill>
                  <a:srgbClr val="54595E"/>
                </a:solidFill>
                <a:latin typeface="Times New Roman"/>
                <a:cs typeface="Times New Roman"/>
              </a:rPr>
              <a:t>chi</a:t>
            </a:r>
            <a:r>
              <a:rPr dirty="0" smtClean="0" sz="850" spc="30">
                <a:solidFill>
                  <a:srgbClr val="54595E"/>
                </a:solidFill>
                <a:latin typeface="Times New Roman"/>
                <a:cs typeface="Times New Roman"/>
              </a:rPr>
              <a:t>p</a:t>
            </a:r>
            <a:r>
              <a:rPr dirty="0" smtClean="0" sz="850" spc="60">
                <a:solidFill>
                  <a:srgbClr val="707075"/>
                </a:solidFill>
                <a:latin typeface="Times New Roman"/>
                <a:cs typeface="Times New Roman"/>
              </a:rPr>
              <a:t>s</a:t>
            </a:r>
            <a:r>
              <a:rPr dirty="0" smtClean="0" sz="850" spc="25">
                <a:solidFill>
                  <a:srgbClr val="54595E"/>
                </a:solidFill>
                <a:latin typeface="Times New Roman"/>
                <a:cs typeface="Times New Roman"/>
              </a:rPr>
              <a:t>,</a:t>
            </a:r>
            <a:r>
              <a:rPr dirty="0" smtClean="0" sz="850" spc="-60">
                <a:solidFill>
                  <a:srgbClr val="54595E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25">
                <a:solidFill>
                  <a:srgbClr val="54595E"/>
                </a:solidFill>
                <a:latin typeface="Times New Roman"/>
                <a:cs typeface="Times New Roman"/>
              </a:rPr>
              <a:t>gravy</a:t>
            </a:r>
            <a:endParaRPr sz="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dirty="0" smtClean="0" sz="850" spc="45">
                <a:solidFill>
                  <a:srgbClr val="707075"/>
                </a:solidFill>
                <a:latin typeface="Times New Roman"/>
                <a:cs typeface="Times New Roman"/>
              </a:rPr>
              <a:t>a</a:t>
            </a:r>
            <a:r>
              <a:rPr dirty="0" smtClean="0" sz="850" spc="55">
                <a:solidFill>
                  <a:srgbClr val="54595E"/>
                </a:solidFill>
                <a:latin typeface="Times New Roman"/>
                <a:cs typeface="Times New Roman"/>
              </a:rPr>
              <a:t>nd</a:t>
            </a:r>
            <a:r>
              <a:rPr dirty="0" smtClean="0" sz="850" spc="-25">
                <a:solidFill>
                  <a:srgbClr val="54595E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65">
                <a:solidFill>
                  <a:srgbClr val="54595E"/>
                </a:solidFill>
                <a:latin typeface="Times New Roman"/>
                <a:cs typeface="Times New Roman"/>
              </a:rPr>
              <a:t>m</a:t>
            </a:r>
            <a:r>
              <a:rPr dirty="0" smtClean="0" sz="850" spc="90">
                <a:solidFill>
                  <a:srgbClr val="54595E"/>
                </a:solidFill>
                <a:latin typeface="Times New Roman"/>
                <a:cs typeface="Times New Roman"/>
              </a:rPr>
              <a:t>u</a:t>
            </a:r>
            <a:r>
              <a:rPr dirty="0" smtClean="0" sz="850" spc="60">
                <a:solidFill>
                  <a:srgbClr val="707075"/>
                </a:solidFill>
                <a:latin typeface="Times New Roman"/>
                <a:cs typeface="Times New Roman"/>
              </a:rPr>
              <a:t>s</a:t>
            </a:r>
            <a:r>
              <a:rPr dirty="0" smtClean="0" sz="850" spc="55">
                <a:solidFill>
                  <a:srgbClr val="54595E"/>
                </a:solidFill>
                <a:latin typeface="Times New Roman"/>
                <a:cs typeface="Times New Roman"/>
              </a:rPr>
              <a:t>hy</a:t>
            </a:r>
            <a:r>
              <a:rPr dirty="0" smtClean="0" sz="850" spc="-35">
                <a:solidFill>
                  <a:srgbClr val="54595E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25">
                <a:solidFill>
                  <a:srgbClr val="54595E"/>
                </a:solidFill>
                <a:latin typeface="Times New Roman"/>
                <a:cs typeface="Times New Roman"/>
              </a:rPr>
              <a:t>pe</a:t>
            </a:r>
            <a:r>
              <a:rPr dirty="0" smtClean="0" sz="850" spc="80">
                <a:solidFill>
                  <a:srgbClr val="54595E"/>
                </a:solidFill>
                <a:latin typeface="Times New Roman"/>
                <a:cs typeface="Times New Roman"/>
              </a:rPr>
              <a:t>a</a:t>
            </a:r>
            <a:r>
              <a:rPr dirty="0" smtClean="0" sz="850" spc="165">
                <a:solidFill>
                  <a:srgbClr val="707075"/>
                </a:solidFill>
                <a:latin typeface="Times New Roman"/>
                <a:cs typeface="Times New Roman"/>
              </a:rPr>
              <a:t>s</a:t>
            </a:r>
            <a:endParaRPr sz="8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5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48895">
              <a:lnSpc>
                <a:spcPct val="100000"/>
              </a:lnSpc>
            </a:pPr>
            <a:r>
              <a:rPr dirty="0" smtClean="0" sz="600" spc="-30">
                <a:solidFill>
                  <a:srgbClr val="808287"/>
                </a:solidFill>
                <a:latin typeface="Times New Roman"/>
                <a:cs typeface="Times New Roman"/>
              </a:rPr>
              <a:t>Daily</a:t>
            </a:r>
            <a:r>
              <a:rPr dirty="0" smtClean="0" sz="600" spc="-30">
                <a:solidFill>
                  <a:srgbClr val="808287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20">
                <a:solidFill>
                  <a:srgbClr val="808287"/>
                </a:solidFill>
                <a:latin typeface="Times New Roman"/>
                <a:cs typeface="Times New Roman"/>
              </a:rPr>
              <a:t>Intake</a:t>
            </a:r>
            <a:endParaRPr sz="5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3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algn="ctr" marR="730885">
              <a:lnSpc>
                <a:spcPct val="100000"/>
              </a:lnSpc>
            </a:pPr>
            <a:r>
              <a:rPr dirty="0" smtClean="0" sz="1050" spc="5">
                <a:solidFill>
                  <a:srgbClr val="AEAEAE"/>
                </a:solidFill>
                <a:latin typeface="Times New Roman"/>
                <a:cs typeface="Times New Roman"/>
              </a:rPr>
              <a:t>,..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29"/>
              </a:spcBef>
            </a:pPr>
            <a:endParaRPr sz="750"/>
          </a:p>
          <a:p>
            <a:pPr>
              <a:lnSpc>
                <a:spcPts val="1000"/>
              </a:lnSpc>
            </a:pPr>
            <a:endParaRPr sz="1000"/>
          </a:p>
          <a:p>
            <a:pPr algn="r" marR="12700">
              <a:lnSpc>
                <a:spcPts val="1320"/>
              </a:lnSpc>
            </a:pPr>
            <a:r>
              <a:rPr dirty="0" smtClean="0" sz="1100" spc="-5" i="1">
                <a:solidFill>
                  <a:srgbClr val="808287"/>
                </a:solidFill>
                <a:latin typeface="Times New Roman"/>
                <a:cs typeface="Times New Roman"/>
              </a:rPr>
              <a:t>j</a:t>
            </a:r>
            <a:endParaRPr sz="1100">
              <a:latin typeface="Times New Roman"/>
              <a:cs typeface="Times New Roman"/>
            </a:endParaRPr>
          </a:p>
          <a:p>
            <a:pPr algn="r" marR="20320">
              <a:lnSpc>
                <a:spcPts val="1160"/>
              </a:lnSpc>
            </a:pPr>
            <a:r>
              <a:rPr dirty="0" smtClean="0" sz="1150" spc="240" i="1">
                <a:solidFill>
                  <a:srgbClr val="808287"/>
                </a:solidFill>
                <a:latin typeface="Arial"/>
                <a:cs typeface="Arial"/>
              </a:rPr>
              <a:t>I</a:t>
            </a:r>
            <a:endParaRPr sz="11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65945" y="2574183"/>
            <a:ext cx="123825" cy="4476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" spc="-10">
                <a:solidFill>
                  <a:srgbClr val="808287"/>
                </a:solidFill>
                <a:latin typeface="Arial"/>
                <a:cs typeface="Arial"/>
              </a:rPr>
              <a:t>I</a:t>
            </a:r>
            <a:r>
              <a:rPr dirty="0" smtClean="0" baseline="-21963" sz="3225" spc="-825">
                <a:solidFill>
                  <a:srgbClr val="808287"/>
                </a:solidFill>
                <a:latin typeface="Arial"/>
                <a:cs typeface="Arial"/>
              </a:rPr>
              <a:t>.</a:t>
            </a:r>
            <a:r>
              <a:rPr dirty="0" smtClean="0" sz="400" spc="35">
                <a:solidFill>
                  <a:srgbClr val="808287"/>
                </a:solidFill>
                <a:latin typeface="Arial"/>
                <a:cs typeface="Arial"/>
              </a:rPr>
              <a:t>&gt;</a:t>
            </a:r>
            <a:r>
              <a:rPr dirty="0" smtClean="0" baseline="-21963" sz="3225" spc="-405">
                <a:solidFill>
                  <a:srgbClr val="808287"/>
                </a:solidFill>
                <a:latin typeface="Arial"/>
                <a:cs typeface="Arial"/>
              </a:rPr>
              <a:t>.</a:t>
            </a:r>
            <a:endParaRPr baseline="-21963" sz="3225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80508" y="2746811"/>
            <a:ext cx="125730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22727" sz="1650" spc="-419">
                <a:solidFill>
                  <a:srgbClr val="808287"/>
                </a:solidFill>
                <a:latin typeface="Arial"/>
                <a:cs typeface="Arial"/>
              </a:rPr>
              <a:t>•</a:t>
            </a:r>
            <a:r>
              <a:rPr dirty="0" smtClean="0" sz="1150" spc="-220">
                <a:solidFill>
                  <a:srgbClr val="808287"/>
                </a:solidFill>
                <a:latin typeface="Times New Roman"/>
                <a:cs typeface="Times New Roman"/>
              </a:rPr>
              <a:t>,</a:t>
            </a:r>
            <a:r>
              <a:rPr dirty="0" smtClean="0" baseline="22727" sz="1650" spc="-434">
                <a:solidFill>
                  <a:srgbClr val="9C9C9E"/>
                </a:solidFill>
                <a:latin typeface="Arial"/>
                <a:cs typeface="Arial"/>
              </a:rPr>
              <a:t>•</a:t>
            </a:r>
            <a:r>
              <a:rPr dirty="0" smtClean="0" sz="1150" spc="-120">
                <a:solidFill>
                  <a:srgbClr val="808287"/>
                </a:solidFill>
                <a:latin typeface="Times New Roman"/>
                <a:cs typeface="Times New Roman"/>
              </a:rPr>
              <a:t>.,.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93336" y="2898376"/>
            <a:ext cx="125730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90">
                <a:solidFill>
                  <a:srgbClr val="808287"/>
                </a:solidFill>
                <a:latin typeface="Arial"/>
                <a:cs typeface="Arial"/>
              </a:rPr>
              <a:t>,.,</a:t>
            </a:r>
            <a:endParaRPr sz="12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12464" y="2814647"/>
            <a:ext cx="120650" cy="2470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50" spc="-190">
                <a:solidFill>
                  <a:srgbClr val="808287"/>
                </a:solidFill>
                <a:latin typeface="Arial"/>
                <a:cs typeface="Arial"/>
              </a:rPr>
              <a:t>,.,</a:t>
            </a:r>
            <a:endParaRPr sz="15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25292" y="3098762"/>
            <a:ext cx="102870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190">
                <a:solidFill>
                  <a:srgbClr val="808287"/>
                </a:solidFill>
                <a:latin typeface="Arial"/>
                <a:cs typeface="Arial"/>
              </a:rPr>
              <a:t>»</a:t>
            </a:r>
            <a:endParaRPr sz="7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730725" y="2950545"/>
            <a:ext cx="126364" cy="2330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50" spc="-100">
                <a:solidFill>
                  <a:srgbClr val="808287"/>
                </a:solidFill>
                <a:latin typeface="Times New Roman"/>
                <a:cs typeface="Times New Roman"/>
              </a:rPr>
              <a:t>,..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38988" y="3150132"/>
            <a:ext cx="361315" cy="4540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36220">
              <a:lnSpc>
                <a:spcPts val="765"/>
              </a:lnSpc>
            </a:pPr>
            <a:r>
              <a:rPr dirty="0" smtClean="0" sz="1100" spc="-120">
                <a:solidFill>
                  <a:srgbClr val="808287"/>
                </a:solidFill>
                <a:latin typeface="Arial"/>
                <a:cs typeface="Arial"/>
              </a:rPr>
              <a:t>•</a:t>
            </a:r>
            <a:r>
              <a:rPr dirty="0" smtClean="0" sz="1100" spc="-235">
                <a:solidFill>
                  <a:srgbClr val="808287"/>
                </a:solidFill>
                <a:latin typeface="Arial"/>
                <a:cs typeface="Arial"/>
              </a:rPr>
              <a:t>•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ts val="1495"/>
              </a:lnSpc>
            </a:pPr>
            <a:r>
              <a:rPr dirty="0" smtClean="0" sz="1200" spc="-55">
                <a:solidFill>
                  <a:srgbClr val="808287"/>
                </a:solidFill>
                <a:latin typeface="Arial"/>
                <a:cs typeface="Arial"/>
              </a:rPr>
              <a:t>'</a:t>
            </a:r>
            <a:r>
              <a:rPr dirty="0" smtClean="0" baseline="-11437" sz="2550" spc="-615">
                <a:solidFill>
                  <a:srgbClr val="808287"/>
                </a:solidFill>
                <a:latin typeface="Arial"/>
                <a:cs typeface="Arial"/>
              </a:rPr>
              <a:t>.</a:t>
            </a:r>
            <a:r>
              <a:rPr dirty="0" smtClean="0" sz="1200" spc="-290">
                <a:solidFill>
                  <a:srgbClr val="808287"/>
                </a:solidFill>
                <a:latin typeface="Arial"/>
                <a:cs typeface="Arial"/>
              </a:rPr>
              <a:t>"</a:t>
            </a:r>
            <a:r>
              <a:rPr dirty="0" smtClean="0" baseline="-27777" sz="3600" spc="-434">
                <a:solidFill>
                  <a:srgbClr val="808287"/>
                </a:solidFill>
                <a:latin typeface="Times New Roman"/>
                <a:cs typeface="Times New Roman"/>
              </a:rPr>
              <a:t>..</a:t>
            </a:r>
            <a:r>
              <a:rPr dirty="0" smtClean="0" baseline="-27777" sz="3600" spc="367">
                <a:solidFill>
                  <a:srgbClr val="808287"/>
                </a:solidFill>
                <a:latin typeface="Times New Roman"/>
                <a:cs typeface="Times New Roman"/>
              </a:rPr>
              <a:t> </a:t>
            </a:r>
            <a:r>
              <a:rPr dirty="0" smtClean="0" sz="1950" spc="-229">
                <a:solidFill>
                  <a:srgbClr val="808287"/>
                </a:solidFill>
                <a:latin typeface="Times New Roman"/>
                <a:cs typeface="Times New Roman"/>
              </a:rPr>
              <a:t>...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799202" y="3319148"/>
            <a:ext cx="118110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160">
                <a:solidFill>
                  <a:srgbClr val="808287"/>
                </a:solidFill>
                <a:latin typeface="Times New Roman"/>
                <a:cs typeface="Times New Roman"/>
              </a:rPr>
              <a:t>....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383772" y="3486187"/>
            <a:ext cx="123189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160">
                <a:solidFill>
                  <a:srgbClr val="808287"/>
                </a:solidFill>
                <a:latin typeface="Times New Roman"/>
                <a:cs typeface="Times New Roman"/>
              </a:rPr>
              <a:t>,..,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602901" y="3569916"/>
            <a:ext cx="117475" cy="179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60">
                <a:solidFill>
                  <a:srgbClr val="808287"/>
                </a:solidFill>
                <a:latin typeface="Arial"/>
                <a:cs typeface="Arial"/>
              </a:rPr>
              <a:t>"'</a:t>
            </a:r>
            <a:endParaRPr sz="11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406598" y="3600259"/>
            <a:ext cx="137795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60">
                <a:solidFill>
                  <a:srgbClr val="808287"/>
                </a:solidFill>
                <a:latin typeface="Times New Roman"/>
                <a:cs typeface="Times New Roman"/>
              </a:rPr>
              <a:t>,..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625726" y="3710795"/>
            <a:ext cx="102870" cy="66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50" spc="60">
                <a:solidFill>
                  <a:srgbClr val="808287"/>
                </a:solidFill>
                <a:latin typeface="Times New Roman"/>
                <a:cs typeface="Times New Roman"/>
              </a:rPr>
              <a:t>)</a:t>
            </a:r>
            <a:r>
              <a:rPr dirty="0" smtClean="0" sz="350" spc="50">
                <a:solidFill>
                  <a:srgbClr val="808287"/>
                </a:solidFill>
                <a:latin typeface="Times New Roman"/>
                <a:cs typeface="Times New Roman"/>
              </a:rPr>
              <a:t>\</a:t>
            </a:r>
            <a:r>
              <a:rPr dirty="0" smtClean="0" sz="350" spc="-25">
                <a:solidFill>
                  <a:srgbClr val="808287"/>
                </a:solidFill>
                <a:latin typeface="Times New Roman"/>
                <a:cs typeface="Times New Roman"/>
              </a:rPr>
              <a:t> </a:t>
            </a:r>
            <a:r>
              <a:rPr dirty="0" smtClean="0" sz="350" spc="-20">
                <a:solidFill>
                  <a:srgbClr val="9C9C9E"/>
                </a:solidFill>
                <a:latin typeface="Times New Roman"/>
                <a:cs typeface="Times New Roman"/>
              </a:rPr>
              <a:t>.</a:t>
            </a:r>
            <a:r>
              <a:rPr dirty="0" smtClean="0" sz="350" spc="40">
                <a:solidFill>
                  <a:srgbClr val="808287"/>
                </a:solidFill>
                <a:latin typeface="Times New Roman"/>
                <a:cs typeface="Times New Roman"/>
              </a:rPr>
              <a:t>\</a:t>
            </a:r>
            <a:endParaRPr sz="3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429424" y="3681593"/>
            <a:ext cx="337820" cy="2654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5376" sz="2325" spc="-187">
                <a:solidFill>
                  <a:srgbClr val="808287"/>
                </a:solidFill>
                <a:latin typeface="Arial"/>
                <a:cs typeface="Arial"/>
              </a:rPr>
              <a:t>.,.</a:t>
            </a:r>
            <a:r>
              <a:rPr dirty="0" smtClean="0" baseline="-5376" sz="2325" spc="-187">
                <a:solidFill>
                  <a:srgbClr val="808287"/>
                </a:solidFill>
                <a:latin typeface="Arial"/>
                <a:cs typeface="Arial"/>
              </a:rPr>
              <a:t> </a:t>
            </a:r>
            <a:r>
              <a:rPr dirty="0" smtClean="0" baseline="-5376" sz="2325" spc="-150">
                <a:solidFill>
                  <a:srgbClr val="808287"/>
                </a:solidFill>
                <a:latin typeface="Arial"/>
                <a:cs typeface="Arial"/>
              </a:rPr>
              <a:t> </a:t>
            </a:r>
            <a:r>
              <a:rPr dirty="0" smtClean="0" sz="1450" spc="-175">
                <a:solidFill>
                  <a:srgbClr val="808287"/>
                </a:solidFill>
                <a:latin typeface="Times New Roman"/>
                <a:cs typeface="Times New Roman"/>
              </a:rPr>
              <a:t>....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452251" y="3841103"/>
            <a:ext cx="13144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20">
                <a:solidFill>
                  <a:srgbClr val="808287"/>
                </a:solidFill>
                <a:latin typeface="Times New Roman"/>
                <a:cs typeface="Times New Roman"/>
              </a:rPr>
              <a:t>,,..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666812" y="3768477"/>
            <a:ext cx="126364" cy="2851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spc="-245">
                <a:solidFill>
                  <a:srgbClr val="808287"/>
                </a:solidFill>
                <a:latin typeface="Arial"/>
                <a:cs typeface="Arial"/>
              </a:rPr>
              <a:t>...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475077" y="3841864"/>
            <a:ext cx="335915" cy="387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125">
                <a:solidFill>
                  <a:srgbClr val="808287"/>
                </a:solidFill>
                <a:latin typeface="Arial"/>
                <a:cs typeface="Arial"/>
              </a:rPr>
              <a:t>,</a:t>
            </a:r>
            <a:r>
              <a:rPr dirty="0" smtClean="0" sz="1950" spc="-240">
                <a:solidFill>
                  <a:srgbClr val="54595E"/>
                </a:solidFill>
                <a:latin typeface="Arial"/>
                <a:cs typeface="Arial"/>
              </a:rPr>
              <a:t>.</a:t>
            </a:r>
            <a:r>
              <a:rPr dirty="0" smtClean="0" sz="1950" spc="-500">
                <a:solidFill>
                  <a:srgbClr val="54595E"/>
                </a:solidFill>
                <a:latin typeface="Arial"/>
                <a:cs typeface="Arial"/>
              </a:rPr>
              <a:t>.</a:t>
            </a:r>
            <a:r>
              <a:rPr dirty="0" smtClean="0" sz="1150" spc="235">
                <a:solidFill>
                  <a:srgbClr val="707075"/>
                </a:solidFill>
                <a:latin typeface="Arial"/>
                <a:cs typeface="Arial"/>
              </a:rPr>
              <a:t>,</a:t>
            </a:r>
            <a:r>
              <a:rPr dirty="0" smtClean="0" sz="1150" spc="235">
                <a:solidFill>
                  <a:srgbClr val="707075"/>
                </a:solidFill>
                <a:latin typeface="Arial"/>
                <a:cs typeface="Arial"/>
              </a:rPr>
              <a:t> </a:t>
            </a:r>
            <a:r>
              <a:rPr dirty="0" smtClean="0" sz="1150" spc="25">
                <a:solidFill>
                  <a:srgbClr val="707075"/>
                </a:solidFill>
                <a:latin typeface="Arial"/>
                <a:cs typeface="Arial"/>
              </a:rPr>
              <a:t> </a:t>
            </a:r>
            <a:r>
              <a:rPr dirty="0" smtClean="0" baseline="-4830" sz="3450" spc="-772">
                <a:solidFill>
                  <a:srgbClr val="808287"/>
                </a:solidFill>
                <a:latin typeface="Arial"/>
                <a:cs typeface="Arial"/>
              </a:rPr>
              <a:t>·</a:t>
            </a:r>
            <a:r>
              <a:rPr dirty="0" smtClean="0" baseline="-4830" sz="3450" spc="-644">
                <a:solidFill>
                  <a:srgbClr val="808287"/>
                </a:solidFill>
                <a:latin typeface="Arial"/>
                <a:cs typeface="Arial"/>
              </a:rPr>
              <a:t> </a:t>
            </a:r>
            <a:r>
              <a:rPr dirty="0" smtClean="0" baseline="-4830" sz="3450" spc="-772">
                <a:solidFill>
                  <a:srgbClr val="808287"/>
                </a:solidFill>
                <a:latin typeface="Arial"/>
                <a:cs typeface="Arial"/>
              </a:rPr>
              <a:t>·</a:t>
            </a:r>
            <a:endParaRPr baseline="-4830" sz="345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429655" y="5763632"/>
            <a:ext cx="127000" cy="46100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24547" sz="3225" spc="-480">
                <a:solidFill>
                  <a:srgbClr val="808287"/>
                </a:solidFill>
                <a:latin typeface="Arial"/>
                <a:cs typeface="Arial"/>
              </a:rPr>
              <a:t>.</a:t>
            </a:r>
            <a:r>
              <a:rPr dirty="0" smtClean="0" sz="750" spc="-190">
                <a:solidFill>
                  <a:srgbClr val="9C9C9E"/>
                </a:solidFill>
                <a:latin typeface="Times New Roman"/>
                <a:cs typeface="Times New Roman"/>
              </a:rPr>
              <a:t>,</a:t>
            </a:r>
            <a:r>
              <a:rPr dirty="0" smtClean="0" baseline="-24547" sz="3225" spc="-719">
                <a:solidFill>
                  <a:srgbClr val="9C9C9E"/>
                </a:solidFill>
                <a:latin typeface="Arial"/>
                <a:cs typeface="Arial"/>
              </a:rPr>
              <a:t>.</a:t>
            </a:r>
            <a:r>
              <a:rPr dirty="0" smtClean="0" sz="750" spc="-90">
                <a:solidFill>
                  <a:srgbClr val="9C9C9E"/>
                </a:solidFill>
                <a:latin typeface="Times New Roman"/>
                <a:cs typeface="Times New Roman"/>
              </a:rPr>
              <a:t>_,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653348" y="5995198"/>
            <a:ext cx="454659" cy="4152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635">
              <a:lnSpc>
                <a:spcPts val="680"/>
              </a:lnSpc>
            </a:pPr>
            <a:r>
              <a:rPr dirty="0" smtClean="0" baseline="17094" sz="975" spc="112">
                <a:solidFill>
                  <a:srgbClr val="9C9C9E"/>
                </a:solidFill>
                <a:latin typeface="Times New Roman"/>
                <a:cs typeface="Times New Roman"/>
              </a:rPr>
              <a:t>''-</a:t>
            </a:r>
            <a:r>
              <a:rPr dirty="0" smtClean="0" baseline="17094" sz="975" spc="112">
                <a:solidFill>
                  <a:srgbClr val="9C9C9E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17094" sz="975" spc="-112">
                <a:solidFill>
                  <a:srgbClr val="9C9C9E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70">
                <a:solidFill>
                  <a:srgbClr val="9C9C9E"/>
                </a:solidFill>
                <a:latin typeface="Arial"/>
                <a:cs typeface="Arial"/>
              </a:rPr>
              <a:t>&lt;</a:t>
            </a:r>
            <a:r>
              <a:rPr dirty="0" smtClean="0" sz="600" spc="70">
                <a:solidFill>
                  <a:srgbClr val="9C9C9E"/>
                </a:solidFill>
                <a:latin typeface="Arial"/>
                <a:cs typeface="Arial"/>
              </a:rPr>
              <a:t>...</a:t>
            </a:r>
            <a:endParaRPr sz="600">
              <a:latin typeface="Arial"/>
              <a:cs typeface="Arial"/>
            </a:endParaRPr>
          </a:p>
          <a:p>
            <a:pPr algn="ctr">
              <a:lnSpc>
                <a:spcPts val="1205"/>
              </a:lnSpc>
            </a:pPr>
            <a:r>
              <a:rPr dirty="0" smtClean="0" baseline="-39039" sz="2775" spc="-434">
                <a:solidFill>
                  <a:srgbClr val="9C9C9E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-14705" sz="2550" spc="-555">
                <a:solidFill>
                  <a:srgbClr val="9C9C9E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-39039" sz="2775" spc="-450">
                <a:solidFill>
                  <a:srgbClr val="9C9C9E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-14705" sz="2550" spc="-532">
                <a:solidFill>
                  <a:srgbClr val="9C9C9E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-9259" sz="1800" spc="-472">
                <a:solidFill>
                  <a:srgbClr val="9C9C9E"/>
                </a:solidFill>
                <a:latin typeface="Arial"/>
                <a:cs typeface="Arial"/>
              </a:rPr>
              <a:t>"</a:t>
            </a:r>
            <a:r>
              <a:rPr dirty="0" smtClean="0" baseline="-14705" sz="2550" spc="-300">
                <a:solidFill>
                  <a:srgbClr val="9C9C9E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-14705" sz="2550" spc="-112">
                <a:solidFill>
                  <a:srgbClr val="9C9C9E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7777" sz="2400" spc="-375">
                <a:solidFill>
                  <a:srgbClr val="9C9C9E"/>
                </a:solidFill>
                <a:latin typeface="Arial"/>
                <a:cs typeface="Arial"/>
              </a:rPr>
              <a:t>.</a:t>
            </a:r>
            <a:r>
              <a:rPr dirty="0" smtClean="0" baseline="-27777" sz="2400" spc="-547">
                <a:solidFill>
                  <a:srgbClr val="9C9C9E"/>
                </a:solidFill>
                <a:latin typeface="Arial"/>
                <a:cs typeface="Arial"/>
              </a:rPr>
              <a:t>.</a:t>
            </a:r>
            <a:r>
              <a:rPr dirty="0" smtClean="0" sz="600" spc="-235">
                <a:solidFill>
                  <a:srgbClr val="9C9C9E"/>
                </a:solidFill>
                <a:latin typeface="Times New Roman"/>
                <a:cs typeface="Times New Roman"/>
              </a:rPr>
              <a:t>&lt;</a:t>
            </a:r>
            <a:r>
              <a:rPr dirty="0" smtClean="0" baseline="-27777" sz="2400" spc="-712">
                <a:solidFill>
                  <a:srgbClr val="9C9C9E"/>
                </a:solidFill>
                <a:latin typeface="Arial"/>
                <a:cs typeface="Arial"/>
              </a:rPr>
              <a:t>•</a:t>
            </a:r>
            <a:r>
              <a:rPr dirty="0" smtClean="0" sz="600" spc="-135">
                <a:solidFill>
                  <a:srgbClr val="9C9C9E"/>
                </a:solidFill>
                <a:latin typeface="Times New Roman"/>
                <a:cs typeface="Times New Roman"/>
              </a:rPr>
              <a:t>&gt;o</a:t>
            </a:r>
            <a:r>
              <a:rPr dirty="0" smtClean="0" sz="600" spc="-135">
                <a:solidFill>
                  <a:srgbClr val="9C9C9E"/>
                </a:solidFill>
                <a:latin typeface="Times New Roman"/>
                <a:cs typeface="Times New Roman"/>
              </a:rPr>
              <a:t>     </a:t>
            </a:r>
            <a:r>
              <a:rPr dirty="0" smtClean="0" sz="600" spc="-40">
                <a:solidFill>
                  <a:srgbClr val="9C9C9E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35">
                <a:solidFill>
                  <a:srgbClr val="9C9C9E"/>
                </a:solidFill>
                <a:latin typeface="Arial"/>
                <a:cs typeface="Arial"/>
              </a:rPr>
              <a:t>"</a:t>
            </a:r>
            <a:endParaRPr sz="11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095936" y="2423836"/>
            <a:ext cx="9588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130">
                <a:solidFill>
                  <a:srgbClr val="808287"/>
                </a:solidFill>
                <a:latin typeface="Times New Roman"/>
                <a:cs typeface="Times New Roman"/>
              </a:rPr>
              <a:t>.,.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315064" y="2382771"/>
            <a:ext cx="102870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50">
                <a:solidFill>
                  <a:srgbClr val="808287"/>
                </a:solidFill>
                <a:latin typeface="Arial"/>
                <a:cs typeface="Arial"/>
              </a:rPr>
              <a:t>,,</a:t>
            </a:r>
            <a:endParaRPr sz="125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333325" y="2526805"/>
            <a:ext cx="10350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40">
                <a:solidFill>
                  <a:srgbClr val="808287"/>
                </a:solidFill>
                <a:latin typeface="Times New Roman"/>
                <a:cs typeface="Times New Roman"/>
              </a:rPr>
              <a:t>,.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123328" y="2568631"/>
            <a:ext cx="146685" cy="324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50" spc="-170">
                <a:solidFill>
                  <a:srgbClr val="707075"/>
                </a:solidFill>
                <a:latin typeface="Times New Roman"/>
                <a:cs typeface="Times New Roman"/>
              </a:rPr>
              <a:t>.</a:t>
            </a:r>
            <a:r>
              <a:rPr dirty="0" smtClean="0" sz="2050" spc="-390">
                <a:solidFill>
                  <a:srgbClr val="707075"/>
                </a:solidFill>
                <a:latin typeface="Times New Roman"/>
                <a:cs typeface="Times New Roman"/>
              </a:rPr>
              <a:t>.</a:t>
            </a:r>
            <a:r>
              <a:rPr dirty="0" smtClean="0" sz="2050" spc="-30">
                <a:solidFill>
                  <a:srgbClr val="54595E"/>
                </a:solidFill>
                <a:latin typeface="Times New Roman"/>
                <a:cs typeface="Times New Roman"/>
              </a:rPr>
              <a:t>.</a:t>
            </a:r>
            <a:endParaRPr sz="20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356150" y="2434103"/>
            <a:ext cx="346710" cy="5041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90">
                <a:solidFill>
                  <a:srgbClr val="808287"/>
                </a:solidFill>
                <a:latin typeface="Arial"/>
                <a:cs typeface="Arial"/>
              </a:rPr>
              <a:t>,</a:t>
            </a:r>
            <a:r>
              <a:rPr dirty="0" smtClean="0" sz="2750" spc="15">
                <a:solidFill>
                  <a:srgbClr val="707075"/>
                </a:solidFill>
                <a:latin typeface="Arial"/>
                <a:cs typeface="Arial"/>
              </a:rPr>
              <a:t>.</a:t>
            </a:r>
            <a:r>
              <a:rPr dirty="0" smtClean="0" sz="2750" spc="175">
                <a:solidFill>
                  <a:srgbClr val="707075"/>
                </a:solidFill>
                <a:latin typeface="Arial"/>
                <a:cs typeface="Arial"/>
              </a:rPr>
              <a:t> </a:t>
            </a:r>
            <a:r>
              <a:rPr dirty="0" smtClean="0" baseline="-15046" sz="3600" spc="-434">
                <a:solidFill>
                  <a:srgbClr val="808287"/>
                </a:solidFill>
                <a:latin typeface="Times New Roman"/>
                <a:cs typeface="Times New Roman"/>
              </a:rPr>
              <a:t>..</a:t>
            </a:r>
            <a:endParaRPr baseline="-15046" sz="36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146153" y="2687266"/>
            <a:ext cx="128905" cy="324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50" spc="-245">
                <a:solidFill>
                  <a:srgbClr val="808287"/>
                </a:solidFill>
                <a:latin typeface="Times New Roman"/>
                <a:cs typeface="Times New Roman"/>
              </a:rPr>
              <a:t>...</a:t>
            </a:r>
            <a:endParaRPr sz="20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378976" y="2754948"/>
            <a:ext cx="9652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5">
                <a:solidFill>
                  <a:srgbClr val="808287"/>
                </a:solidFill>
                <a:latin typeface="Times New Roman"/>
                <a:cs typeface="Times New Roman"/>
              </a:rPr>
              <a:t>.,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168979" y="2879326"/>
            <a:ext cx="118110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170">
                <a:solidFill>
                  <a:srgbClr val="54595E"/>
                </a:solidFill>
                <a:latin typeface="Times New Roman"/>
                <a:cs typeface="Times New Roman"/>
              </a:rPr>
              <a:t>....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397236" y="2747572"/>
            <a:ext cx="110489" cy="3378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150" spc="-270">
                <a:solidFill>
                  <a:srgbClr val="707075"/>
                </a:solidFill>
                <a:latin typeface="Arial"/>
                <a:cs typeface="Arial"/>
              </a:rPr>
              <a:t>..</a:t>
            </a:r>
            <a:endParaRPr sz="215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187239" y="2997960"/>
            <a:ext cx="123189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160">
                <a:solidFill>
                  <a:srgbClr val="707075"/>
                </a:solidFill>
                <a:latin typeface="Times New Roman"/>
                <a:cs typeface="Times New Roman"/>
              </a:rPr>
              <a:t>....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420062" y="2829895"/>
            <a:ext cx="104775" cy="3771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400" spc="-290">
                <a:solidFill>
                  <a:srgbClr val="808287"/>
                </a:solidFill>
                <a:latin typeface="Times New Roman"/>
                <a:cs typeface="Times New Roman"/>
              </a:rPr>
              <a:t>..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442888" y="2956666"/>
            <a:ext cx="109855" cy="3606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300" spc="-315">
                <a:solidFill>
                  <a:srgbClr val="707075"/>
                </a:solidFill>
                <a:latin typeface="Arial"/>
                <a:cs typeface="Arial"/>
              </a:rPr>
              <a:t>..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013763" y="3057849"/>
            <a:ext cx="127000" cy="3378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150" spc="-390">
                <a:solidFill>
                  <a:srgbClr val="808287"/>
                </a:solidFill>
                <a:latin typeface="Arial"/>
                <a:cs typeface="Arial"/>
              </a:rPr>
              <a:t>.</a:t>
            </a:r>
            <a:r>
              <a:rPr dirty="0" smtClean="0" sz="2150" spc="-20">
                <a:solidFill>
                  <a:srgbClr val="54595E"/>
                </a:solidFill>
                <a:latin typeface="Arial"/>
                <a:cs typeface="Arial"/>
              </a:rPr>
              <a:t>.</a:t>
            </a:r>
            <a:endParaRPr sz="215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214630" y="3106480"/>
            <a:ext cx="120650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80">
                <a:solidFill>
                  <a:srgbClr val="808287"/>
                </a:solidFill>
                <a:latin typeface="Arial"/>
                <a:cs typeface="Arial"/>
              </a:rPr>
              <a:t>...,</a:t>
            </a:r>
            <a:endParaRPr sz="13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022895" y="3152870"/>
            <a:ext cx="333375" cy="3536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-229">
                <a:solidFill>
                  <a:srgbClr val="808287"/>
                </a:solidFill>
                <a:latin typeface="Times New Roman"/>
                <a:cs typeface="Times New Roman"/>
              </a:rPr>
              <a:t>...</a:t>
            </a:r>
            <a:r>
              <a:rPr dirty="0" smtClean="0" sz="1950" spc="-229">
                <a:solidFill>
                  <a:srgbClr val="808287"/>
                </a:solidFill>
                <a:latin typeface="Times New Roman"/>
                <a:cs typeface="Times New Roman"/>
              </a:rPr>
              <a:t> </a:t>
            </a:r>
            <a:r>
              <a:rPr dirty="0" smtClean="0" sz="1950" spc="10">
                <a:solidFill>
                  <a:srgbClr val="808287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6038" sz="3450" spc="-472">
                <a:solidFill>
                  <a:srgbClr val="808287"/>
                </a:solidFill>
                <a:latin typeface="Arial"/>
                <a:cs typeface="Arial"/>
              </a:rPr>
              <a:t>..</a:t>
            </a:r>
            <a:endParaRPr baseline="6038" sz="345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041155" y="3489761"/>
            <a:ext cx="14541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12626" sz="1650" spc="-375">
                <a:solidFill>
                  <a:srgbClr val="808287"/>
                </a:solidFill>
                <a:latin typeface="Arial"/>
                <a:cs typeface="Arial"/>
              </a:rPr>
              <a:t>"</a:t>
            </a:r>
            <a:r>
              <a:rPr dirty="0" smtClean="0" sz="1300" spc="-60">
                <a:solidFill>
                  <a:srgbClr val="808287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240">
                <a:solidFill>
                  <a:srgbClr val="808287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12626" sz="1650" spc="-52">
                <a:solidFill>
                  <a:srgbClr val="808287"/>
                </a:solidFill>
                <a:latin typeface="Arial"/>
                <a:cs typeface="Arial"/>
              </a:rPr>
              <a:t>'</a:t>
            </a:r>
            <a:r>
              <a:rPr dirty="0" smtClean="0" sz="1300" spc="-60">
                <a:solidFill>
                  <a:srgbClr val="808287"/>
                </a:solidFill>
                <a:latin typeface="Times New Roman"/>
                <a:cs typeface="Times New Roman"/>
              </a:rPr>
              <a:t>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255717" y="3274889"/>
            <a:ext cx="132715" cy="307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-270">
                <a:solidFill>
                  <a:srgbClr val="707075"/>
                </a:solidFill>
                <a:latin typeface="Arial"/>
                <a:cs typeface="Arial"/>
              </a:rPr>
              <a:t>...</a:t>
            </a:r>
            <a:endParaRPr sz="195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278543" y="3486796"/>
            <a:ext cx="179705" cy="4667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080"/>
              </a:lnSpc>
            </a:pPr>
            <a:r>
              <a:rPr dirty="0" smtClean="0" sz="1000" spc="-140">
                <a:solidFill>
                  <a:srgbClr val="808287"/>
                </a:solidFill>
                <a:latin typeface="Arial"/>
                <a:cs typeface="Arial"/>
              </a:rPr>
              <a:t>....,</a:t>
            </a:r>
            <a:endParaRPr sz="1000">
              <a:latin typeface="Arial"/>
              <a:cs typeface="Arial"/>
            </a:endParaRPr>
          </a:p>
          <a:p>
            <a:pPr marL="26034">
              <a:lnSpc>
                <a:spcPts val="1140"/>
              </a:lnSpc>
            </a:pPr>
            <a:r>
              <a:rPr dirty="0" smtClean="0" sz="1250" spc="-105">
                <a:solidFill>
                  <a:srgbClr val="808287"/>
                </a:solidFill>
                <a:latin typeface="Times New Roman"/>
                <a:cs typeface="Times New Roman"/>
              </a:rPr>
              <a:t>..</a:t>
            </a:r>
            <a:r>
              <a:rPr dirty="0" smtClean="0" sz="1250" spc="-125">
                <a:solidFill>
                  <a:srgbClr val="808287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80">
                <a:solidFill>
                  <a:srgbClr val="41424B"/>
                </a:solidFill>
                <a:latin typeface="Times New Roman"/>
                <a:cs typeface="Times New Roman"/>
              </a:rPr>
              <a:t>.</a:t>
            </a:r>
            <a:endParaRPr sz="1250">
              <a:latin typeface="Times New Roman"/>
              <a:cs typeface="Times New Roman"/>
            </a:endParaRPr>
          </a:p>
          <a:p>
            <a:pPr marL="57785">
              <a:lnSpc>
                <a:spcPct val="100000"/>
              </a:lnSpc>
              <a:spcBef>
                <a:spcPts val="100"/>
              </a:spcBef>
            </a:pPr>
            <a:r>
              <a:rPr dirty="0" smtClean="0" sz="1050" spc="-20">
                <a:solidFill>
                  <a:srgbClr val="707075"/>
                </a:solidFill>
                <a:latin typeface="Arial"/>
                <a:cs typeface="Arial"/>
              </a:rPr>
              <a:t>"</a:t>
            </a:r>
            <a:r>
              <a:rPr dirty="0" smtClean="0" sz="1050" spc="-285">
                <a:solidFill>
                  <a:srgbClr val="9C9C9E"/>
                </a:solidFill>
                <a:latin typeface="Arial"/>
                <a:cs typeface="Arial"/>
              </a:rPr>
              <a:t>·</a:t>
            </a:r>
            <a:r>
              <a:rPr dirty="0" smtClean="0" sz="1050" spc="200">
                <a:solidFill>
                  <a:srgbClr val="808287"/>
                </a:solidFill>
                <a:latin typeface="Arial"/>
                <a:cs typeface="Arial"/>
              </a:rPr>
              <a:t>'</a:t>
            </a:r>
            <a:endParaRPr sz="105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086806" y="3539535"/>
            <a:ext cx="124460" cy="309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-229">
                <a:solidFill>
                  <a:srgbClr val="707075"/>
                </a:solidFill>
                <a:latin typeface="Times New Roman"/>
                <a:cs typeface="Times New Roman"/>
              </a:rPr>
              <a:t>...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105066" y="3655774"/>
            <a:ext cx="141605" cy="441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300" spc="-480">
                <a:solidFill>
                  <a:srgbClr val="808287"/>
                </a:solidFill>
                <a:latin typeface="Arial"/>
                <a:cs typeface="Arial"/>
              </a:rPr>
              <a:t>·</a:t>
            </a:r>
            <a:r>
              <a:rPr dirty="0" smtClean="0" baseline="-11574" sz="3600" spc="-540">
                <a:solidFill>
                  <a:srgbClr val="808287"/>
                </a:solidFill>
                <a:latin typeface="Times New Roman"/>
                <a:cs typeface="Times New Roman"/>
              </a:rPr>
              <a:t>.</a:t>
            </a:r>
            <a:r>
              <a:rPr dirty="0" smtClean="0" sz="2300" spc="-700">
                <a:solidFill>
                  <a:srgbClr val="808287"/>
                </a:solidFill>
                <a:latin typeface="Arial"/>
                <a:cs typeface="Arial"/>
              </a:rPr>
              <a:t>·</a:t>
            </a:r>
            <a:r>
              <a:rPr dirty="0" smtClean="0" baseline="-11574" sz="3600" spc="-434">
                <a:solidFill>
                  <a:srgbClr val="808287"/>
                </a:solidFill>
                <a:latin typeface="Times New Roman"/>
                <a:cs typeface="Times New Roman"/>
              </a:rPr>
              <a:t>.</a:t>
            </a:r>
            <a:endParaRPr baseline="-11574" sz="36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529626" y="2341704"/>
            <a:ext cx="109220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25">
                <a:solidFill>
                  <a:srgbClr val="707075"/>
                </a:solidFill>
                <a:latin typeface="Arial"/>
                <a:cs typeface="Arial"/>
              </a:rPr>
              <a:t>,.</a:t>
            </a:r>
            <a:endParaRPr sz="125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722383" y="2308738"/>
            <a:ext cx="165735" cy="3606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87962" sz="900" spc="-660">
                <a:solidFill>
                  <a:srgbClr val="808287"/>
                </a:solidFill>
                <a:latin typeface="Arial"/>
                <a:cs typeface="Arial"/>
              </a:rPr>
              <a:t>u</a:t>
            </a:r>
            <a:r>
              <a:rPr dirty="0" smtClean="0" sz="2300" spc="-290">
                <a:solidFill>
                  <a:srgbClr val="808287"/>
                </a:solidFill>
                <a:latin typeface="Arial"/>
                <a:cs typeface="Arial"/>
              </a:rPr>
              <a:t>..</a:t>
            </a:r>
            <a:endParaRPr sz="23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552451" y="2460339"/>
            <a:ext cx="116205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5">
                <a:solidFill>
                  <a:srgbClr val="808287"/>
                </a:solidFill>
                <a:latin typeface="Arial"/>
                <a:cs typeface="Arial"/>
              </a:rPr>
              <a:t>,.</a:t>
            </a:r>
            <a:endParaRPr sz="125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575277" y="2557148"/>
            <a:ext cx="109220" cy="21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50">
                <a:solidFill>
                  <a:srgbClr val="808287"/>
                </a:solidFill>
                <a:latin typeface="Arial"/>
                <a:cs typeface="Arial"/>
              </a:rPr>
              <a:t>,.</a:t>
            </a:r>
            <a:endParaRPr sz="135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798970" y="2418247"/>
            <a:ext cx="109855" cy="3606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300" spc="-315">
                <a:solidFill>
                  <a:srgbClr val="808287"/>
                </a:solidFill>
                <a:latin typeface="Arial"/>
                <a:cs typeface="Arial"/>
              </a:rPr>
              <a:t>..</a:t>
            </a:r>
            <a:endParaRPr sz="2300">
              <a:latin typeface="Arial"/>
              <a:cs typeface="Aria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4855628" y="2660176"/>
            <a:ext cx="0" cy="211227"/>
          </a:xfrm>
          <a:custGeom>
            <a:avLst/>
            <a:gdLst/>
            <a:ahLst/>
            <a:cxnLst/>
            <a:rect l="l" t="t" r="r" b="b"/>
            <a:pathLst>
              <a:path w="0" h="211227">
                <a:moveTo>
                  <a:pt x="0" y="211227"/>
                </a:moveTo>
                <a:lnTo>
                  <a:pt x="0" y="0"/>
                </a:lnTo>
              </a:path>
            </a:pathLst>
          </a:custGeom>
          <a:ln w="26774">
            <a:solidFill>
              <a:srgbClr val="E8E8E6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4817230" y="2661105"/>
            <a:ext cx="124460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225">
                <a:solidFill>
                  <a:srgbClr val="808287"/>
                </a:solidFill>
                <a:latin typeface="Arial"/>
                <a:cs typeface="Arial"/>
              </a:rPr>
              <a:t>•</a:t>
            </a:r>
            <a:r>
              <a:rPr dirty="0" smtClean="0" sz="1250" spc="-285">
                <a:solidFill>
                  <a:srgbClr val="AEAEAE"/>
                </a:solidFill>
                <a:latin typeface="Arial"/>
                <a:cs typeface="Arial"/>
              </a:rPr>
              <a:t>.</a:t>
            </a:r>
            <a:r>
              <a:rPr dirty="0" smtClean="0" sz="1250" spc="140">
                <a:solidFill>
                  <a:srgbClr val="54595E"/>
                </a:solidFill>
                <a:latin typeface="Arial"/>
                <a:cs typeface="Arial"/>
              </a:rPr>
              <a:t>.</a:t>
            </a:r>
            <a:endParaRPr sz="125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616364" y="2655707"/>
            <a:ext cx="111760" cy="4000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550" spc="-300">
                <a:solidFill>
                  <a:srgbClr val="707075"/>
                </a:solidFill>
                <a:latin typeface="Times New Roman"/>
                <a:cs typeface="Times New Roman"/>
              </a:rPr>
              <a:t>..</a:t>
            </a:r>
            <a:endParaRPr sz="255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844622" y="2887691"/>
            <a:ext cx="90805" cy="73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" spc="80">
                <a:solidFill>
                  <a:srgbClr val="808287"/>
                </a:solidFill>
                <a:latin typeface="Arial"/>
                <a:cs typeface="Arial"/>
              </a:rPr>
              <a:t>I&gt;</a:t>
            </a:r>
            <a:endParaRPr sz="40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639190" y="2897577"/>
            <a:ext cx="136525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520" i="1">
                <a:solidFill>
                  <a:srgbClr val="707075"/>
                </a:solidFill>
                <a:latin typeface="Times New Roman"/>
                <a:cs typeface="Times New Roman"/>
              </a:rPr>
              <a:t>,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862882" y="2689623"/>
            <a:ext cx="139065" cy="4286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55">
                <a:solidFill>
                  <a:srgbClr val="808287"/>
                </a:solidFill>
                <a:latin typeface="Arial"/>
                <a:cs typeface="Arial"/>
              </a:rPr>
              <a:t>,</a:t>
            </a:r>
            <a:r>
              <a:rPr dirty="0" smtClean="0" sz="2750" spc="-95">
                <a:solidFill>
                  <a:srgbClr val="9C9C9E"/>
                </a:solidFill>
                <a:latin typeface="Arial"/>
                <a:cs typeface="Arial"/>
              </a:rPr>
              <a:t>.</a:t>
            </a:r>
            <a:endParaRPr sz="275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662016" y="3128307"/>
            <a:ext cx="98425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140">
                <a:solidFill>
                  <a:srgbClr val="707075"/>
                </a:solidFill>
                <a:latin typeface="Arial"/>
                <a:cs typeface="Arial"/>
              </a:rPr>
              <a:t>"</a:t>
            </a:r>
            <a:endParaRPr sz="12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885707" y="2808258"/>
            <a:ext cx="147955" cy="4286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90">
                <a:solidFill>
                  <a:srgbClr val="808287"/>
                </a:solidFill>
                <a:latin typeface="Arial"/>
                <a:cs typeface="Arial"/>
              </a:rPr>
              <a:t>,</a:t>
            </a:r>
            <a:r>
              <a:rPr dirty="0" smtClean="0" sz="2750" spc="15">
                <a:solidFill>
                  <a:srgbClr val="707075"/>
                </a:solidFill>
                <a:latin typeface="Arial"/>
                <a:cs typeface="Arial"/>
              </a:rPr>
              <a:t>.</a:t>
            </a:r>
            <a:endParaRPr sz="275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689406" y="3042372"/>
            <a:ext cx="102870" cy="3454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200" spc="-315">
                <a:solidFill>
                  <a:srgbClr val="808287"/>
                </a:solidFill>
                <a:latin typeface="Arial"/>
                <a:cs typeface="Arial"/>
              </a:rPr>
              <a:t>..</a:t>
            </a:r>
            <a:endParaRPr sz="220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908533" y="3150930"/>
            <a:ext cx="7302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105">
                <a:solidFill>
                  <a:srgbClr val="808287"/>
                </a:solidFill>
                <a:latin typeface="Arial"/>
                <a:cs typeface="Arial"/>
              </a:rPr>
              <a:t>,</a:t>
            </a:r>
            <a:endParaRPr sz="95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6821334" y="2392277"/>
            <a:ext cx="189230" cy="2774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750" spc="-100">
                <a:solidFill>
                  <a:srgbClr val="C6C8CD"/>
                </a:solidFill>
                <a:latin typeface="Arial"/>
                <a:cs typeface="Arial"/>
              </a:rPr>
              <a:t>""'</a:t>
            </a:r>
            <a:endParaRPr sz="175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6816768" y="2343035"/>
            <a:ext cx="281305" cy="43878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3454"/>
              </a:lnSpc>
            </a:pPr>
            <a:r>
              <a:rPr dirty="0" smtClean="0" sz="650" spc="-160" b="1" i="1">
                <a:solidFill>
                  <a:srgbClr val="C6C8CD"/>
                </a:solidFill>
                <a:latin typeface="Times New Roman"/>
                <a:cs typeface="Times New Roman"/>
              </a:rPr>
              <a:t>&lt;</a:t>
            </a:r>
            <a:r>
              <a:rPr dirty="0" smtClean="0" baseline="5847" sz="2850" spc="-944">
                <a:solidFill>
                  <a:srgbClr val="C6C8CD"/>
                </a:solidFill>
                <a:latin typeface="Arial"/>
                <a:cs typeface="Arial"/>
              </a:rPr>
              <a:t>"</a:t>
            </a:r>
            <a:r>
              <a:rPr dirty="0" smtClean="0" sz="650" spc="-70" b="1" i="1">
                <a:solidFill>
                  <a:srgbClr val="C6C8CD"/>
                </a:solidFill>
                <a:latin typeface="Times New Roman"/>
                <a:cs typeface="Times New Roman"/>
              </a:rPr>
              <a:t>s</a:t>
            </a:r>
            <a:r>
              <a:rPr dirty="0" smtClean="0" sz="650" spc="-70" b="1" i="1">
                <a:solidFill>
                  <a:srgbClr val="C6C8CD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5847" sz="2850" spc="-989">
                <a:solidFill>
                  <a:srgbClr val="C6C8CD"/>
                </a:solidFill>
                <a:latin typeface="Arial"/>
                <a:cs typeface="Arial"/>
              </a:rPr>
              <a:t>"</a:t>
            </a:r>
            <a:r>
              <a:rPr dirty="0" smtClean="0" sz="650" spc="-70" b="1" i="1">
                <a:solidFill>
                  <a:srgbClr val="C6C8CD"/>
                </a:solidFill>
                <a:latin typeface="Times New Roman"/>
                <a:cs typeface="Times New Roman"/>
              </a:rPr>
              <a:t>z</a:t>
            </a:r>
            <a:r>
              <a:rPr dirty="0" smtClean="0" sz="650" spc="-200" b="1" i="1">
                <a:solidFill>
                  <a:srgbClr val="C6C8CD"/>
                </a:solidFill>
                <a:latin typeface="Times New Roman"/>
                <a:cs typeface="Times New Roman"/>
              </a:rPr>
              <a:t>6</a:t>
            </a:r>
            <a:r>
              <a:rPr dirty="0" smtClean="0" baseline="5847" sz="2850" spc="-390">
                <a:solidFill>
                  <a:srgbClr val="C6C8CD"/>
                </a:solidFill>
                <a:latin typeface="Arial"/>
                <a:cs typeface="Arial"/>
              </a:rPr>
              <a:t>'</a:t>
            </a:r>
            <a:r>
              <a:rPr dirty="0" smtClean="0" sz="650" spc="-55" b="1" i="1">
                <a:solidFill>
                  <a:srgbClr val="C6C8CD"/>
                </a:solidFill>
                <a:latin typeface="Times New Roman"/>
                <a:cs typeface="Times New Roman"/>
              </a:rPr>
              <a:t>ll</a:t>
            </a:r>
            <a:r>
              <a:rPr dirty="0" smtClean="0" sz="650" spc="-95" b="1" i="1">
                <a:solidFill>
                  <a:srgbClr val="C6C8C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703" sz="4500" spc="-240">
                <a:solidFill>
                  <a:srgbClr val="C6C8CD"/>
                </a:solidFill>
                <a:latin typeface="Arial"/>
                <a:cs typeface="Arial"/>
              </a:rPr>
              <a:t>.</a:t>
            </a:r>
            <a:endParaRPr baseline="3703" sz="45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6825898" y="2735709"/>
            <a:ext cx="120014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40">
                <a:solidFill>
                  <a:srgbClr val="C6C8CD"/>
                </a:solidFill>
                <a:latin typeface="Arial"/>
                <a:cs typeface="Arial"/>
              </a:rPr>
              <a:t>'••</a:t>
            </a:r>
            <a:endParaRPr sz="95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6722611" y="2822214"/>
            <a:ext cx="180975" cy="3498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97155">
              <a:lnSpc>
                <a:spcPct val="100000"/>
              </a:lnSpc>
            </a:pPr>
            <a:r>
              <a:rPr dirty="0" smtClean="0" sz="700" spc="280" i="1">
                <a:solidFill>
                  <a:srgbClr val="C6C8CD"/>
                </a:solidFill>
                <a:latin typeface="Times New Roman"/>
                <a:cs typeface="Times New Roman"/>
              </a:rPr>
              <a:t>s</a:t>
            </a:r>
            <a:endParaRPr sz="700">
              <a:latin typeface="Times New Roman"/>
              <a:cs typeface="Times New Roman"/>
            </a:endParaRPr>
          </a:p>
          <a:p>
            <a:pPr marL="42545">
              <a:lnSpc>
                <a:spcPts val="580"/>
              </a:lnSpc>
            </a:pPr>
            <a:r>
              <a:rPr dirty="0" smtClean="0" sz="550" spc="-45">
                <a:solidFill>
                  <a:srgbClr val="C6C8CD"/>
                </a:solidFill>
                <a:latin typeface="Arial"/>
                <a:cs typeface="Arial"/>
              </a:rPr>
              <a:t>l&lt;!o</a:t>
            </a:r>
            <a:endParaRPr sz="550">
              <a:latin typeface="Arial"/>
              <a:cs typeface="Arial"/>
            </a:endParaRPr>
          </a:p>
          <a:p>
            <a:pPr marL="52069">
              <a:lnSpc>
                <a:spcPct val="100000"/>
              </a:lnSpc>
              <a:spcBef>
                <a:spcPts val="55"/>
              </a:spcBef>
            </a:pPr>
            <a:r>
              <a:rPr dirty="0" smtClean="0" sz="550" spc="110" i="1">
                <a:solidFill>
                  <a:srgbClr val="C6C8CD"/>
                </a:solidFill>
                <a:latin typeface="Arial"/>
                <a:cs typeface="Arial"/>
              </a:rPr>
              <a:t>&lt;</a:t>
            </a:r>
            <a:endParaRPr sz="550">
              <a:latin typeface="Arial"/>
              <a:cs typeface="Arial"/>
            </a:endParaRPr>
          </a:p>
          <a:p>
            <a:pPr marL="12700">
              <a:lnSpc>
                <a:spcPts val="520"/>
              </a:lnSpc>
            </a:pPr>
            <a:r>
              <a:rPr dirty="0" smtClean="0" sz="450" spc="120" i="1">
                <a:solidFill>
                  <a:srgbClr val="C6C8CD"/>
                </a:solidFill>
                <a:latin typeface="Arial"/>
                <a:cs typeface="Arial"/>
              </a:rPr>
              <a:t>J</a:t>
            </a:r>
            <a:endParaRPr sz="45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6661552" y="3130283"/>
            <a:ext cx="78740" cy="2197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50" spc="-229" i="1">
                <a:solidFill>
                  <a:srgbClr val="C6C8CD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1984" sz="2100" spc="-270">
                <a:solidFill>
                  <a:srgbClr val="C6C8CD"/>
                </a:solidFill>
                <a:latin typeface="Arial"/>
                <a:cs typeface="Arial"/>
              </a:rPr>
              <a:t>"'</a:t>
            </a:r>
            <a:endParaRPr baseline="1984" sz="210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7706972" y="2772592"/>
            <a:ext cx="193040" cy="2330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50" spc="-175">
                <a:solidFill>
                  <a:srgbClr val="C6C8CD"/>
                </a:solidFill>
                <a:latin typeface="Times New Roman"/>
                <a:cs typeface="Times New Roman"/>
              </a:rPr>
              <a:t>.......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7633291" y="2713617"/>
            <a:ext cx="403860" cy="4813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100" spc="-2445">
                <a:solidFill>
                  <a:srgbClr val="C6C8CD"/>
                </a:solidFill>
                <a:latin typeface="Arial"/>
                <a:cs typeface="Arial"/>
              </a:rPr>
              <a:t>·</a:t>
            </a:r>
            <a:r>
              <a:rPr dirty="0" smtClean="0" baseline="1633" sz="2550" spc="-187">
                <a:solidFill>
                  <a:srgbClr val="C6C8CD"/>
                </a:solidFill>
                <a:latin typeface="Arial"/>
                <a:cs typeface="Arial"/>
              </a:rPr>
              <a:t>,.</a:t>
            </a:r>
            <a:endParaRPr baseline="1633" sz="255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7948926" y="3173364"/>
            <a:ext cx="72390" cy="812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50" spc="140" i="1">
                <a:solidFill>
                  <a:srgbClr val="C6C8CD"/>
                </a:solidFill>
                <a:latin typeface="Times New Roman"/>
                <a:cs typeface="Times New Roman"/>
              </a:rPr>
              <a:t>0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7866753" y="3186826"/>
            <a:ext cx="131445" cy="21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130" i="1">
                <a:solidFill>
                  <a:srgbClr val="C6C8CD"/>
                </a:solidFill>
                <a:latin typeface="Arial"/>
                <a:cs typeface="Arial"/>
              </a:rPr>
              <a:t>"'•</a:t>
            </a:r>
            <a:endParaRPr sz="135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7784579" y="3243557"/>
            <a:ext cx="168275" cy="2482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50" spc="-190">
                <a:solidFill>
                  <a:srgbClr val="C6C8CD"/>
                </a:solidFill>
                <a:latin typeface="Times New Roman"/>
                <a:cs typeface="Times New Roman"/>
              </a:rPr>
              <a:t>..</a:t>
            </a:r>
            <a:r>
              <a:rPr dirty="0" smtClean="0" sz="1550" spc="-65">
                <a:solidFill>
                  <a:srgbClr val="C6C8CD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50000" sz="750" spc="60">
                <a:solidFill>
                  <a:srgbClr val="C6C8CD"/>
                </a:solidFill>
                <a:latin typeface="Times New Roman"/>
                <a:cs typeface="Times New Roman"/>
              </a:rPr>
              <a:t>.J</a:t>
            </a:r>
            <a:endParaRPr baseline="50000" sz="75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7815565" y="3401889"/>
            <a:ext cx="6604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75">
                <a:solidFill>
                  <a:srgbClr val="C6C8CD"/>
                </a:solidFill>
                <a:latin typeface="Times New Roman"/>
                <a:cs typeface="Times New Roman"/>
              </a:rPr>
              <a:t>,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7734363" y="3550296"/>
            <a:ext cx="107950" cy="882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15" i="1">
                <a:solidFill>
                  <a:srgbClr val="C6C8CD"/>
                </a:solidFill>
                <a:latin typeface="Arial"/>
                <a:cs typeface="Arial"/>
              </a:rPr>
              <a:t>So</a:t>
            </a:r>
            <a:endParaRPr sz="500">
              <a:latin typeface="Arial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7675016" y="3464552"/>
            <a:ext cx="139065" cy="2787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750" spc="-215">
                <a:solidFill>
                  <a:srgbClr val="C6C8CD"/>
                </a:solidFill>
                <a:latin typeface="Times New Roman"/>
                <a:cs typeface="Times New Roman"/>
              </a:rPr>
              <a:t>....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461149" y="3056251"/>
            <a:ext cx="115570" cy="3829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450" spc="-335">
                <a:solidFill>
                  <a:srgbClr val="808287"/>
                </a:solidFill>
                <a:latin typeface="Arial"/>
                <a:cs typeface="Arial"/>
              </a:rPr>
              <a:t>..</a:t>
            </a:r>
            <a:endParaRPr sz="2450">
              <a:latin typeface="Arial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4926795" y="3217777"/>
            <a:ext cx="104775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40">
                <a:solidFill>
                  <a:srgbClr val="808287"/>
                </a:solidFill>
                <a:latin typeface="Arial"/>
                <a:cs typeface="Arial"/>
              </a:rPr>
              <a:t>.,</a:t>
            </a:r>
            <a:endParaRPr sz="1250">
              <a:latin typeface="Arial"/>
              <a:cs typeface="Aria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4707667" y="3148307"/>
            <a:ext cx="109855" cy="3606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300" spc="-315">
                <a:solidFill>
                  <a:srgbClr val="54595E"/>
                </a:solidFill>
                <a:latin typeface="Arial"/>
                <a:cs typeface="Arial"/>
              </a:rPr>
              <a:t>..</a:t>
            </a:r>
            <a:endParaRPr sz="230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4488539" y="3193935"/>
            <a:ext cx="109855" cy="3606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300" spc="-315">
                <a:solidFill>
                  <a:srgbClr val="707075"/>
                </a:solidFill>
                <a:latin typeface="Arial"/>
                <a:cs typeface="Arial"/>
              </a:rPr>
              <a:t>..</a:t>
            </a:r>
            <a:endParaRPr sz="230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4945056" y="3185000"/>
            <a:ext cx="111760" cy="4000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550" spc="-300">
                <a:solidFill>
                  <a:srgbClr val="808287"/>
                </a:solidFill>
                <a:latin typeface="Times New Roman"/>
                <a:cs typeface="Times New Roman"/>
              </a:rPr>
              <a:t>..</a:t>
            </a:r>
            <a:endParaRPr sz="255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535928" y="3344510"/>
            <a:ext cx="60960" cy="3606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300" spc="-495">
                <a:solidFill>
                  <a:srgbClr val="808287"/>
                </a:solidFill>
                <a:latin typeface="Arial"/>
                <a:cs typeface="Arial"/>
              </a:rPr>
              <a:t>·</a:t>
            </a:r>
            <a:endParaRPr sz="230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4725927" y="3385614"/>
            <a:ext cx="94615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110">
                <a:solidFill>
                  <a:srgbClr val="808287"/>
                </a:solidFill>
                <a:latin typeface="Times New Roman"/>
                <a:cs typeface="Times New Roman"/>
              </a:rPr>
              <a:t>..,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744189" y="3433601"/>
            <a:ext cx="117475" cy="2940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50" spc="-225">
                <a:solidFill>
                  <a:srgbClr val="808287"/>
                </a:solidFill>
                <a:latin typeface="Times New Roman"/>
                <a:cs typeface="Times New Roman"/>
              </a:rPr>
              <a:t>...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4963316" y="3392534"/>
            <a:ext cx="125095" cy="3644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50" spc="-260">
                <a:solidFill>
                  <a:srgbClr val="808287"/>
                </a:solidFill>
                <a:latin typeface="Arial"/>
                <a:cs typeface="Arial"/>
              </a:rPr>
              <a:t>...</a:t>
            </a:r>
            <a:endParaRPr sz="1850">
              <a:latin typeface="Arial"/>
              <a:cs typeface="Arial"/>
            </a:endParaRPr>
          </a:p>
          <a:p>
            <a:pPr marL="44450">
              <a:lnSpc>
                <a:spcPct val="100000"/>
              </a:lnSpc>
              <a:spcBef>
                <a:spcPts val="190"/>
              </a:spcBef>
            </a:pPr>
            <a:r>
              <a:rPr dirty="0" smtClean="0" sz="300" spc="90" i="1">
                <a:solidFill>
                  <a:srgbClr val="808287"/>
                </a:solidFill>
                <a:latin typeface="Arial"/>
                <a:cs typeface="Arial"/>
              </a:rPr>
              <a:t>\</a:t>
            </a:r>
            <a:r>
              <a:rPr dirty="0" smtClean="0" sz="300" spc="150" i="1">
                <a:solidFill>
                  <a:srgbClr val="9C9C9E"/>
                </a:solidFill>
                <a:latin typeface="Arial"/>
                <a:cs typeface="Arial"/>
              </a:rPr>
              <a:t>)</a:t>
            </a:r>
            <a:endParaRPr sz="30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4520496" y="3581628"/>
            <a:ext cx="108585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-120">
                <a:solidFill>
                  <a:srgbClr val="707075"/>
                </a:solidFill>
                <a:latin typeface="Times New Roman"/>
                <a:cs typeface="Times New Roman"/>
              </a:rPr>
              <a:t>,,_.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4771579" y="3424246"/>
            <a:ext cx="139065" cy="4286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55">
                <a:solidFill>
                  <a:srgbClr val="808287"/>
                </a:solidFill>
                <a:latin typeface="Arial"/>
                <a:cs typeface="Arial"/>
              </a:rPr>
              <a:t>,</a:t>
            </a:r>
            <a:r>
              <a:rPr dirty="0" smtClean="0" sz="2750" spc="-95">
                <a:solidFill>
                  <a:srgbClr val="808287"/>
                </a:solidFill>
                <a:latin typeface="Arial"/>
                <a:cs typeface="Arial"/>
              </a:rPr>
              <a:t>.</a:t>
            </a:r>
            <a:endParaRPr sz="2750"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4552451" y="3563339"/>
            <a:ext cx="92710" cy="322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50" spc="-390">
                <a:solidFill>
                  <a:srgbClr val="808287"/>
                </a:solidFill>
                <a:latin typeface="Arial"/>
                <a:cs typeface="Arial"/>
              </a:rPr>
              <a:t>•.</a:t>
            </a:r>
            <a:endParaRPr sz="2050"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4634624" y="5429402"/>
            <a:ext cx="737235" cy="111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5">
                <a:solidFill>
                  <a:srgbClr val="2D2F3F"/>
                </a:solidFill>
                <a:latin typeface="Arial"/>
                <a:cs typeface="Arial"/>
              </a:rPr>
              <a:t>wagamama</a:t>
            </a:r>
            <a:r>
              <a:rPr dirty="0" smtClean="0" sz="650" spc="55">
                <a:solidFill>
                  <a:srgbClr val="2D2F3F"/>
                </a:solidFill>
                <a:latin typeface="Arial"/>
                <a:cs typeface="Arial"/>
              </a:rPr>
              <a:t> </a:t>
            </a:r>
            <a:r>
              <a:rPr dirty="0" smtClean="0" sz="650" spc="15">
                <a:solidFill>
                  <a:srgbClr val="41424B"/>
                </a:solidFill>
                <a:latin typeface="Arial"/>
                <a:cs typeface="Arial"/>
              </a:rPr>
              <a:t>ramen</a:t>
            </a:r>
            <a:endParaRPr sz="650"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7633930" y="5438527"/>
            <a:ext cx="734695" cy="111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20">
                <a:solidFill>
                  <a:srgbClr val="41424B"/>
                </a:solidFill>
                <a:latin typeface="Arial"/>
                <a:cs typeface="Arial"/>
              </a:rPr>
              <a:t>grilled</a:t>
            </a:r>
            <a:r>
              <a:rPr dirty="0" smtClean="0" sz="650" spc="-40">
                <a:solidFill>
                  <a:srgbClr val="41424B"/>
                </a:solidFill>
                <a:latin typeface="Arial"/>
                <a:cs typeface="Arial"/>
              </a:rPr>
              <a:t> </a:t>
            </a:r>
            <a:r>
              <a:rPr dirty="0" smtClean="0" sz="650" spc="15">
                <a:solidFill>
                  <a:srgbClr val="41424B"/>
                </a:solidFill>
                <a:latin typeface="Arial"/>
                <a:cs typeface="Arial"/>
              </a:rPr>
              <a:t>duck</a:t>
            </a:r>
            <a:r>
              <a:rPr dirty="0" smtClean="0" sz="650" spc="30">
                <a:solidFill>
                  <a:srgbClr val="41424B"/>
                </a:solidFill>
                <a:latin typeface="Arial"/>
                <a:cs typeface="Arial"/>
              </a:rPr>
              <a:t> </a:t>
            </a:r>
            <a:r>
              <a:rPr dirty="0" smtClean="0" sz="650" spc="5">
                <a:solidFill>
                  <a:srgbClr val="41424B"/>
                </a:solidFill>
                <a:latin typeface="Arial"/>
                <a:cs typeface="Arial"/>
              </a:rPr>
              <a:t>ramen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53911" y="2889504"/>
            <a:ext cx="416052" cy="4480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5010911"/>
            <a:ext cx="9130284" cy="18470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064747" y="6830640"/>
            <a:ext cx="1251475" cy="0"/>
          </a:xfrm>
          <a:custGeom>
            <a:avLst/>
            <a:gdLst/>
            <a:ahLst/>
            <a:cxnLst/>
            <a:rect l="l" t="t" r="r" b="b"/>
            <a:pathLst>
              <a:path w="1251475" h="0">
                <a:moveTo>
                  <a:pt x="0" y="0"/>
                </a:moveTo>
                <a:lnTo>
                  <a:pt x="1251475" y="0"/>
                </a:lnTo>
              </a:path>
            </a:pathLst>
          </a:custGeom>
          <a:ln w="18269">
            <a:solidFill>
              <a:srgbClr val="CC5B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605509" y="2678214"/>
            <a:ext cx="1796414" cy="7759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50" spc="-40">
                <a:solidFill>
                  <a:srgbClr val="A13D8C"/>
                </a:solidFill>
                <a:latin typeface="Arial"/>
                <a:cs typeface="Arial"/>
              </a:rPr>
              <a:t>le</a:t>
            </a:r>
            <a:r>
              <a:rPr dirty="0" smtClean="0" sz="5050" spc="204">
                <a:solidFill>
                  <a:srgbClr val="A13D8C"/>
                </a:solidFill>
                <a:latin typeface="Arial"/>
                <a:cs typeface="Arial"/>
              </a:rPr>
              <a:t>o</a:t>
            </a:r>
            <a:r>
              <a:rPr dirty="0" smtClean="0" sz="5050" spc="110">
                <a:solidFill>
                  <a:srgbClr val="A13D8C"/>
                </a:solidFill>
                <a:latin typeface="Arial"/>
                <a:cs typeface="Arial"/>
              </a:rPr>
              <a:t>hoi</a:t>
            </a:r>
            <a:endParaRPr sz="50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8071" y="4293095"/>
            <a:ext cx="3810000" cy="23812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645668" y="1478534"/>
            <a:ext cx="7403465" cy="35375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Alcohol isn’t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necessarily</a:t>
            </a:r>
            <a:r>
              <a:rPr dirty="0" smtClean="0" sz="2700" spc="-2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off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limits,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b</a:t>
            </a:r>
            <a:r>
              <a:rPr dirty="0" smtClean="0" sz="2700" spc="5">
                <a:latin typeface="Lucida Sans Unicode"/>
                <a:cs typeface="Lucida Sans Unicode"/>
              </a:rPr>
              <a:t>u</a:t>
            </a:r>
            <a:r>
              <a:rPr dirty="0" smtClean="0" sz="2700" spc="0">
                <a:latin typeface="Lucida Sans Unicode"/>
                <a:cs typeface="Lucida Sans Unicode"/>
              </a:rPr>
              <a:t>t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can</a:t>
            </a:r>
            <a:endParaRPr sz="2700">
              <a:latin typeface="Lucida Sans Unicode"/>
              <a:cs typeface="Lucida Sans Unicode"/>
            </a:endParaRPr>
          </a:p>
          <a:p>
            <a:pPr marL="268605">
              <a:lnSpc>
                <a:spcPct val="100000"/>
              </a:lnSpc>
            </a:pPr>
            <a:r>
              <a:rPr dirty="0" smtClean="0" sz="2700">
                <a:latin typeface="Lucida Sans Unicode"/>
                <a:cs typeface="Lucida Sans Unicode"/>
              </a:rPr>
              <a:t>affe</a:t>
            </a:r>
            <a:r>
              <a:rPr dirty="0" smtClean="0" sz="2700" spc="-15">
                <a:latin typeface="Lucida Sans Unicode"/>
                <a:cs typeface="Lucida Sans Unicode"/>
              </a:rPr>
              <a:t>c</a:t>
            </a:r>
            <a:r>
              <a:rPr dirty="0" smtClean="0" sz="2700" spc="0">
                <a:latin typeface="Lucida Sans Unicode"/>
                <a:cs typeface="Lucida Sans Unicode"/>
              </a:rPr>
              <a:t>t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blood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g</a:t>
            </a:r>
            <a:r>
              <a:rPr dirty="0" smtClean="0" sz="2700" spc="-10">
                <a:latin typeface="Lucida Sans Unicode"/>
                <a:cs typeface="Lucida Sans Unicode"/>
              </a:rPr>
              <a:t>l</a:t>
            </a:r>
            <a:r>
              <a:rPr dirty="0" smtClean="0" sz="2700" spc="0">
                <a:latin typeface="Lucida Sans Unicode"/>
                <a:cs typeface="Lucida Sans Unicode"/>
              </a:rPr>
              <a:t>ucose le</a:t>
            </a:r>
            <a:r>
              <a:rPr dirty="0" smtClean="0" sz="2700" spc="-15">
                <a:latin typeface="Lucida Sans Unicode"/>
                <a:cs typeface="Lucida Sans Unicode"/>
              </a:rPr>
              <a:t>v</a:t>
            </a:r>
            <a:r>
              <a:rPr dirty="0" smtClean="0" sz="2700" spc="0">
                <a:latin typeface="Lucida Sans Unicode"/>
                <a:cs typeface="Lucida Sans Unicode"/>
              </a:rPr>
              <a:t>els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Know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how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alc</a:t>
            </a:r>
            <a:r>
              <a:rPr dirty="0" smtClean="0" sz="2700" spc="-15">
                <a:latin typeface="Lucida Sans Unicode"/>
                <a:cs typeface="Lucida Sans Unicode"/>
              </a:rPr>
              <a:t>o</a:t>
            </a:r>
            <a:r>
              <a:rPr dirty="0" smtClean="0" sz="2700" spc="-15">
                <a:latin typeface="Lucida Sans Unicode"/>
                <a:cs typeface="Lucida Sans Unicode"/>
              </a:rPr>
              <a:t>hol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affects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you</a:t>
            </a:r>
            <a:endParaRPr sz="2700">
              <a:latin typeface="Lucida Sans Unicode"/>
              <a:cs typeface="Lucida Sans Unicode"/>
            </a:endParaRPr>
          </a:p>
          <a:p>
            <a:pPr marL="268605" marR="12700" indent="-25654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How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much</a:t>
            </a:r>
            <a:r>
              <a:rPr dirty="0" smtClean="0" sz="2700" spc="-20">
                <a:latin typeface="Lucida Sans Unicode"/>
                <a:cs typeface="Lucida Sans Unicode"/>
              </a:rPr>
              <a:t> carbohydrate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is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your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drink</a:t>
            </a:r>
            <a:r>
              <a:rPr dirty="0" smtClean="0" sz="2700" spc="-3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of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choice?</a:t>
            </a:r>
            <a:endParaRPr sz="2700">
              <a:latin typeface="Lucida Sans Unicode"/>
              <a:cs typeface="Lucida Sans Unicode"/>
            </a:endParaRPr>
          </a:p>
          <a:p>
            <a:pPr marL="268605" marR="139065" indent="-256540">
              <a:lnSpc>
                <a:spcPct val="100000"/>
              </a:lnSpc>
              <a:spcBef>
                <a:spcPts val="409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Know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the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potential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ris</a:t>
            </a:r>
            <a:r>
              <a:rPr dirty="0" smtClean="0" sz="2700" spc="5">
                <a:latin typeface="Lucida Sans Unicode"/>
                <a:cs typeface="Lucida Sans Unicode"/>
              </a:rPr>
              <a:t>k</a:t>
            </a:r>
            <a:r>
              <a:rPr dirty="0" smtClean="0" sz="2700" spc="-15">
                <a:latin typeface="Lucida Sans Unicode"/>
                <a:cs typeface="Lucida Sans Unicode"/>
              </a:rPr>
              <a:t>s</a:t>
            </a:r>
            <a:r>
              <a:rPr dirty="0" smtClean="0" sz="2700" spc="-2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and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how</a:t>
            </a:r>
            <a:r>
              <a:rPr dirty="0" smtClean="0" sz="2700" spc="-2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to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avoid</a:t>
            </a:r>
            <a:r>
              <a:rPr dirty="0" smtClean="0" sz="2700" spc="0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them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5">
                <a:latin typeface="Lucida Sans Unicode"/>
                <a:cs typeface="Lucida Sans Unicode"/>
              </a:rPr>
              <a:t>Be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sensi</a:t>
            </a:r>
            <a:r>
              <a:rPr dirty="0" smtClean="0" sz="2700" spc="-15">
                <a:latin typeface="Lucida Sans Unicode"/>
                <a:cs typeface="Lucida Sans Unicode"/>
              </a:rPr>
              <a:t>b</a:t>
            </a:r>
            <a:r>
              <a:rPr dirty="0" smtClean="0" sz="2700" spc="0">
                <a:latin typeface="Lucida Sans Unicode"/>
                <a:cs typeface="Lucida Sans Unicode"/>
              </a:rPr>
              <a:t>le</a:t>
            </a:r>
            <a:r>
              <a:rPr dirty="0" smtClean="0" sz="2700" spc="-4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– </a:t>
            </a:r>
            <a:r>
              <a:rPr dirty="0" smtClean="0" sz="2700" spc="0">
                <a:latin typeface="Lucida Sans Unicode"/>
                <a:cs typeface="Lucida Sans Unicode"/>
              </a:rPr>
              <a:t>14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u</a:t>
            </a:r>
            <a:r>
              <a:rPr dirty="0" smtClean="0" sz="2700" spc="-15">
                <a:latin typeface="Lucida Sans Unicode"/>
                <a:cs typeface="Lucida Sans Unicode"/>
              </a:rPr>
              <a:t>nits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per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25">
                <a:latin typeface="Lucida Sans Unicode"/>
                <a:cs typeface="Lucida Sans Unicode"/>
              </a:rPr>
              <a:t>w</a:t>
            </a:r>
            <a:r>
              <a:rPr dirty="0" smtClean="0" sz="2700" spc="-25">
                <a:latin typeface="Lucida Sans Unicode"/>
                <a:cs typeface="Lucida Sans Unicode"/>
              </a:rPr>
              <a:t>e</a:t>
            </a:r>
            <a:r>
              <a:rPr dirty="0" smtClean="0" sz="2700" spc="0">
                <a:latin typeface="Lucida Sans Unicode"/>
                <a:cs typeface="Lucida Sans Unicode"/>
              </a:rPr>
              <a:t>ek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3359" y="370331"/>
            <a:ext cx="7510272" cy="11399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78534"/>
            <a:ext cx="7743825" cy="38995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The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li</a:t>
            </a:r>
            <a:r>
              <a:rPr dirty="0" smtClean="0" sz="2700" spc="-25">
                <a:latin typeface="Lucida Sans Unicode"/>
                <a:cs typeface="Lucida Sans Unicode"/>
              </a:rPr>
              <a:t>v</a:t>
            </a:r>
            <a:r>
              <a:rPr dirty="0" smtClean="0" sz="2700" spc="0">
                <a:latin typeface="Lucida Sans Unicode"/>
                <a:cs typeface="Lucida Sans Unicode"/>
              </a:rPr>
              <a:t>er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stops prod</a:t>
            </a:r>
            <a:r>
              <a:rPr dirty="0" smtClean="0" sz="2700" spc="-15">
                <a:latin typeface="Lucida Sans Unicode"/>
                <a:cs typeface="Lucida Sans Unicode"/>
              </a:rPr>
              <a:t>ucing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glucose</a:t>
            </a:r>
            <a:r>
              <a:rPr dirty="0" smtClean="0" sz="2700" spc="-15">
                <a:latin typeface="Lucida Sans Unicode"/>
                <a:cs typeface="Lucida Sans Unicode"/>
              </a:rPr>
              <a:t> to</a:t>
            </a:r>
            <a:r>
              <a:rPr dirty="0" smtClean="0" sz="2700" spc="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deal</a:t>
            </a:r>
            <a:endParaRPr sz="2700">
              <a:latin typeface="Lucida Sans Unicode"/>
              <a:cs typeface="Lucida Sans Unicode"/>
            </a:endParaRPr>
          </a:p>
          <a:p>
            <a:pPr marL="268605">
              <a:lnSpc>
                <a:spcPct val="100000"/>
              </a:lnSpc>
            </a:pPr>
            <a:r>
              <a:rPr dirty="0" smtClean="0" sz="2700">
                <a:latin typeface="Lucida Sans Unicode"/>
                <a:cs typeface="Lucida Sans Unicode"/>
              </a:rPr>
              <a:t>w</a:t>
            </a:r>
            <a:r>
              <a:rPr dirty="0" smtClean="0" sz="2700" spc="-10">
                <a:latin typeface="Lucida Sans Unicode"/>
                <a:cs typeface="Lucida Sans Unicode"/>
              </a:rPr>
              <a:t>i</a:t>
            </a:r>
            <a:r>
              <a:rPr dirty="0" smtClean="0" sz="2700" spc="0">
                <a:latin typeface="Lucida Sans Unicode"/>
                <a:cs typeface="Lucida Sans Unicode"/>
              </a:rPr>
              <a:t>th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the 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lcoh</a:t>
            </a:r>
            <a:r>
              <a:rPr dirty="0" smtClean="0" sz="2700" spc="-10">
                <a:latin typeface="Lucida Sans Unicode"/>
                <a:cs typeface="Lucida Sans Unicode"/>
              </a:rPr>
              <a:t>o</a:t>
            </a:r>
            <a:r>
              <a:rPr dirty="0" smtClean="0" sz="2700" spc="0">
                <a:latin typeface="Lucida Sans Unicode"/>
                <a:cs typeface="Lucida Sans Unicode"/>
              </a:rPr>
              <a:t>l,</a:t>
            </a:r>
            <a:endParaRPr sz="2700">
              <a:latin typeface="Lucida Sans Unicode"/>
              <a:cs typeface="Lucida Sans Unicode"/>
            </a:endParaRPr>
          </a:p>
          <a:p>
            <a:pPr marL="268605" marR="92710" indent="-25654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H</a:t>
            </a:r>
            <a:r>
              <a:rPr dirty="0" smtClean="0" sz="2700" spc="-25">
                <a:latin typeface="Lucida Sans Unicode"/>
                <a:cs typeface="Lucida Sans Unicode"/>
              </a:rPr>
              <a:t>e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-25">
                <a:latin typeface="Lucida Sans Unicode"/>
                <a:cs typeface="Lucida Sans Unicode"/>
              </a:rPr>
              <a:t>v</a:t>
            </a:r>
            <a:r>
              <a:rPr dirty="0" smtClean="0" sz="2700" spc="0">
                <a:latin typeface="Lucida Sans Unicode"/>
                <a:cs typeface="Lucida Sans Unicode"/>
              </a:rPr>
              <a:t>y</a:t>
            </a:r>
            <a:r>
              <a:rPr dirty="0" smtClean="0" sz="2700" spc="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alcohol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c</a:t>
            </a:r>
            <a:r>
              <a:rPr dirty="0" smtClean="0" sz="2700" spc="-20">
                <a:latin typeface="Lucida Sans Unicode"/>
                <a:cs typeface="Lucida Sans Unicode"/>
              </a:rPr>
              <a:t>onsum</a:t>
            </a:r>
            <a:r>
              <a:rPr dirty="0" smtClean="0" sz="2700" spc="-10">
                <a:latin typeface="Lucida Sans Unicode"/>
                <a:cs typeface="Lucida Sans Unicode"/>
              </a:rPr>
              <a:t>p</a:t>
            </a:r>
            <a:r>
              <a:rPr dirty="0" smtClean="0" sz="2700" spc="-15">
                <a:latin typeface="Lucida Sans Unicode"/>
                <a:cs typeface="Lucida Sans Unicode"/>
              </a:rPr>
              <a:t>tion</a:t>
            </a:r>
            <a:r>
              <a:rPr dirty="0" smtClean="0" sz="2700" spc="-15">
                <a:latin typeface="Lucida Sans Unicode"/>
                <a:cs typeface="Lucida Sans Unicode"/>
              </a:rPr>
              <a:t> can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incr</a:t>
            </a:r>
            <a:r>
              <a:rPr dirty="0" smtClean="0" sz="2700" spc="-10">
                <a:latin typeface="Lucida Sans Unicode"/>
                <a:cs typeface="Lucida Sans Unicode"/>
              </a:rPr>
              <a:t>e</a:t>
            </a:r>
            <a:r>
              <a:rPr dirty="0" smtClean="0" sz="2700" spc="0">
                <a:latin typeface="Lucida Sans Unicode"/>
                <a:cs typeface="Lucida Sans Unicode"/>
              </a:rPr>
              <a:t>ase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the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risk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of</a:t>
            </a:r>
            <a:r>
              <a:rPr dirty="0" smtClean="0" sz="2700" spc="-15">
                <a:latin typeface="Lucida Sans Unicode"/>
                <a:cs typeface="Lucida Sans Unicode"/>
              </a:rPr>
              <a:t> h</a:t>
            </a:r>
            <a:r>
              <a:rPr dirty="0" smtClean="0" sz="2700" spc="5">
                <a:latin typeface="Lucida Sans Unicode"/>
                <a:cs typeface="Lucida Sans Unicode"/>
              </a:rPr>
              <a:t>y</a:t>
            </a:r>
            <a:r>
              <a:rPr dirty="0" smtClean="0" sz="2700" spc="0">
                <a:latin typeface="Lucida Sans Unicode"/>
                <a:cs typeface="Lucida Sans Unicode"/>
              </a:rPr>
              <a:t>pos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further</a:t>
            </a:r>
            <a:endParaRPr sz="2700">
              <a:latin typeface="Lucida Sans Unicode"/>
              <a:cs typeface="Lucida Sans Unicode"/>
            </a:endParaRPr>
          </a:p>
          <a:p>
            <a:pPr marL="268605" marR="12700" indent="-256540">
              <a:lnSpc>
                <a:spcPct val="100099"/>
              </a:lnSpc>
              <a:spcBef>
                <a:spcPts val="390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Risk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of</a:t>
            </a:r>
            <a:r>
              <a:rPr dirty="0" smtClean="0" sz="2700" spc="-15">
                <a:latin typeface="Lucida Sans Unicode"/>
                <a:cs typeface="Lucida Sans Unicode"/>
              </a:rPr>
              <a:t> hypos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is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increased</a:t>
            </a:r>
            <a:r>
              <a:rPr dirty="0" smtClean="0" sz="2700" spc="-3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to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t</a:t>
            </a:r>
            <a:r>
              <a:rPr dirty="0" smtClean="0" sz="2700" spc="-15">
                <a:latin typeface="Lucida Sans Unicode"/>
                <a:cs typeface="Lucida Sans Unicode"/>
              </a:rPr>
              <a:t>h</a:t>
            </a:r>
            <a:r>
              <a:rPr dirty="0" smtClean="0" sz="2700" spc="0">
                <a:latin typeface="Lucida Sans Unicode"/>
                <a:cs typeface="Lucida Sans Unicode"/>
              </a:rPr>
              <a:t>e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follo</a:t>
            </a:r>
            <a:r>
              <a:rPr dirty="0" smtClean="0" sz="2700" spc="-40">
                <a:latin typeface="Lucida Sans Unicode"/>
                <a:cs typeface="Lucida Sans Unicode"/>
              </a:rPr>
              <a:t>w</a:t>
            </a:r>
            <a:r>
              <a:rPr dirty="0" smtClean="0" sz="2700" spc="-15">
                <a:latin typeface="Lucida Sans Unicode"/>
                <a:cs typeface="Lucida Sans Unicode"/>
              </a:rPr>
              <a:t>ing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day</a:t>
            </a:r>
            <a:endParaRPr sz="2700">
              <a:latin typeface="Lucida Sans Unicode"/>
              <a:cs typeface="Lucida Sans Unicode"/>
            </a:endParaRPr>
          </a:p>
          <a:p>
            <a:pPr marL="268605" marR="510540" indent="-256540">
              <a:lnSpc>
                <a:spcPct val="100000"/>
              </a:lnSpc>
              <a:spcBef>
                <a:spcPts val="405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5">
                <a:latin typeface="Lucida Sans Unicode"/>
                <a:cs typeface="Lucida Sans Unicode"/>
              </a:rPr>
              <a:t>Do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not</a:t>
            </a:r>
            <a:r>
              <a:rPr dirty="0" smtClean="0" sz="2700" spc="-15">
                <a:latin typeface="Lucida Sans Unicode"/>
                <a:cs typeface="Lucida Sans Unicode"/>
              </a:rPr>
              <a:t> take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any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r</a:t>
            </a:r>
            <a:r>
              <a:rPr dirty="0" smtClean="0" sz="2700" spc="-10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pid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acting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ins</a:t>
            </a:r>
            <a:r>
              <a:rPr dirty="0" smtClean="0" sz="2700" spc="-15">
                <a:latin typeface="Lucida Sans Unicode"/>
                <a:cs typeface="Lucida Sans Unicode"/>
              </a:rPr>
              <a:t>u</a:t>
            </a:r>
            <a:r>
              <a:rPr dirty="0" smtClean="0" sz="2700" spc="-15">
                <a:latin typeface="Lucida Sans Unicode"/>
                <a:cs typeface="Lucida Sans Unicode"/>
              </a:rPr>
              <a:t>lin</a:t>
            </a:r>
            <a:r>
              <a:rPr dirty="0" smtClean="0" sz="2700" spc="-3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with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alcoholic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drin</a:t>
            </a:r>
            <a:r>
              <a:rPr dirty="0" smtClean="0" sz="2700" spc="5">
                <a:latin typeface="Lucida Sans Unicode"/>
                <a:cs typeface="Lucida Sans Unicode"/>
              </a:rPr>
              <a:t>k</a:t>
            </a:r>
            <a:r>
              <a:rPr dirty="0" smtClean="0" sz="2700" spc="-15">
                <a:latin typeface="Lucida Sans Unicode"/>
                <a:cs typeface="Lucida Sans Unicode"/>
              </a:rPr>
              <a:t>s</a:t>
            </a:r>
            <a:r>
              <a:rPr dirty="0" smtClean="0" sz="2700" spc="-2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unless</a:t>
            </a:r>
            <a:r>
              <a:rPr dirty="0" smtClean="0" sz="2700" spc="-3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advised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to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5">
                <a:latin typeface="Lucida Sans Unicode"/>
                <a:cs typeface="Lucida Sans Unicode"/>
              </a:rPr>
              <a:t>b</a:t>
            </a:r>
            <a:r>
              <a:rPr dirty="0" smtClean="0" sz="2700" spc="0">
                <a:latin typeface="Lucida Sans Unicode"/>
                <a:cs typeface="Lucida Sans Unicode"/>
              </a:rPr>
              <a:t>y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your</a:t>
            </a:r>
            <a:r>
              <a:rPr dirty="0" smtClean="0" sz="2700" spc="0">
                <a:latin typeface="Lucida Sans Unicode"/>
                <a:cs typeface="Lucida Sans Unicode"/>
              </a:rPr>
              <a:t> diabet</a:t>
            </a:r>
            <a:r>
              <a:rPr dirty="0" smtClean="0" sz="2700" spc="-15">
                <a:latin typeface="Lucida Sans Unicode"/>
                <a:cs typeface="Lucida Sans Unicode"/>
              </a:rPr>
              <a:t>e</a:t>
            </a:r>
            <a:r>
              <a:rPr dirty="0" smtClean="0" sz="2700" spc="0">
                <a:latin typeface="Lucida Sans Unicode"/>
                <a:cs typeface="Lucida Sans Unicode"/>
              </a:rPr>
              <a:t>s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te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m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3359" y="370331"/>
            <a:ext cx="7296911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78534"/>
            <a:ext cx="4093210" cy="441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What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you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are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drinki</a:t>
            </a:r>
            <a:r>
              <a:rPr dirty="0" smtClean="0" sz="2700" spc="5">
                <a:latin typeface="Lucida Sans Unicode"/>
                <a:cs typeface="Lucida Sans Unicode"/>
              </a:rPr>
              <a:t>n</a:t>
            </a:r>
            <a:r>
              <a:rPr dirty="0" smtClean="0" sz="2700" spc="-15">
                <a:latin typeface="Lucida Sans Unicode"/>
                <a:cs typeface="Lucida Sans Unicode"/>
              </a:rPr>
              <a:t>g?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668" y="1935098"/>
            <a:ext cx="4961255" cy="37064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524510" indent="-228600">
              <a:lnSpc>
                <a:spcPct val="100000"/>
              </a:lnSpc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-10">
                <a:latin typeface="Lucida Sans Unicode"/>
                <a:cs typeface="Lucida Sans Unicode"/>
              </a:rPr>
              <a:t>A</a:t>
            </a:r>
            <a:r>
              <a:rPr dirty="0" smtClean="0" sz="2300" spc="0">
                <a:latin typeface="Lucida Sans Unicode"/>
                <a:cs typeface="Lucida Sans Unicode"/>
              </a:rPr>
              <a:t>lcohol</a:t>
            </a:r>
            <a:r>
              <a:rPr dirty="0" smtClean="0" sz="2300" spc="-3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co</a:t>
            </a:r>
            <a:r>
              <a:rPr dirty="0" smtClean="0" sz="2300" spc="-10">
                <a:latin typeface="Lucida Sans Unicode"/>
                <a:cs typeface="Lucida Sans Unicode"/>
              </a:rPr>
              <a:t>n</a:t>
            </a:r>
            <a:r>
              <a:rPr dirty="0" smtClean="0" sz="2300" spc="0">
                <a:latin typeface="Lucida Sans Unicode"/>
                <a:cs typeface="Lucida Sans Unicode"/>
              </a:rPr>
              <a:t>tent</a:t>
            </a:r>
            <a:endParaRPr sz="23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Carbohydrate</a:t>
            </a:r>
            <a:r>
              <a:rPr dirty="0" smtClean="0" sz="2300" spc="-3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content</a:t>
            </a:r>
            <a:endParaRPr sz="23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4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Food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i</a:t>
            </a:r>
            <a:r>
              <a:rPr dirty="0" smtClean="0" sz="2700" spc="-15">
                <a:latin typeface="Lucida Sans Unicode"/>
                <a:cs typeface="Lucida Sans Unicode"/>
              </a:rPr>
              <a:t>n</a:t>
            </a:r>
            <a:r>
              <a:rPr dirty="0" smtClean="0" sz="2700" spc="0">
                <a:latin typeface="Lucida Sans Unicode"/>
                <a:cs typeface="Lucida Sans Unicode"/>
              </a:rPr>
              <a:t>take</a:t>
            </a:r>
            <a:endParaRPr sz="27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6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Drinking</a:t>
            </a:r>
            <a:r>
              <a:rPr dirty="0" smtClean="0" sz="2300" spc="-4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wi</a:t>
            </a:r>
            <a:r>
              <a:rPr dirty="0" smtClean="0" sz="2300" spc="5">
                <a:latin typeface="Lucida Sans Unicode"/>
                <a:cs typeface="Lucida Sans Unicode"/>
              </a:rPr>
              <a:t>t</a:t>
            </a:r>
            <a:r>
              <a:rPr dirty="0" smtClean="0" sz="2300" spc="0">
                <a:latin typeface="Lucida Sans Unicode"/>
                <a:cs typeface="Lucida Sans Unicode"/>
              </a:rPr>
              <a:t>h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a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meal?</a:t>
            </a:r>
            <a:endParaRPr sz="23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Need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sna</a:t>
            </a:r>
            <a:r>
              <a:rPr dirty="0" smtClean="0" sz="2300" spc="-15">
                <a:latin typeface="Lucida Sans Unicode"/>
                <a:cs typeface="Lucida Sans Unicode"/>
              </a:rPr>
              <a:t>c</a:t>
            </a:r>
            <a:r>
              <a:rPr dirty="0" smtClean="0" sz="2300" spc="0">
                <a:latin typeface="Lucida Sans Unicode"/>
                <a:cs typeface="Lucida Sans Unicode"/>
              </a:rPr>
              <a:t>ks?</a:t>
            </a:r>
            <a:endParaRPr sz="23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15">
                <a:latin typeface="Lucida Sans Unicode"/>
                <a:cs typeface="Lucida Sans Unicode"/>
              </a:rPr>
              <a:t>Acti</a:t>
            </a:r>
            <a:r>
              <a:rPr dirty="0" smtClean="0" sz="2700" spc="-30">
                <a:latin typeface="Lucida Sans Unicode"/>
                <a:cs typeface="Lucida Sans Unicode"/>
              </a:rPr>
              <a:t>v</a:t>
            </a:r>
            <a:r>
              <a:rPr dirty="0" smtClean="0" sz="2700" spc="0">
                <a:latin typeface="Lucida Sans Unicode"/>
                <a:cs typeface="Lucida Sans Unicode"/>
              </a:rPr>
              <a:t>ity</a:t>
            </a:r>
            <a:r>
              <a:rPr dirty="0" smtClean="0" sz="2700" spc="1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le</a:t>
            </a:r>
            <a:r>
              <a:rPr dirty="0" smtClean="0" sz="2700" spc="-30">
                <a:latin typeface="Lucida Sans Unicode"/>
                <a:cs typeface="Lucida Sans Unicode"/>
              </a:rPr>
              <a:t>v</a:t>
            </a:r>
            <a:r>
              <a:rPr dirty="0" smtClean="0" sz="2700" spc="0">
                <a:latin typeface="Lucida Sans Unicode"/>
                <a:cs typeface="Lucida Sans Unicode"/>
              </a:rPr>
              <a:t>el</a:t>
            </a:r>
            <a:endParaRPr sz="27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65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Dancing,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walk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ng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between</a:t>
            </a:r>
            <a:r>
              <a:rPr dirty="0" smtClean="0" sz="2300" spc="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ba</a:t>
            </a:r>
            <a:r>
              <a:rPr dirty="0" smtClean="0" sz="2300" spc="5">
                <a:latin typeface="Lucida Sans Unicode"/>
                <a:cs typeface="Lucida Sans Unicode"/>
              </a:rPr>
              <a:t>r</a:t>
            </a:r>
            <a:r>
              <a:rPr dirty="0" smtClean="0" sz="2300" spc="0">
                <a:latin typeface="Lucida Sans Unicode"/>
                <a:cs typeface="Lucida Sans Unicode"/>
              </a:rPr>
              <a:t>s</a:t>
            </a:r>
            <a:endParaRPr sz="23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5">
                <a:latin typeface="Lucida Sans Unicode"/>
                <a:cs typeface="Lucida Sans Unicode"/>
              </a:rPr>
              <a:t>The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day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fter</a:t>
            </a:r>
            <a:endParaRPr sz="27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55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Hangover?</a:t>
            </a:r>
            <a:endParaRPr sz="23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3359" y="370331"/>
            <a:ext cx="5658612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364098" y="4869209"/>
            <a:ext cx="2998597" cy="18996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010911"/>
            <a:ext cx="9130284" cy="18470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060179" y="6830640"/>
            <a:ext cx="1251477" cy="0"/>
          </a:xfrm>
          <a:custGeom>
            <a:avLst/>
            <a:gdLst/>
            <a:ahLst/>
            <a:cxnLst/>
            <a:rect l="l" t="t" r="r" b="b"/>
            <a:pathLst>
              <a:path w="1251477" h="0">
                <a:moveTo>
                  <a:pt x="0" y="0"/>
                </a:moveTo>
                <a:lnTo>
                  <a:pt x="1251477" y="0"/>
                </a:lnTo>
              </a:path>
            </a:pathLst>
          </a:custGeom>
          <a:ln w="18269">
            <a:solidFill>
              <a:srgbClr val="CC5B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508254" y="1997648"/>
            <a:ext cx="2017395" cy="7232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700" spc="215">
                <a:solidFill>
                  <a:srgbClr val="A13B8C"/>
                </a:solidFill>
                <a:latin typeface="Arial"/>
                <a:cs typeface="Arial"/>
              </a:rPr>
              <a:t>How</a:t>
            </a:r>
            <a:r>
              <a:rPr dirty="0" smtClean="0" sz="4700" spc="320">
                <a:solidFill>
                  <a:srgbClr val="A13B8C"/>
                </a:solidFill>
                <a:latin typeface="Arial"/>
                <a:cs typeface="Arial"/>
              </a:rPr>
              <a:t> </a:t>
            </a:r>
            <a:r>
              <a:rPr dirty="0" smtClean="0" sz="4700" spc="75">
                <a:solidFill>
                  <a:srgbClr val="A13B8C"/>
                </a:solidFill>
                <a:latin typeface="Arial"/>
                <a:cs typeface="Arial"/>
              </a:rPr>
              <a:t>M</a:t>
            </a:r>
            <a:endParaRPr sz="47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65050" y="1997648"/>
            <a:ext cx="2482850" cy="14484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700" spc="195">
                <a:solidFill>
                  <a:srgbClr val="A13B8C"/>
                </a:solidFill>
                <a:latin typeface="Arial"/>
                <a:cs typeface="Arial"/>
              </a:rPr>
              <a:t>ny</a:t>
            </a:r>
            <a:r>
              <a:rPr dirty="0" smtClean="0" sz="4700" spc="90">
                <a:solidFill>
                  <a:srgbClr val="A13B8C"/>
                </a:solidFill>
                <a:latin typeface="Arial"/>
                <a:cs typeface="Arial"/>
              </a:rPr>
              <a:t> </a:t>
            </a:r>
            <a:r>
              <a:rPr dirty="0" smtClean="0" sz="4700" spc="150">
                <a:solidFill>
                  <a:srgbClr val="A13B8C"/>
                </a:solidFill>
                <a:latin typeface="Arial"/>
                <a:cs typeface="Arial"/>
              </a:rPr>
              <a:t>Carb</a:t>
            </a:r>
            <a:endParaRPr sz="4700">
              <a:latin typeface="Arial"/>
              <a:cs typeface="Arial"/>
            </a:endParaRPr>
          </a:p>
          <a:p>
            <a:pPr marL="1633855">
              <a:lnSpc>
                <a:spcPct val="100000"/>
              </a:lnSpc>
              <a:spcBef>
                <a:spcPts val="65"/>
              </a:spcBef>
            </a:pPr>
            <a:r>
              <a:rPr dirty="0" smtClean="0" sz="4700" spc="155">
                <a:solidFill>
                  <a:srgbClr val="A13B8C"/>
                </a:solidFill>
                <a:latin typeface="Arial"/>
                <a:cs typeface="Arial"/>
              </a:rPr>
              <a:t>My</a:t>
            </a:r>
            <a:endParaRPr sz="47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00942" y="1989053"/>
            <a:ext cx="1819275" cy="145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96240" marR="12700" indent="-384175">
              <a:lnSpc>
                <a:spcPct val="101200"/>
              </a:lnSpc>
              <a:tabLst>
                <a:tab pos="1259205" algn="l"/>
              </a:tabLst>
            </a:pPr>
            <a:r>
              <a:rPr dirty="0" smtClean="0" sz="4700" spc="95">
                <a:solidFill>
                  <a:srgbClr val="A13B8C"/>
                </a:solidFill>
                <a:latin typeface="Arial"/>
                <a:cs typeface="Arial"/>
              </a:rPr>
              <a:t>Are</a:t>
            </a:r>
            <a:r>
              <a:rPr dirty="0" smtClean="0" sz="4700" spc="95">
                <a:solidFill>
                  <a:srgbClr val="A13B8C"/>
                </a:solidFill>
                <a:latin typeface="Arial"/>
                <a:cs typeface="Arial"/>
              </a:rPr>
              <a:t>	</a:t>
            </a:r>
            <a:r>
              <a:rPr dirty="0" smtClean="0" sz="4700" spc="175">
                <a:solidFill>
                  <a:srgbClr val="A13B8C"/>
                </a:solidFill>
                <a:latin typeface="Arial"/>
                <a:cs typeface="Arial"/>
              </a:rPr>
              <a:t>In</a:t>
            </a:r>
            <a:r>
              <a:rPr dirty="0" smtClean="0" sz="4700" spc="170">
                <a:solidFill>
                  <a:srgbClr val="A13B8C"/>
                </a:solidFill>
                <a:latin typeface="Arial"/>
                <a:cs typeface="Arial"/>
              </a:rPr>
              <a:t> rink?</a:t>
            </a:r>
            <a:endParaRPr sz="4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36878"/>
            <a:ext cx="768985" cy="3721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200" spc="-15">
                <a:latin typeface="Lucida Sans Unicode"/>
                <a:cs typeface="Lucida Sans Unicode"/>
              </a:rPr>
              <a:t>D</a:t>
            </a:r>
            <a:r>
              <a:rPr dirty="0" smtClean="0" sz="2200" spc="0">
                <a:latin typeface="Lucida Sans Unicode"/>
                <a:cs typeface="Lucida Sans Unicode"/>
              </a:rPr>
              <a:t>r</a:t>
            </a:r>
            <a:r>
              <a:rPr dirty="0" smtClean="0" sz="2200" spc="0">
                <a:latin typeface="Lucida Sans Unicode"/>
                <a:cs typeface="Lucida Sans Unicode"/>
              </a:rPr>
              <a:t>i</a:t>
            </a:r>
            <a:r>
              <a:rPr dirty="0" smtClean="0" sz="2200" spc="-15">
                <a:latin typeface="Lucida Sans Unicode"/>
                <a:cs typeface="Lucida Sans Unicode"/>
              </a:rPr>
              <a:t>nk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68166" y="1436878"/>
            <a:ext cx="1052195" cy="3721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200" spc="-5">
                <a:latin typeface="Lucida Sans Unicode"/>
                <a:cs typeface="Lucida Sans Unicode"/>
              </a:rPr>
              <a:t>V</a:t>
            </a:r>
            <a:r>
              <a:rPr dirty="0" smtClean="0" sz="2200" spc="-15">
                <a:latin typeface="Lucida Sans Unicode"/>
                <a:cs typeface="Lucida Sans Unicode"/>
              </a:rPr>
              <a:t>o</a:t>
            </a:r>
            <a:r>
              <a:rPr dirty="0" smtClean="0" sz="2200" spc="0">
                <a:latin typeface="Lucida Sans Unicode"/>
                <a:cs typeface="Lucida Sans Unicode"/>
              </a:rPr>
              <a:t>l</a:t>
            </a:r>
            <a:r>
              <a:rPr dirty="0" smtClean="0" sz="2200" spc="-20">
                <a:latin typeface="Lucida Sans Unicode"/>
                <a:cs typeface="Lucida Sans Unicode"/>
              </a:rPr>
              <a:t>ume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87236" y="1436878"/>
            <a:ext cx="1861820" cy="3721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200" spc="-10">
                <a:latin typeface="Lucida Sans Unicode"/>
                <a:cs typeface="Lucida Sans Unicode"/>
              </a:rPr>
              <a:t>C</a:t>
            </a:r>
            <a:r>
              <a:rPr dirty="0" smtClean="0" sz="2200" spc="-10">
                <a:latin typeface="Lucida Sans Unicode"/>
                <a:cs typeface="Lucida Sans Unicode"/>
              </a:rPr>
              <a:t>a</a:t>
            </a:r>
            <a:r>
              <a:rPr dirty="0" smtClean="0" sz="2200" spc="0">
                <a:latin typeface="Lucida Sans Unicode"/>
                <a:cs typeface="Lucida Sans Unicode"/>
              </a:rPr>
              <a:t>r</a:t>
            </a:r>
            <a:r>
              <a:rPr dirty="0" smtClean="0" sz="2200" spc="-15">
                <a:latin typeface="Lucida Sans Unicode"/>
                <a:cs typeface="Lucida Sans Unicode"/>
              </a:rPr>
              <a:t>bohy</a:t>
            </a:r>
            <a:r>
              <a:rPr dirty="0" smtClean="0" sz="2200" spc="-5">
                <a:latin typeface="Lucida Sans Unicode"/>
                <a:cs typeface="Lucida Sans Unicode"/>
              </a:rPr>
              <a:t>d</a:t>
            </a:r>
            <a:r>
              <a:rPr dirty="0" smtClean="0" sz="2200" spc="-15">
                <a:latin typeface="Lucida Sans Unicode"/>
                <a:cs typeface="Lucida Sans Unicode"/>
              </a:rPr>
              <a:t>ra</a:t>
            </a:r>
            <a:r>
              <a:rPr dirty="0" smtClean="0" sz="2200" spc="-5">
                <a:latin typeface="Lucida Sans Unicode"/>
                <a:cs typeface="Lucida Sans Unicode"/>
              </a:rPr>
              <a:t>t</a:t>
            </a:r>
            <a:r>
              <a:rPr dirty="0" smtClean="0" sz="2200" spc="-15">
                <a:latin typeface="Lucida Sans Unicode"/>
                <a:cs typeface="Lucida Sans Unicode"/>
              </a:rPr>
              <a:t>e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4947666"/>
            <a:ext cx="7277100" cy="6407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200" spc="-10">
                <a:latin typeface="Lucida Sans Unicode"/>
                <a:cs typeface="Lucida Sans Unicode"/>
              </a:rPr>
              <a:t>Spirits</a:t>
            </a:r>
            <a:r>
              <a:rPr dirty="0" smtClean="0" sz="2200" spc="25">
                <a:latin typeface="Lucida Sans Unicode"/>
                <a:cs typeface="Lucida Sans Unicode"/>
              </a:rPr>
              <a:t> </a:t>
            </a:r>
            <a:r>
              <a:rPr dirty="0" smtClean="0" sz="2200" spc="-10">
                <a:latin typeface="Lucida Sans Unicode"/>
                <a:cs typeface="Lucida Sans Unicode"/>
              </a:rPr>
              <a:t>(gin,</a:t>
            </a:r>
            <a:r>
              <a:rPr dirty="0" smtClean="0" sz="2200" spc="5">
                <a:latin typeface="Lucida Sans Unicode"/>
                <a:cs typeface="Lucida Sans Unicode"/>
              </a:rPr>
              <a:t> </a:t>
            </a:r>
            <a:r>
              <a:rPr dirty="0" smtClean="0" sz="2200" spc="-15">
                <a:latin typeface="Lucida Sans Unicode"/>
                <a:cs typeface="Lucida Sans Unicode"/>
              </a:rPr>
              <a:t>vo</a:t>
            </a:r>
            <a:r>
              <a:rPr dirty="0" smtClean="0" sz="2200" spc="-25">
                <a:latin typeface="Lucida Sans Unicode"/>
                <a:cs typeface="Lucida Sans Unicode"/>
              </a:rPr>
              <a:t>d</a:t>
            </a:r>
            <a:r>
              <a:rPr dirty="0" smtClean="0" sz="2200" spc="0">
                <a:latin typeface="Lucida Sans Unicode"/>
                <a:cs typeface="Lucida Sans Unicode"/>
              </a:rPr>
              <a:t>ka,</a:t>
            </a:r>
            <a:r>
              <a:rPr dirty="0" smtClean="0" sz="2200" spc="15">
                <a:latin typeface="Lucida Sans Unicode"/>
                <a:cs typeface="Lucida Sans Unicode"/>
              </a:rPr>
              <a:t> </a:t>
            </a:r>
            <a:r>
              <a:rPr dirty="0" smtClean="0" sz="2200" spc="-15">
                <a:latin typeface="Lucida Sans Unicode"/>
                <a:cs typeface="Lucida Sans Unicode"/>
              </a:rPr>
              <a:t>whiskey</a:t>
            </a:r>
            <a:r>
              <a:rPr dirty="0" smtClean="0" sz="2200" spc="20">
                <a:latin typeface="Lucida Sans Unicode"/>
                <a:cs typeface="Lucida Sans Unicode"/>
              </a:rPr>
              <a:t> </a:t>
            </a:r>
            <a:r>
              <a:rPr dirty="0" smtClean="0" sz="2200" spc="-20">
                <a:latin typeface="Lucida Sans Unicode"/>
                <a:cs typeface="Lucida Sans Unicode"/>
              </a:rPr>
              <a:t>&amp;</a:t>
            </a:r>
            <a:r>
              <a:rPr dirty="0" smtClean="0" sz="2200" spc="-5">
                <a:latin typeface="Lucida Sans Unicode"/>
                <a:cs typeface="Lucida Sans Unicode"/>
              </a:rPr>
              <a:t> </a:t>
            </a:r>
            <a:r>
              <a:rPr dirty="0" smtClean="0" sz="2200" spc="-10">
                <a:latin typeface="Lucida Sans Unicode"/>
                <a:cs typeface="Lucida Sans Unicode"/>
              </a:rPr>
              <a:t>r</a:t>
            </a:r>
            <a:r>
              <a:rPr dirty="0" smtClean="0" sz="2200" spc="-10">
                <a:latin typeface="Lucida Sans Unicode"/>
                <a:cs typeface="Lucida Sans Unicode"/>
              </a:rPr>
              <a:t>u</a:t>
            </a:r>
            <a:r>
              <a:rPr dirty="0" smtClean="0" sz="2200" spc="-15">
                <a:latin typeface="Lucida Sans Unicode"/>
                <a:cs typeface="Lucida Sans Unicode"/>
              </a:rPr>
              <a:t>m)</a:t>
            </a:r>
            <a:r>
              <a:rPr dirty="0" smtClean="0" sz="2200" spc="-15">
                <a:latin typeface="Lucida Sans Unicode"/>
                <a:cs typeface="Lucida Sans Unicode"/>
              </a:rPr>
              <a:t> </a:t>
            </a:r>
            <a:r>
              <a:rPr dirty="0" smtClean="0" sz="2200" spc="-30">
                <a:latin typeface="Lucida Sans Unicode"/>
                <a:cs typeface="Lucida Sans Unicode"/>
              </a:rPr>
              <a:t>o</a:t>
            </a:r>
            <a:r>
              <a:rPr dirty="0" smtClean="0" sz="2200" spc="-10">
                <a:latin typeface="Lucida Sans Unicode"/>
                <a:cs typeface="Lucida Sans Unicode"/>
              </a:rPr>
              <a:t>f</a:t>
            </a:r>
            <a:r>
              <a:rPr dirty="0" smtClean="0" sz="2200" spc="-25">
                <a:latin typeface="Lucida Sans Unicode"/>
                <a:cs typeface="Lucida Sans Unicode"/>
              </a:rPr>
              <a:t>t</a:t>
            </a:r>
            <a:r>
              <a:rPr dirty="0" smtClean="0" sz="2200" spc="-15">
                <a:latin typeface="Lucida Sans Unicode"/>
                <a:cs typeface="Lucida Sans Unicode"/>
              </a:rPr>
              <a:t>en</a:t>
            </a:r>
            <a:r>
              <a:rPr dirty="0" smtClean="0" sz="2200" spc="25">
                <a:latin typeface="Lucida Sans Unicode"/>
                <a:cs typeface="Lucida Sans Unicode"/>
              </a:rPr>
              <a:t> </a:t>
            </a:r>
            <a:r>
              <a:rPr dirty="0" smtClean="0" sz="2200" spc="-15">
                <a:latin typeface="Lucida Sans Unicode"/>
                <a:cs typeface="Lucida Sans Unicode"/>
              </a:rPr>
              <a:t>0g</a:t>
            </a:r>
            <a:r>
              <a:rPr dirty="0" smtClean="0" sz="2200" spc="10">
                <a:latin typeface="Lucida Sans Unicode"/>
                <a:cs typeface="Lucida Sans Unicode"/>
              </a:rPr>
              <a:t> </a:t>
            </a:r>
            <a:r>
              <a:rPr dirty="0" smtClean="0" sz="2200" spc="-15">
                <a:latin typeface="Lucida Sans Unicode"/>
                <a:cs typeface="Lucida Sans Unicode"/>
              </a:rPr>
              <a:t>as</a:t>
            </a:r>
            <a:r>
              <a:rPr dirty="0" smtClean="0" sz="2200" spc="-15">
                <a:latin typeface="Lucida Sans Unicode"/>
                <a:cs typeface="Lucida Sans Unicode"/>
              </a:rPr>
              <a:t> </a:t>
            </a:r>
            <a:r>
              <a:rPr dirty="0" smtClean="0" sz="2200" spc="-15">
                <a:latin typeface="Lucida Sans Unicode"/>
                <a:cs typeface="Lucida Sans Unicode"/>
              </a:rPr>
              <a:t>highly</a:t>
            </a:r>
            <a:endParaRPr sz="2200">
              <a:latin typeface="Lucida Sans Unicode"/>
              <a:cs typeface="Lucida Sans Unicode"/>
            </a:endParaRPr>
          </a:p>
          <a:p>
            <a:pPr marL="12700">
              <a:lnSpc>
                <a:spcPts val="2110"/>
              </a:lnSpc>
            </a:pPr>
            <a:r>
              <a:rPr dirty="0" smtClean="0" sz="2200" spc="-15">
                <a:latin typeface="Lucida Sans Unicode"/>
                <a:cs typeface="Lucida Sans Unicode"/>
              </a:rPr>
              <a:t>dis</a:t>
            </a:r>
            <a:r>
              <a:rPr dirty="0" smtClean="0" sz="2200" spc="-20">
                <a:latin typeface="Lucida Sans Unicode"/>
                <a:cs typeface="Lucida Sans Unicode"/>
              </a:rPr>
              <a:t>t</a:t>
            </a:r>
            <a:r>
              <a:rPr dirty="0" smtClean="0" sz="2200" spc="-10">
                <a:latin typeface="Lucida Sans Unicode"/>
                <a:cs typeface="Lucida Sans Unicode"/>
              </a:rPr>
              <a:t>illed</a:t>
            </a:r>
            <a:r>
              <a:rPr dirty="0" smtClean="0" sz="2200" spc="45">
                <a:latin typeface="Lucida Sans Unicode"/>
                <a:cs typeface="Lucida Sans Unicode"/>
              </a:rPr>
              <a:t> </a:t>
            </a:r>
            <a:r>
              <a:rPr dirty="0" smtClean="0" sz="2200" spc="-15">
                <a:latin typeface="Lucida Sans Unicode"/>
                <a:cs typeface="Lucida Sans Unicode"/>
              </a:rPr>
              <a:t>but</a:t>
            </a:r>
            <a:r>
              <a:rPr dirty="0" smtClean="0" sz="2200" spc="5">
                <a:latin typeface="Lucida Sans Unicode"/>
                <a:cs typeface="Lucida Sans Unicode"/>
              </a:rPr>
              <a:t> </a:t>
            </a:r>
            <a:r>
              <a:rPr dirty="0" smtClean="0" sz="2200" spc="-15">
                <a:latin typeface="Lucida Sans Unicode"/>
                <a:cs typeface="Lucida Sans Unicode"/>
              </a:rPr>
              <a:t>what</a:t>
            </a:r>
            <a:r>
              <a:rPr dirty="0" smtClean="0" sz="2200" spc="5">
                <a:latin typeface="Lucida Sans Unicode"/>
                <a:cs typeface="Lucida Sans Unicode"/>
              </a:rPr>
              <a:t> </a:t>
            </a:r>
            <a:r>
              <a:rPr dirty="0" smtClean="0" sz="2200" spc="-15">
                <a:latin typeface="Lucida Sans Unicode"/>
                <a:cs typeface="Lucida Sans Unicode"/>
              </a:rPr>
              <a:t>do</a:t>
            </a:r>
            <a:r>
              <a:rPr dirty="0" smtClean="0" sz="2200" spc="10">
                <a:latin typeface="Lucida Sans Unicode"/>
                <a:cs typeface="Lucida Sans Unicode"/>
              </a:rPr>
              <a:t> </a:t>
            </a:r>
            <a:r>
              <a:rPr dirty="0" smtClean="0" sz="2200" spc="-15">
                <a:latin typeface="Lucida Sans Unicode"/>
                <a:cs typeface="Lucida Sans Unicode"/>
              </a:rPr>
              <a:t>you</a:t>
            </a:r>
            <a:r>
              <a:rPr dirty="0" smtClean="0" sz="2200" spc="-15">
                <a:latin typeface="Lucida Sans Unicode"/>
                <a:cs typeface="Lucida Sans Unicode"/>
              </a:rPr>
              <a:t> </a:t>
            </a:r>
            <a:r>
              <a:rPr dirty="0" smtClean="0" sz="2200" spc="-15">
                <a:latin typeface="Lucida Sans Unicode"/>
                <a:cs typeface="Lucida Sans Unicode"/>
              </a:rPr>
              <a:t>add</a:t>
            </a:r>
            <a:r>
              <a:rPr dirty="0" smtClean="0" sz="2200" spc="15">
                <a:latin typeface="Lucida Sans Unicode"/>
                <a:cs typeface="Lucida Sans Unicode"/>
              </a:rPr>
              <a:t> </a:t>
            </a:r>
            <a:r>
              <a:rPr dirty="0" smtClean="0" sz="2200" spc="-15">
                <a:latin typeface="Lucida Sans Unicode"/>
                <a:cs typeface="Lucida Sans Unicode"/>
              </a:rPr>
              <a:t>to</a:t>
            </a:r>
            <a:r>
              <a:rPr dirty="0" smtClean="0" sz="2200" spc="-15">
                <a:latin typeface="Lucida Sans Unicode"/>
                <a:cs typeface="Lucida Sans Unicode"/>
              </a:rPr>
              <a:t> </a:t>
            </a:r>
            <a:r>
              <a:rPr dirty="0" smtClean="0" sz="2200" spc="-15">
                <a:latin typeface="Lucida Sans Unicode"/>
                <a:cs typeface="Lucida Sans Unicode"/>
              </a:rPr>
              <a:t>them?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13359" y="370331"/>
            <a:ext cx="6437375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523240" y="2092453"/>
          <a:ext cx="6843882" cy="23205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13480"/>
                <a:gridCol w="2154614"/>
                <a:gridCol w="2175788"/>
              </a:tblGrid>
              <a:tr h="362465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  <a:tabLst>
                          <a:tab pos="672465" algn="l"/>
                        </a:tabLst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Dry</a:t>
                      </a: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	</a:t>
                      </a: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wine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200ml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4455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1</a:t>
                      </a:r>
                      <a:r>
                        <a:rPr dirty="0" smtClean="0" sz="2200" spc="-5">
                          <a:latin typeface="Lucida Sans Unicode"/>
                          <a:cs typeface="Lucida Sans Unicode"/>
                        </a:rPr>
                        <a:t>g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-2g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</a:tr>
              <a:tr h="318472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Medi</a:t>
                      </a:r>
                      <a:r>
                        <a:rPr dirty="0" smtClean="0" sz="2200" spc="5">
                          <a:latin typeface="Lucida Sans Unicode"/>
                          <a:cs typeface="Lucida Sans Unicode"/>
                        </a:rPr>
                        <a:t>u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m</a:t>
                      </a:r>
                      <a:r>
                        <a:rPr dirty="0" smtClean="0" sz="2200" spc="1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wine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2</a:t>
                      </a:r>
                      <a:r>
                        <a:rPr dirty="0" smtClean="0" sz="2200" spc="5">
                          <a:latin typeface="Lucida Sans Unicode"/>
                          <a:cs typeface="Lucida Sans Unicode"/>
                        </a:rPr>
                        <a:t>0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0ml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4455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5-10g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</a:tr>
              <a:tr h="319277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Beer/Lager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1</a:t>
                      </a:r>
                      <a:r>
                        <a:rPr dirty="0" smtClean="0" sz="2200" spc="-5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pi</a:t>
                      </a:r>
                      <a:r>
                        <a:rPr dirty="0" smtClean="0" sz="2200" spc="5">
                          <a:latin typeface="Lucida Sans Unicode"/>
                          <a:cs typeface="Lucida Sans Unicode"/>
                        </a:rPr>
                        <a:t>n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t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4455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1</a:t>
                      </a:r>
                      <a:r>
                        <a:rPr dirty="0" smtClean="0" sz="2200" spc="5">
                          <a:latin typeface="Lucida Sans Unicode"/>
                          <a:cs typeface="Lucida Sans Unicode"/>
                        </a:rPr>
                        <a:t>0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g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-15g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</a:tr>
              <a:tr h="319277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Stout</a:t>
                      </a:r>
                      <a:r>
                        <a:rPr dirty="0" smtClean="0" sz="2200" spc="-10">
                          <a:latin typeface="Lucida Sans Unicode"/>
                          <a:cs typeface="Lucida Sans Unicode"/>
                        </a:rPr>
                        <a:t>s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/Gui</a:t>
                      </a:r>
                      <a:r>
                        <a:rPr dirty="0" smtClean="0" sz="2200" spc="5">
                          <a:latin typeface="Lucida Sans Unicode"/>
                          <a:cs typeface="Lucida Sans Unicode"/>
                        </a:rPr>
                        <a:t>n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ness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1</a:t>
                      </a:r>
                      <a:r>
                        <a:rPr dirty="0" smtClean="0" sz="2200" spc="-5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pi</a:t>
                      </a:r>
                      <a:r>
                        <a:rPr dirty="0" smtClean="0" sz="2200" spc="5">
                          <a:latin typeface="Lucida Sans Unicode"/>
                          <a:cs typeface="Lucida Sans Unicode"/>
                        </a:rPr>
                        <a:t>n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t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41275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20g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</a:tr>
              <a:tr h="318642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Dry</a:t>
                      </a:r>
                      <a:r>
                        <a:rPr dirty="0" smtClean="0" sz="2200" spc="1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Cider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1</a:t>
                      </a:r>
                      <a:r>
                        <a:rPr dirty="0" smtClean="0" sz="2200" spc="-5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pi</a:t>
                      </a:r>
                      <a:r>
                        <a:rPr dirty="0" smtClean="0" sz="2200" spc="5">
                          <a:latin typeface="Lucida Sans Unicode"/>
                          <a:cs typeface="Lucida Sans Unicode"/>
                        </a:rPr>
                        <a:t>n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t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41275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15g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</a:tr>
              <a:tr h="319405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Sweet</a:t>
                      </a:r>
                      <a:r>
                        <a:rPr dirty="0" smtClean="0" sz="2200" spc="2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Cider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1</a:t>
                      </a:r>
                      <a:r>
                        <a:rPr dirty="0" smtClean="0" sz="2200" spc="-5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pi</a:t>
                      </a:r>
                      <a:r>
                        <a:rPr dirty="0" smtClean="0" sz="2200" spc="5">
                          <a:latin typeface="Lucida Sans Unicode"/>
                          <a:cs typeface="Lucida Sans Unicode"/>
                        </a:rPr>
                        <a:t>n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t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41275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25g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</a:tr>
              <a:tr h="362965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Alcop</a:t>
                      </a:r>
                      <a:r>
                        <a:rPr dirty="0" smtClean="0" sz="2200" spc="-15">
                          <a:latin typeface="Lucida Sans Unicode"/>
                          <a:cs typeface="Lucida Sans Unicode"/>
                        </a:rPr>
                        <a:t>o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ps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1</a:t>
                      </a:r>
                      <a:r>
                        <a:rPr dirty="0" smtClean="0" sz="2200" spc="-5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bot</a:t>
                      </a:r>
                      <a:r>
                        <a:rPr dirty="0" smtClean="0" sz="2200" spc="-15">
                          <a:latin typeface="Lucida Sans Unicode"/>
                          <a:cs typeface="Lucida Sans Unicode"/>
                        </a:rPr>
                        <a:t>t</a:t>
                      </a:r>
                      <a:r>
                        <a:rPr dirty="0" smtClean="0" sz="2200" spc="0">
                          <a:latin typeface="Lucida Sans Unicode"/>
                          <a:cs typeface="Lucida Sans Unicode"/>
                        </a:rPr>
                        <a:t>le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44550">
                        <a:lnSpc>
                          <a:spcPct val="100000"/>
                        </a:lnSpc>
                      </a:pPr>
                      <a:r>
                        <a:rPr dirty="0" smtClean="0" sz="2200">
                          <a:latin typeface="Lucida Sans Unicode"/>
                          <a:cs typeface="Lucida Sans Unicode"/>
                        </a:rPr>
                        <a:t>15-30g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3359" y="370331"/>
            <a:ext cx="4908804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640332" y="1047830"/>
            <a:ext cx="5883910" cy="56935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78534"/>
            <a:ext cx="2026920" cy="441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15">
                <a:latin typeface="Lucida Sans Unicode"/>
                <a:cs typeface="Lucida Sans Unicode"/>
              </a:rPr>
              <a:t>Eating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Out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668" y="1935098"/>
            <a:ext cx="6158230" cy="39490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524510" indent="-228600">
              <a:lnSpc>
                <a:spcPct val="100000"/>
              </a:lnSpc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Com</a:t>
            </a:r>
            <a:r>
              <a:rPr dirty="0" smtClean="0" sz="2300" spc="-10">
                <a:latin typeface="Lucida Sans Unicode"/>
                <a:cs typeface="Lucida Sans Unicode"/>
              </a:rPr>
              <a:t>m</a:t>
            </a:r>
            <a:r>
              <a:rPr dirty="0" smtClean="0" sz="2300" spc="0">
                <a:latin typeface="Lucida Sans Unicode"/>
                <a:cs typeface="Lucida Sans Unicode"/>
              </a:rPr>
              <a:t>on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Q</a:t>
            </a:r>
            <a:r>
              <a:rPr dirty="0" smtClean="0" sz="2300" spc="-10">
                <a:latin typeface="Lucida Sans Unicode"/>
                <a:cs typeface="Lucida Sans Unicode"/>
              </a:rPr>
              <a:t>u</a:t>
            </a:r>
            <a:r>
              <a:rPr dirty="0" smtClean="0" sz="2300" spc="0">
                <a:latin typeface="Lucida Sans Unicode"/>
                <a:cs typeface="Lucida Sans Unicode"/>
              </a:rPr>
              <a:t>estions</a:t>
            </a:r>
            <a:endParaRPr sz="23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D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scussion</a:t>
            </a:r>
            <a:r>
              <a:rPr dirty="0" smtClean="0" sz="2300" spc="-4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Points &amp;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Solut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ons</a:t>
            </a:r>
            <a:endParaRPr sz="23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Carb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Counting</a:t>
            </a:r>
            <a:endParaRPr sz="23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Tips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when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eat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ng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out</a:t>
            </a:r>
            <a:endParaRPr sz="23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4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Al</a:t>
            </a:r>
            <a:r>
              <a:rPr dirty="0" smtClean="0" sz="2700" spc="-10">
                <a:latin typeface="Lucida Sans Unicode"/>
                <a:cs typeface="Lucida Sans Unicode"/>
              </a:rPr>
              <a:t>c</a:t>
            </a:r>
            <a:r>
              <a:rPr dirty="0" smtClean="0" sz="2700" spc="0">
                <a:latin typeface="Lucida Sans Unicode"/>
                <a:cs typeface="Lucida Sans Unicode"/>
              </a:rPr>
              <a:t>ohol</a:t>
            </a:r>
            <a:endParaRPr sz="27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65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What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to </a:t>
            </a:r>
            <a:r>
              <a:rPr dirty="0" smtClean="0" sz="2300" spc="-10">
                <a:latin typeface="Lucida Sans Unicode"/>
                <a:cs typeface="Lucida Sans Unicode"/>
              </a:rPr>
              <a:t>c</a:t>
            </a:r>
            <a:r>
              <a:rPr dirty="0" smtClean="0" sz="2300" spc="0">
                <a:latin typeface="Lucida Sans Unicode"/>
                <a:cs typeface="Lucida Sans Unicode"/>
              </a:rPr>
              <a:t>onsi</a:t>
            </a:r>
            <a:r>
              <a:rPr dirty="0" smtClean="0" sz="2300" spc="5">
                <a:latin typeface="Lucida Sans Unicode"/>
                <a:cs typeface="Lucida Sans Unicode"/>
              </a:rPr>
              <a:t>d</a:t>
            </a:r>
            <a:r>
              <a:rPr dirty="0" smtClean="0" sz="2300" spc="0">
                <a:latin typeface="Lucida Sans Unicode"/>
                <a:cs typeface="Lucida Sans Unicode"/>
              </a:rPr>
              <a:t>er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when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d</a:t>
            </a:r>
            <a:r>
              <a:rPr dirty="0" smtClean="0" sz="2300" spc="5">
                <a:latin typeface="Lucida Sans Unicode"/>
                <a:cs typeface="Lucida Sans Unicode"/>
              </a:rPr>
              <a:t>r</a:t>
            </a:r>
            <a:r>
              <a:rPr dirty="0" smtClean="0" sz="2300" spc="0">
                <a:latin typeface="Lucida Sans Unicode"/>
                <a:cs typeface="Lucida Sans Unicode"/>
              </a:rPr>
              <a:t>inking</a:t>
            </a:r>
            <a:r>
              <a:rPr dirty="0" smtClean="0" sz="2300" spc="-3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alcohol</a:t>
            </a:r>
            <a:endParaRPr sz="23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D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scussion</a:t>
            </a:r>
            <a:r>
              <a:rPr dirty="0" smtClean="0" sz="2300" spc="-4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Points &amp;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Solut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ons</a:t>
            </a:r>
            <a:endParaRPr sz="23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Carb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contents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of co</a:t>
            </a:r>
            <a:r>
              <a:rPr dirty="0" smtClean="0" sz="2300" spc="-10">
                <a:latin typeface="Lucida Sans Unicode"/>
                <a:cs typeface="Lucida Sans Unicode"/>
              </a:rPr>
              <a:t>m</a:t>
            </a:r>
            <a:r>
              <a:rPr dirty="0" smtClean="0" sz="2300" spc="0">
                <a:latin typeface="Lucida Sans Unicode"/>
                <a:cs typeface="Lucida Sans Unicode"/>
              </a:rPr>
              <a:t>mon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d</a:t>
            </a:r>
            <a:r>
              <a:rPr dirty="0" smtClean="0" sz="2300" spc="5">
                <a:latin typeface="Lucida Sans Unicode"/>
                <a:cs typeface="Lucida Sans Unicode"/>
              </a:rPr>
              <a:t>r</a:t>
            </a:r>
            <a:r>
              <a:rPr dirty="0" smtClean="0" sz="2300" spc="0">
                <a:latin typeface="Lucida Sans Unicode"/>
                <a:cs typeface="Lucida Sans Unicode"/>
              </a:rPr>
              <a:t>inks</a:t>
            </a:r>
            <a:endParaRPr sz="23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-10">
                <a:latin typeface="Lucida Sans Unicode"/>
                <a:cs typeface="Lucida Sans Unicode"/>
              </a:rPr>
              <a:t>A</a:t>
            </a:r>
            <a:r>
              <a:rPr dirty="0" smtClean="0" sz="2300" spc="0">
                <a:latin typeface="Lucida Sans Unicode"/>
                <a:cs typeface="Lucida Sans Unicode"/>
              </a:rPr>
              <a:t>lcohol</a:t>
            </a:r>
            <a:r>
              <a:rPr dirty="0" smtClean="0" sz="2300" spc="-3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co</a:t>
            </a:r>
            <a:r>
              <a:rPr dirty="0" smtClean="0" sz="2300" spc="-10">
                <a:latin typeface="Lucida Sans Unicode"/>
                <a:cs typeface="Lucida Sans Unicode"/>
              </a:rPr>
              <a:t>n</a:t>
            </a:r>
            <a:r>
              <a:rPr dirty="0" smtClean="0" sz="2300" spc="0">
                <a:latin typeface="Lucida Sans Unicode"/>
                <a:cs typeface="Lucida Sans Unicode"/>
              </a:rPr>
              <a:t>tents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of </a:t>
            </a:r>
            <a:r>
              <a:rPr dirty="0" smtClean="0" sz="2300" spc="-15">
                <a:latin typeface="Lucida Sans Unicode"/>
                <a:cs typeface="Lucida Sans Unicode"/>
              </a:rPr>
              <a:t>c</a:t>
            </a:r>
            <a:r>
              <a:rPr dirty="0" smtClean="0" sz="2300" spc="0">
                <a:latin typeface="Lucida Sans Unicode"/>
                <a:cs typeface="Lucida Sans Unicode"/>
              </a:rPr>
              <a:t>om</a:t>
            </a:r>
            <a:r>
              <a:rPr dirty="0" smtClean="0" sz="2300" spc="-15">
                <a:latin typeface="Lucida Sans Unicode"/>
                <a:cs typeface="Lucida Sans Unicode"/>
              </a:rPr>
              <a:t>m</a:t>
            </a:r>
            <a:r>
              <a:rPr dirty="0" smtClean="0" sz="2300" spc="0">
                <a:latin typeface="Lucida Sans Unicode"/>
                <a:cs typeface="Lucida Sans Unicode"/>
              </a:rPr>
              <a:t>on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dr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n</a:t>
            </a:r>
            <a:r>
              <a:rPr dirty="0" smtClean="0" sz="2300" spc="-10">
                <a:latin typeface="Lucida Sans Unicode"/>
                <a:cs typeface="Lucida Sans Unicode"/>
              </a:rPr>
              <a:t>k</a:t>
            </a:r>
            <a:r>
              <a:rPr dirty="0" smtClean="0" sz="2300" spc="0">
                <a:latin typeface="Lucida Sans Unicode"/>
                <a:cs typeface="Lucida Sans Unicode"/>
              </a:rPr>
              <a:t>s</a:t>
            </a:r>
            <a:endParaRPr sz="23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10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t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ps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when</a:t>
            </a:r>
            <a:r>
              <a:rPr dirty="0" smtClean="0" sz="2300" spc="-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d</a:t>
            </a:r>
            <a:r>
              <a:rPr dirty="0" smtClean="0" sz="2300" spc="5">
                <a:latin typeface="Lucida Sans Unicode"/>
                <a:cs typeface="Lucida Sans Unicode"/>
              </a:rPr>
              <a:t>r</a:t>
            </a:r>
            <a:r>
              <a:rPr dirty="0" smtClean="0" sz="2300" spc="0">
                <a:latin typeface="Lucida Sans Unicode"/>
                <a:cs typeface="Lucida Sans Unicode"/>
              </a:rPr>
              <a:t>inking</a:t>
            </a:r>
            <a:r>
              <a:rPr dirty="0" smtClean="0" sz="2300" spc="-3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alcohol</a:t>
            </a:r>
            <a:endParaRPr sz="23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3359" y="370331"/>
            <a:ext cx="3579876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96821"/>
            <a:ext cx="7955280" cy="42652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68605" marR="768350" indent="-256540">
              <a:lnSpc>
                <a:spcPts val="2700"/>
              </a:lnSpc>
              <a:tabLst>
                <a:tab pos="268605" algn="l"/>
              </a:tabLst>
            </a:pPr>
            <a:r>
              <a:rPr dirty="0" smtClean="0" sz="1700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700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500" spc="-15">
                <a:latin typeface="Lucida Sans Unicode"/>
                <a:cs typeface="Lucida Sans Unicode"/>
              </a:rPr>
              <a:t>Ensure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10">
                <a:latin typeface="Lucida Sans Unicode"/>
                <a:cs typeface="Lucida Sans Unicode"/>
              </a:rPr>
              <a:t>it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0">
                <a:latin typeface="Lucida Sans Unicode"/>
                <a:cs typeface="Lucida Sans Unicode"/>
              </a:rPr>
              <a:t>is</a:t>
            </a:r>
            <a:r>
              <a:rPr dirty="0" smtClean="0" sz="2500" spc="-10">
                <a:latin typeface="Lucida Sans Unicode"/>
                <a:cs typeface="Lucida Sans Unicode"/>
              </a:rPr>
              <a:t> </a:t>
            </a:r>
            <a:r>
              <a:rPr dirty="0" smtClean="0" sz="2500" spc="-20">
                <a:latin typeface="Lucida Sans Unicode"/>
                <a:cs typeface="Lucida Sans Unicode"/>
              </a:rPr>
              <a:t>deemed</a:t>
            </a:r>
            <a:r>
              <a:rPr dirty="0" smtClean="0" sz="2500" spc="-20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medically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safe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for</a:t>
            </a:r>
            <a:r>
              <a:rPr dirty="0" smtClean="0" sz="2500" spc="10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you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to</a:t>
            </a:r>
            <a:r>
              <a:rPr dirty="0" smtClean="0" sz="2500" spc="-15">
                <a:latin typeface="Lucida Sans Unicode"/>
                <a:cs typeface="Lucida Sans Unicode"/>
              </a:rPr>
              <a:t> c</a:t>
            </a:r>
            <a:r>
              <a:rPr dirty="0" smtClean="0" sz="2500" spc="-15">
                <a:latin typeface="Lucida Sans Unicode"/>
                <a:cs typeface="Lucida Sans Unicode"/>
              </a:rPr>
              <a:t>o</a:t>
            </a:r>
            <a:r>
              <a:rPr dirty="0" smtClean="0" sz="2500" spc="-15">
                <a:latin typeface="Lucida Sans Unicode"/>
                <a:cs typeface="Lucida Sans Unicode"/>
              </a:rPr>
              <a:t>nsu</a:t>
            </a:r>
            <a:r>
              <a:rPr dirty="0" smtClean="0" sz="2500" spc="-30">
                <a:latin typeface="Lucida Sans Unicode"/>
                <a:cs typeface="Lucida Sans Unicode"/>
              </a:rPr>
              <a:t>m</a:t>
            </a:r>
            <a:r>
              <a:rPr dirty="0" smtClean="0" sz="2500" spc="-15">
                <a:latin typeface="Lucida Sans Unicode"/>
                <a:cs typeface="Lucida Sans Unicode"/>
              </a:rPr>
              <a:t>e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al</a:t>
            </a:r>
            <a:r>
              <a:rPr dirty="0" smtClean="0" sz="2500" spc="-10">
                <a:latin typeface="Lucida Sans Unicode"/>
                <a:cs typeface="Lucida Sans Unicode"/>
              </a:rPr>
              <a:t>c</a:t>
            </a:r>
            <a:r>
              <a:rPr dirty="0" smtClean="0" sz="2500" spc="-15">
                <a:latin typeface="Lucida Sans Unicode"/>
                <a:cs typeface="Lucida Sans Unicode"/>
              </a:rPr>
              <a:t>ohol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  <a:tabLst>
                <a:tab pos="268605" algn="l"/>
              </a:tabLst>
            </a:pPr>
            <a:r>
              <a:rPr dirty="0" smtClean="0" sz="1700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700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500" spc="-15">
                <a:latin typeface="Lucida Sans Unicode"/>
                <a:cs typeface="Lucida Sans Unicode"/>
              </a:rPr>
              <a:t>Gl</a:t>
            </a:r>
            <a:r>
              <a:rPr dirty="0" smtClean="0" sz="2500" spc="-30">
                <a:latin typeface="Lucida Sans Unicode"/>
                <a:cs typeface="Lucida Sans Unicode"/>
              </a:rPr>
              <a:t>u</a:t>
            </a:r>
            <a:r>
              <a:rPr dirty="0" smtClean="0" sz="2500" spc="-15">
                <a:latin typeface="Lucida Sans Unicode"/>
                <a:cs typeface="Lucida Sans Unicode"/>
              </a:rPr>
              <a:t>cagon</a:t>
            </a:r>
            <a:r>
              <a:rPr dirty="0" smtClean="0" sz="2500" spc="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will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not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5">
                <a:latin typeface="Lucida Sans Unicode"/>
                <a:cs typeface="Lucida Sans Unicode"/>
              </a:rPr>
              <a:t>t</a:t>
            </a:r>
            <a:r>
              <a:rPr dirty="0" smtClean="0" sz="2500" spc="-15">
                <a:latin typeface="Lucida Sans Unicode"/>
                <a:cs typeface="Lucida Sans Unicode"/>
              </a:rPr>
              <a:t>reat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alcohol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induced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hypos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8605" algn="l"/>
              </a:tabLst>
            </a:pPr>
            <a:r>
              <a:rPr dirty="0" smtClean="0" sz="1700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700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500" spc="-15">
                <a:latin typeface="Lucida Sans Unicode"/>
                <a:cs typeface="Lucida Sans Unicode"/>
              </a:rPr>
              <a:t>Carry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ID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68605" algn="l"/>
              </a:tabLst>
            </a:pPr>
            <a:r>
              <a:rPr dirty="0" smtClean="0" sz="1700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700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500" spc="-20">
                <a:latin typeface="Lucida Sans Unicode"/>
                <a:cs typeface="Lucida Sans Unicode"/>
              </a:rPr>
              <a:t>Know</a:t>
            </a:r>
            <a:r>
              <a:rPr dirty="0" smtClean="0" sz="2500" spc="10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your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drinks</a:t>
            </a:r>
            <a:r>
              <a:rPr dirty="0" smtClean="0" sz="2500" spc="2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–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alc</a:t>
            </a:r>
            <a:r>
              <a:rPr dirty="0" smtClean="0" sz="2500" spc="-15">
                <a:latin typeface="Lucida Sans Unicode"/>
                <a:cs typeface="Lucida Sans Unicode"/>
              </a:rPr>
              <a:t>o</a:t>
            </a:r>
            <a:r>
              <a:rPr dirty="0" smtClean="0" sz="2500" spc="-15">
                <a:latin typeface="Lucida Sans Unicode"/>
                <a:cs typeface="Lucida Sans Unicode"/>
              </a:rPr>
              <a:t>hol/carb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0">
                <a:latin typeface="Lucida Sans Unicode"/>
                <a:cs typeface="Lucida Sans Unicode"/>
              </a:rPr>
              <a:t>c</a:t>
            </a:r>
            <a:r>
              <a:rPr dirty="0" smtClean="0" sz="2500" spc="-15">
                <a:latin typeface="Lucida Sans Unicode"/>
                <a:cs typeface="Lucida Sans Unicode"/>
              </a:rPr>
              <a:t>ontent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8605" algn="l"/>
              </a:tabLst>
            </a:pPr>
            <a:r>
              <a:rPr dirty="0" smtClean="0" sz="1700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700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500" spc="-15">
                <a:latin typeface="Lucida Sans Unicode"/>
                <a:cs typeface="Lucida Sans Unicode"/>
              </a:rPr>
              <a:t>Edu</a:t>
            </a:r>
            <a:r>
              <a:rPr dirty="0" smtClean="0" sz="2500" spc="-10">
                <a:latin typeface="Lucida Sans Unicode"/>
                <a:cs typeface="Lucida Sans Unicode"/>
              </a:rPr>
              <a:t>c</a:t>
            </a:r>
            <a:r>
              <a:rPr dirty="0" smtClean="0" sz="2500" spc="-15">
                <a:latin typeface="Lucida Sans Unicode"/>
                <a:cs typeface="Lucida Sans Unicode"/>
              </a:rPr>
              <a:t>ate</a:t>
            </a:r>
            <a:r>
              <a:rPr dirty="0" smtClean="0" sz="2500" spc="-20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your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0">
                <a:latin typeface="Lucida Sans Unicode"/>
                <a:cs typeface="Lucida Sans Unicode"/>
              </a:rPr>
              <a:t>fr</a:t>
            </a:r>
            <a:r>
              <a:rPr dirty="0" smtClean="0" sz="2500" spc="-20">
                <a:latin typeface="Lucida Sans Unicode"/>
                <a:cs typeface="Lucida Sans Unicode"/>
              </a:rPr>
              <a:t>i</a:t>
            </a:r>
            <a:r>
              <a:rPr dirty="0" smtClean="0" sz="2500" spc="-15">
                <a:latin typeface="Lucida Sans Unicode"/>
                <a:cs typeface="Lucida Sans Unicode"/>
              </a:rPr>
              <a:t>ends/fam</a:t>
            </a:r>
            <a:r>
              <a:rPr dirty="0" smtClean="0" sz="2500" spc="-20">
                <a:latin typeface="Lucida Sans Unicode"/>
                <a:cs typeface="Lucida Sans Unicode"/>
              </a:rPr>
              <a:t>i</a:t>
            </a:r>
            <a:r>
              <a:rPr dirty="0" smtClean="0" sz="2500" spc="-10">
                <a:latin typeface="Lucida Sans Unicode"/>
                <a:cs typeface="Lucida Sans Unicode"/>
              </a:rPr>
              <a:t>ly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8605" algn="l"/>
              </a:tabLst>
            </a:pPr>
            <a:r>
              <a:rPr dirty="0" smtClean="0" sz="1700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700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500" spc="-15">
                <a:latin typeface="Lucida Sans Unicode"/>
                <a:cs typeface="Lucida Sans Unicode"/>
              </a:rPr>
              <a:t>Eat!</a:t>
            </a:r>
            <a:r>
              <a:rPr dirty="0" smtClean="0" sz="2500" spc="-2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–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think</a:t>
            </a:r>
            <a:r>
              <a:rPr dirty="0" smtClean="0" sz="2500" spc="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carbs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68605" algn="l"/>
              </a:tabLst>
            </a:pPr>
            <a:r>
              <a:rPr dirty="0" smtClean="0" sz="1700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700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500" spc="-15">
                <a:latin typeface="Lucida Sans Unicode"/>
                <a:cs typeface="Lucida Sans Unicode"/>
              </a:rPr>
              <a:t>Be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prepared</a:t>
            </a:r>
            <a:r>
              <a:rPr dirty="0" smtClean="0" sz="2500" spc="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–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meter,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hypo</a:t>
            </a:r>
            <a:r>
              <a:rPr dirty="0" smtClean="0" sz="2500" spc="-10">
                <a:latin typeface="Lucida Sans Unicode"/>
                <a:cs typeface="Lucida Sans Unicode"/>
              </a:rPr>
              <a:t> </a:t>
            </a:r>
            <a:r>
              <a:rPr dirty="0" smtClean="0" sz="2500" spc="-10">
                <a:latin typeface="Lucida Sans Unicode"/>
                <a:cs typeface="Lucida Sans Unicode"/>
              </a:rPr>
              <a:t>kit,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ha</a:t>
            </a:r>
            <a:r>
              <a:rPr dirty="0" smtClean="0" sz="2500" spc="-10">
                <a:latin typeface="Lucida Sans Unicode"/>
                <a:cs typeface="Lucida Sans Unicode"/>
              </a:rPr>
              <a:t>v</a:t>
            </a:r>
            <a:r>
              <a:rPr dirty="0" smtClean="0" sz="2500" spc="-15">
                <a:latin typeface="Lucida Sans Unicode"/>
                <a:cs typeface="Lucida Sans Unicode"/>
              </a:rPr>
              <a:t>e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a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plan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in</a:t>
            </a:r>
            <a:r>
              <a:rPr dirty="0" smtClean="0" sz="2500" spc="10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case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8605" algn="l"/>
              </a:tabLst>
            </a:pPr>
            <a:r>
              <a:rPr dirty="0" smtClean="0" sz="1700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700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500" spc="-15">
                <a:latin typeface="Lucida Sans Unicode"/>
                <a:cs typeface="Lucida Sans Unicode"/>
              </a:rPr>
              <a:t>Test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your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blo</a:t>
            </a:r>
            <a:r>
              <a:rPr dirty="0" smtClean="0" sz="2500" spc="-15">
                <a:latin typeface="Lucida Sans Unicode"/>
                <a:cs typeface="Lucida Sans Unicode"/>
              </a:rPr>
              <a:t>o</a:t>
            </a:r>
            <a:r>
              <a:rPr dirty="0" smtClean="0" sz="2500" spc="-20">
                <a:latin typeface="Lucida Sans Unicode"/>
                <a:cs typeface="Lucida Sans Unicode"/>
              </a:rPr>
              <a:t>d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8605" algn="l"/>
              </a:tabLst>
            </a:pPr>
            <a:r>
              <a:rPr dirty="0" smtClean="0" sz="1700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700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500" spc="-15">
                <a:latin typeface="Lucida Sans Unicode"/>
                <a:cs typeface="Lucida Sans Unicode"/>
              </a:rPr>
              <a:t>Exer</a:t>
            </a:r>
            <a:r>
              <a:rPr dirty="0" smtClean="0" sz="2500" spc="-10">
                <a:latin typeface="Lucida Sans Unicode"/>
                <a:cs typeface="Lucida Sans Unicode"/>
              </a:rPr>
              <a:t>c</a:t>
            </a:r>
            <a:r>
              <a:rPr dirty="0" smtClean="0" sz="2500" spc="-15">
                <a:latin typeface="Lucida Sans Unicode"/>
                <a:cs typeface="Lucida Sans Unicode"/>
              </a:rPr>
              <a:t>ise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20">
                <a:latin typeface="Lucida Sans Unicode"/>
                <a:cs typeface="Lucida Sans Unicode"/>
              </a:rPr>
              <a:t>&amp;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alcohol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don’t</a:t>
            </a:r>
            <a:r>
              <a:rPr dirty="0" smtClean="0" sz="2500" spc="-15">
                <a:latin typeface="Lucida Sans Unicode"/>
                <a:cs typeface="Lucida Sans Unicode"/>
              </a:rPr>
              <a:t> </a:t>
            </a:r>
            <a:r>
              <a:rPr dirty="0" smtClean="0" sz="2500" spc="-20">
                <a:latin typeface="Lucida Sans Unicode"/>
                <a:cs typeface="Lucida Sans Unicode"/>
              </a:rPr>
              <a:t>mix</a:t>
            </a:r>
            <a:r>
              <a:rPr dirty="0" smtClean="0" sz="2500" spc="10">
                <a:latin typeface="Lucida Sans Unicode"/>
                <a:cs typeface="Lucida Sans Unicode"/>
              </a:rPr>
              <a:t> </a:t>
            </a:r>
            <a:r>
              <a:rPr dirty="0" smtClean="0" sz="2500" spc="-20">
                <a:latin typeface="Lucida Sans Unicode"/>
                <a:cs typeface="Lucida Sans Unicode"/>
              </a:rPr>
              <a:t>we</a:t>
            </a:r>
            <a:r>
              <a:rPr dirty="0" smtClean="0" sz="2500" spc="-20">
                <a:latin typeface="Lucida Sans Unicode"/>
                <a:cs typeface="Lucida Sans Unicode"/>
              </a:rPr>
              <a:t>l</a:t>
            </a:r>
            <a:r>
              <a:rPr dirty="0" smtClean="0" sz="2500" spc="-10">
                <a:latin typeface="Lucida Sans Unicode"/>
                <a:cs typeface="Lucida Sans Unicode"/>
              </a:rPr>
              <a:t>l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0">
                <a:latin typeface="Lucida Sans Unicode"/>
                <a:cs typeface="Lucida Sans Unicode"/>
              </a:rPr>
              <a:t>(</a:t>
            </a:r>
            <a:r>
              <a:rPr dirty="0" smtClean="0" sz="2500" spc="-15">
                <a:latin typeface="Lucida Sans Unicode"/>
                <a:cs typeface="Lucida Sans Unicode"/>
              </a:rPr>
              <a:t>inc.</a:t>
            </a:r>
            <a:r>
              <a:rPr dirty="0" smtClean="0" sz="2500" spc="-10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dancing)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68605" algn="l"/>
              </a:tabLst>
            </a:pPr>
            <a:r>
              <a:rPr dirty="0" smtClean="0" sz="1700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700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500" spc="-15">
                <a:latin typeface="Lucida Sans Unicode"/>
                <a:cs typeface="Lucida Sans Unicode"/>
              </a:rPr>
              <a:t>After</a:t>
            </a:r>
            <a:r>
              <a:rPr dirty="0" smtClean="0" sz="2500" spc="10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the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party</a:t>
            </a:r>
            <a:r>
              <a:rPr dirty="0" smtClean="0" sz="2500" spc="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–</a:t>
            </a:r>
            <a:r>
              <a:rPr dirty="0" smtClean="0" sz="2500" spc="-10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hypos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in</a:t>
            </a:r>
            <a:r>
              <a:rPr dirty="0" smtClean="0" sz="2500" spc="-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night/day</a:t>
            </a:r>
            <a:r>
              <a:rPr dirty="0" smtClean="0" sz="2500" spc="15">
                <a:latin typeface="Lucida Sans Unicode"/>
                <a:cs typeface="Lucida Sans Unicode"/>
              </a:rPr>
              <a:t> </a:t>
            </a:r>
            <a:r>
              <a:rPr dirty="0" smtClean="0" sz="2500" spc="-15">
                <a:latin typeface="Lucida Sans Unicode"/>
                <a:cs typeface="Lucida Sans Unicode"/>
              </a:rPr>
              <a:t>after</a:t>
            </a:r>
            <a:endParaRPr sz="25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3359" y="370331"/>
            <a:ext cx="8695944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92757"/>
            <a:ext cx="7552690" cy="4316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68605" marR="555625" indent="-256540">
              <a:lnSpc>
                <a:spcPts val="2920"/>
              </a:lnSpc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You</a:t>
            </a:r>
            <a:r>
              <a:rPr dirty="0" smtClean="0" sz="2700" spc="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should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al</a:t>
            </a:r>
            <a:r>
              <a:rPr dirty="0" smtClean="0" sz="2700" spc="-35">
                <a:latin typeface="Lucida Sans Unicode"/>
                <a:cs typeface="Lucida Sans Unicode"/>
              </a:rPr>
              <a:t>w</a:t>
            </a:r>
            <a:r>
              <a:rPr dirty="0" smtClean="0" sz="2700" spc="0">
                <a:latin typeface="Lucida Sans Unicode"/>
                <a:cs typeface="Lucida Sans Unicode"/>
              </a:rPr>
              <a:t>ays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ke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your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full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dose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of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rapid</a:t>
            </a:r>
            <a:r>
              <a:rPr dirty="0" smtClean="0" sz="2700" spc="-2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acting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ins</a:t>
            </a:r>
            <a:r>
              <a:rPr dirty="0" smtClean="0" sz="2700" spc="-15">
                <a:latin typeface="Lucida Sans Unicode"/>
                <a:cs typeface="Lucida Sans Unicode"/>
              </a:rPr>
              <a:t>u</a:t>
            </a:r>
            <a:r>
              <a:rPr dirty="0" smtClean="0" sz="2700" spc="-15">
                <a:latin typeface="Lucida Sans Unicode"/>
                <a:cs typeface="Lucida Sans Unicode"/>
              </a:rPr>
              <a:t>lin</a:t>
            </a:r>
            <a:r>
              <a:rPr dirty="0" smtClean="0" sz="2700" spc="-3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one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inj</a:t>
            </a:r>
            <a:r>
              <a:rPr dirty="0" smtClean="0" sz="2700" spc="-25">
                <a:latin typeface="Lucida Sans Unicode"/>
                <a:cs typeface="Lucida Sans Unicode"/>
              </a:rPr>
              <a:t>e</a:t>
            </a:r>
            <a:r>
              <a:rPr dirty="0" smtClean="0" sz="2700" spc="0">
                <a:latin typeface="Lucida Sans Unicode"/>
                <a:cs typeface="Lucida Sans Unicode"/>
              </a:rPr>
              <a:t>ction</a:t>
            </a:r>
            <a:endParaRPr sz="2700">
              <a:latin typeface="Lucida Sans Unicode"/>
              <a:cs typeface="Lucida Sans Unicode"/>
            </a:endParaRPr>
          </a:p>
          <a:p>
            <a:pPr algn="just" marL="268605" marR="918844" indent="-256540">
              <a:lnSpc>
                <a:spcPts val="2920"/>
              </a:lnSpc>
              <a:spcBef>
                <a:spcPts val="405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You</a:t>
            </a:r>
            <a:r>
              <a:rPr dirty="0" smtClean="0" sz="2700" spc="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do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not</a:t>
            </a:r>
            <a:r>
              <a:rPr dirty="0" smtClean="0" sz="2700" spc="-15">
                <a:latin typeface="Lucida Sans Unicode"/>
                <a:cs typeface="Lucida Sans Unicode"/>
              </a:rPr>
              <a:t> need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starchy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snack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after</a:t>
            </a:r>
            <a:r>
              <a:rPr dirty="0" smtClean="0" sz="2700" spc="0">
                <a:latin typeface="Lucida Sans Unicode"/>
                <a:cs typeface="Lucida Sans Unicode"/>
              </a:rPr>
              <a:t> drinki</a:t>
            </a:r>
            <a:r>
              <a:rPr dirty="0" smtClean="0" sz="2700" spc="5">
                <a:latin typeface="Lucida Sans Unicode"/>
                <a:cs typeface="Lucida Sans Unicode"/>
              </a:rPr>
              <a:t>n</a:t>
            </a:r>
            <a:r>
              <a:rPr dirty="0" smtClean="0" sz="2700" spc="-20">
                <a:latin typeface="Lucida Sans Unicode"/>
                <a:cs typeface="Lucida Sans Unicode"/>
              </a:rPr>
              <a:t>g</a:t>
            </a:r>
            <a:r>
              <a:rPr dirty="0" smtClean="0" sz="2700" spc="-4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alcohol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if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your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drin</a:t>
            </a:r>
            <a:r>
              <a:rPr dirty="0" smtClean="0" sz="2700" spc="5">
                <a:latin typeface="Lucida Sans Unicode"/>
                <a:cs typeface="Lucida Sans Unicode"/>
              </a:rPr>
              <a:t>k</a:t>
            </a:r>
            <a:r>
              <a:rPr dirty="0" smtClean="0" sz="2700" spc="-15">
                <a:latin typeface="Lucida Sans Unicode"/>
                <a:cs typeface="Lucida Sans Unicode"/>
              </a:rPr>
              <a:t>s</a:t>
            </a:r>
            <a:r>
              <a:rPr dirty="0" smtClean="0" sz="2700" spc="-3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contain</a:t>
            </a:r>
            <a:r>
              <a:rPr dirty="0" smtClean="0" sz="2700" spc="0">
                <a:latin typeface="Lucida Sans Unicode"/>
                <a:cs typeface="Lucida Sans Unicode"/>
              </a:rPr>
              <a:t> carbohydrate</a:t>
            </a:r>
            <a:endParaRPr sz="2700">
              <a:latin typeface="Lucida Sans Unicode"/>
              <a:cs typeface="Lucida Sans Unicode"/>
            </a:endParaRPr>
          </a:p>
          <a:p>
            <a:pPr algn="just" marL="268605" marR="415290" indent="-256540">
              <a:lnSpc>
                <a:spcPts val="2920"/>
              </a:lnSpc>
              <a:spcBef>
                <a:spcPts val="390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5">
                <a:latin typeface="Lucida Sans Unicode"/>
                <a:cs typeface="Lucida Sans Unicode"/>
              </a:rPr>
              <a:t>If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you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decide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you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w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nt a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dessert,</a:t>
            </a:r>
            <a:r>
              <a:rPr dirty="0" smtClean="0" sz="2700" spc="-4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you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can</a:t>
            </a:r>
            <a:r>
              <a:rPr dirty="0" smtClean="0" sz="2700" spc="0">
                <a:latin typeface="Lucida Sans Unicode"/>
                <a:cs typeface="Lucida Sans Unicode"/>
              </a:rPr>
              <a:t> take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an</a:t>
            </a:r>
            <a:r>
              <a:rPr dirty="0" smtClean="0" sz="2700" spc="-20">
                <a:latin typeface="Lucida Sans Unicode"/>
                <a:cs typeface="Lucida Sans Unicode"/>
              </a:rPr>
              <a:t> extra</a:t>
            </a:r>
            <a:r>
              <a:rPr dirty="0" smtClean="0" sz="2700" spc="-2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dose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of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rapid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acting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ins</a:t>
            </a:r>
            <a:r>
              <a:rPr dirty="0" smtClean="0" sz="2700" spc="-15">
                <a:latin typeface="Lucida Sans Unicode"/>
                <a:cs typeface="Lucida Sans Unicode"/>
              </a:rPr>
              <a:t>u</a:t>
            </a:r>
            <a:r>
              <a:rPr dirty="0" smtClean="0" sz="2700" spc="-15">
                <a:latin typeface="Lucida Sans Unicode"/>
                <a:cs typeface="Lucida Sans Unicode"/>
              </a:rPr>
              <a:t>lin</a:t>
            </a:r>
            <a:r>
              <a:rPr dirty="0" smtClean="0" sz="2700" spc="-20">
                <a:latin typeface="Lucida Sans Unicode"/>
                <a:cs typeface="Lucida Sans Unicode"/>
              </a:rPr>
              <a:t> when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you eat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it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5">
                <a:latin typeface="Lucida Sans Unicode"/>
                <a:cs typeface="Lucida Sans Unicode"/>
              </a:rPr>
              <a:t>Carb</a:t>
            </a:r>
            <a:r>
              <a:rPr dirty="0" smtClean="0" sz="2700" spc="-2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free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starters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should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be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-25">
                <a:latin typeface="Lucida Sans Unicode"/>
                <a:cs typeface="Lucida Sans Unicode"/>
              </a:rPr>
              <a:t>v</a:t>
            </a:r>
            <a:r>
              <a:rPr dirty="0" smtClean="0" sz="2700" spc="0">
                <a:latin typeface="Lucida Sans Unicode"/>
                <a:cs typeface="Lucida Sans Unicode"/>
              </a:rPr>
              <a:t>oided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The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mo</a:t>
            </a:r>
            <a:r>
              <a:rPr dirty="0" smtClean="0" sz="2700" spc="-10">
                <a:latin typeface="Lucida Sans Unicode"/>
                <a:cs typeface="Lucida Sans Unicode"/>
              </a:rPr>
              <a:t>r</a:t>
            </a:r>
            <a:r>
              <a:rPr dirty="0" smtClean="0" sz="2700" spc="0">
                <a:latin typeface="Lucida Sans Unicode"/>
                <a:cs typeface="Lucida Sans Unicode"/>
              </a:rPr>
              <a:t>e alcoh</a:t>
            </a:r>
            <a:r>
              <a:rPr dirty="0" smtClean="0" sz="2700" spc="-10">
                <a:latin typeface="Lucida Sans Unicode"/>
                <a:cs typeface="Lucida Sans Unicode"/>
              </a:rPr>
              <a:t>o</a:t>
            </a:r>
            <a:r>
              <a:rPr dirty="0" smtClean="0" sz="2700" spc="0">
                <a:latin typeface="Lucida Sans Unicode"/>
                <a:cs typeface="Lucida Sans Unicode"/>
              </a:rPr>
              <a:t>l you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drink,</a:t>
            </a:r>
            <a:r>
              <a:rPr dirty="0" smtClean="0" sz="2700" spc="-4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the </a:t>
            </a:r>
            <a:r>
              <a:rPr dirty="0" smtClean="0" sz="2700" spc="-15">
                <a:latin typeface="Lucida Sans Unicode"/>
                <a:cs typeface="Lucida Sans Unicode"/>
              </a:rPr>
              <a:t>g</a:t>
            </a:r>
            <a:r>
              <a:rPr dirty="0" smtClean="0" sz="2700" spc="0">
                <a:latin typeface="Lucida Sans Unicode"/>
                <a:cs typeface="Lucida Sans Unicode"/>
              </a:rPr>
              <a:t>re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ter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the</a:t>
            </a:r>
            <a:endParaRPr sz="2700">
              <a:latin typeface="Lucida Sans Unicode"/>
              <a:cs typeface="Lucida Sans Unicode"/>
            </a:endParaRPr>
          </a:p>
          <a:p>
            <a:pPr marL="268605">
              <a:lnSpc>
                <a:spcPts val="2915"/>
              </a:lnSpc>
            </a:pPr>
            <a:r>
              <a:rPr dirty="0" smtClean="0" sz="2700">
                <a:latin typeface="Lucida Sans Unicode"/>
                <a:cs typeface="Lucida Sans Unicode"/>
              </a:rPr>
              <a:t>risk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of</a:t>
            </a:r>
            <a:r>
              <a:rPr dirty="0" smtClean="0" sz="2700" spc="-15">
                <a:latin typeface="Lucida Sans Unicode"/>
                <a:cs typeface="Lucida Sans Unicode"/>
              </a:rPr>
              <a:t> h</a:t>
            </a:r>
            <a:r>
              <a:rPr dirty="0" smtClean="0" sz="2700" spc="5">
                <a:latin typeface="Lucida Sans Unicode"/>
                <a:cs typeface="Lucida Sans Unicode"/>
              </a:rPr>
              <a:t>y</a:t>
            </a:r>
            <a:r>
              <a:rPr dirty="0" smtClean="0" sz="2700" spc="0">
                <a:latin typeface="Lucida Sans Unicode"/>
                <a:cs typeface="Lucida Sans Unicode"/>
              </a:rPr>
              <a:t>pos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3359" y="370331"/>
            <a:ext cx="4439412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7596378" y="1772792"/>
            <a:ext cx="1357883" cy="14810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4359" y="658368"/>
            <a:ext cx="5550408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024127" y="2752344"/>
            <a:ext cx="2816352" cy="24871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5788152"/>
            <a:ext cx="4155948" cy="1060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413247" y="2423160"/>
            <a:ext cx="3657600" cy="30129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264778" y="2187897"/>
            <a:ext cx="4209070" cy="0"/>
          </a:xfrm>
          <a:custGeom>
            <a:avLst/>
            <a:gdLst/>
            <a:ahLst/>
            <a:cxnLst/>
            <a:rect l="l" t="t" r="r" b="b"/>
            <a:pathLst>
              <a:path w="4209070" h="0">
                <a:moveTo>
                  <a:pt x="0" y="0"/>
                </a:moveTo>
                <a:lnTo>
                  <a:pt x="4209070" y="0"/>
                </a:lnTo>
              </a:path>
            </a:pathLst>
          </a:custGeom>
          <a:ln w="22825">
            <a:solidFill>
              <a:srgbClr val="97878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276191" y="2167365"/>
            <a:ext cx="0" cy="3216826"/>
          </a:xfrm>
          <a:custGeom>
            <a:avLst/>
            <a:gdLst/>
            <a:ahLst/>
            <a:cxnLst/>
            <a:rect l="l" t="t" r="r" b="b"/>
            <a:pathLst>
              <a:path w="0" h="3216826">
                <a:moveTo>
                  <a:pt x="0" y="3216826"/>
                </a:moveTo>
                <a:lnTo>
                  <a:pt x="0" y="0"/>
                </a:lnTo>
              </a:path>
            </a:pathLst>
          </a:custGeom>
          <a:ln w="27390">
            <a:solidFill>
              <a:srgbClr val="A38C8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260213" y="5377347"/>
            <a:ext cx="4209069" cy="0"/>
          </a:xfrm>
          <a:custGeom>
            <a:avLst/>
            <a:gdLst/>
            <a:ahLst/>
            <a:cxnLst/>
            <a:rect l="l" t="t" r="r" b="b"/>
            <a:pathLst>
              <a:path w="4209069" h="0">
                <a:moveTo>
                  <a:pt x="0" y="0"/>
                </a:moveTo>
                <a:lnTo>
                  <a:pt x="4209069" y="0"/>
                </a:lnTo>
              </a:path>
            </a:pathLst>
          </a:custGeom>
          <a:ln w="22825">
            <a:solidFill>
              <a:srgbClr val="A3A0A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1141287" y="6835185"/>
            <a:ext cx="497601" cy="0"/>
          </a:xfrm>
          <a:custGeom>
            <a:avLst/>
            <a:gdLst/>
            <a:ahLst/>
            <a:cxnLst/>
            <a:rect l="l" t="t" r="r" b="b"/>
            <a:pathLst>
              <a:path w="497601" h="0">
                <a:moveTo>
                  <a:pt x="0" y="0"/>
                </a:moveTo>
                <a:lnTo>
                  <a:pt x="497601" y="0"/>
                </a:lnTo>
              </a:path>
            </a:pathLst>
          </a:custGeom>
          <a:ln w="18260">
            <a:solidFill>
              <a:srgbClr val="CC5B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537992" y="6828341"/>
            <a:ext cx="470211" cy="0"/>
          </a:xfrm>
          <a:custGeom>
            <a:avLst/>
            <a:gdLst/>
            <a:ahLst/>
            <a:cxnLst/>
            <a:rect l="l" t="t" r="r" b="b"/>
            <a:pathLst>
              <a:path w="470211" h="0">
                <a:moveTo>
                  <a:pt x="0" y="0"/>
                </a:moveTo>
                <a:lnTo>
                  <a:pt x="470211" y="0"/>
                </a:lnTo>
              </a:path>
            </a:pathLst>
          </a:custGeom>
          <a:ln w="41086">
            <a:solidFill>
              <a:srgbClr val="0808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4642759" y="2242652"/>
            <a:ext cx="4391676" cy="0"/>
          </a:xfrm>
          <a:custGeom>
            <a:avLst/>
            <a:gdLst/>
            <a:ahLst/>
            <a:cxnLst/>
            <a:rect l="l" t="t" r="r" b="b"/>
            <a:pathLst>
              <a:path w="4391676" h="0">
                <a:moveTo>
                  <a:pt x="0" y="0"/>
                </a:moveTo>
                <a:lnTo>
                  <a:pt x="4391676" y="0"/>
                </a:lnTo>
              </a:path>
            </a:pathLst>
          </a:custGeom>
          <a:ln w="22825">
            <a:solidFill>
              <a:srgbClr val="9397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4455588" y="2317940"/>
            <a:ext cx="0" cy="3075377"/>
          </a:xfrm>
          <a:custGeom>
            <a:avLst/>
            <a:gdLst/>
            <a:ahLst/>
            <a:cxnLst/>
            <a:rect l="l" t="t" r="r" b="b"/>
            <a:pathLst>
              <a:path w="0" h="3075377">
                <a:moveTo>
                  <a:pt x="0" y="3075377"/>
                </a:moveTo>
                <a:lnTo>
                  <a:pt x="0" y="0"/>
                </a:lnTo>
              </a:path>
            </a:pathLst>
          </a:custGeom>
          <a:ln w="31956">
            <a:solidFill>
              <a:srgbClr val="97939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9016176" y="2231245"/>
            <a:ext cx="0" cy="1254790"/>
          </a:xfrm>
          <a:custGeom>
            <a:avLst/>
            <a:gdLst/>
            <a:ahLst/>
            <a:cxnLst/>
            <a:rect l="l" t="t" r="r" b="b"/>
            <a:pathLst>
              <a:path w="0" h="1254790">
                <a:moveTo>
                  <a:pt x="0" y="1254790"/>
                </a:moveTo>
                <a:lnTo>
                  <a:pt x="0" y="0"/>
                </a:lnTo>
              </a:path>
            </a:pathLst>
          </a:custGeom>
          <a:ln w="31956">
            <a:solidFill>
              <a:srgbClr val="8C838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4581130" y="2222120"/>
            <a:ext cx="0" cy="3171197"/>
          </a:xfrm>
          <a:custGeom>
            <a:avLst/>
            <a:gdLst/>
            <a:ahLst/>
            <a:cxnLst/>
            <a:rect l="l" t="t" r="r" b="b"/>
            <a:pathLst>
              <a:path w="0" h="3171197">
                <a:moveTo>
                  <a:pt x="0" y="3171197"/>
                </a:moveTo>
                <a:lnTo>
                  <a:pt x="0" y="0"/>
                </a:lnTo>
              </a:path>
            </a:pathLst>
          </a:custGeom>
          <a:ln w="27390">
            <a:solidFill>
              <a:srgbClr val="97909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5843394" y="2386383"/>
            <a:ext cx="858249" cy="0"/>
          </a:xfrm>
          <a:custGeom>
            <a:avLst/>
            <a:gdLst/>
            <a:ahLst/>
            <a:cxnLst/>
            <a:rect l="l" t="t" r="r" b="b"/>
            <a:pathLst>
              <a:path w="858249" h="0">
                <a:moveTo>
                  <a:pt x="0" y="0"/>
                </a:moveTo>
                <a:lnTo>
                  <a:pt x="858249" y="0"/>
                </a:lnTo>
              </a:path>
            </a:pathLst>
          </a:custGeom>
          <a:ln w="22825">
            <a:solidFill>
              <a:srgbClr val="93909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4565151" y="5379628"/>
            <a:ext cx="853683" cy="0"/>
          </a:xfrm>
          <a:custGeom>
            <a:avLst/>
            <a:gdLst/>
            <a:ahLst/>
            <a:cxnLst/>
            <a:rect l="l" t="t" r="r" b="b"/>
            <a:pathLst>
              <a:path w="853683" h="0">
                <a:moveTo>
                  <a:pt x="0" y="0"/>
                </a:moveTo>
                <a:lnTo>
                  <a:pt x="853683" y="0"/>
                </a:lnTo>
              </a:path>
            </a:pathLst>
          </a:custGeom>
          <a:ln w="27390">
            <a:solidFill>
              <a:srgbClr val="8C838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1699232" y="2362314"/>
            <a:ext cx="1366520" cy="307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55">
                <a:solidFill>
                  <a:srgbClr val="362821"/>
                </a:solidFill>
                <a:latin typeface="Arial"/>
                <a:cs typeface="Arial"/>
              </a:rPr>
              <a:t>Naan</a:t>
            </a:r>
            <a:r>
              <a:rPr dirty="0" smtClean="0" sz="1950" spc="-80">
                <a:solidFill>
                  <a:srgbClr val="362821"/>
                </a:solidFill>
                <a:latin typeface="Arial"/>
                <a:cs typeface="Arial"/>
              </a:rPr>
              <a:t> </a:t>
            </a:r>
            <a:r>
              <a:rPr dirty="0" smtClean="0" sz="1950" spc="-15">
                <a:solidFill>
                  <a:srgbClr val="362821"/>
                </a:solidFill>
                <a:latin typeface="Arial"/>
                <a:cs typeface="Arial"/>
              </a:rPr>
              <a:t>Bread</a:t>
            </a:r>
            <a:endParaRPr sz="19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972214" y="2374215"/>
            <a:ext cx="1772920" cy="3149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 spc="55">
                <a:solidFill>
                  <a:srgbClr val="362821"/>
                </a:solidFill>
                <a:latin typeface="Arial"/>
                <a:cs typeface="Arial"/>
              </a:rPr>
              <a:t>Duck</a:t>
            </a:r>
            <a:r>
              <a:rPr dirty="0" smtClean="0" sz="2000" spc="15">
                <a:solidFill>
                  <a:srgbClr val="362821"/>
                </a:solidFill>
                <a:latin typeface="Arial"/>
                <a:cs typeface="Arial"/>
              </a:rPr>
              <a:t> </a:t>
            </a:r>
            <a:r>
              <a:rPr dirty="0" smtClean="0" sz="2000" spc="75">
                <a:solidFill>
                  <a:srgbClr val="362821"/>
                </a:solidFill>
                <a:latin typeface="Arial"/>
                <a:cs typeface="Arial"/>
              </a:rPr>
              <a:t>Pancake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7504" y="2480564"/>
            <a:ext cx="4392549" cy="32026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644009" y="2461132"/>
            <a:ext cx="4387088" cy="32221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11836" y="368808"/>
            <a:ext cx="6440423" cy="1143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504688" y="2997263"/>
            <a:ext cx="2665602" cy="360362"/>
          </a:xfrm>
          <a:custGeom>
            <a:avLst/>
            <a:gdLst/>
            <a:ahLst/>
            <a:cxnLst/>
            <a:rect l="l" t="t" r="r" b="b"/>
            <a:pathLst>
              <a:path w="2665602" h="360362">
                <a:moveTo>
                  <a:pt x="0" y="360362"/>
                </a:moveTo>
                <a:lnTo>
                  <a:pt x="2665602" y="360362"/>
                </a:lnTo>
                <a:lnTo>
                  <a:pt x="2665602" y="0"/>
                </a:lnTo>
                <a:lnTo>
                  <a:pt x="0" y="0"/>
                </a:lnTo>
                <a:lnTo>
                  <a:pt x="0" y="360362"/>
                </a:lnTo>
                <a:close/>
              </a:path>
            </a:pathLst>
          </a:custGeom>
          <a:solidFill>
            <a:srgbClr val="B83C6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5477255" y="2969641"/>
            <a:ext cx="2720594" cy="415417"/>
          </a:xfrm>
          <a:custGeom>
            <a:avLst/>
            <a:gdLst/>
            <a:ahLst/>
            <a:cxnLst/>
            <a:rect l="l" t="t" r="r" b="b"/>
            <a:pathLst>
              <a:path w="2720594" h="415417">
                <a:moveTo>
                  <a:pt x="2693035" y="0"/>
                </a:moveTo>
                <a:lnTo>
                  <a:pt x="26520" y="14"/>
                </a:lnTo>
                <a:lnTo>
                  <a:pt x="13114" y="4052"/>
                </a:lnTo>
                <a:lnTo>
                  <a:pt x="3610" y="13888"/>
                </a:lnTo>
                <a:lnTo>
                  <a:pt x="0" y="27559"/>
                </a:lnTo>
                <a:lnTo>
                  <a:pt x="11" y="388794"/>
                </a:lnTo>
                <a:lnTo>
                  <a:pt x="4013" y="402247"/>
                </a:lnTo>
                <a:lnTo>
                  <a:pt x="13822" y="411790"/>
                </a:lnTo>
                <a:lnTo>
                  <a:pt x="27432" y="415417"/>
                </a:lnTo>
                <a:lnTo>
                  <a:pt x="2693953" y="415402"/>
                </a:lnTo>
                <a:lnTo>
                  <a:pt x="2707444" y="411369"/>
                </a:lnTo>
                <a:lnTo>
                  <a:pt x="2716979" y="401567"/>
                </a:lnTo>
                <a:lnTo>
                  <a:pt x="2720594" y="387985"/>
                </a:lnTo>
                <a:lnTo>
                  <a:pt x="2720593" y="382397"/>
                </a:lnTo>
                <a:lnTo>
                  <a:pt x="33020" y="382397"/>
                </a:lnTo>
                <a:lnTo>
                  <a:pt x="33020" y="33020"/>
                </a:lnTo>
                <a:lnTo>
                  <a:pt x="2720575" y="33020"/>
                </a:lnTo>
                <a:lnTo>
                  <a:pt x="2720575" y="26537"/>
                </a:lnTo>
                <a:lnTo>
                  <a:pt x="2716507" y="13095"/>
                </a:lnTo>
                <a:lnTo>
                  <a:pt x="2706677" y="3598"/>
                </a:lnTo>
                <a:lnTo>
                  <a:pt x="2693035" y="0"/>
                </a:lnTo>
                <a:close/>
              </a:path>
              <a:path w="2720594" h="415417">
                <a:moveTo>
                  <a:pt x="2720575" y="33020"/>
                </a:moveTo>
                <a:lnTo>
                  <a:pt x="2687574" y="33020"/>
                </a:lnTo>
                <a:lnTo>
                  <a:pt x="2687574" y="382397"/>
                </a:lnTo>
                <a:lnTo>
                  <a:pt x="2720593" y="382397"/>
                </a:lnTo>
                <a:lnTo>
                  <a:pt x="2720575" y="33020"/>
                </a:lnTo>
                <a:close/>
              </a:path>
              <a:path w="2720594" h="415417">
                <a:moveTo>
                  <a:pt x="2676525" y="44069"/>
                </a:moveTo>
                <a:lnTo>
                  <a:pt x="43942" y="44069"/>
                </a:lnTo>
                <a:lnTo>
                  <a:pt x="43942" y="371475"/>
                </a:lnTo>
                <a:lnTo>
                  <a:pt x="2676525" y="371475"/>
                </a:lnTo>
                <a:lnTo>
                  <a:pt x="2676525" y="360425"/>
                </a:lnTo>
                <a:lnTo>
                  <a:pt x="54991" y="360425"/>
                </a:lnTo>
                <a:lnTo>
                  <a:pt x="54991" y="55118"/>
                </a:lnTo>
                <a:lnTo>
                  <a:pt x="2676525" y="55118"/>
                </a:lnTo>
                <a:lnTo>
                  <a:pt x="2676525" y="44069"/>
                </a:lnTo>
                <a:close/>
              </a:path>
              <a:path w="2720594" h="415417">
                <a:moveTo>
                  <a:pt x="2676525" y="55118"/>
                </a:moveTo>
                <a:lnTo>
                  <a:pt x="2665603" y="55118"/>
                </a:lnTo>
                <a:lnTo>
                  <a:pt x="2665603" y="360425"/>
                </a:lnTo>
                <a:lnTo>
                  <a:pt x="2676525" y="360425"/>
                </a:lnTo>
                <a:lnTo>
                  <a:pt x="2676525" y="55118"/>
                </a:lnTo>
                <a:close/>
              </a:path>
            </a:pathLst>
          </a:custGeom>
          <a:solidFill>
            <a:srgbClr val="852A49"/>
          </a:solid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73836" y="2633472"/>
            <a:ext cx="2830067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5788152"/>
            <a:ext cx="4133088" cy="10515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297679" y="2313432"/>
            <a:ext cx="480060" cy="1965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276088" y="2523744"/>
            <a:ext cx="3072384" cy="28757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370832" y="5385815"/>
            <a:ext cx="393191" cy="1828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05155" y="2361438"/>
            <a:ext cx="4215384" cy="0"/>
          </a:xfrm>
          <a:custGeom>
            <a:avLst/>
            <a:gdLst/>
            <a:ahLst/>
            <a:cxnLst/>
            <a:rect l="l" t="t" r="r" b="b"/>
            <a:pathLst>
              <a:path w="4215384" h="0">
                <a:moveTo>
                  <a:pt x="0" y="0"/>
                </a:moveTo>
                <a:lnTo>
                  <a:pt x="4215384" y="0"/>
                </a:lnTo>
              </a:path>
            </a:pathLst>
          </a:custGeom>
          <a:ln w="32004">
            <a:solidFill>
              <a:srgbClr val="97878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116586" y="2345435"/>
            <a:ext cx="0" cy="3195828"/>
          </a:xfrm>
          <a:custGeom>
            <a:avLst/>
            <a:gdLst/>
            <a:ahLst/>
            <a:cxnLst/>
            <a:rect l="l" t="t" r="r" b="b"/>
            <a:pathLst>
              <a:path w="0" h="3195828">
                <a:moveTo>
                  <a:pt x="0" y="3195828"/>
                </a:moveTo>
                <a:lnTo>
                  <a:pt x="0" y="0"/>
                </a:lnTo>
              </a:path>
            </a:pathLst>
          </a:custGeom>
          <a:ln w="22860">
            <a:solidFill>
              <a:srgbClr val="A8A0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1257300" y="2551176"/>
            <a:ext cx="1046988" cy="0"/>
          </a:xfrm>
          <a:custGeom>
            <a:avLst/>
            <a:gdLst/>
            <a:ahLst/>
            <a:cxnLst/>
            <a:rect l="l" t="t" r="r" b="b"/>
            <a:pathLst>
              <a:path w="1046988" h="0">
                <a:moveTo>
                  <a:pt x="0" y="0"/>
                </a:moveTo>
                <a:lnTo>
                  <a:pt x="1046988" y="0"/>
                </a:lnTo>
              </a:path>
            </a:pathLst>
          </a:custGeom>
          <a:ln w="457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2523744" y="2560320"/>
            <a:ext cx="900683" cy="0"/>
          </a:xfrm>
          <a:custGeom>
            <a:avLst/>
            <a:gdLst/>
            <a:ahLst/>
            <a:cxnLst/>
            <a:rect l="l" t="t" r="r" b="b"/>
            <a:pathLst>
              <a:path w="900683" h="0">
                <a:moveTo>
                  <a:pt x="0" y="0"/>
                </a:moveTo>
                <a:lnTo>
                  <a:pt x="900683" y="0"/>
                </a:lnTo>
              </a:path>
            </a:pathLst>
          </a:custGeom>
          <a:ln w="3175">
            <a:solidFill>
              <a:srgbClr val="A79E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05155" y="5522976"/>
            <a:ext cx="4288536" cy="0"/>
          </a:xfrm>
          <a:custGeom>
            <a:avLst/>
            <a:gdLst/>
            <a:ahLst/>
            <a:cxnLst/>
            <a:rect l="l" t="t" r="r" b="b"/>
            <a:pathLst>
              <a:path w="4288536" h="0">
                <a:moveTo>
                  <a:pt x="0" y="0"/>
                </a:moveTo>
                <a:lnTo>
                  <a:pt x="4288536" y="0"/>
                </a:lnTo>
              </a:path>
            </a:pathLst>
          </a:custGeom>
          <a:ln w="32004">
            <a:solidFill>
              <a:srgbClr val="9C97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3529584" y="6832854"/>
            <a:ext cx="484631" cy="0"/>
          </a:xfrm>
          <a:custGeom>
            <a:avLst/>
            <a:gdLst/>
            <a:ahLst/>
            <a:cxnLst/>
            <a:rect l="l" t="t" r="r" b="b"/>
            <a:pathLst>
              <a:path w="484631" h="0">
                <a:moveTo>
                  <a:pt x="0" y="0"/>
                </a:moveTo>
                <a:lnTo>
                  <a:pt x="484631" y="0"/>
                </a:lnTo>
              </a:path>
            </a:pathLst>
          </a:custGeom>
          <a:ln w="4114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4764023" y="2363723"/>
            <a:ext cx="4279392" cy="0"/>
          </a:xfrm>
          <a:custGeom>
            <a:avLst/>
            <a:gdLst/>
            <a:ahLst/>
            <a:cxnLst/>
            <a:rect l="l" t="t" r="r" b="b"/>
            <a:pathLst>
              <a:path w="4279392" h="0">
                <a:moveTo>
                  <a:pt x="0" y="0"/>
                </a:moveTo>
                <a:lnTo>
                  <a:pt x="4279392" y="0"/>
                </a:lnTo>
              </a:path>
            </a:pathLst>
          </a:custGeom>
          <a:ln w="27432">
            <a:solidFill>
              <a:srgbClr val="A8A3A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9029700" y="2350007"/>
            <a:ext cx="0" cy="3191256"/>
          </a:xfrm>
          <a:custGeom>
            <a:avLst/>
            <a:gdLst/>
            <a:ahLst/>
            <a:cxnLst/>
            <a:rect l="l" t="t" r="r" b="b"/>
            <a:pathLst>
              <a:path w="0" h="3191256">
                <a:moveTo>
                  <a:pt x="0" y="3191256"/>
                </a:moveTo>
                <a:lnTo>
                  <a:pt x="0" y="0"/>
                </a:lnTo>
              </a:path>
            </a:pathLst>
          </a:custGeom>
          <a:ln w="27432">
            <a:solidFill>
              <a:srgbClr val="74645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4480559" y="2496311"/>
            <a:ext cx="0" cy="2912364"/>
          </a:xfrm>
          <a:custGeom>
            <a:avLst/>
            <a:gdLst/>
            <a:ahLst/>
            <a:cxnLst/>
            <a:rect l="l" t="t" r="r" b="b"/>
            <a:pathLst>
              <a:path w="0" h="2912364">
                <a:moveTo>
                  <a:pt x="0" y="2912364"/>
                </a:moveTo>
                <a:lnTo>
                  <a:pt x="0" y="0"/>
                </a:lnTo>
              </a:path>
            </a:pathLst>
          </a:custGeom>
          <a:ln w="27432">
            <a:solidFill>
              <a:srgbClr val="83746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4652009" y="2496311"/>
            <a:ext cx="0" cy="2912364"/>
          </a:xfrm>
          <a:custGeom>
            <a:avLst/>
            <a:gdLst/>
            <a:ahLst/>
            <a:cxnLst/>
            <a:rect l="l" t="t" r="r" b="b"/>
            <a:pathLst>
              <a:path w="0" h="2912364">
                <a:moveTo>
                  <a:pt x="0" y="2912364"/>
                </a:moveTo>
                <a:lnTo>
                  <a:pt x="0" y="0"/>
                </a:lnTo>
              </a:path>
            </a:pathLst>
          </a:custGeom>
          <a:ln w="22860">
            <a:solidFill>
              <a:srgbClr val="9C87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4745735" y="5527547"/>
            <a:ext cx="4297680" cy="0"/>
          </a:xfrm>
          <a:custGeom>
            <a:avLst/>
            <a:gdLst/>
            <a:ahLst/>
            <a:cxnLst/>
            <a:rect l="l" t="t" r="r" b="b"/>
            <a:pathLst>
              <a:path w="4297680" h="0">
                <a:moveTo>
                  <a:pt x="0" y="0"/>
                </a:moveTo>
                <a:lnTo>
                  <a:pt x="4297680" y="0"/>
                </a:lnTo>
              </a:path>
            </a:pathLst>
          </a:custGeom>
          <a:ln w="22860">
            <a:solidFill>
              <a:srgbClr val="8C777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572516" y="536194"/>
            <a:ext cx="3957954" cy="6096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950" spc="130">
                <a:solidFill>
                  <a:srgbClr val="A33B8C"/>
                </a:solidFill>
                <a:latin typeface="Arial"/>
                <a:cs typeface="Arial"/>
              </a:rPr>
              <a:t>Play</a:t>
            </a:r>
            <a:r>
              <a:rPr dirty="0" smtClean="0" sz="3950" spc="-180">
                <a:solidFill>
                  <a:srgbClr val="A33B8C"/>
                </a:solidFill>
                <a:latin typeface="Arial"/>
                <a:cs typeface="Arial"/>
              </a:rPr>
              <a:t> </a:t>
            </a:r>
            <a:r>
              <a:rPr dirty="0" smtClean="0" sz="3950" spc="125">
                <a:solidFill>
                  <a:srgbClr val="A33B8C"/>
                </a:solidFill>
                <a:latin typeface="Arial"/>
                <a:cs typeface="Arial"/>
              </a:rPr>
              <a:t>Your</a:t>
            </a:r>
            <a:r>
              <a:rPr dirty="0" smtClean="0" sz="3950" spc="345">
                <a:solidFill>
                  <a:srgbClr val="A33B8C"/>
                </a:solidFill>
                <a:latin typeface="Arial"/>
                <a:cs typeface="Arial"/>
              </a:rPr>
              <a:t> </a:t>
            </a:r>
            <a:r>
              <a:rPr dirty="0" smtClean="0" sz="3950" spc="165">
                <a:solidFill>
                  <a:srgbClr val="A33B8C"/>
                </a:solidFill>
                <a:latin typeface="Arial"/>
                <a:cs typeface="Arial"/>
              </a:rPr>
              <a:t>Carbs</a:t>
            </a:r>
            <a:endParaRPr sz="39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71364" y="536194"/>
            <a:ext cx="1124585" cy="6096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950" spc="220">
                <a:solidFill>
                  <a:srgbClr val="A33B8C"/>
                </a:solidFill>
                <a:latin typeface="Arial"/>
                <a:cs typeface="Arial"/>
              </a:rPr>
              <a:t>ight!</a:t>
            </a:r>
            <a:endParaRPr sz="39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422908" y="2532126"/>
            <a:ext cx="1853564" cy="307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>
                <a:solidFill>
                  <a:srgbClr val="3A2A21"/>
                </a:solidFill>
                <a:latin typeface="Arial"/>
                <a:cs typeface="Arial"/>
              </a:rPr>
              <a:t>Prawn</a:t>
            </a:r>
            <a:r>
              <a:rPr dirty="0" smtClean="0" sz="1950" spc="-75">
                <a:solidFill>
                  <a:srgbClr val="3A2A21"/>
                </a:solidFill>
                <a:latin typeface="Arial"/>
                <a:cs typeface="Arial"/>
              </a:rPr>
              <a:t> </a:t>
            </a:r>
            <a:r>
              <a:rPr dirty="0" smtClean="0" sz="1950" spc="65">
                <a:solidFill>
                  <a:srgbClr val="3A2A21"/>
                </a:solidFill>
                <a:latin typeface="Arial"/>
                <a:cs typeface="Arial"/>
              </a:rPr>
              <a:t>Crackers</a:t>
            </a:r>
            <a:endParaRPr sz="1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7721" y="538685"/>
            <a:ext cx="1969770" cy="6096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950" spc="185">
                <a:solidFill>
                  <a:srgbClr val="A33D8E"/>
                </a:solidFill>
                <a:latin typeface="Arial"/>
                <a:cs typeface="Arial"/>
              </a:rPr>
              <a:t>lay</a:t>
            </a:r>
            <a:r>
              <a:rPr dirty="0" smtClean="0" sz="3950" spc="-235">
                <a:solidFill>
                  <a:srgbClr val="A33D8E"/>
                </a:solidFill>
                <a:latin typeface="Arial"/>
                <a:cs typeface="Arial"/>
              </a:rPr>
              <a:t> </a:t>
            </a:r>
            <a:r>
              <a:rPr dirty="0" smtClean="0" sz="3950" spc="100">
                <a:solidFill>
                  <a:srgbClr val="A33D8E"/>
                </a:solidFill>
                <a:latin typeface="Arial"/>
                <a:cs typeface="Arial"/>
              </a:rPr>
              <a:t>Your</a:t>
            </a:r>
            <a:endParaRPr sz="395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433990" y="543249"/>
            <a:ext cx="1108710" cy="6096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950" spc="210">
                <a:solidFill>
                  <a:srgbClr val="A33D8E"/>
                </a:solidFill>
                <a:latin typeface="Arial"/>
                <a:cs typeface="Arial"/>
              </a:rPr>
              <a:t>arbs</a:t>
            </a:r>
            <a:endParaRPr sz="39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6198" y="2517450"/>
            <a:ext cx="2855595" cy="307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55">
                <a:solidFill>
                  <a:srgbClr val="3D2F2A"/>
                </a:solidFill>
                <a:latin typeface="Arial"/>
                <a:cs typeface="Arial"/>
              </a:rPr>
              <a:t>Pepperoni</a:t>
            </a:r>
            <a:r>
              <a:rPr dirty="0" smtClean="0" sz="1950" spc="50">
                <a:solidFill>
                  <a:srgbClr val="3D2F2A"/>
                </a:solidFill>
                <a:latin typeface="Arial"/>
                <a:cs typeface="Arial"/>
              </a:rPr>
              <a:t> </a:t>
            </a:r>
            <a:r>
              <a:rPr dirty="0" smtClean="0" sz="1950" spc="-80">
                <a:solidFill>
                  <a:srgbClr val="2B1D1A"/>
                </a:solidFill>
                <a:latin typeface="Arial"/>
                <a:cs typeface="Arial"/>
              </a:rPr>
              <a:t>Pizza</a:t>
            </a:r>
            <a:r>
              <a:rPr dirty="0" smtClean="0" sz="1950" spc="-15">
                <a:solidFill>
                  <a:srgbClr val="2B1D1A"/>
                </a:solidFill>
                <a:latin typeface="Arial"/>
                <a:cs typeface="Arial"/>
              </a:rPr>
              <a:t> </a:t>
            </a:r>
            <a:r>
              <a:rPr dirty="0" smtClean="0" sz="1450" spc="45">
                <a:solidFill>
                  <a:srgbClr val="3D2F2A"/>
                </a:solidFill>
                <a:latin typeface="Arial"/>
                <a:cs typeface="Arial"/>
              </a:rPr>
              <a:t>(</a:t>
            </a:r>
            <a:r>
              <a:rPr dirty="0" smtClean="0" sz="1450" spc="50">
                <a:solidFill>
                  <a:srgbClr val="3D2F2A"/>
                </a:solidFill>
                <a:latin typeface="Arial"/>
                <a:cs typeface="Arial"/>
              </a:rPr>
              <a:t>thin</a:t>
            </a:r>
            <a:r>
              <a:rPr dirty="0" smtClean="0" sz="1450" spc="-125">
                <a:solidFill>
                  <a:srgbClr val="3D2F2A"/>
                </a:solidFill>
                <a:latin typeface="Arial"/>
                <a:cs typeface="Arial"/>
              </a:rPr>
              <a:t> </a:t>
            </a:r>
            <a:r>
              <a:rPr dirty="0" smtClean="0" sz="1450" spc="30">
                <a:solidFill>
                  <a:srgbClr val="3D2F2A"/>
                </a:solidFill>
                <a:latin typeface="Arial"/>
                <a:cs typeface="Arial"/>
              </a:rPr>
              <a:t>crust</a:t>
            </a:r>
            <a:r>
              <a:rPr dirty="0" smtClean="0" sz="1450" spc="25">
                <a:solidFill>
                  <a:srgbClr val="3D2F2A"/>
                </a:solidFill>
                <a:latin typeface="Arial"/>
                <a:cs typeface="Arial"/>
              </a:rPr>
              <a:t>)</a:t>
            </a:r>
            <a:endParaRPr sz="14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72879" y="541460"/>
            <a:ext cx="1138555" cy="6172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0" spc="225">
                <a:solidFill>
                  <a:srgbClr val="A33D8E"/>
                </a:solidFill>
                <a:latin typeface="Arial"/>
                <a:cs typeface="Arial"/>
              </a:rPr>
              <a:t>ight!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260" y="2167127"/>
            <a:ext cx="8097011" cy="32552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5788152"/>
            <a:ext cx="4133088" cy="10515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05155" y="2217420"/>
            <a:ext cx="3017520" cy="0"/>
          </a:xfrm>
          <a:custGeom>
            <a:avLst/>
            <a:gdLst/>
            <a:ahLst/>
            <a:cxnLst/>
            <a:rect l="l" t="t" r="r" b="b"/>
            <a:pathLst>
              <a:path w="3017520" h="0">
                <a:moveTo>
                  <a:pt x="0" y="0"/>
                </a:moveTo>
                <a:lnTo>
                  <a:pt x="3017520" y="0"/>
                </a:lnTo>
              </a:path>
            </a:pathLst>
          </a:custGeom>
          <a:ln w="27432">
            <a:solidFill>
              <a:srgbClr val="D4936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529584" y="6832854"/>
            <a:ext cx="484631" cy="0"/>
          </a:xfrm>
          <a:custGeom>
            <a:avLst/>
            <a:gdLst/>
            <a:ahLst/>
            <a:cxnLst/>
            <a:rect l="l" t="t" r="r" b="b"/>
            <a:pathLst>
              <a:path w="484631" h="0">
                <a:moveTo>
                  <a:pt x="0" y="0"/>
                </a:moveTo>
                <a:lnTo>
                  <a:pt x="484631" y="0"/>
                </a:lnTo>
              </a:path>
            </a:pathLst>
          </a:custGeom>
          <a:ln w="4114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950" spc="130">
                <a:solidFill>
                  <a:srgbClr val="A33B8C"/>
                </a:solidFill>
                <a:latin typeface="Arial"/>
                <a:cs typeface="Arial"/>
              </a:rPr>
              <a:t>Play</a:t>
            </a:r>
            <a:r>
              <a:rPr dirty="0" smtClean="0" sz="3950" spc="-180">
                <a:solidFill>
                  <a:srgbClr val="A33B8C"/>
                </a:solidFill>
                <a:latin typeface="Arial"/>
                <a:cs typeface="Arial"/>
              </a:rPr>
              <a:t> </a:t>
            </a:r>
            <a:r>
              <a:rPr dirty="0" smtClean="0" sz="3950" spc="125">
                <a:solidFill>
                  <a:srgbClr val="A33B8C"/>
                </a:solidFill>
                <a:latin typeface="Arial"/>
                <a:cs typeface="Arial"/>
              </a:rPr>
              <a:t>Your</a:t>
            </a:r>
            <a:r>
              <a:rPr dirty="0" smtClean="0" sz="3950" spc="345">
                <a:solidFill>
                  <a:srgbClr val="A33B8C"/>
                </a:solidFill>
                <a:latin typeface="Arial"/>
                <a:cs typeface="Arial"/>
              </a:rPr>
              <a:t> </a:t>
            </a:r>
            <a:r>
              <a:rPr dirty="0" smtClean="0" sz="3950" spc="165">
                <a:solidFill>
                  <a:srgbClr val="A33B8C"/>
                </a:solidFill>
                <a:latin typeface="Arial"/>
                <a:cs typeface="Arial"/>
              </a:rPr>
              <a:t>Carbs</a:t>
            </a:r>
            <a:endParaRPr sz="39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71364" y="536194"/>
            <a:ext cx="1124585" cy="6096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950" spc="220">
                <a:solidFill>
                  <a:srgbClr val="A33B8C"/>
                </a:solidFill>
                <a:latin typeface="Arial"/>
                <a:cs typeface="Arial"/>
              </a:rPr>
              <a:t>ight!</a:t>
            </a:r>
            <a:endParaRPr sz="39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58900" y="2461514"/>
            <a:ext cx="1750060" cy="2774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750" spc="160">
                <a:solidFill>
                  <a:srgbClr val="504234"/>
                </a:solidFill>
                <a:latin typeface="Arial"/>
                <a:cs typeface="Arial"/>
              </a:rPr>
              <a:t>Chicken</a:t>
            </a:r>
            <a:r>
              <a:rPr dirty="0" smtClean="0" sz="1750" spc="114">
                <a:solidFill>
                  <a:srgbClr val="504234"/>
                </a:solidFill>
                <a:latin typeface="Arial"/>
                <a:cs typeface="Arial"/>
              </a:rPr>
              <a:t> </a:t>
            </a:r>
            <a:r>
              <a:rPr dirty="0" smtClean="0" sz="1750" spc="35">
                <a:solidFill>
                  <a:srgbClr val="504234"/>
                </a:solidFill>
                <a:latin typeface="Arial"/>
                <a:cs typeface="Arial"/>
              </a:rPr>
              <a:t>Burger</a:t>
            </a:r>
            <a:endParaRPr sz="17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4359" y="658368"/>
            <a:ext cx="5550408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41247" y="2743200"/>
            <a:ext cx="3058667" cy="26197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5788152"/>
            <a:ext cx="4155948" cy="1060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736591" y="2267711"/>
            <a:ext cx="4334256" cy="316839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14128" y="2228964"/>
            <a:ext cx="4496674" cy="0"/>
          </a:xfrm>
          <a:custGeom>
            <a:avLst/>
            <a:gdLst/>
            <a:ahLst/>
            <a:cxnLst/>
            <a:rect l="l" t="t" r="r" b="b"/>
            <a:pathLst>
              <a:path w="4496674" h="0">
                <a:moveTo>
                  <a:pt x="0" y="0"/>
                </a:moveTo>
                <a:lnTo>
                  <a:pt x="4496674" y="0"/>
                </a:lnTo>
              </a:path>
            </a:pathLst>
          </a:custGeom>
          <a:ln w="36521">
            <a:solidFill>
              <a:srgbClr val="774B3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25541" y="2199306"/>
            <a:ext cx="0" cy="3184885"/>
          </a:xfrm>
          <a:custGeom>
            <a:avLst/>
            <a:gdLst/>
            <a:ahLst/>
            <a:cxnLst/>
            <a:rect l="l" t="t" r="r" b="b"/>
            <a:pathLst>
              <a:path w="0" h="3184885">
                <a:moveTo>
                  <a:pt x="0" y="3184885"/>
                </a:moveTo>
                <a:lnTo>
                  <a:pt x="0" y="0"/>
                </a:lnTo>
              </a:path>
            </a:pathLst>
          </a:custGeom>
          <a:ln w="27390">
            <a:solidFill>
              <a:srgbClr val="A0979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109563" y="5377347"/>
            <a:ext cx="4496675" cy="0"/>
          </a:xfrm>
          <a:custGeom>
            <a:avLst/>
            <a:gdLst/>
            <a:ahLst/>
            <a:cxnLst/>
            <a:rect l="l" t="t" r="r" b="b"/>
            <a:pathLst>
              <a:path w="4496675" h="0">
                <a:moveTo>
                  <a:pt x="0" y="0"/>
                </a:moveTo>
                <a:lnTo>
                  <a:pt x="4496675" y="0"/>
                </a:lnTo>
              </a:path>
            </a:pathLst>
          </a:custGeom>
          <a:ln w="22825">
            <a:solidFill>
              <a:srgbClr val="9C979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1141287" y="6835185"/>
            <a:ext cx="497601" cy="0"/>
          </a:xfrm>
          <a:custGeom>
            <a:avLst/>
            <a:gdLst/>
            <a:ahLst/>
            <a:cxnLst/>
            <a:rect l="l" t="t" r="r" b="b"/>
            <a:pathLst>
              <a:path w="497601" h="0">
                <a:moveTo>
                  <a:pt x="0" y="0"/>
                </a:moveTo>
                <a:lnTo>
                  <a:pt x="497601" y="0"/>
                </a:lnTo>
              </a:path>
            </a:pathLst>
          </a:custGeom>
          <a:ln w="18260">
            <a:solidFill>
              <a:srgbClr val="CC5B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537992" y="6828341"/>
            <a:ext cx="470211" cy="0"/>
          </a:xfrm>
          <a:custGeom>
            <a:avLst/>
            <a:gdLst/>
            <a:ahLst/>
            <a:cxnLst/>
            <a:rect l="l" t="t" r="r" b="b"/>
            <a:pathLst>
              <a:path w="470211" h="0">
                <a:moveTo>
                  <a:pt x="0" y="0"/>
                </a:moveTo>
                <a:lnTo>
                  <a:pt x="470211" y="0"/>
                </a:lnTo>
              </a:path>
            </a:pathLst>
          </a:custGeom>
          <a:ln w="41086">
            <a:solidFill>
              <a:srgbClr val="0808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4597107" y="2317940"/>
            <a:ext cx="0" cy="3075377"/>
          </a:xfrm>
          <a:custGeom>
            <a:avLst/>
            <a:gdLst/>
            <a:ahLst/>
            <a:cxnLst/>
            <a:rect l="l" t="t" r="r" b="b"/>
            <a:pathLst>
              <a:path w="0" h="3075377">
                <a:moveTo>
                  <a:pt x="0" y="3075377"/>
                </a:moveTo>
                <a:lnTo>
                  <a:pt x="0" y="0"/>
                </a:lnTo>
              </a:path>
            </a:pathLst>
          </a:custGeom>
          <a:ln w="22825">
            <a:solidFill>
              <a:srgbClr val="74645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1014459" y="2423419"/>
            <a:ext cx="2672715" cy="3003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00" spc="45">
                <a:solidFill>
                  <a:srgbClr val="3D2F26"/>
                </a:solidFill>
                <a:latin typeface="Arial"/>
                <a:cs typeface="Arial"/>
              </a:rPr>
              <a:t>Beef</a:t>
            </a:r>
            <a:r>
              <a:rPr dirty="0" smtClean="0" sz="1900" spc="75">
                <a:solidFill>
                  <a:srgbClr val="3D2F26"/>
                </a:solidFill>
                <a:latin typeface="Arial"/>
                <a:cs typeface="Arial"/>
              </a:rPr>
              <a:t> </a:t>
            </a:r>
            <a:r>
              <a:rPr dirty="0" smtClean="0" sz="1900" spc="55">
                <a:solidFill>
                  <a:srgbClr val="3D2F26"/>
                </a:solidFill>
                <a:latin typeface="Arial"/>
                <a:cs typeface="Arial"/>
              </a:rPr>
              <a:t>Burger</a:t>
            </a:r>
            <a:r>
              <a:rPr dirty="0" smtClean="0" sz="1900" spc="-15">
                <a:solidFill>
                  <a:srgbClr val="3D2F26"/>
                </a:solidFill>
                <a:latin typeface="Arial"/>
                <a:cs typeface="Arial"/>
              </a:rPr>
              <a:t> </a:t>
            </a:r>
            <a:r>
              <a:rPr dirty="0" smtClean="0" sz="1550" spc="15">
                <a:solidFill>
                  <a:srgbClr val="3D2F26"/>
                </a:solidFill>
                <a:latin typeface="Times New Roman"/>
                <a:cs typeface="Times New Roman"/>
              </a:rPr>
              <a:t>(</a:t>
            </a:r>
            <a:r>
              <a:rPr dirty="0" smtClean="0" sz="1550" spc="10">
                <a:solidFill>
                  <a:srgbClr val="3D2F26"/>
                </a:solidFill>
                <a:latin typeface="Times New Roman"/>
                <a:cs typeface="Times New Roman"/>
              </a:rPr>
              <a:t>with</a:t>
            </a:r>
            <a:r>
              <a:rPr dirty="0" smtClean="0" sz="1550" spc="15">
                <a:solidFill>
                  <a:srgbClr val="3D2F26"/>
                </a:solidFill>
                <a:latin typeface="Times New Roman"/>
                <a:cs typeface="Times New Roman"/>
              </a:rPr>
              <a:t> </a:t>
            </a:r>
            <a:r>
              <a:rPr dirty="0" smtClean="0" sz="1500" spc="50">
                <a:solidFill>
                  <a:srgbClr val="3D2F26"/>
                </a:solidFill>
                <a:latin typeface="Arial"/>
                <a:cs typeface="Arial"/>
              </a:rPr>
              <a:t>cheese)</a:t>
            </a:r>
            <a:endParaRPr sz="1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05530" y="2409920"/>
            <a:ext cx="420370" cy="339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150" spc="-160">
                <a:solidFill>
                  <a:srgbClr val="3B4949"/>
                </a:solidFill>
                <a:latin typeface="Times New Roman"/>
                <a:cs typeface="Times New Roman"/>
              </a:rPr>
              <a:t>Fish</a:t>
            </a:r>
            <a:endParaRPr sz="21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92500" y="2856092"/>
            <a:ext cx="1043940" cy="322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50" spc="-114">
                <a:solidFill>
                  <a:srgbClr val="1A483F"/>
                </a:solidFill>
                <a:latin typeface="Arial"/>
                <a:cs typeface="Arial"/>
              </a:rPr>
              <a:t>33g</a:t>
            </a:r>
            <a:r>
              <a:rPr dirty="0" smtClean="0" sz="2050" spc="-200">
                <a:solidFill>
                  <a:srgbClr val="1A483F"/>
                </a:solidFill>
                <a:latin typeface="Arial"/>
                <a:cs typeface="Arial"/>
              </a:rPr>
              <a:t> </a:t>
            </a:r>
            <a:r>
              <a:rPr dirty="0" smtClean="0" sz="1700" spc="-215">
                <a:solidFill>
                  <a:srgbClr val="1A483F"/>
                </a:solidFill>
                <a:latin typeface="Times New Roman"/>
                <a:cs typeface="Times New Roman"/>
              </a:rPr>
              <a:t>CARBS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20958" y="2856092"/>
            <a:ext cx="915035" cy="322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50" spc="-100">
                <a:solidFill>
                  <a:srgbClr val="164B66"/>
                </a:solidFill>
                <a:latin typeface="Arial"/>
                <a:cs typeface="Arial"/>
              </a:rPr>
              <a:t>7</a:t>
            </a:r>
            <a:r>
              <a:rPr dirty="0" smtClean="0" sz="2050" spc="-80">
                <a:solidFill>
                  <a:srgbClr val="164B66"/>
                </a:solidFill>
                <a:latin typeface="Arial"/>
                <a:cs typeface="Arial"/>
              </a:rPr>
              <a:t>66</a:t>
            </a:r>
            <a:r>
              <a:rPr dirty="0" smtClean="0" sz="2050" spc="-175">
                <a:solidFill>
                  <a:srgbClr val="164B66"/>
                </a:solidFill>
                <a:latin typeface="Arial"/>
                <a:cs typeface="Arial"/>
              </a:rPr>
              <a:t> </a:t>
            </a:r>
            <a:r>
              <a:rPr dirty="0" smtClean="0" sz="1700" spc="-120">
                <a:solidFill>
                  <a:srgbClr val="164B66"/>
                </a:solidFill>
                <a:latin typeface="Times New Roman"/>
                <a:cs typeface="Times New Roman"/>
              </a:rPr>
              <a:t>CALl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4512945">
              <a:lnSpc>
                <a:spcPct val="100000"/>
              </a:lnSpc>
            </a:pPr>
            <a:r>
              <a:rPr dirty="0" smtClean="0" sz="4000" spc="225">
                <a:solidFill>
                  <a:srgbClr val="A33F8E"/>
                </a:solidFill>
                <a:latin typeface="Arial"/>
                <a:cs typeface="Arial"/>
              </a:rPr>
              <a:t>ight!</a:t>
            </a:r>
            <a:endParaRPr sz="4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14601" y="5082206"/>
            <a:ext cx="911225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40">
                <a:solidFill>
                  <a:srgbClr val="675750"/>
                </a:solidFill>
                <a:latin typeface="Arial"/>
                <a:cs typeface="Arial"/>
              </a:rPr>
              <a:t>Weight:</a:t>
            </a:r>
            <a:r>
              <a:rPr dirty="0" smtClean="0" sz="1200" spc="55">
                <a:solidFill>
                  <a:srgbClr val="675750"/>
                </a:solidFill>
                <a:latin typeface="Arial"/>
                <a:cs typeface="Arial"/>
              </a:rPr>
              <a:t> </a:t>
            </a:r>
            <a:r>
              <a:rPr dirty="0" smtClean="0" sz="1300" spc="5">
                <a:solidFill>
                  <a:srgbClr val="675750"/>
                </a:solidFill>
                <a:latin typeface="Arial"/>
                <a:cs typeface="Arial"/>
              </a:rPr>
              <a:t>80g</a:t>
            </a:r>
            <a:endParaRPr sz="13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118299" y="2535703"/>
            <a:ext cx="1315085" cy="307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15">
                <a:solidFill>
                  <a:srgbClr val="3B2D26"/>
                </a:solidFill>
                <a:latin typeface="Arial"/>
                <a:cs typeface="Arial"/>
              </a:rPr>
              <a:t>Proflteroles</a:t>
            </a:r>
            <a:endParaRPr sz="1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4359" y="667512"/>
            <a:ext cx="292608" cy="402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081527" y="667512"/>
            <a:ext cx="320039" cy="4160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024127" y="2898648"/>
            <a:ext cx="2766060" cy="4297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261872" y="3447288"/>
            <a:ext cx="1664207" cy="16824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054095" y="3520440"/>
            <a:ext cx="758952" cy="18562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5788152"/>
            <a:ext cx="4155948" cy="106070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4690871" y="667512"/>
            <a:ext cx="452627" cy="4160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5458967" y="2542032"/>
            <a:ext cx="2953512" cy="28209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87171" y="2343035"/>
            <a:ext cx="4350589" cy="0"/>
          </a:xfrm>
          <a:custGeom>
            <a:avLst/>
            <a:gdLst/>
            <a:ahLst/>
            <a:cxnLst/>
            <a:rect l="l" t="t" r="r" b="b"/>
            <a:pathLst>
              <a:path w="4350589" h="0">
                <a:moveTo>
                  <a:pt x="0" y="0"/>
                </a:moveTo>
                <a:lnTo>
                  <a:pt x="4350589" y="0"/>
                </a:lnTo>
              </a:path>
            </a:pathLst>
          </a:custGeom>
          <a:ln w="22825">
            <a:solidFill>
              <a:srgbClr val="93908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200866" y="2327065"/>
            <a:ext cx="0" cy="3189450"/>
          </a:xfrm>
          <a:custGeom>
            <a:avLst/>
            <a:gdLst/>
            <a:ahLst/>
            <a:cxnLst/>
            <a:rect l="l" t="t" r="r" b="b"/>
            <a:pathLst>
              <a:path w="0" h="3189450">
                <a:moveTo>
                  <a:pt x="0" y="3189450"/>
                </a:moveTo>
                <a:lnTo>
                  <a:pt x="0" y="0"/>
                </a:lnTo>
              </a:path>
            </a:pathLst>
          </a:custGeom>
          <a:ln w="31956">
            <a:solidFill>
              <a:srgbClr val="9C97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878791" y="3618359"/>
            <a:ext cx="0" cy="889760"/>
          </a:xfrm>
          <a:custGeom>
            <a:avLst/>
            <a:gdLst/>
            <a:ahLst/>
            <a:cxnLst/>
            <a:rect l="l" t="t" r="r" b="b"/>
            <a:pathLst>
              <a:path w="0" h="889760">
                <a:moveTo>
                  <a:pt x="0" y="889760"/>
                </a:moveTo>
                <a:lnTo>
                  <a:pt x="0" y="0"/>
                </a:lnTo>
              </a:path>
            </a:pathLst>
          </a:custGeom>
          <a:ln w="4565">
            <a:solidFill>
              <a:srgbClr val="ACA0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223460" y="5334000"/>
            <a:ext cx="2195837" cy="0"/>
          </a:xfrm>
          <a:custGeom>
            <a:avLst/>
            <a:gdLst/>
            <a:ahLst/>
            <a:cxnLst/>
            <a:rect l="l" t="t" r="r" b="b"/>
            <a:pathLst>
              <a:path w="2195837" h="0">
                <a:moveTo>
                  <a:pt x="0" y="0"/>
                </a:moveTo>
                <a:lnTo>
                  <a:pt x="2195837" y="0"/>
                </a:lnTo>
              </a:path>
            </a:pathLst>
          </a:custGeom>
          <a:ln w="31956">
            <a:solidFill>
              <a:srgbClr val="706B6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82606" y="5507389"/>
            <a:ext cx="4250156" cy="0"/>
          </a:xfrm>
          <a:custGeom>
            <a:avLst/>
            <a:gdLst/>
            <a:ahLst/>
            <a:cxnLst/>
            <a:rect l="l" t="t" r="r" b="b"/>
            <a:pathLst>
              <a:path w="4250156" h="0">
                <a:moveTo>
                  <a:pt x="0" y="0"/>
                </a:moveTo>
                <a:lnTo>
                  <a:pt x="4250156" y="0"/>
                </a:lnTo>
              </a:path>
            </a:pathLst>
          </a:custGeom>
          <a:ln w="27390">
            <a:solidFill>
              <a:srgbClr val="A0A0A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141287" y="6835185"/>
            <a:ext cx="497601" cy="0"/>
          </a:xfrm>
          <a:custGeom>
            <a:avLst/>
            <a:gdLst/>
            <a:ahLst/>
            <a:cxnLst/>
            <a:rect l="l" t="t" r="r" b="b"/>
            <a:pathLst>
              <a:path w="497601" h="0">
                <a:moveTo>
                  <a:pt x="0" y="0"/>
                </a:moveTo>
                <a:lnTo>
                  <a:pt x="497601" y="0"/>
                </a:lnTo>
              </a:path>
            </a:pathLst>
          </a:custGeom>
          <a:ln w="18260">
            <a:solidFill>
              <a:srgbClr val="CC5B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3537992" y="6828341"/>
            <a:ext cx="470211" cy="0"/>
          </a:xfrm>
          <a:custGeom>
            <a:avLst/>
            <a:gdLst/>
            <a:ahLst/>
            <a:cxnLst/>
            <a:rect l="l" t="t" r="r" b="b"/>
            <a:pathLst>
              <a:path w="470211" h="0">
                <a:moveTo>
                  <a:pt x="0" y="0"/>
                </a:moveTo>
                <a:lnTo>
                  <a:pt x="470211" y="0"/>
                </a:lnTo>
              </a:path>
            </a:pathLst>
          </a:custGeom>
          <a:ln w="41086">
            <a:solidFill>
              <a:srgbClr val="0808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4743193" y="2340754"/>
            <a:ext cx="4295808" cy="0"/>
          </a:xfrm>
          <a:custGeom>
            <a:avLst/>
            <a:gdLst/>
            <a:ahLst/>
            <a:cxnLst/>
            <a:rect l="l" t="t" r="r" b="b"/>
            <a:pathLst>
              <a:path w="4295808" h="0">
                <a:moveTo>
                  <a:pt x="0" y="0"/>
                </a:moveTo>
                <a:lnTo>
                  <a:pt x="4295808" y="0"/>
                </a:lnTo>
              </a:path>
            </a:pathLst>
          </a:custGeom>
          <a:ln w="27390">
            <a:solidFill>
              <a:srgbClr val="A3A0A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4519500" y="2450263"/>
            <a:ext cx="0" cy="3075377"/>
          </a:xfrm>
          <a:custGeom>
            <a:avLst/>
            <a:gdLst/>
            <a:ahLst/>
            <a:cxnLst/>
            <a:rect l="l" t="t" r="r" b="b"/>
            <a:pathLst>
              <a:path w="0" h="3075377">
                <a:moveTo>
                  <a:pt x="0" y="3075377"/>
                </a:moveTo>
                <a:lnTo>
                  <a:pt x="0" y="0"/>
                </a:lnTo>
              </a:path>
            </a:pathLst>
          </a:custGeom>
          <a:ln w="27390">
            <a:solidFill>
              <a:srgbClr val="60544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9020741" y="2331628"/>
            <a:ext cx="0" cy="3198575"/>
          </a:xfrm>
          <a:custGeom>
            <a:avLst/>
            <a:gdLst/>
            <a:ahLst/>
            <a:cxnLst/>
            <a:rect l="l" t="t" r="r" b="b"/>
            <a:pathLst>
              <a:path w="0" h="3198575">
                <a:moveTo>
                  <a:pt x="0" y="3198575"/>
                </a:moveTo>
                <a:lnTo>
                  <a:pt x="0" y="0"/>
                </a:lnTo>
              </a:path>
            </a:pathLst>
          </a:custGeom>
          <a:ln w="31956">
            <a:solidFill>
              <a:srgbClr val="90878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4638194" y="2322503"/>
            <a:ext cx="0" cy="3048000"/>
          </a:xfrm>
          <a:custGeom>
            <a:avLst/>
            <a:gdLst/>
            <a:ahLst/>
            <a:cxnLst/>
            <a:rect l="l" t="t" r="r" b="b"/>
            <a:pathLst>
              <a:path w="0" h="3048000">
                <a:moveTo>
                  <a:pt x="0" y="3048000"/>
                </a:moveTo>
                <a:lnTo>
                  <a:pt x="0" y="0"/>
                </a:lnTo>
              </a:path>
            </a:pathLst>
          </a:custGeom>
          <a:ln w="31956">
            <a:solidFill>
              <a:srgbClr val="97746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5259056" y="2505017"/>
            <a:ext cx="1994970" cy="0"/>
          </a:xfrm>
          <a:custGeom>
            <a:avLst/>
            <a:gdLst/>
            <a:ahLst/>
            <a:cxnLst/>
            <a:rect l="l" t="t" r="r" b="b"/>
            <a:pathLst>
              <a:path w="1994970" h="0">
                <a:moveTo>
                  <a:pt x="0" y="0"/>
                </a:moveTo>
                <a:lnTo>
                  <a:pt x="1994970" y="0"/>
                </a:lnTo>
              </a:path>
            </a:pathLst>
          </a:custGeom>
          <a:ln w="3175">
            <a:solidFill>
              <a:srgbClr val="A19A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7486849" y="2518707"/>
            <a:ext cx="995203" cy="0"/>
          </a:xfrm>
          <a:custGeom>
            <a:avLst/>
            <a:gdLst/>
            <a:ahLst/>
            <a:cxnLst/>
            <a:rect l="l" t="t" r="r" b="b"/>
            <a:pathLst>
              <a:path w="995203" h="0">
                <a:moveTo>
                  <a:pt x="0" y="0"/>
                </a:moveTo>
                <a:lnTo>
                  <a:pt x="995203" y="0"/>
                </a:lnTo>
              </a:path>
            </a:pathLst>
          </a:custGeom>
          <a:ln w="4565">
            <a:solidFill>
              <a:srgbClr val="8C807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4619933" y="5509670"/>
            <a:ext cx="4414502" cy="0"/>
          </a:xfrm>
          <a:custGeom>
            <a:avLst/>
            <a:gdLst/>
            <a:ahLst/>
            <a:cxnLst/>
            <a:rect l="l" t="t" r="r" b="b"/>
            <a:pathLst>
              <a:path w="4414502" h="0">
                <a:moveTo>
                  <a:pt x="0" y="0"/>
                </a:moveTo>
                <a:lnTo>
                  <a:pt x="4414502" y="0"/>
                </a:lnTo>
              </a:path>
            </a:pathLst>
          </a:custGeom>
          <a:ln w="27390">
            <a:solidFill>
              <a:srgbClr val="87746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367665">
              <a:lnSpc>
                <a:spcPct val="100000"/>
              </a:lnSpc>
            </a:pPr>
            <a:r>
              <a:rPr dirty="0" smtClean="0" sz="3950" spc="185">
                <a:solidFill>
                  <a:srgbClr val="A33D8E"/>
                </a:solidFill>
                <a:latin typeface="Arial"/>
                <a:cs typeface="Arial"/>
              </a:rPr>
              <a:t>lay</a:t>
            </a:r>
            <a:r>
              <a:rPr dirty="0" smtClean="0" sz="3950" spc="-235">
                <a:solidFill>
                  <a:srgbClr val="A33D8E"/>
                </a:solidFill>
                <a:latin typeface="Arial"/>
                <a:cs typeface="Arial"/>
              </a:rPr>
              <a:t> </a:t>
            </a:r>
            <a:r>
              <a:rPr dirty="0" smtClean="0" sz="3950" spc="100">
                <a:solidFill>
                  <a:srgbClr val="A33D8E"/>
                </a:solidFill>
                <a:latin typeface="Arial"/>
                <a:cs typeface="Arial"/>
              </a:rPr>
              <a:t>Your</a:t>
            </a:r>
            <a:endParaRPr sz="395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33990" y="543249"/>
            <a:ext cx="1108710" cy="6096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950" spc="210">
                <a:solidFill>
                  <a:srgbClr val="A33D8E"/>
                </a:solidFill>
                <a:latin typeface="Arial"/>
                <a:cs typeface="Arial"/>
              </a:rPr>
              <a:t>arbs</a:t>
            </a:r>
            <a:endParaRPr sz="395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690102" y="2519239"/>
            <a:ext cx="1282065" cy="3003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00" spc="15">
                <a:solidFill>
                  <a:srgbClr val="3B2D26"/>
                </a:solidFill>
                <a:latin typeface="Arial"/>
                <a:cs typeface="Arial"/>
              </a:rPr>
              <a:t>Proflteroles</a:t>
            </a:r>
            <a:endParaRPr sz="19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877273" y="5082206"/>
            <a:ext cx="890269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25">
                <a:solidFill>
                  <a:srgbClr val="675952"/>
                </a:solidFill>
                <a:latin typeface="Arial"/>
                <a:cs typeface="Arial"/>
              </a:rPr>
              <a:t>Weight:</a:t>
            </a:r>
            <a:r>
              <a:rPr dirty="0" smtClean="0" sz="1200" spc="30">
                <a:solidFill>
                  <a:srgbClr val="675952"/>
                </a:solidFill>
                <a:latin typeface="Arial"/>
                <a:cs typeface="Arial"/>
              </a:rPr>
              <a:t> </a:t>
            </a:r>
            <a:r>
              <a:rPr dirty="0" smtClean="0" sz="1300" spc="-90">
                <a:solidFill>
                  <a:srgbClr val="675952"/>
                </a:solidFill>
                <a:latin typeface="Arial"/>
                <a:cs typeface="Arial"/>
              </a:rPr>
              <a:t>8IJg</a:t>
            </a:r>
            <a:endParaRPr sz="13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072879" y="541460"/>
            <a:ext cx="1138555" cy="6172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0" spc="225">
                <a:solidFill>
                  <a:srgbClr val="A33D8E"/>
                </a:solidFill>
                <a:latin typeface="Arial"/>
                <a:cs typeface="Arial"/>
              </a:rPr>
              <a:t>ight!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85232" y="2889504"/>
            <a:ext cx="859536" cy="4754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156447" y="2962655"/>
            <a:ext cx="205740" cy="4023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5010911"/>
            <a:ext cx="9130284" cy="18470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064747" y="6830640"/>
            <a:ext cx="1251475" cy="0"/>
          </a:xfrm>
          <a:custGeom>
            <a:avLst/>
            <a:gdLst/>
            <a:ahLst/>
            <a:cxnLst/>
            <a:rect l="l" t="t" r="r" b="b"/>
            <a:pathLst>
              <a:path w="1251475" h="0">
                <a:moveTo>
                  <a:pt x="0" y="0"/>
                </a:moveTo>
                <a:lnTo>
                  <a:pt x="1251475" y="0"/>
                </a:lnTo>
              </a:path>
            </a:pathLst>
          </a:custGeom>
          <a:ln w="18269">
            <a:solidFill>
              <a:srgbClr val="CC5B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6199008" y="2716314"/>
            <a:ext cx="1958339" cy="7308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750" spc="270">
                <a:solidFill>
                  <a:srgbClr val="A33B8E"/>
                </a:solidFill>
                <a:latin typeface="Arial"/>
                <a:cs typeface="Arial"/>
              </a:rPr>
              <a:t>ing</a:t>
            </a:r>
            <a:r>
              <a:rPr dirty="0" smtClean="0" sz="4750" spc="150">
                <a:solidFill>
                  <a:srgbClr val="A33B8E"/>
                </a:solidFill>
                <a:latin typeface="Arial"/>
                <a:cs typeface="Arial"/>
              </a:rPr>
              <a:t> </a:t>
            </a:r>
            <a:r>
              <a:rPr dirty="0" smtClean="0" sz="4750" spc="95">
                <a:solidFill>
                  <a:srgbClr val="A33B8E"/>
                </a:solidFill>
                <a:latin typeface="Arial"/>
                <a:cs typeface="Arial"/>
              </a:rPr>
              <a:t>Ou</a:t>
            </a:r>
            <a:endParaRPr sz="47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0975" y="2633472"/>
            <a:ext cx="3131820" cy="28026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5788152"/>
            <a:ext cx="4133088" cy="10515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704588" y="667512"/>
            <a:ext cx="425196" cy="4023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394959" y="2670048"/>
            <a:ext cx="2916936" cy="28026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480559" y="5431535"/>
            <a:ext cx="429767" cy="2103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05155" y="2434589"/>
            <a:ext cx="4434840" cy="0"/>
          </a:xfrm>
          <a:custGeom>
            <a:avLst/>
            <a:gdLst/>
            <a:ahLst/>
            <a:cxnLst/>
            <a:rect l="l" t="t" r="r" b="b"/>
            <a:pathLst>
              <a:path w="4434840" h="0">
                <a:moveTo>
                  <a:pt x="0" y="0"/>
                </a:moveTo>
                <a:lnTo>
                  <a:pt x="4434840" y="0"/>
                </a:lnTo>
              </a:path>
            </a:pathLst>
          </a:custGeom>
          <a:ln w="32004">
            <a:solidFill>
              <a:srgbClr val="A0A0A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116586" y="2418588"/>
            <a:ext cx="0" cy="3195828"/>
          </a:xfrm>
          <a:custGeom>
            <a:avLst/>
            <a:gdLst/>
            <a:ahLst/>
            <a:cxnLst/>
            <a:rect l="l" t="t" r="r" b="b"/>
            <a:pathLst>
              <a:path w="0" h="3195828">
                <a:moveTo>
                  <a:pt x="0" y="3195828"/>
                </a:moveTo>
                <a:lnTo>
                  <a:pt x="0" y="0"/>
                </a:lnTo>
              </a:path>
            </a:pathLst>
          </a:custGeom>
          <a:ln w="22860">
            <a:solidFill>
              <a:srgbClr val="90645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768095" y="2596895"/>
            <a:ext cx="1888236" cy="0"/>
          </a:xfrm>
          <a:custGeom>
            <a:avLst/>
            <a:gdLst/>
            <a:ahLst/>
            <a:cxnLst/>
            <a:rect l="l" t="t" r="r" b="b"/>
            <a:pathLst>
              <a:path w="1888236" h="0">
                <a:moveTo>
                  <a:pt x="0" y="0"/>
                </a:moveTo>
                <a:lnTo>
                  <a:pt x="1888236" y="0"/>
                </a:lnTo>
              </a:path>
            </a:pathLst>
          </a:custGeom>
          <a:ln w="4572">
            <a:solidFill>
              <a:srgbClr val="A0979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035807" y="2606039"/>
            <a:ext cx="1033271" cy="0"/>
          </a:xfrm>
          <a:custGeom>
            <a:avLst/>
            <a:gdLst/>
            <a:ahLst/>
            <a:cxnLst/>
            <a:rect l="l" t="t" r="r" b="b"/>
            <a:pathLst>
              <a:path w="1033272" h="0">
                <a:moveTo>
                  <a:pt x="0" y="0"/>
                </a:moveTo>
                <a:lnTo>
                  <a:pt x="1033271" y="0"/>
                </a:lnTo>
              </a:path>
            </a:pathLst>
          </a:custGeom>
          <a:ln w="4572">
            <a:solidFill>
              <a:srgbClr val="8C80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05155" y="5602985"/>
            <a:ext cx="4398264" cy="0"/>
          </a:xfrm>
          <a:custGeom>
            <a:avLst/>
            <a:gdLst/>
            <a:ahLst/>
            <a:cxnLst/>
            <a:rect l="l" t="t" r="r" b="b"/>
            <a:pathLst>
              <a:path w="4398264" h="0">
                <a:moveTo>
                  <a:pt x="0" y="0"/>
                </a:moveTo>
                <a:lnTo>
                  <a:pt x="4398264" y="0"/>
                </a:lnTo>
              </a:path>
            </a:pathLst>
          </a:custGeom>
          <a:ln w="18288">
            <a:solidFill>
              <a:srgbClr val="7C604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3529584" y="6832854"/>
            <a:ext cx="484631" cy="0"/>
          </a:xfrm>
          <a:custGeom>
            <a:avLst/>
            <a:gdLst/>
            <a:ahLst/>
            <a:cxnLst/>
            <a:rect l="l" t="t" r="r" b="b"/>
            <a:pathLst>
              <a:path w="484631" h="0">
                <a:moveTo>
                  <a:pt x="0" y="0"/>
                </a:moveTo>
                <a:lnTo>
                  <a:pt x="484631" y="0"/>
                </a:lnTo>
              </a:path>
            </a:pathLst>
          </a:custGeom>
          <a:ln w="4114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4636008" y="2519172"/>
            <a:ext cx="0" cy="2935224"/>
          </a:xfrm>
          <a:custGeom>
            <a:avLst/>
            <a:gdLst/>
            <a:ahLst/>
            <a:cxnLst/>
            <a:rect l="l" t="t" r="r" b="b"/>
            <a:pathLst>
              <a:path w="0" h="2935224">
                <a:moveTo>
                  <a:pt x="0" y="2935224"/>
                </a:moveTo>
                <a:lnTo>
                  <a:pt x="0" y="0"/>
                </a:lnTo>
              </a:path>
            </a:pathLst>
          </a:custGeom>
          <a:ln w="18288">
            <a:solidFill>
              <a:srgbClr val="908C8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4786884" y="2450592"/>
            <a:ext cx="4023360" cy="0"/>
          </a:xfrm>
          <a:custGeom>
            <a:avLst/>
            <a:gdLst/>
            <a:ahLst/>
            <a:cxnLst/>
            <a:rect l="l" t="t" r="r" b="b"/>
            <a:pathLst>
              <a:path w="4023359" h="0">
                <a:moveTo>
                  <a:pt x="0" y="0"/>
                </a:moveTo>
                <a:lnTo>
                  <a:pt x="4023360" y="0"/>
                </a:lnTo>
              </a:path>
            </a:pathLst>
          </a:custGeom>
          <a:ln w="45720">
            <a:solidFill>
              <a:srgbClr val="835B4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4798314" y="2519172"/>
            <a:ext cx="0" cy="2935224"/>
          </a:xfrm>
          <a:custGeom>
            <a:avLst/>
            <a:gdLst/>
            <a:ahLst/>
            <a:cxnLst/>
            <a:rect l="l" t="t" r="r" b="b"/>
            <a:pathLst>
              <a:path w="0" h="2935224">
                <a:moveTo>
                  <a:pt x="0" y="2935224"/>
                </a:moveTo>
                <a:lnTo>
                  <a:pt x="0" y="0"/>
                </a:lnTo>
              </a:path>
            </a:pathLst>
          </a:custGeom>
          <a:ln w="22860">
            <a:solidFill>
              <a:srgbClr val="9C9C9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8979407" y="2564892"/>
            <a:ext cx="0" cy="3049523"/>
          </a:xfrm>
          <a:custGeom>
            <a:avLst/>
            <a:gdLst/>
            <a:ahLst/>
            <a:cxnLst/>
            <a:rect l="l" t="t" r="r" b="b"/>
            <a:pathLst>
              <a:path w="0" h="3049523">
                <a:moveTo>
                  <a:pt x="0" y="3049523"/>
                </a:moveTo>
                <a:lnTo>
                  <a:pt x="0" y="0"/>
                </a:lnTo>
              </a:path>
            </a:pathLst>
          </a:custGeom>
          <a:ln w="36576">
            <a:solidFill>
              <a:srgbClr val="573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4896611" y="5605271"/>
            <a:ext cx="4101084" cy="0"/>
          </a:xfrm>
          <a:custGeom>
            <a:avLst/>
            <a:gdLst/>
            <a:ahLst/>
            <a:cxnLst/>
            <a:rect l="l" t="t" r="r" b="b"/>
            <a:pathLst>
              <a:path w="4101084" h="0">
                <a:moveTo>
                  <a:pt x="0" y="0"/>
                </a:moveTo>
                <a:lnTo>
                  <a:pt x="4101084" y="0"/>
                </a:lnTo>
              </a:path>
            </a:pathLst>
          </a:custGeom>
          <a:ln w="18288">
            <a:solidFill>
              <a:srgbClr val="97939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572516" y="536194"/>
            <a:ext cx="3957954" cy="6096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950" spc="130">
                <a:solidFill>
                  <a:srgbClr val="A33B8C"/>
                </a:solidFill>
                <a:latin typeface="Arial"/>
                <a:cs typeface="Arial"/>
              </a:rPr>
              <a:t>Play</a:t>
            </a:r>
            <a:r>
              <a:rPr dirty="0" smtClean="0" sz="3950" spc="-180">
                <a:solidFill>
                  <a:srgbClr val="A33B8C"/>
                </a:solidFill>
                <a:latin typeface="Arial"/>
                <a:cs typeface="Arial"/>
              </a:rPr>
              <a:t> </a:t>
            </a:r>
            <a:r>
              <a:rPr dirty="0" smtClean="0" sz="3950" spc="125">
                <a:solidFill>
                  <a:srgbClr val="A33B8C"/>
                </a:solidFill>
                <a:latin typeface="Arial"/>
                <a:cs typeface="Arial"/>
              </a:rPr>
              <a:t>Your</a:t>
            </a:r>
            <a:r>
              <a:rPr dirty="0" smtClean="0" sz="3950" spc="345">
                <a:solidFill>
                  <a:srgbClr val="A33B8C"/>
                </a:solidFill>
                <a:latin typeface="Arial"/>
                <a:cs typeface="Arial"/>
              </a:rPr>
              <a:t> </a:t>
            </a:r>
            <a:r>
              <a:rPr dirty="0" smtClean="0" sz="3950" spc="165">
                <a:solidFill>
                  <a:srgbClr val="A33B8C"/>
                </a:solidFill>
                <a:latin typeface="Arial"/>
                <a:cs typeface="Arial"/>
              </a:rPr>
              <a:t>Carbs</a:t>
            </a:r>
            <a:endParaRPr sz="3950">
              <a:latin typeface="Arial"/>
              <a:cs typeface="Arial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4511040">
              <a:lnSpc>
                <a:spcPct val="100000"/>
              </a:lnSpc>
            </a:pPr>
            <a:r>
              <a:rPr dirty="0" smtClean="0" sz="3950" spc="235">
                <a:solidFill>
                  <a:srgbClr val="A33B8C"/>
                </a:solidFill>
                <a:latin typeface="Arial"/>
                <a:cs typeface="Arial"/>
              </a:rPr>
              <a:t>ight!</a:t>
            </a:r>
            <a:endParaRPr sz="3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4359" y="658368"/>
            <a:ext cx="5550408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914400" y="2615183"/>
            <a:ext cx="2889504" cy="28209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5788152"/>
            <a:ext cx="4155948" cy="1060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288535" y="2350007"/>
            <a:ext cx="466343" cy="3063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5321808" y="2944367"/>
            <a:ext cx="3003804" cy="25145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87171" y="2409197"/>
            <a:ext cx="4318633" cy="0"/>
          </a:xfrm>
          <a:custGeom>
            <a:avLst/>
            <a:gdLst/>
            <a:ahLst/>
            <a:cxnLst/>
            <a:rect l="l" t="t" r="r" b="b"/>
            <a:pathLst>
              <a:path w="4318633" h="0">
                <a:moveTo>
                  <a:pt x="0" y="0"/>
                </a:moveTo>
                <a:lnTo>
                  <a:pt x="4318633" y="0"/>
                </a:lnTo>
              </a:path>
            </a:pathLst>
          </a:custGeom>
          <a:ln w="45651">
            <a:solidFill>
              <a:srgbClr val="835B4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198584" y="2372693"/>
            <a:ext cx="0" cy="3189450"/>
          </a:xfrm>
          <a:custGeom>
            <a:avLst/>
            <a:gdLst/>
            <a:ahLst/>
            <a:cxnLst/>
            <a:rect l="l" t="t" r="r" b="b"/>
            <a:pathLst>
              <a:path w="0" h="3189450">
                <a:moveTo>
                  <a:pt x="0" y="3189450"/>
                </a:moveTo>
                <a:lnTo>
                  <a:pt x="0" y="0"/>
                </a:lnTo>
              </a:path>
            </a:pathLst>
          </a:custGeom>
          <a:ln w="27390">
            <a:solidFill>
              <a:srgbClr val="9C97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65096" y="3650298"/>
            <a:ext cx="0" cy="1213725"/>
          </a:xfrm>
          <a:custGeom>
            <a:avLst/>
            <a:gdLst/>
            <a:ahLst/>
            <a:cxnLst/>
            <a:rect l="l" t="t" r="r" b="b"/>
            <a:pathLst>
              <a:path w="0" h="1213725">
                <a:moveTo>
                  <a:pt x="0" y="1213725"/>
                </a:moveTo>
                <a:lnTo>
                  <a:pt x="0" y="0"/>
                </a:lnTo>
              </a:path>
            </a:pathLst>
          </a:custGeom>
          <a:ln w="13695">
            <a:solidFill>
              <a:srgbClr val="A0938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82606" y="5548454"/>
            <a:ext cx="4177114" cy="0"/>
          </a:xfrm>
          <a:custGeom>
            <a:avLst/>
            <a:gdLst/>
            <a:ahLst/>
            <a:cxnLst/>
            <a:rect l="l" t="t" r="r" b="b"/>
            <a:pathLst>
              <a:path w="4177114" h="0">
                <a:moveTo>
                  <a:pt x="0" y="0"/>
                </a:moveTo>
                <a:lnTo>
                  <a:pt x="4177114" y="0"/>
                </a:lnTo>
              </a:path>
            </a:pathLst>
          </a:custGeom>
          <a:ln w="27390">
            <a:solidFill>
              <a:srgbClr val="9797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141287" y="6835185"/>
            <a:ext cx="497601" cy="0"/>
          </a:xfrm>
          <a:custGeom>
            <a:avLst/>
            <a:gdLst/>
            <a:ahLst/>
            <a:cxnLst/>
            <a:rect l="l" t="t" r="r" b="b"/>
            <a:pathLst>
              <a:path w="497601" h="0">
                <a:moveTo>
                  <a:pt x="0" y="0"/>
                </a:moveTo>
                <a:lnTo>
                  <a:pt x="497601" y="0"/>
                </a:lnTo>
              </a:path>
            </a:pathLst>
          </a:custGeom>
          <a:ln w="18260">
            <a:solidFill>
              <a:srgbClr val="CC5B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3537992" y="6828341"/>
            <a:ext cx="470211" cy="0"/>
          </a:xfrm>
          <a:custGeom>
            <a:avLst/>
            <a:gdLst/>
            <a:ahLst/>
            <a:cxnLst/>
            <a:rect l="l" t="t" r="r" b="b"/>
            <a:pathLst>
              <a:path w="470211" h="0">
                <a:moveTo>
                  <a:pt x="0" y="0"/>
                </a:moveTo>
                <a:lnTo>
                  <a:pt x="470211" y="0"/>
                </a:lnTo>
              </a:path>
            </a:pathLst>
          </a:custGeom>
          <a:ln w="41086">
            <a:solidFill>
              <a:srgbClr val="0808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4724932" y="2395509"/>
            <a:ext cx="4272983" cy="0"/>
          </a:xfrm>
          <a:custGeom>
            <a:avLst/>
            <a:gdLst/>
            <a:ahLst/>
            <a:cxnLst/>
            <a:rect l="l" t="t" r="r" b="b"/>
            <a:pathLst>
              <a:path w="4272983" h="0">
                <a:moveTo>
                  <a:pt x="0" y="0"/>
                </a:moveTo>
                <a:lnTo>
                  <a:pt x="4272983" y="0"/>
                </a:lnTo>
              </a:path>
            </a:pathLst>
          </a:custGeom>
          <a:ln w="27390">
            <a:solidFill>
              <a:srgbClr val="9C9C9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6560124" y="2591713"/>
            <a:ext cx="470209" cy="0"/>
          </a:xfrm>
          <a:custGeom>
            <a:avLst/>
            <a:gdLst/>
            <a:ahLst/>
            <a:cxnLst/>
            <a:rect l="l" t="t" r="r" b="b"/>
            <a:pathLst>
              <a:path w="470209" h="0">
                <a:moveTo>
                  <a:pt x="0" y="0"/>
                </a:moveTo>
                <a:lnTo>
                  <a:pt x="470209" y="0"/>
                </a:lnTo>
              </a:path>
            </a:pathLst>
          </a:custGeom>
          <a:ln w="3175">
            <a:solidFill>
              <a:srgbClr val="9E9A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981936" y="2386383"/>
            <a:ext cx="0" cy="3194011"/>
          </a:xfrm>
          <a:custGeom>
            <a:avLst/>
            <a:gdLst/>
            <a:ahLst/>
            <a:cxnLst/>
            <a:rect l="l" t="t" r="r" b="b"/>
            <a:pathLst>
              <a:path w="0" h="3194011">
                <a:moveTo>
                  <a:pt x="0" y="3194011"/>
                </a:moveTo>
                <a:lnTo>
                  <a:pt x="0" y="0"/>
                </a:lnTo>
              </a:path>
            </a:pathLst>
          </a:custGeom>
          <a:ln w="27390">
            <a:solidFill>
              <a:srgbClr val="8C838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4480697" y="2632778"/>
            <a:ext cx="0" cy="2819855"/>
          </a:xfrm>
          <a:custGeom>
            <a:avLst/>
            <a:gdLst/>
            <a:ahLst/>
            <a:cxnLst/>
            <a:rect l="l" t="t" r="r" b="b"/>
            <a:pathLst>
              <a:path w="0" h="2819855">
                <a:moveTo>
                  <a:pt x="0" y="2819855"/>
                </a:moveTo>
                <a:lnTo>
                  <a:pt x="0" y="0"/>
                </a:lnTo>
              </a:path>
            </a:pathLst>
          </a:custGeom>
          <a:ln w="36521">
            <a:solidFill>
              <a:srgbClr val="573B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4633629" y="2359006"/>
            <a:ext cx="0" cy="3093628"/>
          </a:xfrm>
          <a:custGeom>
            <a:avLst/>
            <a:gdLst/>
            <a:ahLst/>
            <a:cxnLst/>
            <a:rect l="l" t="t" r="r" b="b"/>
            <a:pathLst>
              <a:path w="0" h="3093628">
                <a:moveTo>
                  <a:pt x="0" y="3093628"/>
                </a:moveTo>
                <a:lnTo>
                  <a:pt x="0" y="0"/>
                </a:lnTo>
              </a:path>
            </a:pathLst>
          </a:custGeom>
          <a:ln w="22825">
            <a:solidFill>
              <a:srgbClr val="A09C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4619933" y="5562144"/>
            <a:ext cx="4373416" cy="0"/>
          </a:xfrm>
          <a:custGeom>
            <a:avLst/>
            <a:gdLst/>
            <a:ahLst/>
            <a:cxnLst/>
            <a:rect l="l" t="t" r="r" b="b"/>
            <a:pathLst>
              <a:path w="4373416" h="0">
                <a:moveTo>
                  <a:pt x="0" y="0"/>
                </a:moveTo>
                <a:lnTo>
                  <a:pt x="4373416" y="0"/>
                </a:lnTo>
              </a:path>
            </a:pathLst>
          </a:custGeom>
          <a:ln w="27390">
            <a:solidFill>
              <a:srgbClr val="87878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6478946" y="2567642"/>
            <a:ext cx="677545" cy="307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25">
                <a:solidFill>
                  <a:srgbClr val="342823"/>
                </a:solidFill>
                <a:latin typeface="Arial"/>
                <a:cs typeface="Arial"/>
              </a:rPr>
              <a:t>Chips</a:t>
            </a:r>
            <a:endParaRPr sz="1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87576" y="4953000"/>
            <a:ext cx="7456424" cy="488188"/>
          </a:xfrm>
          <a:custGeom>
            <a:avLst/>
            <a:gdLst/>
            <a:ahLst/>
            <a:cxnLst/>
            <a:rect l="l" t="t" r="r" b="b"/>
            <a:pathLst>
              <a:path w="7456424" h="488188">
                <a:moveTo>
                  <a:pt x="7456424" y="0"/>
                </a:moveTo>
                <a:lnTo>
                  <a:pt x="0" y="289941"/>
                </a:lnTo>
                <a:lnTo>
                  <a:pt x="7456424" y="488188"/>
                </a:lnTo>
                <a:lnTo>
                  <a:pt x="7456424" y="0"/>
                </a:lnTo>
                <a:close/>
              </a:path>
            </a:pathLst>
          </a:custGeom>
          <a:solidFill>
            <a:srgbClr val="D7A1AE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11347" y="5237734"/>
            <a:ext cx="9032652" cy="788669"/>
          </a:xfrm>
          <a:custGeom>
            <a:avLst/>
            <a:gdLst/>
            <a:ahLst/>
            <a:cxnLst/>
            <a:rect l="l" t="t" r="r" b="b"/>
            <a:pathLst>
              <a:path w="9032652" h="788670">
                <a:moveTo>
                  <a:pt x="9032652" y="0"/>
                </a:moveTo>
                <a:lnTo>
                  <a:pt x="0" y="0"/>
                </a:lnTo>
                <a:lnTo>
                  <a:pt x="9032652" y="788669"/>
                </a:lnTo>
                <a:lnTo>
                  <a:pt x="903265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4998718"/>
            <a:ext cx="9144000" cy="18592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4991888"/>
            <a:ext cx="9143999" cy="8020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610100" y="2613660"/>
            <a:ext cx="4341876" cy="13319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4549266" y="3609467"/>
            <a:ext cx="3812540" cy="4540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700">
                <a:solidFill>
                  <a:srgbClr val="B03E9A"/>
                </a:solidFill>
                <a:latin typeface="Lucida Sans Unicode"/>
                <a:cs typeface="Lucida Sans Unicode"/>
              </a:rPr>
              <a:t>Any</a:t>
            </a:r>
            <a:r>
              <a:rPr dirty="0" smtClean="0" sz="2700" spc="-10">
                <a:solidFill>
                  <a:srgbClr val="B03E9A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solidFill>
                  <a:srgbClr val="B03E9A"/>
                </a:solidFill>
                <a:latin typeface="Lucida Sans Unicode"/>
                <a:cs typeface="Lucida Sans Unicode"/>
              </a:rPr>
              <a:t>More</a:t>
            </a:r>
            <a:r>
              <a:rPr dirty="0" smtClean="0" sz="2700" spc="-5">
                <a:solidFill>
                  <a:srgbClr val="B03E9A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solidFill>
                  <a:srgbClr val="B03E9A"/>
                </a:solidFill>
                <a:latin typeface="Lucida Sans Unicode"/>
                <a:cs typeface="Lucida Sans Unicode"/>
              </a:rPr>
              <a:t>Questions</a:t>
            </a:r>
            <a:r>
              <a:rPr dirty="0" smtClean="0" sz="2700" spc="-10">
                <a:solidFill>
                  <a:srgbClr val="B03E9A"/>
                </a:solidFill>
                <a:latin typeface="Lucida Sans Unicode"/>
                <a:cs typeface="Lucida Sans Unicode"/>
              </a:rPr>
              <a:t>?</a:t>
            </a:r>
            <a:r>
              <a:rPr dirty="0" smtClean="0" sz="2700" spc="-15">
                <a:solidFill>
                  <a:srgbClr val="B03E9A"/>
                </a:solidFill>
                <a:latin typeface="Lucida Sans Unicode"/>
                <a:cs typeface="Lucida Sans Unicode"/>
              </a:rPr>
              <a:t>??</a:t>
            </a:r>
            <a:endParaRPr sz="27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92757"/>
            <a:ext cx="7654925" cy="40982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68605" marR="459740" indent="-256540">
              <a:lnSpc>
                <a:spcPts val="2920"/>
              </a:lnSpc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How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do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k</a:t>
            </a:r>
            <a:r>
              <a:rPr dirty="0" smtClean="0" sz="2700" spc="5">
                <a:latin typeface="Lucida Sans Unicode"/>
                <a:cs typeface="Lucida Sans Unicode"/>
              </a:rPr>
              <a:t>n</a:t>
            </a:r>
            <a:r>
              <a:rPr dirty="0" smtClean="0" sz="2700" spc="-20">
                <a:latin typeface="Lucida Sans Unicode"/>
                <a:cs typeface="Lucida Sans Unicode"/>
              </a:rPr>
              <a:t>ow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how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many</a:t>
            </a:r>
            <a:r>
              <a:rPr dirty="0" smtClean="0" sz="2700" spc="-20">
                <a:latin typeface="Lucida Sans Unicode"/>
                <a:cs typeface="Lucida Sans Unicode"/>
              </a:rPr>
              <a:t> carbs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are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my</a:t>
            </a:r>
            <a:r>
              <a:rPr dirty="0" smtClean="0" sz="2700" spc="0">
                <a:latin typeface="Lucida Sans Unicode"/>
                <a:cs typeface="Lucida Sans Unicode"/>
              </a:rPr>
              <a:t> </a:t>
            </a:r>
            <a:r>
              <a:rPr dirty="0" smtClean="0" sz="2700" spc="-25">
                <a:latin typeface="Lucida Sans Unicode"/>
                <a:cs typeface="Lucida Sans Unicode"/>
              </a:rPr>
              <a:t>me</a:t>
            </a:r>
            <a:r>
              <a:rPr dirty="0" smtClean="0" sz="2700" spc="-25">
                <a:latin typeface="Lucida Sans Unicode"/>
                <a:cs typeface="Lucida Sans Unicode"/>
              </a:rPr>
              <a:t>a</a:t>
            </a:r>
            <a:r>
              <a:rPr dirty="0" smtClean="0" sz="2700" spc="-10">
                <a:latin typeface="Lucida Sans Unicode"/>
                <a:cs typeface="Lucida Sans Unicode"/>
              </a:rPr>
              <a:t>l?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When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should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take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my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</a:t>
            </a:r>
            <a:r>
              <a:rPr dirty="0" smtClean="0" sz="2700" spc="-10">
                <a:latin typeface="Lucida Sans Unicode"/>
                <a:cs typeface="Lucida Sans Unicode"/>
              </a:rPr>
              <a:t>s</a:t>
            </a:r>
            <a:r>
              <a:rPr dirty="0" smtClean="0" sz="2700" spc="-15">
                <a:latin typeface="Lucida Sans Unicode"/>
                <a:cs typeface="Lucida Sans Unicode"/>
              </a:rPr>
              <a:t>ulin?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What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if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there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i</a:t>
            </a:r>
            <a:r>
              <a:rPr dirty="0" smtClean="0" sz="2700" spc="-15">
                <a:latin typeface="Lucida Sans Unicode"/>
                <a:cs typeface="Lucida Sans Unicode"/>
              </a:rPr>
              <a:t>s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delay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40">
                <a:latin typeface="Lucida Sans Unicode"/>
                <a:cs typeface="Lucida Sans Unicode"/>
              </a:rPr>
              <a:t>w</a:t>
            </a:r>
            <a:r>
              <a:rPr dirty="0" smtClean="0" sz="2700" spc="-15">
                <a:latin typeface="Lucida Sans Unicode"/>
                <a:cs typeface="Lucida Sans Unicode"/>
              </a:rPr>
              <a:t>ith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my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meal?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What if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 can’t </a:t>
            </a:r>
            <a:r>
              <a:rPr dirty="0" smtClean="0" sz="2700" spc="-10">
                <a:latin typeface="Lucida Sans Unicode"/>
                <a:cs typeface="Lucida Sans Unicode"/>
              </a:rPr>
              <a:t>e</a:t>
            </a:r>
            <a:r>
              <a:rPr dirty="0" smtClean="0" sz="2700" spc="0">
                <a:latin typeface="Lucida Sans Unicode"/>
                <a:cs typeface="Lucida Sans Unicode"/>
              </a:rPr>
              <a:t>at a</a:t>
            </a:r>
            <a:r>
              <a:rPr dirty="0" smtClean="0" sz="2700" spc="-10">
                <a:latin typeface="Lucida Sans Unicode"/>
                <a:cs typeface="Lucida Sans Unicode"/>
              </a:rPr>
              <a:t>l</a:t>
            </a:r>
            <a:r>
              <a:rPr dirty="0" smtClean="0" sz="2700" spc="0">
                <a:latin typeface="Lucida Sans Unicode"/>
                <a:cs typeface="Lucida Sans Unicode"/>
              </a:rPr>
              <a:t>l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of my meal?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Wh</a:t>
            </a:r>
            <a:r>
              <a:rPr dirty="0" smtClean="0" sz="2700" spc="-10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t if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 w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nt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 dess</a:t>
            </a:r>
            <a:r>
              <a:rPr dirty="0" smtClean="0" sz="2700" spc="-10">
                <a:latin typeface="Lucida Sans Unicode"/>
                <a:cs typeface="Lucida Sans Unicode"/>
              </a:rPr>
              <a:t>e</a:t>
            </a:r>
            <a:r>
              <a:rPr dirty="0" smtClean="0" sz="2700" spc="0">
                <a:latin typeface="Lucida Sans Unicode"/>
                <a:cs typeface="Lucida Sans Unicode"/>
              </a:rPr>
              <a:t>rt?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5">
                <a:latin typeface="Lucida Sans Unicode"/>
                <a:cs typeface="Lucida Sans Unicode"/>
              </a:rPr>
              <a:t>What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if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my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meal </a:t>
            </a:r>
            <a:r>
              <a:rPr dirty="0" smtClean="0" sz="2700" spc="-15">
                <a:latin typeface="Lucida Sans Unicode"/>
                <a:cs typeface="Lucida Sans Unicode"/>
              </a:rPr>
              <a:t>is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high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fat?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What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if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am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ha</a:t>
            </a:r>
            <a:r>
              <a:rPr dirty="0" smtClean="0" sz="2700" spc="-25">
                <a:latin typeface="Lucida Sans Unicode"/>
                <a:cs typeface="Lucida Sans Unicode"/>
              </a:rPr>
              <a:t>v</a:t>
            </a:r>
            <a:r>
              <a:rPr dirty="0" smtClean="0" sz="2700" spc="-15">
                <a:latin typeface="Lucida Sans Unicode"/>
                <a:cs typeface="Lucida Sans Unicode"/>
              </a:rPr>
              <a:t>ing</a:t>
            </a:r>
            <a:r>
              <a:rPr dirty="0" smtClean="0" sz="2700" spc="-15">
                <a:latin typeface="Lucida Sans Unicode"/>
                <a:cs typeface="Lucida Sans Unicode"/>
              </a:rPr>
              <a:t> al</a:t>
            </a:r>
            <a:r>
              <a:rPr dirty="0" smtClean="0" sz="2700" spc="-10">
                <a:latin typeface="Lucida Sans Unicode"/>
                <a:cs typeface="Lucida Sans Unicode"/>
              </a:rPr>
              <a:t>c</a:t>
            </a:r>
            <a:r>
              <a:rPr dirty="0" smtClean="0" sz="2700" spc="0">
                <a:latin typeface="Lucida Sans Unicode"/>
                <a:cs typeface="Lucida Sans Unicode"/>
              </a:rPr>
              <a:t>ohol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wi</a:t>
            </a:r>
            <a:r>
              <a:rPr dirty="0" smtClean="0" sz="2700" spc="-20">
                <a:latin typeface="Lucida Sans Unicode"/>
                <a:cs typeface="Lucida Sans Unicode"/>
              </a:rPr>
              <a:t>t</a:t>
            </a:r>
            <a:r>
              <a:rPr dirty="0" smtClean="0" sz="2700" spc="-20">
                <a:latin typeface="Lucida Sans Unicode"/>
                <a:cs typeface="Lucida Sans Unicode"/>
              </a:rPr>
              <a:t>h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my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meal?</a:t>
            </a:r>
            <a:endParaRPr sz="2700">
              <a:latin typeface="Lucida Sans Unicode"/>
              <a:cs typeface="Lucida Sans Unicode"/>
            </a:endParaRPr>
          </a:p>
          <a:p>
            <a:pPr marL="268605" marR="12700" indent="-256540">
              <a:lnSpc>
                <a:spcPts val="2920"/>
              </a:lnSpc>
              <a:spcBef>
                <a:spcPts val="445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5">
                <a:latin typeface="Lucida Sans Unicode"/>
                <a:cs typeface="Lucida Sans Unicode"/>
              </a:rPr>
              <a:t>What if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 do</a:t>
            </a:r>
            <a:r>
              <a:rPr dirty="0" smtClean="0" sz="2700" spc="5">
                <a:latin typeface="Lucida Sans Unicode"/>
                <a:cs typeface="Lucida Sans Unicode"/>
              </a:rPr>
              <a:t>n</a:t>
            </a:r>
            <a:r>
              <a:rPr dirty="0" smtClean="0" sz="2700" spc="0">
                <a:latin typeface="Lucida Sans Unicode"/>
                <a:cs typeface="Lucida Sans Unicode"/>
              </a:rPr>
              <a:t>’t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want </a:t>
            </a:r>
            <a:r>
              <a:rPr dirty="0" smtClean="0" sz="2700" spc="-15">
                <a:latin typeface="Lucida Sans Unicode"/>
                <a:cs typeface="Lucida Sans Unicode"/>
              </a:rPr>
              <a:t>t</a:t>
            </a:r>
            <a:r>
              <a:rPr dirty="0" smtClean="0" sz="2700" spc="0">
                <a:latin typeface="Lucida Sans Unicode"/>
                <a:cs typeface="Lucida Sans Unicode"/>
              </a:rPr>
              <a:t>o</a:t>
            </a:r>
            <a:r>
              <a:rPr dirty="0" smtClean="0" sz="2700" spc="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gi</a:t>
            </a:r>
            <a:r>
              <a:rPr dirty="0" smtClean="0" sz="2700" spc="-15">
                <a:latin typeface="Lucida Sans Unicode"/>
                <a:cs typeface="Lucida Sans Unicode"/>
              </a:rPr>
              <a:t>v</a:t>
            </a:r>
            <a:r>
              <a:rPr dirty="0" smtClean="0" sz="2700" spc="0">
                <a:latin typeface="Lucida Sans Unicode"/>
                <a:cs typeface="Lucida Sans Unicode"/>
              </a:rPr>
              <a:t>e my</a:t>
            </a:r>
            <a:r>
              <a:rPr dirty="0" smtClean="0" sz="2700" spc="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ins</a:t>
            </a:r>
            <a:r>
              <a:rPr dirty="0" smtClean="0" sz="2700" spc="5">
                <a:latin typeface="Lucida Sans Unicode"/>
                <a:cs typeface="Lucida Sans Unicode"/>
              </a:rPr>
              <a:t>u</a:t>
            </a:r>
            <a:r>
              <a:rPr dirty="0" smtClean="0" sz="2700" spc="0">
                <a:latin typeface="Lucida Sans Unicode"/>
                <a:cs typeface="Lucida Sans Unicode"/>
              </a:rPr>
              <a:t>lin</a:t>
            </a:r>
            <a:r>
              <a:rPr dirty="0" smtClean="0" sz="2700" spc="-5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at t</a:t>
            </a:r>
            <a:r>
              <a:rPr dirty="0" smtClean="0" sz="2700" spc="5">
                <a:latin typeface="Lucida Sans Unicode"/>
                <a:cs typeface="Lucida Sans Unicode"/>
              </a:rPr>
              <a:t>h</a:t>
            </a:r>
            <a:r>
              <a:rPr dirty="0" smtClean="0" sz="2700" spc="0">
                <a:latin typeface="Lucida Sans Unicode"/>
                <a:cs typeface="Lucida Sans Unicode"/>
              </a:rPr>
              <a:t>e</a:t>
            </a:r>
            <a:r>
              <a:rPr dirty="0" smtClean="0" sz="2700" spc="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table?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45363" y="134112"/>
            <a:ext cx="8189976" cy="15941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78534"/>
            <a:ext cx="6998334" cy="3228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Knowing </a:t>
            </a:r>
            <a:r>
              <a:rPr dirty="0" smtClean="0" sz="2700" spc="-15">
                <a:latin typeface="Lucida Sans Unicode"/>
                <a:cs typeface="Lucida Sans Unicode"/>
              </a:rPr>
              <a:t>w</a:t>
            </a:r>
            <a:r>
              <a:rPr dirty="0" smtClean="0" sz="2700" spc="0">
                <a:latin typeface="Lucida Sans Unicode"/>
                <a:cs typeface="Lucida Sans Unicode"/>
              </a:rPr>
              <a:t>hat’s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in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the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me</a:t>
            </a:r>
            <a:r>
              <a:rPr dirty="0" smtClean="0" sz="2700" spc="-10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l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5">
                <a:latin typeface="Lucida Sans Unicode"/>
                <a:cs typeface="Lucida Sans Unicode"/>
              </a:rPr>
              <a:t>Ability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to </a:t>
            </a:r>
            <a:r>
              <a:rPr dirty="0" smtClean="0" sz="2700" spc="-15">
                <a:latin typeface="Lucida Sans Unicode"/>
                <a:cs typeface="Lucida Sans Unicode"/>
              </a:rPr>
              <a:t>“</a:t>
            </a:r>
            <a:r>
              <a:rPr dirty="0" smtClean="0" sz="2700" spc="0">
                <a:latin typeface="Lucida Sans Unicode"/>
                <a:cs typeface="Lucida Sans Unicode"/>
              </a:rPr>
              <a:t>m</a:t>
            </a:r>
            <a:r>
              <a:rPr dirty="0" smtClean="0" sz="2700" spc="-10">
                <a:latin typeface="Lucida Sans Unicode"/>
                <a:cs typeface="Lucida Sans Unicode"/>
              </a:rPr>
              <a:t>e</a:t>
            </a:r>
            <a:r>
              <a:rPr dirty="0" smtClean="0" sz="2700" spc="0">
                <a:latin typeface="Lucida Sans Unicode"/>
                <a:cs typeface="Lucida Sans Unicode"/>
              </a:rPr>
              <a:t>asure”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the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ca</a:t>
            </a:r>
            <a:r>
              <a:rPr dirty="0" smtClean="0" sz="2700" spc="-10">
                <a:latin typeface="Lucida Sans Unicode"/>
                <a:cs typeface="Lucida Sans Unicode"/>
              </a:rPr>
              <a:t>r</a:t>
            </a:r>
            <a:r>
              <a:rPr dirty="0" smtClean="0" sz="2700" spc="0">
                <a:latin typeface="Lucida Sans Unicode"/>
                <a:cs typeface="Lucida Sans Unicode"/>
              </a:rPr>
              <a:t>bs 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ccur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te</a:t>
            </a:r>
            <a:r>
              <a:rPr dirty="0" smtClean="0" sz="2700" spc="-10">
                <a:latin typeface="Lucida Sans Unicode"/>
                <a:cs typeface="Lucida Sans Unicode"/>
              </a:rPr>
              <a:t>l</a:t>
            </a:r>
            <a:r>
              <a:rPr dirty="0" smtClean="0" sz="2700" spc="0">
                <a:latin typeface="Lucida Sans Unicode"/>
                <a:cs typeface="Lucida Sans Unicode"/>
              </a:rPr>
              <a:t>y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15">
                <a:latin typeface="Lucida Sans Unicode"/>
                <a:cs typeface="Lucida Sans Unicode"/>
              </a:rPr>
              <a:t>Planning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A</a:t>
            </a:r>
            <a:r>
              <a:rPr dirty="0" smtClean="0" sz="2700" spc="-25">
                <a:latin typeface="Lucida Sans Unicode"/>
                <a:cs typeface="Lucida Sans Unicode"/>
              </a:rPr>
              <a:t>v</a:t>
            </a:r>
            <a:r>
              <a:rPr dirty="0" smtClean="0" sz="2700" spc="0">
                <a:latin typeface="Lucida Sans Unicode"/>
                <a:cs typeface="Lucida Sans Unicode"/>
              </a:rPr>
              <a:t>ailable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resources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to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carb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cou</a:t>
            </a:r>
            <a:r>
              <a:rPr dirty="0" smtClean="0" sz="2700" spc="-15">
                <a:latin typeface="Lucida Sans Unicode"/>
                <a:cs typeface="Lucida Sans Unicode"/>
              </a:rPr>
              <a:t>n</a:t>
            </a:r>
            <a:r>
              <a:rPr dirty="0" smtClean="0" sz="2700" spc="0">
                <a:latin typeface="Lucida Sans Unicode"/>
                <a:cs typeface="Lucida Sans Unicode"/>
              </a:rPr>
              <a:t>t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5">
                <a:latin typeface="Lucida Sans Unicode"/>
                <a:cs typeface="Lucida Sans Unicode"/>
              </a:rPr>
              <a:t>Ease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of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gi</a:t>
            </a:r>
            <a:r>
              <a:rPr dirty="0" smtClean="0" sz="2700" spc="-30">
                <a:latin typeface="Lucida Sans Unicode"/>
                <a:cs typeface="Lucida Sans Unicode"/>
              </a:rPr>
              <a:t>v</a:t>
            </a:r>
            <a:r>
              <a:rPr dirty="0" smtClean="0" sz="2700" spc="-15">
                <a:latin typeface="Lucida Sans Unicode"/>
                <a:cs typeface="Lucida Sans Unicode"/>
              </a:rPr>
              <a:t>ing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insulin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Timing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o</a:t>
            </a:r>
            <a:r>
              <a:rPr dirty="0" smtClean="0" sz="2700" spc="-10">
                <a:latin typeface="Lucida Sans Unicode"/>
                <a:cs typeface="Lucida Sans Unicode"/>
              </a:rPr>
              <a:t>f</a:t>
            </a:r>
            <a:r>
              <a:rPr dirty="0" smtClean="0" sz="2700" spc="-10">
                <a:latin typeface="Lucida Sans Unicode"/>
                <a:cs typeface="Lucida Sans Unicode"/>
              </a:rPr>
              <a:t> food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Amount</a:t>
            </a:r>
            <a:r>
              <a:rPr dirty="0" smtClean="0" sz="2700" spc="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ea</a:t>
            </a:r>
            <a:r>
              <a:rPr dirty="0" smtClean="0" sz="2700" spc="-10">
                <a:latin typeface="Lucida Sans Unicode"/>
                <a:cs typeface="Lucida Sans Unicode"/>
              </a:rPr>
              <a:t>t</a:t>
            </a:r>
            <a:r>
              <a:rPr dirty="0" smtClean="0" sz="2700" spc="-20">
                <a:latin typeface="Lucida Sans Unicode"/>
                <a:cs typeface="Lucida Sans Unicode"/>
              </a:rPr>
              <a:t>en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3359" y="370331"/>
            <a:ext cx="8112252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139946" y="3861015"/>
            <a:ext cx="4811395" cy="25203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16017" y="4005097"/>
            <a:ext cx="4230243" cy="25861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29436" y="1935098"/>
            <a:ext cx="3589654" cy="3892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41300" indent="-228600">
              <a:lnSpc>
                <a:spcPct val="100000"/>
              </a:lnSpc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W</a:t>
            </a:r>
            <a:r>
              <a:rPr dirty="0" smtClean="0" sz="2300" spc="-10">
                <a:latin typeface="Lucida Sans Unicode"/>
                <a:cs typeface="Lucida Sans Unicode"/>
              </a:rPr>
              <a:t>h</a:t>
            </a:r>
            <a:r>
              <a:rPr dirty="0" smtClean="0" sz="2300" spc="0">
                <a:latin typeface="Lucida Sans Unicode"/>
                <a:cs typeface="Lucida Sans Unicode"/>
              </a:rPr>
              <a:t>at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if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I wa</a:t>
            </a:r>
            <a:r>
              <a:rPr dirty="0" smtClean="0" sz="2300" spc="-10">
                <a:latin typeface="Lucida Sans Unicode"/>
                <a:cs typeface="Lucida Sans Unicode"/>
              </a:rPr>
              <a:t>n</a:t>
            </a:r>
            <a:r>
              <a:rPr dirty="0" smtClean="0" sz="2300" spc="0">
                <a:latin typeface="Lucida Sans Unicode"/>
                <a:cs typeface="Lucida Sans Unicode"/>
              </a:rPr>
              <a:t>t</a:t>
            </a:r>
            <a:r>
              <a:rPr dirty="0" smtClean="0" sz="2300" spc="-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a star</a:t>
            </a:r>
            <a:r>
              <a:rPr dirty="0" smtClean="0" sz="2300" spc="5">
                <a:latin typeface="Lucida Sans Unicode"/>
                <a:cs typeface="Lucida Sans Unicode"/>
              </a:rPr>
              <a:t>t</a:t>
            </a:r>
            <a:r>
              <a:rPr dirty="0" smtClean="0" sz="2300" spc="0">
                <a:latin typeface="Lucida Sans Unicode"/>
                <a:cs typeface="Lucida Sans Unicode"/>
              </a:rPr>
              <a:t>er?</a:t>
            </a:r>
            <a:endParaRPr sz="23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29436" y="2787015"/>
            <a:ext cx="7221220" cy="2016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41300" indent="-228600">
              <a:lnSpc>
                <a:spcPct val="100000"/>
              </a:lnSpc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What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do I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do if my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meal</a:t>
            </a:r>
            <a:r>
              <a:rPr dirty="0" smtClean="0" sz="2300" spc="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isn’t</a:t>
            </a:r>
            <a:r>
              <a:rPr dirty="0" smtClean="0" sz="2300" spc="-3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qui</a:t>
            </a:r>
            <a:r>
              <a:rPr dirty="0" smtClean="0" sz="2300" spc="5">
                <a:latin typeface="Lucida Sans Unicode"/>
                <a:cs typeface="Lucida Sans Unicode"/>
              </a:rPr>
              <a:t>t</a:t>
            </a:r>
            <a:r>
              <a:rPr dirty="0" smtClean="0" sz="2300" spc="0">
                <a:latin typeface="Lucida Sans Unicode"/>
                <a:cs typeface="Lucida Sans Unicode"/>
              </a:rPr>
              <a:t>e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as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expected?</a:t>
            </a:r>
            <a:endParaRPr sz="2300">
              <a:latin typeface="Lucida Sans Unicode"/>
              <a:cs typeface="Lucida Sans Unicode"/>
            </a:endParaRPr>
          </a:p>
          <a:p>
            <a:pPr>
              <a:lnSpc>
                <a:spcPts val="900"/>
              </a:lnSpc>
              <a:spcBef>
                <a:spcPts val="37"/>
              </a:spcBef>
              <a:buClr>
                <a:srgbClr val="B83C68"/>
              </a:buClr>
              <a:buFont typeface="Verdana"/>
              <a:buChar char="◦"/>
            </a:pPr>
            <a:endParaRPr sz="900"/>
          </a:p>
          <a:p>
            <a:pPr>
              <a:lnSpc>
                <a:spcPts val="1000"/>
              </a:lnSpc>
              <a:buClr>
                <a:srgbClr val="B83C68"/>
              </a:buClr>
              <a:buFont typeface="Verdana"/>
              <a:buChar char="◦"/>
            </a:pPr>
            <a:endParaRPr sz="1000"/>
          </a:p>
          <a:p>
            <a:pPr>
              <a:lnSpc>
                <a:spcPts val="1000"/>
              </a:lnSpc>
              <a:buClr>
                <a:srgbClr val="B83C68"/>
              </a:buClr>
              <a:buFont typeface="Verdana"/>
              <a:buChar char="◦"/>
            </a:pPr>
            <a:endParaRPr sz="1000"/>
          </a:p>
          <a:p>
            <a:pPr>
              <a:lnSpc>
                <a:spcPts val="1000"/>
              </a:lnSpc>
              <a:buClr>
                <a:srgbClr val="B83C68"/>
              </a:buClr>
              <a:buFont typeface="Verdana"/>
              <a:buChar char="◦"/>
            </a:pPr>
            <a:endParaRPr sz="1000"/>
          </a:p>
          <a:p>
            <a:pPr marL="241300" indent="-228600">
              <a:lnSpc>
                <a:spcPct val="100000"/>
              </a:lnSpc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W</a:t>
            </a:r>
            <a:r>
              <a:rPr dirty="0" smtClean="0" sz="2300" spc="-10">
                <a:latin typeface="Lucida Sans Unicode"/>
                <a:cs typeface="Lucida Sans Unicode"/>
              </a:rPr>
              <a:t>h</a:t>
            </a:r>
            <a:r>
              <a:rPr dirty="0" smtClean="0" sz="2300" spc="0">
                <a:latin typeface="Lucida Sans Unicode"/>
                <a:cs typeface="Lucida Sans Unicode"/>
              </a:rPr>
              <a:t>at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if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I wa</a:t>
            </a:r>
            <a:r>
              <a:rPr dirty="0" smtClean="0" sz="2300" spc="-10">
                <a:latin typeface="Lucida Sans Unicode"/>
                <a:cs typeface="Lucida Sans Unicode"/>
              </a:rPr>
              <a:t>n</a:t>
            </a:r>
            <a:r>
              <a:rPr dirty="0" smtClean="0" sz="2300" spc="0">
                <a:latin typeface="Lucida Sans Unicode"/>
                <a:cs typeface="Lucida Sans Unicode"/>
              </a:rPr>
              <a:t>t</a:t>
            </a:r>
            <a:r>
              <a:rPr dirty="0" smtClean="0" sz="2300" spc="-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to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eat more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than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I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norm</a:t>
            </a:r>
            <a:r>
              <a:rPr dirty="0" smtClean="0" sz="2300" spc="-10">
                <a:latin typeface="Lucida Sans Unicode"/>
                <a:cs typeface="Lucida Sans Unicode"/>
              </a:rPr>
              <a:t>a</a:t>
            </a:r>
            <a:r>
              <a:rPr dirty="0" smtClean="0" sz="2300" spc="0">
                <a:latin typeface="Lucida Sans Unicode"/>
                <a:cs typeface="Lucida Sans Unicode"/>
              </a:rPr>
              <a:t>l</a:t>
            </a:r>
            <a:r>
              <a:rPr dirty="0" smtClean="0" sz="2300" spc="5">
                <a:latin typeface="Lucida Sans Unicode"/>
                <a:cs typeface="Lucida Sans Unicode"/>
              </a:rPr>
              <a:t>l</a:t>
            </a:r>
            <a:r>
              <a:rPr dirty="0" smtClean="0" sz="2300" spc="0">
                <a:latin typeface="Lucida Sans Unicode"/>
                <a:cs typeface="Lucida Sans Unicode"/>
              </a:rPr>
              <a:t>y</a:t>
            </a:r>
            <a:r>
              <a:rPr dirty="0" smtClean="0" sz="2300" spc="-4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would?</a:t>
            </a:r>
            <a:endParaRPr sz="2300">
              <a:latin typeface="Lucida Sans Unicode"/>
              <a:cs typeface="Lucida Sans Unicode"/>
            </a:endParaRPr>
          </a:p>
          <a:p>
            <a:pPr>
              <a:lnSpc>
                <a:spcPts val="1000"/>
              </a:lnSpc>
              <a:buClr>
                <a:srgbClr val="B83C68"/>
              </a:buClr>
              <a:buFont typeface="Verdana"/>
              <a:buChar char="◦"/>
            </a:pPr>
            <a:endParaRPr sz="1000"/>
          </a:p>
          <a:p>
            <a:pPr>
              <a:lnSpc>
                <a:spcPts val="1000"/>
              </a:lnSpc>
              <a:buClr>
                <a:srgbClr val="B83C68"/>
              </a:buClr>
              <a:buFont typeface="Verdana"/>
              <a:buChar char="◦"/>
            </a:pPr>
            <a:endParaRPr sz="1000"/>
          </a:p>
          <a:p>
            <a:pPr>
              <a:lnSpc>
                <a:spcPts val="1300"/>
              </a:lnSpc>
              <a:spcBef>
                <a:spcPts val="60"/>
              </a:spcBef>
              <a:buClr>
                <a:srgbClr val="B83C68"/>
              </a:buClr>
              <a:buFont typeface="Verdana"/>
              <a:buChar char="◦"/>
            </a:pPr>
            <a:endParaRPr sz="1300"/>
          </a:p>
          <a:p>
            <a:pPr marL="241300" indent="-228600">
              <a:lnSpc>
                <a:spcPct val="100000"/>
              </a:lnSpc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B</a:t>
            </a:r>
            <a:r>
              <a:rPr dirty="0" smtClean="0" sz="2300" spc="-10">
                <a:latin typeface="Lucida Sans Unicode"/>
                <a:cs typeface="Lucida Sans Unicode"/>
              </a:rPr>
              <a:t>u</a:t>
            </a:r>
            <a:r>
              <a:rPr dirty="0" smtClean="0" sz="2300" spc="0">
                <a:latin typeface="Lucida Sans Unicode"/>
                <a:cs typeface="Lucida Sans Unicode"/>
              </a:rPr>
              <a:t>f</a:t>
            </a:r>
            <a:r>
              <a:rPr dirty="0" smtClean="0" sz="2300" spc="5">
                <a:latin typeface="Lucida Sans Unicode"/>
                <a:cs typeface="Lucida Sans Unicode"/>
              </a:rPr>
              <a:t>f</a:t>
            </a:r>
            <a:r>
              <a:rPr dirty="0" smtClean="0" sz="2300" spc="0">
                <a:latin typeface="Lucida Sans Unicode"/>
                <a:cs typeface="Lucida Sans Unicode"/>
              </a:rPr>
              <a:t>ets</a:t>
            </a:r>
            <a:endParaRPr sz="23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3359" y="370331"/>
            <a:ext cx="5271516" cy="11399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56031" y="545846"/>
            <a:ext cx="1487805" cy="441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Meal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1: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6031" y="1002029"/>
            <a:ext cx="7875905" cy="43351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524510" indent="-229235">
              <a:lnSpc>
                <a:spcPct val="100000"/>
              </a:lnSpc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Starter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= Gar</a:t>
            </a:r>
            <a:r>
              <a:rPr dirty="0" smtClean="0" sz="2300" spc="5">
                <a:latin typeface="Lucida Sans Unicode"/>
                <a:cs typeface="Lucida Sans Unicode"/>
              </a:rPr>
              <a:t>l</a:t>
            </a:r>
            <a:r>
              <a:rPr dirty="0" smtClean="0" sz="2300" spc="0">
                <a:latin typeface="Lucida Sans Unicode"/>
                <a:cs typeface="Lucida Sans Unicode"/>
              </a:rPr>
              <a:t>ic</a:t>
            </a:r>
            <a:r>
              <a:rPr dirty="0" smtClean="0" sz="2300" spc="-4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Prawns</a:t>
            </a:r>
            <a:endParaRPr sz="2300">
              <a:latin typeface="Lucida Sans Unicode"/>
              <a:cs typeface="Lucida Sans Unicode"/>
            </a:endParaRPr>
          </a:p>
          <a:p>
            <a:pPr marL="524510" indent="-229235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Main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Course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=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Mozzarella</a:t>
            </a:r>
            <a:r>
              <a:rPr dirty="0" smtClean="0" sz="2300" spc="-4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stuf</a:t>
            </a:r>
            <a:r>
              <a:rPr dirty="0" smtClean="0" sz="2300" spc="5">
                <a:latin typeface="Lucida Sans Unicode"/>
                <a:cs typeface="Lucida Sans Unicode"/>
              </a:rPr>
              <a:t>f</a:t>
            </a:r>
            <a:r>
              <a:rPr dirty="0" smtClean="0" sz="2300" spc="0">
                <a:latin typeface="Lucida Sans Unicode"/>
                <a:cs typeface="Lucida Sans Unicode"/>
              </a:rPr>
              <a:t>ed </a:t>
            </a:r>
            <a:r>
              <a:rPr dirty="0" smtClean="0" sz="2300" spc="-10">
                <a:latin typeface="Lucida Sans Unicode"/>
                <a:cs typeface="Lucida Sans Unicode"/>
              </a:rPr>
              <a:t>c</a:t>
            </a:r>
            <a:r>
              <a:rPr dirty="0" smtClean="0" sz="2300" spc="0">
                <a:latin typeface="Lucida Sans Unicode"/>
                <a:cs typeface="Lucida Sans Unicode"/>
              </a:rPr>
              <a:t>hicken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wi</a:t>
            </a:r>
            <a:r>
              <a:rPr dirty="0" smtClean="0" sz="2300" spc="5">
                <a:latin typeface="Lucida Sans Unicode"/>
                <a:cs typeface="Lucida Sans Unicode"/>
              </a:rPr>
              <a:t>t</a:t>
            </a:r>
            <a:r>
              <a:rPr dirty="0" smtClean="0" sz="2300" spc="0">
                <a:latin typeface="Lucida Sans Unicode"/>
                <a:cs typeface="Lucida Sans Unicode"/>
              </a:rPr>
              <a:t>h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new</a:t>
            </a:r>
            <a:endParaRPr sz="2300">
              <a:latin typeface="Lucida Sans Unicode"/>
              <a:cs typeface="Lucida Sans Unicode"/>
            </a:endParaRPr>
          </a:p>
          <a:p>
            <a:pPr marL="524510">
              <a:lnSpc>
                <a:spcPct val="100000"/>
              </a:lnSpc>
            </a:pPr>
            <a:r>
              <a:rPr dirty="0" smtClean="0" sz="2300">
                <a:latin typeface="Lucida Sans Unicode"/>
                <a:cs typeface="Lucida Sans Unicode"/>
              </a:rPr>
              <a:t>potatoes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and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steam</a:t>
            </a:r>
            <a:r>
              <a:rPr dirty="0" smtClean="0" sz="2300" spc="-10">
                <a:latin typeface="Lucida Sans Unicode"/>
                <a:cs typeface="Lucida Sans Unicode"/>
              </a:rPr>
              <a:t>e</a:t>
            </a:r>
            <a:r>
              <a:rPr dirty="0" smtClean="0" sz="2300" spc="0">
                <a:latin typeface="Lucida Sans Unicode"/>
                <a:cs typeface="Lucida Sans Unicode"/>
              </a:rPr>
              <a:t>d vegetables</a:t>
            </a:r>
            <a:endParaRPr sz="2300">
              <a:latin typeface="Lucida Sans Unicode"/>
              <a:cs typeface="Lucida Sans Unicode"/>
            </a:endParaRPr>
          </a:p>
          <a:p>
            <a:pPr marL="524510" indent="-229235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Desse</a:t>
            </a:r>
            <a:r>
              <a:rPr dirty="0" smtClean="0" sz="2300" spc="5">
                <a:latin typeface="Lucida Sans Unicode"/>
                <a:cs typeface="Lucida Sans Unicode"/>
              </a:rPr>
              <a:t>r</a:t>
            </a:r>
            <a:r>
              <a:rPr dirty="0" smtClean="0" sz="2300" spc="0">
                <a:latin typeface="Lucida Sans Unicode"/>
                <a:cs typeface="Lucida Sans Unicode"/>
              </a:rPr>
              <a:t>t =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“Tr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o</a:t>
            </a:r>
            <a:r>
              <a:rPr dirty="0" smtClean="0" sz="2300" spc="-3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of Fruit”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with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l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queur</a:t>
            </a:r>
            <a:r>
              <a:rPr dirty="0" smtClean="0" sz="2300" spc="-4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coffee</a:t>
            </a:r>
            <a:endParaRPr sz="23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5">
                <a:latin typeface="Lucida Sans Unicode"/>
                <a:cs typeface="Lucida Sans Unicode"/>
              </a:rPr>
              <a:t>Meal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2:</a:t>
            </a:r>
            <a:endParaRPr sz="2700">
              <a:latin typeface="Lucida Sans Unicode"/>
              <a:cs typeface="Lucida Sans Unicode"/>
            </a:endParaRPr>
          </a:p>
          <a:p>
            <a:pPr marL="524510" indent="-229235">
              <a:lnSpc>
                <a:spcPct val="100000"/>
              </a:lnSpc>
              <a:spcBef>
                <a:spcPts val="365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Starter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= Poppadoms</a:t>
            </a:r>
            <a:r>
              <a:rPr dirty="0" smtClean="0" sz="2300" spc="-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a</a:t>
            </a:r>
            <a:r>
              <a:rPr dirty="0" smtClean="0" sz="2300" spc="-10">
                <a:latin typeface="Lucida Sans Unicode"/>
                <a:cs typeface="Lucida Sans Unicode"/>
              </a:rPr>
              <a:t>n</a:t>
            </a:r>
            <a:r>
              <a:rPr dirty="0" smtClean="0" sz="2300" spc="0">
                <a:latin typeface="Lucida Sans Unicode"/>
                <a:cs typeface="Lucida Sans Unicode"/>
              </a:rPr>
              <a:t>d Ch</a:t>
            </a:r>
            <a:r>
              <a:rPr dirty="0" smtClean="0" sz="2300" spc="-10">
                <a:latin typeface="Lucida Sans Unicode"/>
                <a:cs typeface="Lucida Sans Unicode"/>
              </a:rPr>
              <a:t>u</a:t>
            </a:r>
            <a:r>
              <a:rPr dirty="0" smtClean="0" sz="2300" spc="0">
                <a:latin typeface="Lucida Sans Unicode"/>
                <a:cs typeface="Lucida Sans Unicode"/>
              </a:rPr>
              <a:t>tney</a:t>
            </a:r>
            <a:endParaRPr sz="2300">
              <a:latin typeface="Lucida Sans Unicode"/>
              <a:cs typeface="Lucida Sans Unicode"/>
            </a:endParaRPr>
          </a:p>
          <a:p>
            <a:pPr marL="524510" indent="-229235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M</a:t>
            </a:r>
            <a:r>
              <a:rPr dirty="0" smtClean="0" sz="2300" spc="-10">
                <a:latin typeface="Lucida Sans Unicode"/>
                <a:cs typeface="Lucida Sans Unicode"/>
              </a:rPr>
              <a:t>a</a:t>
            </a:r>
            <a:r>
              <a:rPr dirty="0" smtClean="0" sz="2300" spc="0">
                <a:latin typeface="Lucida Sans Unicode"/>
                <a:cs typeface="Lucida Sans Unicode"/>
              </a:rPr>
              <a:t>in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Course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=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Chick</a:t>
            </a:r>
            <a:r>
              <a:rPr dirty="0" smtClean="0" sz="2300" spc="-10">
                <a:latin typeface="Lucida Sans Unicode"/>
                <a:cs typeface="Lucida Sans Unicode"/>
              </a:rPr>
              <a:t>e</a:t>
            </a:r>
            <a:r>
              <a:rPr dirty="0" smtClean="0" sz="2300" spc="0">
                <a:latin typeface="Lucida Sans Unicode"/>
                <a:cs typeface="Lucida Sans Unicode"/>
              </a:rPr>
              <a:t>n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Tikka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Masala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with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Rice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and</a:t>
            </a:r>
            <a:endParaRPr sz="2300">
              <a:latin typeface="Lucida Sans Unicode"/>
              <a:cs typeface="Lucida Sans Unicode"/>
            </a:endParaRPr>
          </a:p>
          <a:p>
            <a:pPr marL="524510">
              <a:lnSpc>
                <a:spcPct val="100000"/>
              </a:lnSpc>
            </a:pPr>
            <a:r>
              <a:rPr dirty="0" smtClean="0" sz="2300">
                <a:latin typeface="Lucida Sans Unicode"/>
                <a:cs typeface="Lucida Sans Unicode"/>
              </a:rPr>
              <a:t>Naan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Bread</a:t>
            </a:r>
            <a:endParaRPr sz="2300">
              <a:latin typeface="Lucida Sans Unicode"/>
              <a:cs typeface="Lucida Sans Unicode"/>
            </a:endParaRPr>
          </a:p>
          <a:p>
            <a:pPr marL="524510" indent="-229235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Desse</a:t>
            </a:r>
            <a:r>
              <a:rPr dirty="0" smtClean="0" sz="2300" spc="5">
                <a:latin typeface="Lucida Sans Unicode"/>
                <a:cs typeface="Lucida Sans Unicode"/>
              </a:rPr>
              <a:t>r</a:t>
            </a:r>
            <a:r>
              <a:rPr dirty="0" smtClean="0" sz="2300" spc="0">
                <a:latin typeface="Lucida Sans Unicode"/>
                <a:cs typeface="Lucida Sans Unicode"/>
              </a:rPr>
              <a:t>t =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Keer </a:t>
            </a:r>
            <a:r>
              <a:rPr dirty="0" smtClean="0" sz="2300" spc="-10">
                <a:latin typeface="Lucida Sans Unicode"/>
                <a:cs typeface="Lucida Sans Unicode"/>
              </a:rPr>
              <a:t>(</a:t>
            </a:r>
            <a:r>
              <a:rPr dirty="0" smtClean="0" sz="2300" spc="0">
                <a:latin typeface="Lucida Sans Unicode"/>
                <a:cs typeface="Lucida Sans Unicode"/>
              </a:rPr>
              <a:t>Rice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Pudding)</a:t>
            </a:r>
            <a:endParaRPr sz="23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Meal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3:</a:t>
            </a:r>
            <a:endParaRPr sz="2700">
              <a:latin typeface="Lucida Sans Unicode"/>
              <a:cs typeface="Lucida Sans Unicode"/>
            </a:endParaRPr>
          </a:p>
          <a:p>
            <a:pPr marL="524510" indent="-229235">
              <a:lnSpc>
                <a:spcPct val="100000"/>
              </a:lnSpc>
              <a:spcBef>
                <a:spcPts val="365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B</a:t>
            </a:r>
            <a:r>
              <a:rPr dirty="0" smtClean="0" sz="2300" spc="-15">
                <a:latin typeface="Lucida Sans Unicode"/>
                <a:cs typeface="Lucida Sans Unicode"/>
              </a:rPr>
              <a:t>u</a:t>
            </a:r>
            <a:r>
              <a:rPr dirty="0" smtClean="0" sz="2300" spc="0">
                <a:latin typeface="Lucida Sans Unicode"/>
                <a:cs typeface="Lucida Sans Unicode"/>
              </a:rPr>
              <a:t>ffet</a:t>
            </a:r>
            <a:r>
              <a:rPr dirty="0" smtClean="0" sz="2300" spc="-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me</a:t>
            </a:r>
            <a:r>
              <a:rPr dirty="0" smtClean="0" sz="2300" spc="-10">
                <a:latin typeface="Lucida Sans Unicode"/>
                <a:cs typeface="Lucida Sans Unicode"/>
              </a:rPr>
              <a:t>a</a:t>
            </a:r>
            <a:r>
              <a:rPr dirty="0" smtClean="0" sz="2300" spc="0">
                <a:latin typeface="Lucida Sans Unicode"/>
                <a:cs typeface="Lucida Sans Unicode"/>
              </a:rPr>
              <a:t>l</a:t>
            </a:r>
            <a:r>
              <a:rPr dirty="0" smtClean="0" sz="2300" spc="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with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sa</a:t>
            </a:r>
            <a:r>
              <a:rPr dirty="0" smtClean="0" sz="2300" spc="-10">
                <a:latin typeface="Lucida Sans Unicode"/>
                <a:cs typeface="Lucida Sans Unicode"/>
              </a:rPr>
              <a:t>v</a:t>
            </a:r>
            <a:r>
              <a:rPr dirty="0" smtClean="0" sz="2300" spc="0">
                <a:latin typeface="Lucida Sans Unicode"/>
                <a:cs typeface="Lucida Sans Unicode"/>
              </a:rPr>
              <a:t>oury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and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sweet opt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ons</a:t>
            </a:r>
            <a:endParaRPr sz="23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9436" y="1485138"/>
            <a:ext cx="3684270" cy="3759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41300" indent="-228600">
              <a:lnSpc>
                <a:spcPct val="100000"/>
              </a:lnSpc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What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of I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want a starter?</a:t>
            </a:r>
            <a:endParaRPr sz="23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9436" y="1890014"/>
            <a:ext cx="7221220" cy="36849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78790" indent="-228600">
              <a:lnSpc>
                <a:spcPct val="100000"/>
              </a:lnSpc>
              <a:buClr>
                <a:srgbClr val="AC66BA"/>
              </a:buClr>
              <a:buFont typeface="Wingdings 2"/>
              <a:buChar char="·"/>
              <a:tabLst>
                <a:tab pos="478790" algn="l"/>
              </a:tabLst>
            </a:pPr>
            <a:r>
              <a:rPr dirty="0" smtClean="0" sz="2100">
                <a:solidFill>
                  <a:srgbClr val="FF0000"/>
                </a:solidFill>
                <a:latin typeface="Lucida Sans Unicode"/>
                <a:cs typeface="Lucida Sans Unicode"/>
              </a:rPr>
              <a:t>T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a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ke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no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i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sul</a:t>
            </a:r>
            <a:r>
              <a:rPr dirty="0" smtClean="0" sz="2100" spc="-5">
                <a:solidFill>
                  <a:srgbClr val="FF0000"/>
                </a:solidFill>
                <a:latin typeface="Lucida Sans Unicode"/>
                <a:cs typeface="Lucida Sans Unicode"/>
              </a:rPr>
              <a:t>i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u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til</a:t>
            </a:r>
            <a:r>
              <a:rPr dirty="0" smtClean="0" sz="2100" spc="-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main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course</a:t>
            </a:r>
            <a:endParaRPr sz="21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280"/>
              </a:spcBef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What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do I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do if my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meal</a:t>
            </a:r>
            <a:r>
              <a:rPr dirty="0" smtClean="0" sz="2300" spc="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isn’t</a:t>
            </a:r>
            <a:r>
              <a:rPr dirty="0" smtClean="0" sz="2300" spc="-3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qui</a:t>
            </a:r>
            <a:r>
              <a:rPr dirty="0" smtClean="0" sz="2300" spc="5">
                <a:latin typeface="Lucida Sans Unicode"/>
                <a:cs typeface="Lucida Sans Unicode"/>
              </a:rPr>
              <a:t>t</a:t>
            </a:r>
            <a:r>
              <a:rPr dirty="0" smtClean="0" sz="2300" spc="0">
                <a:latin typeface="Lucida Sans Unicode"/>
                <a:cs typeface="Lucida Sans Unicode"/>
              </a:rPr>
              <a:t>e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as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expected?</a:t>
            </a:r>
            <a:endParaRPr sz="2300">
              <a:latin typeface="Lucida Sans Unicode"/>
              <a:cs typeface="Lucida Sans Unicode"/>
            </a:endParaRPr>
          </a:p>
          <a:p>
            <a:pPr lvl="1" marL="478790" indent="-228600">
              <a:lnSpc>
                <a:spcPct val="100000"/>
              </a:lnSpc>
              <a:spcBef>
                <a:spcPts val="425"/>
              </a:spcBef>
              <a:buClr>
                <a:srgbClr val="AC66BA"/>
              </a:buClr>
              <a:buFont typeface="Wingdings 2"/>
              <a:buChar char="·"/>
              <a:tabLst>
                <a:tab pos="478790" algn="l"/>
              </a:tabLst>
            </a:pPr>
            <a:r>
              <a:rPr dirty="0" smtClean="0" sz="2100">
                <a:solidFill>
                  <a:srgbClr val="FF0000"/>
                </a:solidFill>
                <a:latin typeface="Lucida Sans Unicode"/>
                <a:cs typeface="Lucida Sans Unicode"/>
              </a:rPr>
              <a:t>T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a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ke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no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i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sul</a:t>
            </a:r>
            <a:r>
              <a:rPr dirty="0" smtClean="0" sz="2100" spc="-5">
                <a:solidFill>
                  <a:srgbClr val="FF0000"/>
                </a:solidFill>
                <a:latin typeface="Lucida Sans Unicode"/>
                <a:cs typeface="Lucida Sans Unicode"/>
              </a:rPr>
              <a:t>i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u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til</a:t>
            </a:r>
            <a:r>
              <a:rPr dirty="0" smtClean="0" sz="2100" spc="-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y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o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u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h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a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ve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25">
                <a:solidFill>
                  <a:srgbClr val="FF0000"/>
                </a:solidFill>
                <a:latin typeface="Lucida Sans Unicode"/>
                <a:cs typeface="Lucida Sans Unicode"/>
              </a:rPr>
              <a:t>s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e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e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dirty="0" smtClean="0" sz="2100" spc="2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y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o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ur</a:t>
            </a:r>
            <a:r>
              <a:rPr dirty="0" smtClean="0" sz="2100" spc="1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20">
                <a:solidFill>
                  <a:srgbClr val="FF0000"/>
                </a:solidFill>
                <a:latin typeface="Lucida Sans Unicode"/>
                <a:cs typeface="Lucida Sans Unicode"/>
              </a:rPr>
              <a:t>m</a:t>
            </a:r>
            <a:r>
              <a:rPr dirty="0" smtClean="0" sz="2100" spc="-25">
                <a:solidFill>
                  <a:srgbClr val="FF0000"/>
                </a:solidFill>
                <a:latin typeface="Lucida Sans Unicode"/>
                <a:cs typeface="Lucida Sans Unicode"/>
              </a:rPr>
              <a:t>e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al</a:t>
            </a:r>
            <a:endParaRPr sz="2100">
              <a:latin typeface="Lucida Sans Unicode"/>
              <a:cs typeface="Lucida Sans Unicode"/>
            </a:endParaRPr>
          </a:p>
          <a:p>
            <a:pPr lvl="1" marL="478790" marR="221615" indent="-228600">
              <a:lnSpc>
                <a:spcPct val="100000"/>
              </a:lnSpc>
              <a:spcBef>
                <a:spcPts val="395"/>
              </a:spcBef>
              <a:buClr>
                <a:srgbClr val="AC66BA"/>
              </a:buClr>
              <a:buFont typeface="Wingdings 2"/>
              <a:buChar char="·"/>
              <a:tabLst>
                <a:tab pos="478790" algn="l"/>
              </a:tabLst>
            </a:pP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If</a:t>
            </a:r>
            <a:r>
              <a:rPr dirty="0" smtClean="0" sz="2100" spc="-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a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l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ready</a:t>
            </a:r>
            <a:r>
              <a:rPr dirty="0" smtClean="0" sz="2100" spc="1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tak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e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dirty="0" smtClean="0" sz="2100" spc="1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i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sul</a:t>
            </a:r>
            <a:r>
              <a:rPr dirty="0" smtClean="0" sz="2100" spc="-5">
                <a:solidFill>
                  <a:srgbClr val="FF0000"/>
                </a:solidFill>
                <a:latin typeface="Lucida Sans Unicode"/>
                <a:cs typeface="Lucida Sans Unicode"/>
              </a:rPr>
              <a:t>i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n,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may</a:t>
            </a:r>
            <a:r>
              <a:rPr dirty="0" smtClean="0" sz="2100" spc="-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e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e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d</a:t>
            </a:r>
            <a:r>
              <a:rPr dirty="0" smtClean="0" sz="2100" spc="1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to</a:t>
            </a:r>
            <a:r>
              <a:rPr dirty="0" smtClean="0" sz="2100" spc="-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take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on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30">
                <a:solidFill>
                  <a:srgbClr val="FF0000"/>
                </a:solidFill>
                <a:latin typeface="Lucida Sans Unicode"/>
                <a:cs typeface="Lucida Sans Unicode"/>
              </a:rPr>
              <a:t>m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ore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 c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a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rbs</a:t>
            </a:r>
            <a:endParaRPr sz="21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270"/>
              </a:spcBef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What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if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I want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to eat more than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I</a:t>
            </a:r>
            <a:r>
              <a:rPr dirty="0" smtClean="0" sz="2300" spc="-1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normal</a:t>
            </a:r>
            <a:r>
              <a:rPr dirty="0" smtClean="0" sz="2300" spc="10">
                <a:latin typeface="Lucida Sans Unicode"/>
                <a:cs typeface="Lucida Sans Unicode"/>
              </a:rPr>
              <a:t>l</a:t>
            </a:r>
            <a:r>
              <a:rPr dirty="0" smtClean="0" sz="2300" spc="0">
                <a:latin typeface="Lucida Sans Unicode"/>
                <a:cs typeface="Lucida Sans Unicode"/>
              </a:rPr>
              <a:t>y</a:t>
            </a:r>
            <a:r>
              <a:rPr dirty="0" smtClean="0" sz="2300" spc="-3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woul</a:t>
            </a:r>
            <a:r>
              <a:rPr dirty="0" smtClean="0" sz="2300" spc="5">
                <a:latin typeface="Lucida Sans Unicode"/>
                <a:cs typeface="Lucida Sans Unicode"/>
              </a:rPr>
              <a:t>d</a:t>
            </a:r>
            <a:r>
              <a:rPr dirty="0" smtClean="0" sz="2300" spc="0">
                <a:latin typeface="Lucida Sans Unicode"/>
                <a:cs typeface="Lucida Sans Unicode"/>
              </a:rPr>
              <a:t>?</a:t>
            </a:r>
            <a:endParaRPr sz="2300">
              <a:latin typeface="Lucida Sans Unicode"/>
              <a:cs typeface="Lucida Sans Unicode"/>
            </a:endParaRPr>
          </a:p>
          <a:p>
            <a:pPr lvl="1" marL="478790" indent="-228600">
              <a:lnSpc>
                <a:spcPct val="100000"/>
              </a:lnSpc>
              <a:spcBef>
                <a:spcPts val="425"/>
              </a:spcBef>
              <a:buClr>
                <a:srgbClr val="AC66BA"/>
              </a:buClr>
              <a:buFont typeface="Wingdings 2"/>
              <a:buChar char="·"/>
              <a:tabLst>
                <a:tab pos="478790" algn="l"/>
              </a:tabLst>
            </a:pPr>
            <a:r>
              <a:rPr dirty="0" smtClean="0" sz="2100">
                <a:solidFill>
                  <a:srgbClr val="FF0000"/>
                </a:solidFill>
                <a:latin typeface="Lucida Sans Unicode"/>
                <a:cs typeface="Lucida Sans Unicode"/>
              </a:rPr>
              <a:t>Split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d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o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s</a:t>
            </a:r>
            <a:r>
              <a:rPr dirty="0" smtClean="0" sz="2100" spc="-25">
                <a:solidFill>
                  <a:srgbClr val="FF0000"/>
                </a:solidFill>
                <a:latin typeface="Lucida Sans Unicode"/>
                <a:cs typeface="Lucida Sans Unicode"/>
              </a:rPr>
              <a:t>e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?</a:t>
            </a:r>
            <a:endParaRPr sz="21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280"/>
              </a:spcBef>
              <a:buClr>
                <a:srgbClr val="B83C68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B</a:t>
            </a:r>
            <a:r>
              <a:rPr dirty="0" smtClean="0" sz="2300" spc="-10">
                <a:latin typeface="Lucida Sans Unicode"/>
                <a:cs typeface="Lucida Sans Unicode"/>
              </a:rPr>
              <a:t>u</a:t>
            </a:r>
            <a:r>
              <a:rPr dirty="0" smtClean="0" sz="2300" spc="0">
                <a:latin typeface="Lucida Sans Unicode"/>
                <a:cs typeface="Lucida Sans Unicode"/>
              </a:rPr>
              <a:t>f</a:t>
            </a:r>
            <a:r>
              <a:rPr dirty="0" smtClean="0" sz="2300" spc="5">
                <a:latin typeface="Lucida Sans Unicode"/>
                <a:cs typeface="Lucida Sans Unicode"/>
              </a:rPr>
              <a:t>f</a:t>
            </a:r>
            <a:r>
              <a:rPr dirty="0" smtClean="0" sz="2300" spc="0">
                <a:latin typeface="Lucida Sans Unicode"/>
                <a:cs typeface="Lucida Sans Unicode"/>
              </a:rPr>
              <a:t>ets</a:t>
            </a:r>
            <a:endParaRPr sz="2300">
              <a:latin typeface="Lucida Sans Unicode"/>
              <a:cs typeface="Lucida Sans Unicode"/>
            </a:endParaRPr>
          </a:p>
          <a:p>
            <a:pPr lvl="1" marL="478790" indent="-228600">
              <a:lnSpc>
                <a:spcPct val="100000"/>
              </a:lnSpc>
              <a:spcBef>
                <a:spcPts val="425"/>
              </a:spcBef>
              <a:buClr>
                <a:srgbClr val="AC66BA"/>
              </a:buClr>
              <a:buFont typeface="Wingdings 2"/>
              <a:buChar char="·"/>
              <a:tabLst>
                <a:tab pos="478790" algn="l"/>
              </a:tabLst>
            </a:pPr>
            <a:r>
              <a:rPr dirty="0" smtClean="0" sz="2100">
                <a:solidFill>
                  <a:srgbClr val="FF0000"/>
                </a:solidFill>
                <a:latin typeface="Lucida Sans Unicode"/>
                <a:cs typeface="Lucida Sans Unicode"/>
              </a:rPr>
              <a:t>T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a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ke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insu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l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in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at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the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 end?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split</a:t>
            </a:r>
            <a:r>
              <a:rPr dirty="0" smtClean="0" sz="2100" spc="1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the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 d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o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s</a:t>
            </a:r>
            <a:r>
              <a:rPr dirty="0" smtClean="0" sz="2100" spc="-25">
                <a:solidFill>
                  <a:srgbClr val="FF0000"/>
                </a:solidFill>
                <a:latin typeface="Lucida Sans Unicode"/>
                <a:cs typeface="Lucida Sans Unicode"/>
              </a:rPr>
              <a:t>e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?</a:t>
            </a:r>
            <a:endParaRPr sz="2100">
              <a:latin typeface="Lucida Sans Unicode"/>
              <a:cs typeface="Lucida Sans Unicode"/>
            </a:endParaRPr>
          </a:p>
          <a:p>
            <a:pPr lvl="1" marL="478790" indent="-228600">
              <a:lnSpc>
                <a:spcPct val="100000"/>
              </a:lnSpc>
              <a:spcBef>
                <a:spcPts val="400"/>
              </a:spcBef>
              <a:buClr>
                <a:srgbClr val="AC66BA"/>
              </a:buClr>
              <a:buFont typeface="Wingdings 2"/>
              <a:buChar char="·"/>
              <a:tabLst>
                <a:tab pos="478790" algn="l"/>
              </a:tabLst>
            </a:pPr>
            <a:r>
              <a:rPr dirty="0" smtClean="0" sz="2100">
                <a:solidFill>
                  <a:srgbClr val="FF0000"/>
                </a:solidFill>
                <a:latin typeface="Lucida Sans Unicode"/>
                <a:cs typeface="Lucida Sans Unicode"/>
              </a:rPr>
              <a:t>M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a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y</a:t>
            </a:r>
            <a:r>
              <a:rPr dirty="0" smtClean="0" sz="2100" spc="-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be</a:t>
            </a:r>
            <a:r>
              <a:rPr dirty="0" smtClean="0" sz="2100" spc="-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s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a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f</a:t>
            </a:r>
            <a:r>
              <a:rPr dirty="0" smtClean="0" sz="2100" spc="-25">
                <a:solidFill>
                  <a:srgbClr val="FF0000"/>
                </a:solidFill>
                <a:latin typeface="Lucida Sans Unicode"/>
                <a:cs typeface="Lucida Sans Unicode"/>
              </a:rPr>
              <a:t>e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r</a:t>
            </a:r>
            <a:r>
              <a:rPr dirty="0" smtClean="0" sz="2100" spc="2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to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u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d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e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res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t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imate</a:t>
            </a:r>
            <a:r>
              <a:rPr dirty="0" smtClean="0" sz="2100" spc="3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a</a:t>
            </a:r>
            <a:r>
              <a:rPr dirty="0" smtClean="0" sz="2100" spc="-10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d</a:t>
            </a:r>
            <a:r>
              <a:rPr dirty="0" smtClean="0" sz="2100" spc="-5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correct l</a:t>
            </a:r>
            <a:r>
              <a:rPr dirty="0" smtClean="0" sz="2100" spc="5">
                <a:solidFill>
                  <a:srgbClr val="FF0000"/>
                </a:solidFill>
                <a:latin typeface="Lucida Sans Unicode"/>
                <a:cs typeface="Lucida Sans Unicode"/>
              </a:rPr>
              <a:t>a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t</a:t>
            </a:r>
            <a:r>
              <a:rPr dirty="0" smtClean="0" sz="2100" spc="-15">
                <a:solidFill>
                  <a:srgbClr val="FF0000"/>
                </a:solidFill>
                <a:latin typeface="Lucida Sans Unicode"/>
                <a:cs typeface="Lucida Sans Unicode"/>
              </a:rPr>
              <a:t>e</a:t>
            </a:r>
            <a:r>
              <a:rPr dirty="0" smtClean="0" sz="2100" spc="0">
                <a:solidFill>
                  <a:srgbClr val="FF0000"/>
                </a:solidFill>
                <a:latin typeface="Lucida Sans Unicode"/>
                <a:cs typeface="Lucida Sans Unicode"/>
              </a:rPr>
              <a:t>r</a:t>
            </a:r>
            <a:endParaRPr sz="21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3359" y="370331"/>
            <a:ext cx="5398008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78534"/>
            <a:ext cx="7684770" cy="441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Transfer</a:t>
            </a:r>
            <a:r>
              <a:rPr dirty="0" smtClean="0" sz="2700" spc="-3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your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sk</a:t>
            </a:r>
            <a:r>
              <a:rPr dirty="0" smtClean="0" sz="2700" spc="-10">
                <a:latin typeface="Lucida Sans Unicode"/>
                <a:cs typeface="Lucida Sans Unicode"/>
              </a:rPr>
              <a:t>ills</a:t>
            </a:r>
            <a:r>
              <a:rPr dirty="0" smtClean="0" sz="2700" spc="-35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from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home</a:t>
            </a:r>
            <a:r>
              <a:rPr dirty="0" smtClean="0" sz="2700" spc="-20">
                <a:latin typeface="Lucida Sans Unicode"/>
                <a:cs typeface="Lucida Sans Unicode"/>
              </a:rPr>
              <a:t> to</a:t>
            </a:r>
            <a:r>
              <a:rPr dirty="0" smtClean="0" sz="2700" spc="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restaurant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668" y="1935098"/>
            <a:ext cx="6141085" cy="34620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524510" indent="-228600">
              <a:lnSpc>
                <a:spcPct val="100000"/>
              </a:lnSpc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V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suali</a:t>
            </a:r>
            <a:r>
              <a:rPr dirty="0" smtClean="0" sz="2300" spc="-10">
                <a:latin typeface="Lucida Sans Unicode"/>
                <a:cs typeface="Lucida Sans Unicode"/>
              </a:rPr>
              <a:t>s</a:t>
            </a:r>
            <a:r>
              <a:rPr dirty="0" smtClean="0" sz="2300" spc="0">
                <a:latin typeface="Lucida Sans Unicode"/>
                <a:cs typeface="Lucida Sans Unicode"/>
              </a:rPr>
              <a:t>e</a:t>
            </a:r>
            <a:r>
              <a:rPr dirty="0" smtClean="0" sz="2300" spc="-3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r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ce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in</a:t>
            </a:r>
            <a:r>
              <a:rPr dirty="0" smtClean="0" sz="2300" spc="-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tablespoons</a:t>
            </a:r>
            <a:endParaRPr sz="23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Est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mate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p</a:t>
            </a:r>
            <a:r>
              <a:rPr dirty="0" smtClean="0" sz="2300" spc="5">
                <a:latin typeface="Lucida Sans Unicode"/>
                <a:cs typeface="Lucida Sans Unicode"/>
              </a:rPr>
              <a:t>i</a:t>
            </a:r>
            <a:r>
              <a:rPr dirty="0" smtClean="0" sz="2300" spc="0">
                <a:latin typeface="Lucida Sans Unicode"/>
                <a:cs typeface="Lucida Sans Unicode"/>
              </a:rPr>
              <a:t>zza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as</a:t>
            </a:r>
            <a:r>
              <a:rPr dirty="0" smtClean="0" sz="2300" spc="-1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s</a:t>
            </a:r>
            <a:r>
              <a:rPr dirty="0" smtClean="0" sz="2300" spc="5">
                <a:latin typeface="Lucida Sans Unicode"/>
                <a:cs typeface="Lucida Sans Unicode"/>
              </a:rPr>
              <a:t>l</a:t>
            </a:r>
            <a:r>
              <a:rPr dirty="0" smtClean="0" sz="2300" spc="0">
                <a:latin typeface="Lucida Sans Unicode"/>
                <a:cs typeface="Lucida Sans Unicode"/>
              </a:rPr>
              <a:t>ices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of bread</a:t>
            </a:r>
            <a:endParaRPr sz="23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300"/>
              </a:spcBef>
              <a:buClr>
                <a:srgbClr val="B83C68"/>
              </a:buClr>
              <a:buFont typeface="Verdana"/>
              <a:buChar char="◦"/>
              <a:tabLst>
                <a:tab pos="524510" algn="l"/>
              </a:tabLst>
            </a:pPr>
            <a:r>
              <a:rPr dirty="0" smtClean="0" sz="2300" spc="0">
                <a:latin typeface="Lucida Sans Unicode"/>
                <a:cs typeface="Lucida Sans Unicode"/>
              </a:rPr>
              <a:t>T</a:t>
            </a:r>
            <a:r>
              <a:rPr dirty="0" smtClean="0" sz="2300" spc="-10">
                <a:latin typeface="Lucida Sans Unicode"/>
                <a:cs typeface="Lucida Sans Unicode"/>
              </a:rPr>
              <a:t>h</a:t>
            </a:r>
            <a:r>
              <a:rPr dirty="0" smtClean="0" sz="2300" spc="0">
                <a:latin typeface="Lucida Sans Unicode"/>
                <a:cs typeface="Lucida Sans Unicode"/>
              </a:rPr>
              <a:t>ink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of simi</a:t>
            </a:r>
            <a:r>
              <a:rPr dirty="0" smtClean="0" sz="2300" spc="10">
                <a:latin typeface="Lucida Sans Unicode"/>
                <a:cs typeface="Lucida Sans Unicode"/>
              </a:rPr>
              <a:t>l</a:t>
            </a:r>
            <a:r>
              <a:rPr dirty="0" smtClean="0" sz="2300" spc="0">
                <a:latin typeface="Lucida Sans Unicode"/>
                <a:cs typeface="Lucida Sans Unicode"/>
              </a:rPr>
              <a:t>ar</a:t>
            </a:r>
            <a:r>
              <a:rPr dirty="0" smtClean="0" sz="2300" spc="-2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meals you</a:t>
            </a:r>
            <a:r>
              <a:rPr dirty="0" smtClean="0" sz="2300" spc="-20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eat</a:t>
            </a:r>
            <a:r>
              <a:rPr dirty="0" smtClean="0" sz="2300" spc="5">
                <a:latin typeface="Lucida Sans Unicode"/>
                <a:cs typeface="Lucida Sans Unicode"/>
              </a:rPr>
              <a:t> </a:t>
            </a:r>
            <a:r>
              <a:rPr dirty="0" smtClean="0" sz="2300" spc="0">
                <a:latin typeface="Lucida Sans Unicode"/>
                <a:cs typeface="Lucida Sans Unicode"/>
              </a:rPr>
              <a:t>at </a:t>
            </a:r>
            <a:r>
              <a:rPr dirty="0" smtClean="0" sz="2300" spc="-10">
                <a:latin typeface="Lucida Sans Unicode"/>
                <a:cs typeface="Lucida Sans Unicode"/>
              </a:rPr>
              <a:t>h</a:t>
            </a:r>
            <a:r>
              <a:rPr dirty="0" smtClean="0" sz="2300" spc="0">
                <a:latin typeface="Lucida Sans Unicode"/>
                <a:cs typeface="Lucida Sans Unicode"/>
              </a:rPr>
              <a:t>ome</a:t>
            </a:r>
            <a:endParaRPr sz="23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  <a:tabLst>
                <a:tab pos="268605" algn="l"/>
              </a:tabLst>
            </a:pPr>
            <a:r>
              <a:rPr dirty="0" smtClean="0" sz="1800" spc="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5">
                <a:latin typeface="Lucida Sans Unicode"/>
                <a:cs typeface="Lucida Sans Unicode"/>
              </a:rPr>
              <a:t>Buffet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“rule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of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10”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Useful</a:t>
            </a:r>
            <a:r>
              <a:rPr dirty="0" smtClean="0" sz="2700" spc="-2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apps</a:t>
            </a:r>
            <a:r>
              <a:rPr dirty="0" smtClean="0" sz="2700" spc="-5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nd </a:t>
            </a:r>
            <a:r>
              <a:rPr dirty="0" smtClean="0" sz="2700" spc="-15">
                <a:latin typeface="Lucida Sans Unicode"/>
                <a:cs typeface="Lucida Sans Unicode"/>
              </a:rPr>
              <a:t>o</a:t>
            </a:r>
            <a:r>
              <a:rPr dirty="0" smtClean="0" sz="2700" spc="0">
                <a:latin typeface="Lucida Sans Unicode"/>
                <a:cs typeface="Lucida Sans Unicode"/>
              </a:rPr>
              <a:t>nline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inform</a:t>
            </a:r>
            <a:r>
              <a:rPr dirty="0" smtClean="0" sz="2700" spc="-10">
                <a:latin typeface="Lucida Sans Unicode"/>
                <a:cs typeface="Lucida Sans Unicode"/>
              </a:rPr>
              <a:t>a</a:t>
            </a:r>
            <a:r>
              <a:rPr dirty="0" smtClean="0" sz="2700" spc="0">
                <a:latin typeface="Lucida Sans Unicode"/>
                <a:cs typeface="Lucida Sans Unicode"/>
              </a:rPr>
              <a:t>tion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-20">
                <a:latin typeface="Lucida Sans Unicode"/>
                <a:cs typeface="Lucida Sans Unicode"/>
              </a:rPr>
              <a:t>Timing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10">
                <a:latin typeface="Lucida Sans Unicode"/>
                <a:cs typeface="Lucida Sans Unicode"/>
              </a:rPr>
              <a:t>o</a:t>
            </a:r>
            <a:r>
              <a:rPr dirty="0" smtClean="0" sz="2700" spc="-10">
                <a:latin typeface="Lucida Sans Unicode"/>
                <a:cs typeface="Lucida Sans Unicode"/>
              </a:rPr>
              <a:t>f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-15">
                <a:latin typeface="Lucida Sans Unicode"/>
                <a:cs typeface="Lucida Sans Unicode"/>
              </a:rPr>
              <a:t>ins</a:t>
            </a:r>
            <a:r>
              <a:rPr dirty="0" smtClean="0" sz="2700" spc="-10">
                <a:latin typeface="Lucida Sans Unicode"/>
                <a:cs typeface="Lucida Sans Unicode"/>
              </a:rPr>
              <a:t>u</a:t>
            </a:r>
            <a:r>
              <a:rPr dirty="0" smtClean="0" sz="2700" spc="0">
                <a:latin typeface="Lucida Sans Unicode"/>
                <a:cs typeface="Lucida Sans Unicode"/>
              </a:rPr>
              <a:t>lin/spl</a:t>
            </a:r>
            <a:r>
              <a:rPr dirty="0" smtClean="0" sz="2700" spc="-15">
                <a:latin typeface="Lucida Sans Unicode"/>
                <a:cs typeface="Lucida Sans Unicode"/>
              </a:rPr>
              <a:t>i</a:t>
            </a:r>
            <a:r>
              <a:rPr dirty="0" smtClean="0" sz="2700" spc="0">
                <a:latin typeface="Lucida Sans Unicode"/>
                <a:cs typeface="Lucida Sans Unicode"/>
              </a:rPr>
              <a:t>t</a:t>
            </a:r>
            <a:r>
              <a:rPr dirty="0" smtClean="0" sz="2700" spc="-4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dose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Learn</a:t>
            </a:r>
            <a:r>
              <a:rPr dirty="0" smtClean="0" sz="2700" spc="-20">
                <a:latin typeface="Lucida Sans Unicode"/>
                <a:cs typeface="Lucida Sans Unicode"/>
              </a:rPr>
              <a:t> </a:t>
            </a:r>
            <a:r>
              <a:rPr dirty="0" smtClean="0" sz="2700" spc="-20">
                <a:latin typeface="Lucida Sans Unicode"/>
                <a:cs typeface="Lucida Sans Unicode"/>
              </a:rPr>
              <a:t>from</a:t>
            </a:r>
            <a:r>
              <a:rPr dirty="0" smtClean="0" sz="2700" spc="-20">
                <a:latin typeface="Lucida Sans Unicode"/>
                <a:cs typeface="Lucida Sans Unicode"/>
              </a:rPr>
              <a:t> your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mistakes</a:t>
            </a:r>
            <a:endParaRPr sz="2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mtClean="0" sz="1800" spc="15">
                <a:solidFill>
                  <a:srgbClr val="B83C68"/>
                </a:solidFill>
                <a:latin typeface="Wingdings 3"/>
                <a:cs typeface="Wingdings 3"/>
              </a:rPr>
              <a:t></a:t>
            </a:r>
            <a:r>
              <a:rPr dirty="0" smtClean="0" sz="1800" spc="15">
                <a:solidFill>
                  <a:srgbClr val="B83C68"/>
                </a:solidFill>
                <a:latin typeface="Times New Roman"/>
                <a:cs typeface="Times New Roman"/>
              </a:rPr>
              <a:t>	</a:t>
            </a:r>
            <a:r>
              <a:rPr dirty="0" smtClean="0" sz="2700" spc="15">
                <a:latin typeface="Lucida Sans Unicode"/>
                <a:cs typeface="Lucida Sans Unicode"/>
              </a:rPr>
              <a:t>If</a:t>
            </a:r>
            <a:r>
              <a:rPr dirty="0" smtClean="0" sz="2700" spc="-10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in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doubt,</a:t>
            </a:r>
            <a:r>
              <a:rPr dirty="0" smtClean="0" sz="2700" spc="-15">
                <a:latin typeface="Lucida Sans Unicode"/>
                <a:cs typeface="Lucida Sans Unicode"/>
              </a:rPr>
              <a:t> </a:t>
            </a:r>
            <a:r>
              <a:rPr dirty="0" smtClean="0" sz="2700" spc="0">
                <a:latin typeface="Lucida Sans Unicode"/>
                <a:cs typeface="Lucida Sans Unicode"/>
              </a:rPr>
              <a:t>underesti</a:t>
            </a:r>
            <a:r>
              <a:rPr dirty="0" smtClean="0" sz="2700" spc="-10">
                <a:latin typeface="Lucida Sans Unicode"/>
                <a:cs typeface="Lucida Sans Unicode"/>
              </a:rPr>
              <a:t>m</a:t>
            </a:r>
            <a:r>
              <a:rPr dirty="0" smtClean="0" sz="2700" spc="0">
                <a:latin typeface="Lucida Sans Unicode"/>
                <a:cs typeface="Lucida Sans Unicode"/>
              </a:rPr>
              <a:t>ate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3359" y="370331"/>
            <a:ext cx="5759196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796153" y="3988498"/>
            <a:ext cx="2929381" cy="26471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Cook Fiona (RQ6) RLBUHT</dc:creator>
  <dc:title>Alcohol and Eating Out</dc:title>
  <dcterms:created xsi:type="dcterms:W3CDTF">2018-01-25T15:33:44Z</dcterms:created>
  <dcterms:modified xsi:type="dcterms:W3CDTF">2018-01-25T15:33:44Z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2017-05-12T00:00:00Z</vt:filetime>
  </property>
  <property fmtid="{D5CDD505-2E9C-101B-9397-08002B2CF9AE}" pid="3" name="LastSaved">
    <vt:filetime>2018-01-25T00:00:00Z</vt:filetime>
  </property>
</Properties>
</file>