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0287000" cy="6858000"/>
  <p:notesSz cx="10287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1525" y="2125980"/>
            <a:ext cx="874395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3840480"/>
            <a:ext cx="72008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14350" y="1577340"/>
            <a:ext cx="4474845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97804" y="1577340"/>
            <a:ext cx="4474845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287000" cy="68579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53541" y="662178"/>
            <a:ext cx="8579916" cy="6169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55980" y="1806702"/>
            <a:ext cx="8575039" cy="16671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97580" y="6377940"/>
            <a:ext cx="3291839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14350" y="6377940"/>
            <a:ext cx="236601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406640" y="6377940"/>
            <a:ext cx="236601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5" Type="http://schemas.openxmlformats.org/officeDocument/2006/relationships/image" Target="../media/image18.jp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jpg"/><Relationship Id="rId9" Type="http://schemas.openxmlformats.org/officeDocument/2006/relationships/image" Target="../media/image22.jpg"/><Relationship Id="rId10" Type="http://schemas.openxmlformats.org/officeDocument/2006/relationships/image" Target="../media/image23.jpg"/><Relationship Id="rId11" Type="http://schemas.openxmlformats.org/officeDocument/2006/relationships/hyperlink" Target="http://www.wheatbellyblog.com/2013/04/type-1-diabetes-cured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7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80187" y="2701544"/>
            <a:ext cx="6461760" cy="12274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0" spc="-330" b="1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ype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Diabetes</a:t>
            </a:r>
            <a:r>
              <a:rPr dirty="0" smtClean="0" sz="4000" spc="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30" b="1">
                <a:solidFill>
                  <a:srgbClr val="FFFFFF"/>
                </a:solidFill>
                <a:latin typeface="Arial"/>
                <a:cs typeface="Arial"/>
              </a:rPr>
              <a:t>Ed</a:t>
            </a:r>
            <a:r>
              <a:rPr dirty="0" smtClean="0" sz="4000" spc="-40" b="1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cation</a:t>
            </a:r>
            <a:endParaRPr sz="4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mtClean="0" sz="4000" spc="-15" b="1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mtClean="0" sz="400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35" b="1">
                <a:solidFill>
                  <a:srgbClr val="FFFFFF"/>
                </a:solidFill>
                <a:latin typeface="Arial"/>
                <a:cs typeface="Arial"/>
              </a:rPr>
              <a:t>Wh</a:t>
            </a:r>
            <a:r>
              <a:rPr dirty="0" smtClean="0" sz="4000" spc="-45" b="1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4000" spc="-15" b="1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400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available</a:t>
            </a:r>
            <a:r>
              <a:rPr dirty="0" smtClean="0" sz="4000" spc="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locally?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0" spc="-30" b="1">
                <a:solidFill>
                  <a:srgbClr val="FFFFFF"/>
                </a:solidFill>
                <a:latin typeface="Arial"/>
                <a:cs typeface="Arial"/>
              </a:rPr>
              <a:t>Mo</a:t>
            </a:r>
            <a:r>
              <a:rPr dirty="0" smtClean="0" sz="4000" spc="-40" b="1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ing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10" b="1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mtClean="0" sz="4000" spc="-30" b="1">
                <a:solidFill>
                  <a:srgbClr val="FFFFFF"/>
                </a:solidFill>
                <a:latin typeface="Arial"/>
                <a:cs typeface="Arial"/>
              </a:rPr>
              <a:t>orward…………….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7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97891" y="4067555"/>
            <a:ext cx="214058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5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-5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200" spc="-2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200" spc="-1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200" spc="-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200" spc="-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200" spc="-1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2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-1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200" spc="-1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8195" y="5000497"/>
            <a:ext cx="2229485" cy="15811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ol</a:t>
            </a:r>
            <a:r>
              <a:rPr dirty="0" smtClean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d </a:t>
            </a:r>
            <a:r>
              <a:rPr dirty="0" smtClean="0" sz="1200" spc="1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adg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een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ty</a:t>
            </a:r>
            <a:r>
              <a:rPr dirty="0" smtClean="0" sz="1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200" spc="1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pi</a:t>
            </a:r>
            <a:r>
              <a:rPr dirty="0" smtClean="0" sz="1200" spc="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als</a:t>
            </a:r>
            <a:r>
              <a:rPr dirty="0" smtClean="0" sz="1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200" spc="-3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200" spc="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200" spc="15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200" spc="1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200" spc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endParaRPr sz="120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  <a:spcBef>
                <a:spcPts val="97"/>
              </a:spcBef>
            </a:pPr>
            <a:endParaRPr sz="1100"/>
          </a:p>
          <a:p>
            <a:pPr marL="20320">
              <a:lnSpc>
                <a:spcPct val="100000"/>
              </a:lnSpc>
            </a:pPr>
            <a:r>
              <a:rPr dirty="0" smtClean="0" sz="1200" spc="-135" b="1">
                <a:solidFill>
                  <a:srgbClr val="D92C86"/>
                </a:solidFill>
                <a:latin typeface="Arial"/>
                <a:cs typeface="Arial"/>
              </a:rPr>
              <a:t>T:</a:t>
            </a:r>
            <a:endParaRPr sz="12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46"/>
              </a:spcBef>
            </a:pPr>
            <a:endParaRPr sz="950"/>
          </a:p>
          <a:p>
            <a:pPr marL="20955">
              <a:lnSpc>
                <a:spcPct val="100000"/>
              </a:lnSpc>
            </a:pPr>
            <a:r>
              <a:rPr dirty="0" smtClean="0" sz="1200" spc="-5" b="1">
                <a:solidFill>
                  <a:srgbClr val="D92C86"/>
                </a:solidFill>
                <a:latin typeface="Arial"/>
                <a:cs typeface="Arial"/>
              </a:rPr>
              <a:t>M:</a:t>
            </a:r>
            <a:endParaRPr sz="12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14"/>
              </a:spcBef>
            </a:pPr>
            <a:endParaRPr sz="950"/>
          </a:p>
          <a:p>
            <a:pPr marL="24130">
              <a:lnSpc>
                <a:spcPct val="100000"/>
              </a:lnSpc>
            </a:pPr>
            <a:r>
              <a:rPr dirty="0" smtClean="0" sz="1200" b="1">
                <a:solidFill>
                  <a:srgbClr val="D92C86"/>
                </a:solidFill>
                <a:latin typeface="Arial"/>
                <a:cs typeface="Arial"/>
              </a:rPr>
              <a:t>E: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7891" y="2609850"/>
            <a:ext cx="3600450" cy="814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300" b="1">
                <a:solidFill>
                  <a:srgbClr val="FFFFFF"/>
                </a:solidFill>
                <a:latin typeface="Arial"/>
                <a:cs typeface="Arial"/>
              </a:rPr>
              <a:t>Thank</a:t>
            </a:r>
            <a:r>
              <a:rPr dirty="0" smtClean="0" sz="5300" spc="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5300" spc="0" b="1">
                <a:solidFill>
                  <a:srgbClr val="FFFFFF"/>
                </a:solidFill>
                <a:latin typeface="Arial"/>
                <a:cs typeface="Arial"/>
              </a:rPr>
              <a:t>you.</a:t>
            </a:r>
            <a:endParaRPr sz="5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980" y="1806702"/>
            <a:ext cx="8397875" cy="3130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55600" marR="1270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Wit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in the</a:t>
            </a:r>
            <a:r>
              <a:rPr dirty="0" smtClean="0"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st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few ye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rs,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th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re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 expl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sion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activity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d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nt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rest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sive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 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uca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r>
              <a:rPr dirty="0" smtClean="0"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typ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 di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tes.</a:t>
            </a:r>
            <a:endParaRPr sz="3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18"/>
              </a:spcBef>
              <a:buClr>
                <a:srgbClr val="FFFFFF"/>
              </a:buClr>
              <a:buFont typeface="Arial"/>
              <a:buChar char="•"/>
            </a:pPr>
            <a:endParaRPr sz="750"/>
          </a:p>
          <a:p>
            <a:pPr marL="35560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Th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gr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r>
              <a:rPr dirty="0" smtClean="0"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are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sed</a:t>
            </a:r>
            <a:endParaRPr sz="3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19"/>
              </a:spcBef>
            </a:pPr>
            <a:endParaRPr sz="750"/>
          </a:p>
          <a:p>
            <a:pPr marL="350520">
              <a:lnSpc>
                <a:spcPct val="100000"/>
              </a:lnSpc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ar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carb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hydr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te</a:t>
            </a:r>
            <a:r>
              <a:rPr dirty="0" smtClean="0"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cou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g.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0" spc="-330" b="1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ype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diabetes</a:t>
            </a:r>
            <a:r>
              <a:rPr dirty="0" smtClean="0" sz="4000" spc="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ed</a:t>
            </a:r>
            <a:r>
              <a:rPr dirty="0" smtClean="0" sz="4000" spc="-40" b="1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cation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468996" y="3444875"/>
            <a:ext cx="1752600" cy="2609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980" y="1579371"/>
            <a:ext cx="8037830" cy="20447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5560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Royal</a:t>
            </a:r>
            <a:r>
              <a:rPr dirty="0" smtClean="0"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verp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ol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vide</a:t>
            </a:r>
            <a:r>
              <a:rPr dirty="0" smtClean="0"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carb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hydr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te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cou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course</a:t>
            </a:r>
            <a:endParaRPr sz="3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17"/>
              </a:spcBef>
            </a:pPr>
            <a:endParaRPr sz="750"/>
          </a:p>
          <a:p>
            <a:pPr marL="35560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St He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rovide</a:t>
            </a:r>
            <a:r>
              <a:rPr dirty="0" smtClean="0"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a car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ydrate</a:t>
            </a:r>
            <a:r>
              <a:rPr dirty="0" smtClean="0"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cou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ts val="3810"/>
              </a:lnSpc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course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4285"/>
              </a:lnSpc>
            </a:pPr>
            <a:r>
              <a:rPr dirty="0" smtClean="0" sz="3600" b="1">
                <a:solidFill>
                  <a:srgbClr val="FFFFFF"/>
                </a:solidFill>
                <a:latin typeface="Arial"/>
                <a:cs typeface="Arial"/>
              </a:rPr>
              <a:t>Face</a:t>
            </a:r>
            <a:r>
              <a:rPr dirty="0" smtClean="0" sz="36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600" spc="-20" b="1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mtClean="0" sz="3600" spc="-20" b="1">
                <a:solidFill>
                  <a:srgbClr val="FFFFFF"/>
                </a:solidFill>
                <a:latin typeface="Arial"/>
                <a:cs typeface="Arial"/>
              </a:rPr>
              <a:t> face</a:t>
            </a:r>
            <a:r>
              <a:rPr dirty="0" smtClean="0" sz="36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600" spc="-20" b="1">
                <a:solidFill>
                  <a:srgbClr val="FFFFFF"/>
                </a:solidFill>
                <a:latin typeface="Arial"/>
                <a:cs typeface="Arial"/>
              </a:rPr>
              <a:t>educati</a:t>
            </a:r>
            <a:r>
              <a:rPr dirty="0" smtClean="0" sz="3600" spc="-40" b="1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600" spc="-25" b="1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600" spc="-2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600" spc="-20" b="1">
                <a:solidFill>
                  <a:srgbClr val="FFFFFF"/>
                </a:solidFill>
                <a:latin typeface="Arial"/>
                <a:cs typeface="Arial"/>
              </a:rPr>
              <a:t>locally</a:t>
            </a:r>
            <a:endParaRPr sz="3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812153" y="3883380"/>
            <a:ext cx="2266950" cy="2009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0123" y="1626361"/>
            <a:ext cx="8395335" cy="272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Bo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rn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li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carb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cou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(BE</a:t>
            </a:r>
            <a:r>
              <a:rPr dirty="0" smtClean="0" sz="3200" spc="-6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TIE)</a:t>
            </a:r>
            <a:endParaRPr sz="3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18"/>
              </a:spcBef>
              <a:buClr>
                <a:srgbClr val="FFFFFF"/>
              </a:buClr>
              <a:buFont typeface="Arial"/>
              <a:buChar char="•"/>
            </a:pPr>
            <a:endParaRPr sz="7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3200" spc="5">
                <a:solidFill>
                  <a:srgbClr val="FFFFFF"/>
                </a:solidFill>
                <a:latin typeface="Arial"/>
                <a:cs typeface="Arial"/>
              </a:rPr>
              <a:t>JDRF</a:t>
            </a:r>
            <a:endParaRPr sz="3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17"/>
              </a:spcBef>
              <a:buClr>
                <a:srgbClr val="FFFFFF"/>
              </a:buClr>
              <a:buFont typeface="Arial"/>
              <a:buChar char="•"/>
            </a:pPr>
            <a:endParaRPr sz="7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3200" spc="5">
                <a:solidFill>
                  <a:srgbClr val="FFFFFF"/>
                </a:solidFill>
                <a:latin typeface="Arial"/>
                <a:cs typeface="Arial"/>
              </a:rPr>
              <a:t>DUK</a:t>
            </a:r>
            <a:endParaRPr sz="3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20"/>
              </a:spcBef>
              <a:buClr>
                <a:srgbClr val="FFFFFF"/>
              </a:buClr>
              <a:buFont typeface="Arial"/>
              <a:buChar char="•"/>
            </a:pPr>
            <a:endParaRPr sz="7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Onl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ru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sup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ort</a:t>
            </a:r>
            <a:r>
              <a:rPr dirty="0" smtClean="0"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rum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k,</a:t>
            </a:r>
            <a:endParaRPr sz="3200">
              <a:latin typeface="Arial"/>
              <a:cs typeface="Arial"/>
            </a:endParaRPr>
          </a:p>
          <a:p>
            <a:pPr algn="ctr" marR="216535">
              <a:lnSpc>
                <a:spcPts val="3810"/>
              </a:lnSpc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di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tes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sup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ort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m,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type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4760"/>
              </a:lnSpc>
            </a:pPr>
            <a:r>
              <a:rPr dirty="0" smtClean="0" sz="4000" spc="-30" b="1">
                <a:solidFill>
                  <a:srgbClr val="FFFFFF"/>
                </a:solidFill>
                <a:latin typeface="Arial"/>
                <a:cs typeface="Arial"/>
              </a:rPr>
              <a:t>Ed</a:t>
            </a:r>
            <a:r>
              <a:rPr dirty="0" smtClean="0" sz="4000" spc="-40" b="1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cation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sup</a:t>
            </a:r>
            <a:r>
              <a:rPr dirty="0" smtClean="0" sz="4000" spc="-40" b="1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ort</a:t>
            </a:r>
            <a:r>
              <a:rPr dirty="0" smtClean="0" sz="4000" spc="2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natio</a:t>
            </a:r>
            <a:r>
              <a:rPr dirty="0" smtClean="0" sz="4000" spc="-35" b="1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ally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2979" y="4833239"/>
            <a:ext cx="2171700" cy="1066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548001" y="4519764"/>
            <a:ext cx="1419605" cy="14196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252976" y="4809426"/>
            <a:ext cx="4114800" cy="11144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666860" y="4027080"/>
            <a:ext cx="1469390" cy="211366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2627" y="1605534"/>
            <a:ext cx="4959350" cy="402145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Car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te</a:t>
            </a:r>
            <a:r>
              <a:rPr dirty="0" smtClean="0" sz="28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g</a:t>
            </a:r>
            <a:endParaRPr sz="28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23"/>
              </a:spcBef>
              <a:buClr>
                <a:srgbClr val="FFFFFF"/>
              </a:buClr>
              <a:buFont typeface="Arial"/>
              <a:buChar char="•"/>
            </a:pPr>
            <a:endParaRPr sz="6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dirty="0" smtClean="0" sz="28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j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t</a:t>
            </a:r>
            <a:endParaRPr sz="28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21"/>
              </a:spcBef>
              <a:buClr>
                <a:srgbClr val="FFFFFF"/>
              </a:buClr>
              <a:buFont typeface="Arial"/>
              <a:buChar char="•"/>
            </a:pPr>
            <a:endParaRPr sz="6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How</a:t>
            </a:r>
            <a:r>
              <a:rPr dirty="0" smtClean="0" sz="28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lin</a:t>
            </a:r>
            <a:r>
              <a:rPr dirty="0" smtClean="0" sz="28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wo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ks</a:t>
            </a:r>
            <a:endParaRPr sz="28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22"/>
              </a:spcBef>
              <a:buClr>
                <a:srgbClr val="FFFFFF"/>
              </a:buClr>
              <a:buFont typeface="Arial"/>
              <a:buChar char="•"/>
            </a:pPr>
            <a:endParaRPr sz="6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Hy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28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24"/>
              </a:spcBef>
              <a:buClr>
                <a:srgbClr val="FFFFFF"/>
              </a:buClr>
              <a:buFont typeface="Arial"/>
              <a:buChar char="•"/>
            </a:pPr>
            <a:endParaRPr sz="6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How</a:t>
            </a:r>
            <a:r>
              <a:rPr dirty="0" smtClean="0" sz="28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mtClean="0" sz="28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28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se</a:t>
            </a:r>
            <a:endParaRPr sz="28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21"/>
              </a:spcBef>
              <a:buClr>
                <a:srgbClr val="FFFFFF"/>
              </a:buClr>
              <a:buFont typeface="Arial"/>
              <a:buChar char="•"/>
            </a:pPr>
            <a:endParaRPr sz="6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fe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es</a:t>
            </a:r>
            <a:endParaRPr sz="28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25"/>
              </a:spcBef>
              <a:buClr>
                <a:srgbClr val="FFFFFF"/>
              </a:buClr>
              <a:buFont typeface="Arial"/>
              <a:buChar char="•"/>
            </a:pPr>
            <a:endParaRPr sz="6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Com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li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28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21"/>
              </a:spcBef>
              <a:buClr>
                <a:srgbClr val="FFFFFF"/>
              </a:buClr>
              <a:buFont typeface="Arial"/>
              <a:buChar char="•"/>
            </a:pPr>
            <a:endParaRPr sz="650"/>
          </a:p>
          <a:p>
            <a:pPr marL="355600" indent="-343535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</a:tabLst>
            </a:pP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Oth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man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2800" spc="-2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28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2800" spc="-1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dirty="0" smtClean="0" sz="2800" spc="-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2800" spc="-15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Nation</a:t>
            </a:r>
            <a:r>
              <a:rPr dirty="0" smtClean="0" sz="4000" spc="-40" b="1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4000" spc="-15" b="1">
                <a:solidFill>
                  <a:srgbClr val="FFFFFF"/>
                </a:solidFill>
                <a:latin typeface="Arial"/>
                <a:cs typeface="Arial"/>
              </a:rPr>
              <a:t>lly</a:t>
            </a:r>
            <a:r>
              <a:rPr dirty="0" smtClean="0" sz="4000" spc="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agreed</a:t>
            </a:r>
            <a:r>
              <a:rPr dirty="0" smtClean="0" sz="400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crite</a:t>
            </a:r>
            <a:r>
              <a:rPr dirty="0" smtClean="0" sz="4000" spc="-10" b="1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ia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028816" y="1332039"/>
            <a:ext cx="3893819" cy="45043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980" y="1806702"/>
            <a:ext cx="7810500" cy="20574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55600" marR="1270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l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cati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gr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 with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type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1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ia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3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20"/>
              </a:spcBef>
              <a:buClr>
                <a:srgbClr val="FFFFFF"/>
              </a:buClr>
              <a:buFont typeface="Arial"/>
              <a:buChar char="•"/>
            </a:pPr>
            <a:endParaRPr sz="750"/>
          </a:p>
          <a:p>
            <a:pPr marL="35560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Gro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uca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ewly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di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osed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type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1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ia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0" spc="-245" b="1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ried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failed!!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0" y="3883317"/>
            <a:ext cx="6694297" cy="18599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980" y="1806702"/>
            <a:ext cx="8534400" cy="16675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5560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Carb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cou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refr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sher</a:t>
            </a:r>
            <a:r>
              <a:rPr dirty="0" smtClean="0"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gr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3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17"/>
              </a:spcBef>
              <a:buClr>
                <a:srgbClr val="FFFFFF"/>
              </a:buClr>
              <a:buFont typeface="Arial"/>
              <a:buChar char="•"/>
            </a:pPr>
            <a:endParaRPr sz="750"/>
          </a:p>
          <a:p>
            <a:pPr marL="35560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Hypo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awar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ss</a:t>
            </a:r>
            <a:r>
              <a:rPr dirty="0" smtClean="0"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gr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3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21"/>
              </a:spcBef>
              <a:buClr>
                <a:srgbClr val="FFFFFF"/>
              </a:buClr>
              <a:buFont typeface="Arial"/>
              <a:buChar char="•"/>
            </a:pPr>
            <a:endParaRPr sz="750"/>
          </a:p>
          <a:p>
            <a:pPr marL="35560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One</a:t>
            </a:r>
            <a:r>
              <a:rPr dirty="0" smtClean="0"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session</a:t>
            </a:r>
            <a:r>
              <a:rPr dirty="0" smtClean="0"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xercise</a:t>
            </a:r>
            <a:r>
              <a:rPr dirty="0" smtClean="0"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dirty="0" smtClean="0" sz="4000" spc="-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pipeline</a:t>
            </a:r>
            <a:r>
              <a:rPr dirty="0" smtClean="0" sz="4000" spc="-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dirty="0" smtClean="0" sz="4000" spc="3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feed</a:t>
            </a:r>
            <a:r>
              <a:rPr dirty="0" smtClean="0" sz="4000" spc="-40" b="1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4000" spc="-25" b="1">
                <a:solidFill>
                  <a:srgbClr val="FFFFFF"/>
                </a:solidFill>
                <a:latin typeface="Arial"/>
                <a:cs typeface="Arial"/>
              </a:rPr>
              <a:t>ack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666994" y="3601135"/>
            <a:ext cx="3845432" cy="21054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22795" y="4876456"/>
            <a:ext cx="5238750" cy="8667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7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55980" y="1709166"/>
            <a:ext cx="4678045" cy="41059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50520" marR="12700" indent="-338455">
              <a:lnSpc>
                <a:spcPct val="12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But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what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do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 type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1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ia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 w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nt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wh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do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 th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want</a:t>
            </a:r>
            <a:r>
              <a:rPr dirty="0" smtClean="0"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it?</a:t>
            </a:r>
            <a:endParaRPr sz="3200">
              <a:latin typeface="Arial"/>
              <a:cs typeface="Arial"/>
            </a:endParaRPr>
          </a:p>
          <a:p>
            <a:pPr marL="350520" marR="195580" indent="-338455">
              <a:lnSpc>
                <a:spcPct val="120000"/>
              </a:lnSpc>
              <a:buClr>
                <a:srgbClr val="FFFFFF"/>
              </a:buClr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solidFill>
                  <a:srgbClr val="FFFFFF"/>
                </a:solidFill>
                <a:latin typeface="Arial"/>
                <a:cs typeface="Arial"/>
              </a:rPr>
              <a:t>Wh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re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do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-1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 type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1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ia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mtClean="0" sz="3200" spc="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ess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 in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orm</a:t>
            </a:r>
            <a:r>
              <a:rPr dirty="0" smtClean="0" sz="3200" spc="-2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dirty="0" smtClean="0" sz="320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Arial"/>
                <a:cs typeface="Arial"/>
              </a:rPr>
              <a:t>n?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26684" y="1139837"/>
            <a:ext cx="4207637" cy="45041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7743" y="519379"/>
            <a:ext cx="1795881" cy="2487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816351" y="519379"/>
            <a:ext cx="815644" cy="3438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278623" y="530351"/>
            <a:ext cx="534009" cy="2487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564623" y="548640"/>
            <a:ext cx="698601" cy="3291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956816" y="3730752"/>
            <a:ext cx="541324" cy="24140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956816" y="4615891"/>
            <a:ext cx="541324" cy="30723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6517843" y="6309359"/>
            <a:ext cx="3368649" cy="1755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138159" y="1828800"/>
            <a:ext cx="530351" cy="4023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632764" y="2168956"/>
            <a:ext cx="2366467" cy="335401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2018635" y="711403"/>
            <a:ext cx="815500" cy="0"/>
          </a:xfrm>
          <a:custGeom>
            <a:avLst/>
            <a:gdLst/>
            <a:ahLst/>
            <a:cxnLst/>
            <a:rect l="l" t="t" r="r" b="b"/>
            <a:pathLst>
              <a:path w="815500" h="0">
                <a:moveTo>
                  <a:pt x="0" y="0"/>
                </a:moveTo>
                <a:lnTo>
                  <a:pt x="815500" y="0"/>
                </a:lnTo>
              </a:path>
            </a:pathLst>
          </a:custGeom>
          <a:ln w="18284">
            <a:solidFill>
              <a:srgbClr val="9CACC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3631351" y="640080"/>
            <a:ext cx="3642321" cy="0"/>
          </a:xfrm>
          <a:custGeom>
            <a:avLst/>
            <a:gdLst/>
            <a:ahLst/>
            <a:cxnLst/>
            <a:rect l="l" t="t" r="r" b="b"/>
            <a:pathLst>
              <a:path w="3642321" h="0">
                <a:moveTo>
                  <a:pt x="0" y="0"/>
                </a:moveTo>
                <a:lnTo>
                  <a:pt x="3642321" y="0"/>
                </a:lnTo>
              </a:path>
            </a:pathLst>
          </a:custGeom>
          <a:ln w="54854">
            <a:solidFill>
              <a:srgbClr val="6B7C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79190" y="1089964"/>
            <a:ext cx="10104153" cy="0"/>
          </a:xfrm>
          <a:custGeom>
            <a:avLst/>
            <a:gdLst/>
            <a:ahLst/>
            <a:cxnLst/>
            <a:rect l="l" t="t" r="r" b="b"/>
            <a:pathLst>
              <a:path w="10104153" h="0">
                <a:moveTo>
                  <a:pt x="0" y="0"/>
                </a:moveTo>
                <a:lnTo>
                  <a:pt x="10104153" y="0"/>
                </a:lnTo>
              </a:path>
            </a:pathLst>
          </a:custGeom>
          <a:ln w="7313">
            <a:solidFill>
              <a:srgbClr val="B8B8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665564" y="5504688"/>
            <a:ext cx="0" cy="581558"/>
          </a:xfrm>
          <a:custGeom>
            <a:avLst/>
            <a:gdLst/>
            <a:ahLst/>
            <a:cxnLst/>
            <a:rect l="l" t="t" r="r" b="b"/>
            <a:pathLst>
              <a:path w="0" h="581558">
                <a:moveTo>
                  <a:pt x="0" y="581558"/>
                </a:moveTo>
                <a:lnTo>
                  <a:pt x="0" y="0"/>
                </a:lnTo>
              </a:path>
            </a:pathLst>
          </a:custGeom>
          <a:ln w="14627">
            <a:solidFill>
              <a:srgbClr val="97CC7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90161" y="6320332"/>
            <a:ext cx="1513976" cy="0"/>
          </a:xfrm>
          <a:custGeom>
            <a:avLst/>
            <a:gdLst/>
            <a:ahLst/>
            <a:cxnLst/>
            <a:rect l="l" t="t" r="r" b="b"/>
            <a:pathLst>
              <a:path w="1513976" h="0">
                <a:moveTo>
                  <a:pt x="0" y="0"/>
                </a:moveTo>
                <a:lnTo>
                  <a:pt x="1513976" y="0"/>
                </a:lnTo>
              </a:path>
            </a:pathLst>
          </a:custGeom>
          <a:ln w="7313">
            <a:solidFill>
              <a:srgbClr val="9797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3448503" y="1274673"/>
            <a:ext cx="6747073" cy="0"/>
          </a:xfrm>
          <a:custGeom>
            <a:avLst/>
            <a:gdLst/>
            <a:ahLst/>
            <a:cxnLst/>
            <a:rect l="l" t="t" r="r" b="b"/>
            <a:pathLst>
              <a:path w="6747073" h="0">
                <a:moveTo>
                  <a:pt x="0" y="0"/>
                </a:moveTo>
                <a:lnTo>
                  <a:pt x="6747073" y="0"/>
                </a:lnTo>
              </a:path>
            </a:pathLst>
          </a:custGeom>
          <a:ln w="10970">
            <a:solidFill>
              <a:srgbClr val="9370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3474102" y="6300215"/>
            <a:ext cx="2197826" cy="0"/>
          </a:xfrm>
          <a:custGeom>
            <a:avLst/>
            <a:gdLst/>
            <a:ahLst/>
            <a:cxnLst/>
            <a:rect l="l" t="t" r="r" b="b"/>
            <a:pathLst>
              <a:path w="2197826" h="0">
                <a:moveTo>
                  <a:pt x="0" y="0"/>
                </a:moveTo>
                <a:lnTo>
                  <a:pt x="2197826" y="0"/>
                </a:lnTo>
              </a:path>
            </a:pathLst>
          </a:custGeom>
          <a:ln w="3656">
            <a:solidFill>
              <a:srgbClr val="87878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9138718" y="4109313"/>
            <a:ext cx="69481" cy="0"/>
          </a:xfrm>
          <a:custGeom>
            <a:avLst/>
            <a:gdLst/>
            <a:ahLst/>
            <a:cxnLst/>
            <a:rect l="l" t="t" r="r" b="b"/>
            <a:pathLst>
              <a:path w="69481" h="0">
                <a:moveTo>
                  <a:pt x="0" y="0"/>
                </a:moveTo>
                <a:lnTo>
                  <a:pt x="69481" y="0"/>
                </a:lnTo>
              </a:path>
            </a:pathLst>
          </a:custGeom>
          <a:ln w="365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8264706" y="5751576"/>
            <a:ext cx="1334786" cy="0"/>
          </a:xfrm>
          <a:custGeom>
            <a:avLst/>
            <a:gdLst/>
            <a:ahLst/>
            <a:cxnLst/>
            <a:rect l="l" t="t" r="r" b="b"/>
            <a:pathLst>
              <a:path w="1334786" h="0">
                <a:moveTo>
                  <a:pt x="0" y="0"/>
                </a:moveTo>
                <a:lnTo>
                  <a:pt x="1334786" y="0"/>
                </a:lnTo>
              </a:path>
            </a:pathLst>
          </a:custGeom>
          <a:ln w="1097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3479686" y="732535"/>
            <a:ext cx="2839085" cy="3206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30835">
              <a:lnSpc>
                <a:spcPct val="100000"/>
              </a:lnSpc>
            </a:pPr>
            <a:r>
              <a:rPr dirty="0" smtClean="0" sz="1000" spc="20">
                <a:solidFill>
                  <a:srgbClr val="52505D"/>
                </a:solidFill>
                <a:latin typeface="Arial"/>
                <a:cs typeface="Arial"/>
              </a:rPr>
              <a:t>C</a:t>
            </a:r>
            <a:r>
              <a:rPr dirty="0" smtClean="0" sz="1000" spc="2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1000" spc="11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1000" spc="-170">
                <a:solidFill>
                  <a:srgbClr val="A8A8AA"/>
                </a:solidFill>
                <a:latin typeface="Arial"/>
                <a:cs typeface="Arial"/>
              </a:rPr>
              <a:t>Cl</a:t>
            </a:r>
            <a:r>
              <a:rPr dirty="0" smtClean="0" sz="1000" spc="-80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850" spc="-120">
                <a:solidFill>
                  <a:srgbClr val="72747C"/>
                </a:solidFill>
                <a:latin typeface="Times New Roman"/>
                <a:cs typeface="Times New Roman"/>
                <a:hlinkClick r:id="rId11"/>
              </a:rPr>
              <a:t>www.wh</a:t>
            </a:r>
            <a:r>
              <a:rPr dirty="0" smtClean="0" sz="850" spc="-120">
                <a:solidFill>
                  <a:srgbClr val="72747C"/>
                </a:solidFill>
                <a:latin typeface="Times New Roman"/>
                <a:cs typeface="Times New Roman"/>
                <a:hlinkClick r:id="rId11"/>
              </a:rPr>
              <a:t> </a:t>
            </a:r>
            <a:r>
              <a:rPr dirty="0" smtClean="0" sz="850" spc="-45">
                <a:solidFill>
                  <a:srgbClr val="52505D"/>
                </a:solidFill>
                <a:latin typeface="Times New Roman"/>
                <a:cs typeface="Times New Roman"/>
                <a:hlinkClick r:id="rId11"/>
              </a:rPr>
              <a:t>e</a:t>
            </a:r>
            <a:r>
              <a:rPr dirty="0" smtClean="0" sz="850" spc="-35">
                <a:solidFill>
                  <a:srgbClr val="52505D"/>
                </a:solidFill>
                <a:latin typeface="Times New Roman"/>
                <a:cs typeface="Times New Roman"/>
                <a:hlinkClick r:id="rId11"/>
              </a:rPr>
              <a:t>a</a:t>
            </a:r>
            <a:r>
              <a:rPr dirty="0" smtClean="0" sz="850" spc="15">
                <a:solidFill>
                  <a:srgbClr val="603B2D"/>
                </a:solidFill>
                <a:latin typeface="Times New Roman"/>
                <a:cs typeface="Times New Roman"/>
                <a:hlinkClick r:id="rId11"/>
              </a:rPr>
              <a:t>t</a:t>
            </a:r>
            <a:r>
              <a:rPr dirty="0" smtClean="0" sz="850" spc="-60">
                <a:solidFill>
                  <a:srgbClr val="606070"/>
                </a:solidFill>
                <a:latin typeface="Times New Roman"/>
                <a:cs typeface="Times New Roman"/>
                <a:hlinkClick r:id="rId11"/>
              </a:rPr>
              <a:t>b</a:t>
            </a:r>
            <a:r>
              <a:rPr dirty="0" smtClean="0" sz="850" spc="-5">
                <a:solidFill>
                  <a:srgbClr val="606070"/>
                </a:solidFill>
                <a:latin typeface="Times New Roman"/>
                <a:cs typeface="Times New Roman"/>
                <a:hlinkClick r:id="rId11"/>
              </a:rPr>
              <a:t>e</a:t>
            </a:r>
            <a:r>
              <a:rPr dirty="0" smtClean="0" sz="850" spc="-105">
                <a:solidFill>
                  <a:srgbClr val="2B1A7C"/>
                </a:solidFill>
                <a:latin typeface="Times New Roman"/>
                <a:cs typeface="Times New Roman"/>
                <a:hlinkClick r:id="rId11"/>
              </a:rPr>
              <a:t>l</a:t>
            </a:r>
            <a:r>
              <a:rPr dirty="0" smtClean="0" sz="850" spc="-95">
                <a:solidFill>
                  <a:srgbClr val="2B1A7C"/>
                </a:solidFill>
                <a:latin typeface="Times New Roman"/>
                <a:cs typeface="Times New Roman"/>
                <a:hlinkClick r:id="rId11"/>
              </a:rPr>
              <a:t>l</a:t>
            </a:r>
            <a:r>
              <a:rPr dirty="0" smtClean="0" sz="850" spc="-60">
                <a:solidFill>
                  <a:srgbClr val="72747C"/>
                </a:solidFill>
                <a:latin typeface="Times New Roman"/>
                <a:cs typeface="Times New Roman"/>
                <a:hlinkClick r:id="rId11"/>
              </a:rPr>
              <a:t>y</a:t>
            </a:r>
            <a:r>
              <a:rPr dirty="0" smtClean="0" sz="850" spc="-45">
                <a:solidFill>
                  <a:srgbClr val="72747C"/>
                </a:solidFill>
                <a:latin typeface="Times New Roman"/>
                <a:cs typeface="Times New Roman"/>
                <a:hlinkClick r:id="rId11"/>
              </a:rPr>
              <a:t>b</a:t>
            </a:r>
            <a:r>
              <a:rPr dirty="0" smtClean="0" sz="850" spc="-100">
                <a:solidFill>
                  <a:srgbClr val="4B0552"/>
                </a:solidFill>
                <a:latin typeface="Times New Roman"/>
                <a:cs typeface="Times New Roman"/>
                <a:hlinkClick r:id="rId11"/>
              </a:rPr>
              <a:t>l</a:t>
            </a:r>
            <a:r>
              <a:rPr dirty="0" smtClean="0" sz="850" spc="-45">
                <a:solidFill>
                  <a:srgbClr val="72747C"/>
                </a:solidFill>
                <a:latin typeface="Times New Roman"/>
                <a:cs typeface="Times New Roman"/>
                <a:hlinkClick r:id="rId11"/>
              </a:rPr>
              <a:t>og</a:t>
            </a:r>
            <a:r>
              <a:rPr dirty="0" smtClean="0" sz="850" spc="-60">
                <a:solidFill>
                  <a:srgbClr val="72747C"/>
                </a:solidFill>
                <a:latin typeface="Times New Roman"/>
                <a:cs typeface="Times New Roman"/>
                <a:hlinkClick r:id="rId11"/>
              </a:rPr>
              <a:t>.</a:t>
            </a:r>
            <a:r>
              <a:rPr dirty="0" smtClean="0" sz="850" spc="-40">
                <a:solidFill>
                  <a:srgbClr val="52505D"/>
                </a:solidFill>
                <a:latin typeface="Times New Roman"/>
                <a:cs typeface="Times New Roman"/>
                <a:hlinkClick r:id="rId11"/>
              </a:rPr>
              <a:t>c</a:t>
            </a:r>
            <a:r>
              <a:rPr dirty="0" smtClean="0" sz="850" spc="-30">
                <a:solidFill>
                  <a:srgbClr val="52505D"/>
                </a:solidFill>
                <a:latin typeface="Times New Roman"/>
                <a:cs typeface="Times New Roman"/>
                <a:hlinkClick r:id="rId11"/>
              </a:rPr>
              <a:t>o</a:t>
            </a:r>
            <a:r>
              <a:rPr dirty="0" smtClean="0" sz="850" spc="-155">
                <a:solidFill>
                  <a:srgbClr val="3B597E"/>
                </a:solidFill>
                <a:latin typeface="Times New Roman"/>
                <a:cs typeface="Times New Roman"/>
                <a:hlinkClick r:id="rId11"/>
              </a:rPr>
              <a:t>m</a:t>
            </a:r>
            <a:r>
              <a:rPr dirty="0" smtClean="0" sz="850" spc="-45">
                <a:solidFill>
                  <a:srgbClr val="A8A8AA"/>
                </a:solidFill>
                <a:latin typeface="Times New Roman"/>
                <a:cs typeface="Times New Roman"/>
                <a:hlinkClick r:id="rId11"/>
              </a:rPr>
              <a:t>/2013/04/typ</a:t>
            </a:r>
            <a:r>
              <a:rPr dirty="0" smtClean="0" sz="850" spc="-135">
                <a:solidFill>
                  <a:srgbClr val="A8A8AA"/>
                </a:solidFill>
                <a:latin typeface="Times New Roman"/>
                <a:cs typeface="Times New Roman"/>
                <a:hlinkClick r:id="rId11"/>
              </a:rPr>
              <a:t> </a:t>
            </a:r>
            <a:r>
              <a:rPr dirty="0" smtClean="0" sz="850" spc="-25">
                <a:solidFill>
                  <a:srgbClr val="8C8C93"/>
                </a:solidFill>
                <a:latin typeface="Times New Roman"/>
                <a:cs typeface="Times New Roman"/>
                <a:hlinkClick r:id="rId11"/>
              </a:rPr>
              <a:t>e</a:t>
            </a:r>
            <a:r>
              <a:rPr dirty="0" smtClean="0" sz="850" spc="-15">
                <a:solidFill>
                  <a:srgbClr val="8C8C93"/>
                </a:solidFill>
                <a:latin typeface="Times New Roman"/>
                <a:cs typeface="Times New Roman"/>
                <a:hlinkClick r:id="rId11"/>
              </a:rPr>
              <a:t>-</a:t>
            </a:r>
            <a:r>
              <a:rPr dirty="0" smtClean="0" sz="850" spc="-55">
                <a:solidFill>
                  <a:srgbClr val="A8A8AA"/>
                </a:solidFill>
                <a:latin typeface="Times New Roman"/>
                <a:cs typeface="Times New Roman"/>
                <a:hlinkClick r:id="rId11"/>
              </a:rPr>
              <a:t>1</a:t>
            </a:r>
            <a:r>
              <a:rPr dirty="0" smtClean="0" sz="850" spc="-55">
                <a:solidFill>
                  <a:srgbClr val="8C8C93"/>
                </a:solidFill>
                <a:latin typeface="Times New Roman"/>
                <a:cs typeface="Times New Roman"/>
                <a:hlinkClick r:id="rId11"/>
              </a:rPr>
              <a:t>-di</a:t>
            </a:r>
            <a:r>
              <a:rPr dirty="0" smtClean="0" sz="850" spc="-40">
                <a:solidFill>
                  <a:srgbClr val="A8A8AA"/>
                </a:solidFill>
                <a:latin typeface="Times New Roman"/>
                <a:cs typeface="Times New Roman"/>
                <a:hlinkClick r:id="rId11"/>
              </a:rPr>
              <a:t>abetes-</a:t>
            </a:r>
            <a:r>
              <a:rPr dirty="0" smtClean="0" sz="850" spc="15">
                <a:solidFill>
                  <a:srgbClr val="A8A8AA"/>
                </a:solidFill>
                <a:latin typeface="Times New Roman"/>
                <a:cs typeface="Times New Roman"/>
                <a:hlinkClick r:id="rId11"/>
              </a:rPr>
              <a:t>c</a:t>
            </a:r>
            <a:r>
              <a:rPr dirty="0" smtClean="0" sz="850" spc="-145">
                <a:solidFill>
                  <a:srgbClr val="8C8C93"/>
                </a:solidFill>
                <a:latin typeface="Times New Roman"/>
                <a:cs typeface="Times New Roman"/>
                <a:hlinkClick r:id="rId11"/>
              </a:rPr>
              <a:t>u</a:t>
            </a:r>
            <a:r>
              <a:rPr dirty="0" smtClean="0" sz="850" spc="-120">
                <a:solidFill>
                  <a:srgbClr val="8C8C93"/>
                </a:solidFill>
                <a:latin typeface="Times New Roman"/>
                <a:cs typeface="Times New Roman"/>
                <a:hlinkClick r:id="rId11"/>
              </a:rPr>
              <a:t> </a:t>
            </a:r>
            <a:r>
              <a:rPr dirty="0" smtClean="0" sz="850" spc="-40">
                <a:solidFill>
                  <a:srgbClr val="A8A8AA"/>
                </a:solidFill>
                <a:latin typeface="Times New Roman"/>
                <a:cs typeface="Times New Roman"/>
                <a:hlinkClick r:id="rId11"/>
              </a:rPr>
              <a:t>red/</a:t>
            </a:r>
            <a:endParaRPr sz="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dirty="0" smtClean="0" sz="650" spc="60">
                <a:solidFill>
                  <a:srgbClr val="80825D"/>
                </a:solidFill>
                <a:latin typeface="Times New Roman"/>
                <a:cs typeface="Times New Roman"/>
              </a:rPr>
              <a:t>:</a:t>
            </a:r>
            <a:r>
              <a:rPr dirty="0" smtClean="0" sz="650" spc="0">
                <a:solidFill>
                  <a:srgbClr val="80825D"/>
                </a:solidFill>
                <a:latin typeface="Times New Roman"/>
                <a:cs typeface="Times New Roman"/>
              </a:rPr>
              <a:t>:</a:t>
            </a:r>
            <a:r>
              <a:rPr dirty="0" smtClean="0" sz="650" spc="220">
                <a:solidFill>
                  <a:srgbClr val="F2691A"/>
                </a:solidFill>
                <a:latin typeface="Times New Roman"/>
                <a:cs typeface="Times New Roman"/>
              </a:rPr>
              <a:t>:</a:t>
            </a:r>
            <a:r>
              <a:rPr dirty="0" smtClean="0" sz="650" spc="-55">
                <a:solidFill>
                  <a:srgbClr val="606070"/>
                </a:solidFill>
                <a:latin typeface="Times New Roman"/>
                <a:cs typeface="Times New Roman"/>
              </a:rPr>
              <a:t>Apps</a:t>
            </a:r>
            <a:r>
              <a:rPr dirty="0" smtClean="0" sz="650" spc="-55">
                <a:solidFill>
                  <a:srgbClr val="606070"/>
                </a:solidFill>
                <a:latin typeface="Times New Roman"/>
                <a:cs typeface="Times New Roman"/>
              </a:rPr>
              <a:t>    </a:t>
            </a:r>
            <a:r>
              <a:rPr dirty="0" smtClean="0" sz="650" spc="50">
                <a:solidFill>
                  <a:srgbClr val="606070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220">
                <a:solidFill>
                  <a:srgbClr val="D1601A"/>
                </a:solidFill>
                <a:latin typeface="Times New Roman"/>
                <a:cs typeface="Times New Roman"/>
              </a:rPr>
              <a:t>•</a:t>
            </a:r>
            <a:r>
              <a:rPr dirty="0" smtClean="0" sz="650" spc="-65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95">
                <a:solidFill>
                  <a:srgbClr val="606070"/>
                </a:solidFill>
                <a:latin typeface="Times New Roman"/>
                <a:cs typeface="Times New Roman"/>
              </a:rPr>
              <a:t>Roy</a:t>
            </a:r>
            <a:r>
              <a:rPr dirty="0" smtClean="0" sz="650" spc="-55">
                <a:solidFill>
                  <a:srgbClr val="606070"/>
                </a:solidFill>
                <a:latin typeface="Times New Roman"/>
                <a:cs typeface="Times New Roman"/>
              </a:rPr>
              <a:t>a</a:t>
            </a:r>
            <a:r>
              <a:rPr dirty="0" smtClean="0" sz="650" spc="-50">
                <a:solidFill>
                  <a:srgbClr val="895B8E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45">
                <a:solidFill>
                  <a:srgbClr val="895B8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80">
                <a:solidFill>
                  <a:srgbClr val="997756"/>
                </a:solidFill>
                <a:latin typeface="Times New Roman"/>
                <a:cs typeface="Times New Roman"/>
              </a:rPr>
              <a:t>I</a:t>
            </a:r>
            <a:r>
              <a:rPr dirty="0" smtClean="0" sz="650" spc="-40">
                <a:solidFill>
                  <a:srgbClr val="72747C"/>
                </a:solidFill>
                <a:latin typeface="Times New Roman"/>
                <a:cs typeface="Times New Roman"/>
              </a:rPr>
              <a:t>nt</a:t>
            </a:r>
            <a:r>
              <a:rPr dirty="0" smtClean="0" sz="650" spc="-25">
                <a:solidFill>
                  <a:srgbClr val="72747C"/>
                </a:solidFill>
                <a:latin typeface="Times New Roman"/>
                <a:cs typeface="Times New Roman"/>
              </a:rPr>
              <a:t>r</a:t>
            </a:r>
            <a:r>
              <a:rPr dirty="0" smtClean="0" sz="650" spc="-30">
                <a:solidFill>
                  <a:srgbClr val="52505D"/>
                </a:solidFill>
                <a:latin typeface="Times New Roman"/>
                <a:cs typeface="Times New Roman"/>
              </a:rPr>
              <a:t>anet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92089" y="738885"/>
            <a:ext cx="2306955" cy="3257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3495">
              <a:lnSpc>
                <a:spcPct val="100000"/>
              </a:lnSpc>
              <a:tabLst>
                <a:tab pos="231775" algn="l"/>
                <a:tab pos="425450" algn="l"/>
              </a:tabLst>
            </a:pPr>
            <a:r>
              <a:rPr dirty="0" smtClean="0" sz="950" spc="-160">
                <a:solidFill>
                  <a:srgbClr val="606070"/>
                </a:solidFill>
                <a:latin typeface="Times New Roman"/>
                <a:cs typeface="Times New Roman"/>
              </a:rPr>
              <a:t>4-</a:t>
            </a:r>
            <a:r>
              <a:rPr dirty="0" smtClean="0" sz="950" spc="-160">
                <a:solidFill>
                  <a:srgbClr val="606070"/>
                </a:solidFill>
                <a:latin typeface="Times New Roman"/>
                <a:cs typeface="Times New Roman"/>
              </a:rPr>
              <a:t>	</a:t>
            </a:r>
            <a:r>
              <a:rPr dirty="0" smtClean="0" sz="950" spc="-175">
                <a:solidFill>
                  <a:srgbClr val="52505D"/>
                </a:solidFill>
                <a:latin typeface="Arial"/>
                <a:cs typeface="Arial"/>
              </a:rPr>
              <a:t>C</a:t>
            </a:r>
            <a:r>
              <a:rPr dirty="0" smtClean="0" sz="950" spc="-175">
                <a:solidFill>
                  <a:srgbClr val="52505D"/>
                </a:solidFill>
                <a:latin typeface="Arial"/>
                <a:cs typeface="Arial"/>
              </a:rPr>
              <a:t>	</a:t>
            </a:r>
            <a:r>
              <a:rPr dirty="0" smtClean="0" sz="850" spc="-130">
                <a:solidFill>
                  <a:srgbClr val="7CA179"/>
                </a:solidFill>
                <a:latin typeface="Times New Roman"/>
                <a:cs typeface="Times New Roman"/>
              </a:rPr>
              <a:t>http</a:t>
            </a:r>
            <a:r>
              <a:rPr dirty="0" smtClean="0" sz="850" spc="-120">
                <a:solidFill>
                  <a:srgbClr val="7CA179"/>
                </a:solidFill>
                <a:latin typeface="Times New Roman"/>
                <a:cs typeface="Times New Roman"/>
              </a:rPr>
              <a:t>s</a:t>
            </a:r>
            <a:r>
              <a:rPr dirty="0" smtClean="0" sz="850" spc="-75">
                <a:solidFill>
                  <a:srgbClr val="A8A8AA"/>
                </a:solidFill>
                <a:latin typeface="Times New Roman"/>
                <a:cs typeface="Times New Roman"/>
              </a:rPr>
              <a:t>:t</a:t>
            </a:r>
            <a:r>
              <a:rPr dirty="0" smtClean="0" sz="850" spc="-110">
                <a:solidFill>
                  <a:srgbClr val="A8A8AA"/>
                </a:solidFill>
                <a:latin typeface="Times New Roman"/>
                <a:cs typeface="Times New Roman"/>
              </a:rPr>
              <a:t>/</a:t>
            </a:r>
            <a:r>
              <a:rPr dirty="0" smtClean="0" sz="850" spc="-140">
                <a:solidFill>
                  <a:srgbClr val="52505D"/>
                </a:solidFill>
                <a:latin typeface="Times New Roman"/>
                <a:cs typeface="Times New Roman"/>
              </a:rPr>
              <a:t>d</a:t>
            </a:r>
            <a:r>
              <a:rPr dirty="0" smtClean="0" sz="850" spc="-140">
                <a:solidFill>
                  <a:srgbClr val="543444"/>
                </a:solidFill>
                <a:latin typeface="Times New Roman"/>
                <a:cs typeface="Times New Roman"/>
              </a:rPr>
              <a:t>r</a:t>
            </a:r>
            <a:r>
              <a:rPr dirty="0" smtClean="0" sz="850" spc="-170">
                <a:solidFill>
                  <a:srgbClr val="52505D"/>
                </a:solidFill>
                <a:latin typeface="Times New Roman"/>
                <a:cs typeface="Times New Roman"/>
              </a:rPr>
              <a:t>axe</a:t>
            </a:r>
            <a:r>
              <a:rPr dirty="0" smtClean="0" sz="850" spc="-125">
                <a:solidFill>
                  <a:srgbClr val="52505D"/>
                </a:solidFill>
                <a:latin typeface="Times New Roman"/>
                <a:cs typeface="Times New Roman"/>
              </a:rPr>
              <a:t>.</a:t>
            </a:r>
            <a:r>
              <a:rPr dirty="0" smtClean="0" sz="850" spc="-200">
                <a:solidFill>
                  <a:srgbClr val="72747C"/>
                </a:solidFill>
                <a:latin typeface="Times New Roman"/>
                <a:cs typeface="Times New Roman"/>
              </a:rPr>
              <a:t>com</a:t>
            </a:r>
            <a:r>
              <a:rPr dirty="0" smtClean="0" sz="850" spc="-155">
                <a:solidFill>
                  <a:srgbClr val="A8A8AA"/>
                </a:solidFill>
                <a:latin typeface="Times New Roman"/>
                <a:cs typeface="Times New Roman"/>
              </a:rPr>
              <a:t>/how·to·reverse·d</a:t>
            </a:r>
            <a:r>
              <a:rPr dirty="0" smtClean="0" sz="850" spc="-35">
                <a:solidFill>
                  <a:srgbClr val="A8A8AA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55">
                <a:solidFill>
                  <a:srgbClr val="8C8C93"/>
                </a:solidFill>
                <a:latin typeface="Times New Roman"/>
                <a:cs typeface="Times New Roman"/>
              </a:rPr>
              <a:t>i</a:t>
            </a:r>
            <a:r>
              <a:rPr dirty="0" smtClean="0" sz="850" spc="-140">
                <a:solidFill>
                  <a:srgbClr val="A8A8AA"/>
                </a:solidFill>
                <a:latin typeface="Times New Roman"/>
                <a:cs typeface="Times New Roman"/>
              </a:rPr>
              <a:t>abetes·natura</a:t>
            </a:r>
            <a:r>
              <a:rPr dirty="0" smtClean="0" sz="850" spc="-125">
                <a:solidFill>
                  <a:srgbClr val="A8A8AA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40">
                <a:solidFill>
                  <a:srgbClr val="957780"/>
                </a:solidFill>
                <a:latin typeface="Times New Roman"/>
                <a:cs typeface="Times New Roman"/>
              </a:rPr>
              <a:t>l</a:t>
            </a:r>
            <a:r>
              <a:rPr dirty="0" smtClean="0" sz="850" spc="-70">
                <a:solidFill>
                  <a:srgbClr val="957780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35">
                <a:solidFill>
                  <a:srgbClr val="A8A8AA"/>
                </a:solidFill>
                <a:latin typeface="Times New Roman"/>
                <a:cs typeface="Times New Roman"/>
              </a:rPr>
              <a:t>·in·lO·days·or·less/</a:t>
            </a:r>
            <a:endParaRPr sz="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mtClean="0" sz="650">
                <a:solidFill>
                  <a:srgbClr val="72747C"/>
                </a:solidFill>
                <a:latin typeface="Times New Roman"/>
                <a:cs typeface="Times New Roman"/>
              </a:rPr>
              <a:t>:</a:t>
            </a:r>
            <a:r>
              <a:rPr dirty="0" smtClean="0" sz="650" spc="-80">
                <a:solidFill>
                  <a:srgbClr val="72747C"/>
                </a:solidFill>
                <a:latin typeface="Times New Roman"/>
                <a:cs typeface="Times New Roman"/>
              </a:rPr>
              <a:t>:</a:t>
            </a:r>
            <a:r>
              <a:rPr dirty="0" smtClean="0" sz="650" spc="90">
                <a:solidFill>
                  <a:srgbClr val="D45452"/>
                </a:solidFill>
                <a:latin typeface="Times New Roman"/>
                <a:cs typeface="Times New Roman"/>
              </a:rPr>
              <a:t>'</a:t>
            </a:r>
            <a:r>
              <a:rPr dirty="0" smtClean="0" sz="650" spc="-85">
                <a:solidFill>
                  <a:srgbClr val="D45452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45">
                <a:solidFill>
                  <a:srgbClr val="606070"/>
                </a:solidFill>
                <a:latin typeface="Times New Roman"/>
                <a:cs typeface="Times New Roman"/>
              </a:rPr>
              <a:t>Apps</a:t>
            </a:r>
            <a:r>
              <a:rPr dirty="0" smtClean="0" sz="650" spc="-145">
                <a:solidFill>
                  <a:srgbClr val="606070"/>
                </a:solidFill>
                <a:latin typeface="Times New Roman"/>
                <a:cs typeface="Times New Roman"/>
              </a:rPr>
              <a:t>  </a:t>
            </a:r>
            <a:r>
              <a:rPr dirty="0" smtClean="0" sz="1000" spc="-65">
                <a:solidFill>
                  <a:srgbClr val="AC937E"/>
                </a:solidFill>
                <a:latin typeface="Arial"/>
                <a:cs typeface="Arial"/>
              </a:rPr>
              <a:t>.</a:t>
            </a:r>
            <a:r>
              <a:rPr dirty="0" smtClean="0" sz="1000" spc="-95">
                <a:solidFill>
                  <a:srgbClr val="AC937E"/>
                </a:solidFill>
                <a:latin typeface="Arial"/>
                <a:cs typeface="Arial"/>
              </a:rPr>
              <a:t>J</a:t>
            </a:r>
            <a:r>
              <a:rPr dirty="0" smtClean="0" sz="650" spc="-175">
                <a:solidFill>
                  <a:srgbClr val="606070"/>
                </a:solidFill>
                <a:latin typeface="Times New Roman"/>
                <a:cs typeface="Times New Roman"/>
              </a:rPr>
              <a:t>Roy</a:t>
            </a:r>
            <a:r>
              <a:rPr dirty="0" smtClean="0" sz="650" spc="-120">
                <a:solidFill>
                  <a:srgbClr val="606070"/>
                </a:solidFill>
                <a:latin typeface="Times New Roman"/>
                <a:cs typeface="Times New Roman"/>
              </a:rPr>
              <a:t>a</a:t>
            </a:r>
            <a:r>
              <a:rPr dirty="0" smtClean="0" sz="650" spc="-120">
                <a:solidFill>
                  <a:srgbClr val="AC82AC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60">
                <a:solidFill>
                  <a:srgbClr val="AC82A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14">
                <a:solidFill>
                  <a:srgbClr val="72747C"/>
                </a:solidFill>
                <a:latin typeface="Times New Roman"/>
                <a:cs typeface="Times New Roman"/>
              </a:rPr>
              <a:t>Intran</a:t>
            </a:r>
            <a:r>
              <a:rPr dirty="0" smtClean="0" sz="650" spc="-85">
                <a:solidFill>
                  <a:srgbClr val="72747C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70">
                <a:solidFill>
                  <a:srgbClr val="52505D"/>
                </a:solidFill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23479" y="2849117"/>
            <a:ext cx="42989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170">
                <a:solidFill>
                  <a:srgbClr val="8C8C93"/>
                </a:solidFill>
                <a:latin typeface="Times New Roman"/>
                <a:cs typeface="Times New Roman"/>
              </a:rPr>
              <a:t>4</a:t>
            </a:r>
            <a:r>
              <a:rPr dirty="0" smtClean="0" sz="750" spc="-180">
                <a:solidFill>
                  <a:srgbClr val="8C8C93"/>
                </a:solidFill>
                <a:latin typeface="Times New Roman"/>
                <a:cs typeface="Times New Roman"/>
              </a:rPr>
              <a:t>0</a:t>
            </a:r>
            <a:r>
              <a:rPr dirty="0" smtClean="0" sz="750" spc="-114">
                <a:solidFill>
                  <a:srgbClr val="72747C"/>
                </a:solidFill>
                <a:latin typeface="Times New Roman"/>
                <a:cs typeface="Times New Roman"/>
              </a:rPr>
              <a:t>z</a:t>
            </a:r>
            <a:r>
              <a:rPr dirty="0" smtClean="0" sz="750" spc="-130">
                <a:solidFill>
                  <a:srgbClr val="72747C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70">
                <a:solidFill>
                  <a:srgbClr val="8C8C93"/>
                </a:solidFill>
                <a:latin typeface="Times New Roman"/>
                <a:cs typeface="Times New Roman"/>
              </a:rPr>
              <a:t>oc</a:t>
            </a:r>
            <a:r>
              <a:rPr dirty="0" smtClean="0" sz="750" spc="-190">
                <a:solidFill>
                  <a:srgbClr val="8C8C93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-135">
                <a:solidFill>
                  <a:srgbClr val="72747C"/>
                </a:solidFill>
                <a:latin typeface="Times New Roman"/>
                <a:cs typeface="Times New Roman"/>
              </a:rPr>
              <a:t>nut</a:t>
            </a:r>
            <a:r>
              <a:rPr dirty="0" smtClean="0" sz="750" spc="-215">
                <a:solidFill>
                  <a:srgbClr val="72747C"/>
                </a:solidFill>
                <a:latin typeface="Times New Roman"/>
                <a:cs typeface="Times New Roman"/>
              </a:rPr>
              <a:t>m</a:t>
            </a:r>
            <a:r>
              <a:rPr dirty="0" smtClean="0" sz="750" spc="-110">
                <a:solidFill>
                  <a:srgbClr val="8C8C93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14">
                <a:solidFill>
                  <a:srgbClr val="8C8C93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75">
                <a:solidFill>
                  <a:srgbClr val="72747C"/>
                </a:solidFill>
                <a:latin typeface="Times New Roman"/>
                <a:cs typeface="Times New Roman"/>
              </a:rPr>
              <a:t>k</a:t>
            </a:r>
            <a:r>
              <a:rPr dirty="0" smtClean="0" sz="750" spc="-50">
                <a:solidFill>
                  <a:srgbClr val="72747C"/>
                </a:solidFill>
                <a:latin typeface="Times New Roman"/>
                <a:cs typeface="Times New Roman"/>
              </a:rPr>
              <a:t>,</a:t>
            </a:r>
            <a:r>
              <a:rPr dirty="0" smtClean="0" sz="750" spc="65">
                <a:solidFill>
                  <a:srgbClr val="8C8C93"/>
                </a:solidFill>
                <a:latin typeface="Times New Roman"/>
                <a:cs typeface="Times New Roman"/>
              </a:rPr>
              <a:t>l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396998" y="2943564"/>
            <a:ext cx="0" cy="125108"/>
          </a:xfrm>
          <a:custGeom>
            <a:avLst/>
            <a:gdLst/>
            <a:ahLst/>
            <a:cxnLst/>
            <a:rect l="l" t="t" r="r" b="b"/>
            <a:pathLst>
              <a:path w="0" h="125108">
                <a:moveTo>
                  <a:pt x="0" y="125108"/>
                </a:moveTo>
                <a:lnTo>
                  <a:pt x="0" y="0"/>
                </a:lnTo>
              </a:path>
            </a:pathLst>
          </a:custGeom>
          <a:ln w="26273">
            <a:solidFill>
              <a:srgbClr val="DDDDD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342041" y="6127491"/>
            <a:ext cx="0" cy="108427"/>
          </a:xfrm>
          <a:custGeom>
            <a:avLst/>
            <a:gdLst/>
            <a:ahLst/>
            <a:cxnLst/>
            <a:rect l="l" t="t" r="r" b="b"/>
            <a:pathLst>
              <a:path w="0" h="108427">
                <a:moveTo>
                  <a:pt x="0" y="108427"/>
                </a:moveTo>
                <a:lnTo>
                  <a:pt x="0" y="0"/>
                </a:lnTo>
              </a:path>
            </a:pathLst>
          </a:custGeom>
          <a:ln w="19412">
            <a:solidFill>
              <a:srgbClr val="DDDDD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462703" y="1079042"/>
            <a:ext cx="9018270" cy="3435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12700">
              <a:lnSpc>
                <a:spcPct val="100000"/>
              </a:lnSpc>
            </a:pPr>
            <a:r>
              <a:rPr dirty="0" smtClean="0" sz="950" spc="-180">
                <a:solidFill>
                  <a:srgbClr val="DB753D"/>
                </a:solidFill>
                <a:latin typeface="Times New Roman"/>
                <a:cs typeface="Times New Roman"/>
              </a:rPr>
              <a:t>Q_</a:t>
            </a:r>
            <a:r>
              <a:rPr dirty="0" smtClean="0" sz="950" spc="-180">
                <a:solidFill>
                  <a:srgbClr val="DB753D"/>
                </a:solidFill>
                <a:latin typeface="Times New Roman"/>
                <a:cs typeface="Times New Roman"/>
              </a:rPr>
              <a:t>   </a:t>
            </a:r>
            <a:r>
              <a:rPr dirty="0" smtClean="0" sz="950" spc="-110">
                <a:solidFill>
                  <a:srgbClr val="DB753D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75">
                <a:solidFill>
                  <a:srgbClr val="A8A8AA"/>
                </a:solidFill>
                <a:latin typeface="Arial"/>
                <a:cs typeface="Arial"/>
              </a:rPr>
              <a:t>Search</a:t>
            </a:r>
            <a:r>
              <a:rPr dirty="0" smtClean="0" sz="800" spc="-50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800" spc="-45">
                <a:solidFill>
                  <a:srgbClr val="A8A8AA"/>
                </a:solidFill>
                <a:latin typeface="Arial"/>
                <a:cs typeface="Arial"/>
              </a:rPr>
              <a:t>this</a:t>
            </a:r>
            <a:r>
              <a:rPr dirty="0" smtClean="0" sz="800" spc="-70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800" spc="-70">
                <a:solidFill>
                  <a:srgbClr val="A8A8AA"/>
                </a:solidFill>
                <a:latin typeface="Arial"/>
                <a:cs typeface="Arial"/>
              </a:rPr>
              <a:t>website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dirty="0" smtClean="0" sz="950" spc="-150">
                <a:solidFill>
                  <a:srgbClr val="282A28"/>
                </a:solidFill>
                <a:latin typeface="Times New Roman"/>
                <a:cs typeface="Times New Roman"/>
              </a:rPr>
              <a:t>The</a:t>
            </a:r>
            <a:r>
              <a:rPr dirty="0" smtClean="0" sz="950" spc="-80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30">
                <a:solidFill>
                  <a:srgbClr val="282A28"/>
                </a:solidFill>
                <a:latin typeface="Times New Roman"/>
                <a:cs typeface="Times New Roman"/>
              </a:rPr>
              <a:t>Eating</a:t>
            </a:r>
            <a:r>
              <a:rPr dirty="0" smtClean="0" sz="950" spc="-45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35">
                <a:solidFill>
                  <a:srgbClr val="282A28"/>
                </a:solidFill>
                <a:latin typeface="Times New Roman"/>
                <a:cs typeface="Times New Roman"/>
              </a:rPr>
              <a:t>Plan</a:t>
            </a:r>
            <a:r>
              <a:rPr dirty="0" smtClean="0" sz="950" spc="-80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75">
                <a:solidFill>
                  <a:srgbClr val="282A28"/>
                </a:solidFill>
                <a:latin typeface="Times New Roman"/>
                <a:cs typeface="Times New Roman"/>
              </a:rPr>
              <a:t>to</a:t>
            </a:r>
            <a:r>
              <a:rPr dirty="0" smtClean="0" sz="950" spc="-120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40">
                <a:solidFill>
                  <a:srgbClr val="282A28"/>
                </a:solidFill>
                <a:latin typeface="Times New Roman"/>
                <a:cs typeface="Times New Roman"/>
              </a:rPr>
              <a:t>Reverse</a:t>
            </a:r>
            <a:r>
              <a:rPr dirty="0" smtClean="0" sz="950" spc="-75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30">
                <a:solidFill>
                  <a:srgbClr val="282A28"/>
                </a:solidFill>
                <a:latin typeface="Times New Roman"/>
                <a:cs typeface="Times New Roman"/>
              </a:rPr>
              <a:t>Diabetes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62703" y="1512122"/>
            <a:ext cx="2694305" cy="500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25600"/>
              </a:lnSpc>
            </a:pPr>
            <a:r>
              <a:rPr dirty="0" smtClean="0" sz="850" spc="-85">
                <a:solidFill>
                  <a:srgbClr val="72747C"/>
                </a:solidFill>
                <a:latin typeface="Arial"/>
                <a:cs typeface="Arial"/>
              </a:rPr>
              <a:t>If</a:t>
            </a:r>
            <a:r>
              <a:rPr dirty="0" smtClean="0" sz="850" spc="-12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60">
                <a:solidFill>
                  <a:srgbClr val="606070"/>
                </a:solidFill>
                <a:latin typeface="Arial"/>
                <a:cs typeface="Arial"/>
              </a:rPr>
              <a:t>you</a:t>
            </a:r>
            <a:r>
              <a:rPr dirty="0" smtClean="0" sz="850" spc="-120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850" spc="-150">
                <a:solidFill>
                  <a:srgbClr val="606070"/>
                </a:solidFill>
                <a:latin typeface="Arial"/>
                <a:cs typeface="Arial"/>
              </a:rPr>
              <a:t>wanl</a:t>
            </a:r>
            <a:r>
              <a:rPr dirty="0" smtClean="0" sz="850" spc="-95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850" spc="-95">
                <a:solidFill>
                  <a:srgbClr val="384656"/>
                </a:solidFill>
                <a:latin typeface="Arial"/>
                <a:cs typeface="Arial"/>
              </a:rPr>
              <a:t>t</a:t>
            </a:r>
            <a:r>
              <a:rPr dirty="0" smtClean="0" sz="850" spc="-120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850" spc="-10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850" spc="-180">
                <a:solidFill>
                  <a:srgbClr val="606070"/>
                </a:solidFill>
                <a:latin typeface="Arial"/>
                <a:cs typeface="Arial"/>
              </a:rPr>
              <a:t>b</a:t>
            </a:r>
            <a:r>
              <a:rPr dirty="0" smtClean="0" sz="850" spc="-165">
                <a:solidFill>
                  <a:srgbClr val="606070"/>
                </a:solidFill>
                <a:latin typeface="Arial"/>
                <a:cs typeface="Arial"/>
              </a:rPr>
              <a:t>a</a:t>
            </a:r>
            <a:r>
              <a:rPr dirty="0" smtClean="0" sz="850" spc="-80">
                <a:solidFill>
                  <a:srgbClr val="8C8C93"/>
                </a:solidFill>
                <a:latin typeface="Arial"/>
                <a:cs typeface="Arial"/>
              </a:rPr>
              <a:t>l</a:t>
            </a:r>
            <a:r>
              <a:rPr dirty="0" smtClean="0" sz="850" spc="-180">
                <a:solidFill>
                  <a:srgbClr val="72747C"/>
                </a:solidFill>
                <a:latin typeface="Arial"/>
                <a:cs typeface="Arial"/>
              </a:rPr>
              <a:t>ance</a:t>
            </a:r>
            <a:r>
              <a:rPr dirty="0" smtClean="0" sz="850" spc="-6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60">
                <a:solidFill>
                  <a:srgbClr val="72747C"/>
                </a:solidFill>
                <a:latin typeface="Arial"/>
                <a:cs typeface="Arial"/>
              </a:rPr>
              <a:t>you</a:t>
            </a:r>
            <a:r>
              <a:rPr dirty="0" smtClean="0" sz="850" spc="-85">
                <a:solidFill>
                  <a:srgbClr val="8C8C93"/>
                </a:solidFill>
                <a:latin typeface="Arial"/>
                <a:cs typeface="Arial"/>
              </a:rPr>
              <a:t>r</a:t>
            </a:r>
            <a:r>
              <a:rPr dirty="0" smtClean="0" sz="850" spc="-90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850" spc="-140">
                <a:solidFill>
                  <a:srgbClr val="72747C"/>
                </a:solidFill>
                <a:latin typeface="Arial"/>
                <a:cs typeface="Arial"/>
              </a:rPr>
              <a:t>blo</a:t>
            </a:r>
            <a:r>
              <a:rPr dirty="0" smtClean="0" sz="850" spc="-170">
                <a:solidFill>
                  <a:srgbClr val="72747C"/>
                </a:solidFill>
                <a:latin typeface="Arial"/>
                <a:cs typeface="Arial"/>
              </a:rPr>
              <a:t>o</a:t>
            </a:r>
            <a:r>
              <a:rPr dirty="0" smtClean="0" sz="850" spc="-130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850" spc="-15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850" spc="-160">
                <a:solidFill>
                  <a:srgbClr val="606070"/>
                </a:solidFill>
                <a:latin typeface="Arial"/>
                <a:cs typeface="Arial"/>
              </a:rPr>
              <a:t>sugar</a:t>
            </a:r>
            <a:r>
              <a:rPr dirty="0" smtClean="0" sz="850" spc="-80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850" spc="-170">
                <a:solidFill>
                  <a:srgbClr val="72747C"/>
                </a:solidFill>
                <a:latin typeface="Arial"/>
                <a:cs typeface="Arial"/>
              </a:rPr>
              <a:t>and</a:t>
            </a:r>
            <a:r>
              <a:rPr dirty="0" smtClean="0" sz="850" spc="-9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65">
                <a:solidFill>
                  <a:srgbClr val="72747C"/>
                </a:solidFill>
                <a:latin typeface="Arial"/>
                <a:cs typeface="Arial"/>
              </a:rPr>
              <a:t>see</a:t>
            </a:r>
            <a:r>
              <a:rPr dirty="0" smtClean="0" sz="850" spc="-11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40">
                <a:solidFill>
                  <a:srgbClr val="72747C"/>
                </a:solidFill>
                <a:latin typeface="Arial"/>
                <a:cs typeface="Arial"/>
              </a:rPr>
              <a:t>results</a:t>
            </a:r>
            <a:r>
              <a:rPr dirty="0" smtClean="0" sz="850" spc="-6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40">
                <a:solidFill>
                  <a:srgbClr val="606070"/>
                </a:solidFill>
                <a:latin typeface="Arial"/>
                <a:cs typeface="Arial"/>
              </a:rPr>
              <a:t>quickly</a:t>
            </a:r>
            <a:r>
              <a:rPr dirty="0" smtClean="0" sz="850" spc="-15">
                <a:solidFill>
                  <a:srgbClr val="7B87BA"/>
                </a:solidFill>
                <a:latin typeface="Arial"/>
                <a:cs typeface="Arial"/>
              </a:rPr>
              <a:t>,</a:t>
            </a:r>
            <a:r>
              <a:rPr dirty="0" smtClean="0" sz="850" spc="-125">
                <a:solidFill>
                  <a:srgbClr val="52505D"/>
                </a:solidFill>
                <a:latin typeface="Arial"/>
                <a:cs typeface="Arial"/>
              </a:rPr>
              <a:t>th</a:t>
            </a:r>
            <a:r>
              <a:rPr dirty="0" smtClean="0" sz="850" spc="-125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850" spc="-180">
                <a:solidFill>
                  <a:srgbClr val="72747C"/>
                </a:solidFill>
                <a:latin typeface="Arial"/>
                <a:cs typeface="Arial"/>
              </a:rPr>
              <a:t>n</a:t>
            </a:r>
            <a:r>
              <a:rPr dirty="0" smtClean="0" sz="850" spc="-13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35">
                <a:solidFill>
                  <a:srgbClr val="72747C"/>
                </a:solidFill>
                <a:latin typeface="Arial"/>
                <a:cs typeface="Arial"/>
              </a:rPr>
              <a:t>follow</a:t>
            </a:r>
            <a:r>
              <a:rPr dirty="0" smtClean="0" sz="850" spc="-9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30">
                <a:solidFill>
                  <a:srgbClr val="72747C"/>
                </a:solidFill>
                <a:latin typeface="Arial"/>
                <a:cs typeface="Arial"/>
              </a:rPr>
              <a:t>this</a:t>
            </a:r>
            <a:r>
              <a:rPr dirty="0" smtClean="0" sz="850" spc="-6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60">
                <a:solidFill>
                  <a:srgbClr val="606070"/>
                </a:solidFill>
                <a:latin typeface="Arial"/>
                <a:cs typeface="Arial"/>
              </a:rPr>
              <a:t>p</a:t>
            </a:r>
            <a:r>
              <a:rPr dirty="0" smtClean="0" sz="850" spc="-80">
                <a:solidFill>
                  <a:srgbClr val="603B2D"/>
                </a:solidFill>
                <a:latin typeface="Arial"/>
                <a:cs typeface="Arial"/>
              </a:rPr>
              <a:t>l</a:t>
            </a:r>
            <a:r>
              <a:rPr dirty="0" smtClean="0" sz="850" spc="-180">
                <a:solidFill>
                  <a:srgbClr val="606070"/>
                </a:solidFill>
                <a:latin typeface="Arial"/>
                <a:cs typeface="Arial"/>
              </a:rPr>
              <a:t>an</a:t>
            </a:r>
            <a:r>
              <a:rPr dirty="0" smtClean="0" sz="850" spc="-105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850" spc="-180">
                <a:solidFill>
                  <a:srgbClr val="72747C"/>
                </a:solidFill>
                <a:latin typeface="Arial"/>
                <a:cs typeface="Arial"/>
              </a:rPr>
              <a:t>as</a:t>
            </a:r>
            <a:r>
              <a:rPr dirty="0" smtClean="0" sz="850" spc="-9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45">
                <a:solidFill>
                  <a:srgbClr val="72747C"/>
                </a:solidFill>
                <a:latin typeface="Arial"/>
                <a:cs typeface="Arial"/>
              </a:rPr>
              <a:t>closely</a:t>
            </a:r>
            <a:r>
              <a:rPr dirty="0" smtClean="0" sz="850" spc="-6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80">
                <a:solidFill>
                  <a:srgbClr val="72747C"/>
                </a:solidFill>
                <a:latin typeface="Arial"/>
                <a:cs typeface="Arial"/>
              </a:rPr>
              <a:t>as</a:t>
            </a:r>
            <a:r>
              <a:rPr dirty="0" smtClean="0" sz="850" spc="-8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65">
                <a:solidFill>
                  <a:srgbClr val="72747C"/>
                </a:solidFill>
                <a:latin typeface="Arial"/>
                <a:cs typeface="Arial"/>
              </a:rPr>
              <a:t>poss</a:t>
            </a:r>
            <a:r>
              <a:rPr dirty="0" smtClean="0" sz="850" spc="-80">
                <a:solidFill>
                  <a:srgbClr val="384656"/>
                </a:solidFill>
                <a:latin typeface="Arial"/>
                <a:cs typeface="Arial"/>
              </a:rPr>
              <a:t>i</a:t>
            </a:r>
            <a:r>
              <a:rPr dirty="0" smtClean="0" sz="850" spc="-160">
                <a:solidFill>
                  <a:srgbClr val="72747C"/>
                </a:solidFill>
                <a:latin typeface="Arial"/>
                <a:cs typeface="Arial"/>
              </a:rPr>
              <a:t>b</a:t>
            </a:r>
            <a:r>
              <a:rPr dirty="0" smtClean="0" sz="850" spc="-80">
                <a:solidFill>
                  <a:srgbClr val="603B2D"/>
                </a:solidFill>
                <a:latin typeface="Arial"/>
                <a:cs typeface="Arial"/>
              </a:rPr>
              <a:t>l</a:t>
            </a:r>
            <a:r>
              <a:rPr dirty="0" smtClean="0" sz="850" spc="-160">
                <a:solidFill>
                  <a:srgbClr val="606070"/>
                </a:solidFill>
                <a:latin typeface="Arial"/>
                <a:cs typeface="Arial"/>
              </a:rPr>
              <a:t>e</a:t>
            </a:r>
            <a:r>
              <a:rPr dirty="0" smtClean="0" sz="850" spc="15">
                <a:solidFill>
                  <a:srgbClr val="8C8C93"/>
                </a:solidFill>
                <a:latin typeface="Arial"/>
                <a:cs typeface="Arial"/>
              </a:rPr>
              <a:t>.</a:t>
            </a:r>
            <a:r>
              <a:rPr dirty="0" smtClean="0" sz="850" spc="15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850" spc="-175">
                <a:solidFill>
                  <a:srgbClr val="72747C"/>
                </a:solidFill>
                <a:latin typeface="Arial"/>
                <a:cs typeface="Arial"/>
              </a:rPr>
              <a:t>want</a:t>
            </a:r>
            <a:r>
              <a:rPr dirty="0" smtClean="0" sz="850" spc="-7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60">
                <a:solidFill>
                  <a:srgbClr val="72747C"/>
                </a:solidFill>
                <a:latin typeface="Arial"/>
                <a:cs typeface="Arial"/>
              </a:rPr>
              <a:t>you</a:t>
            </a:r>
            <a:r>
              <a:rPr dirty="0" smtClean="0" sz="850" spc="-9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35">
                <a:solidFill>
                  <a:srgbClr val="606070"/>
                </a:solidFill>
                <a:latin typeface="Arial"/>
                <a:cs typeface="Arial"/>
              </a:rPr>
              <a:t>to</a:t>
            </a:r>
            <a:r>
              <a:rPr dirty="0" smtClean="0" sz="850" spc="-80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850" spc="-95">
                <a:solidFill>
                  <a:srgbClr val="52505D"/>
                </a:solidFill>
                <a:latin typeface="Arial"/>
                <a:cs typeface="Arial"/>
              </a:rPr>
              <a:t>f</a:t>
            </a:r>
            <a:r>
              <a:rPr dirty="0" smtClean="0" sz="850" spc="-170">
                <a:solidFill>
                  <a:srgbClr val="72747C"/>
                </a:solidFill>
                <a:latin typeface="Arial"/>
                <a:cs typeface="Arial"/>
              </a:rPr>
              <a:t>ocus</a:t>
            </a:r>
            <a:r>
              <a:rPr dirty="0" smtClean="0" sz="850" spc="-7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70">
                <a:solidFill>
                  <a:srgbClr val="72747C"/>
                </a:solidFill>
                <a:latin typeface="Arial"/>
                <a:cs typeface="Arial"/>
              </a:rPr>
              <a:t>on</a:t>
            </a:r>
            <a:r>
              <a:rPr dirty="0" smtClean="0" sz="850" spc="-10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30">
                <a:solidFill>
                  <a:srgbClr val="606070"/>
                </a:solidFill>
                <a:latin typeface="Arial"/>
                <a:cs typeface="Arial"/>
              </a:rPr>
              <a:t>getting</a:t>
            </a:r>
            <a:r>
              <a:rPr dirty="0" smtClean="0" sz="850" spc="-80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850" spc="-160">
                <a:solidFill>
                  <a:srgbClr val="72747C"/>
                </a:solidFill>
                <a:latin typeface="Arial"/>
                <a:cs typeface="Arial"/>
              </a:rPr>
              <a:t>p</a:t>
            </a:r>
            <a:r>
              <a:rPr dirty="0" smtClean="0" sz="850" spc="-110">
                <a:solidFill>
                  <a:srgbClr val="3A3A3B"/>
                </a:solidFill>
                <a:latin typeface="Arial"/>
                <a:cs typeface="Arial"/>
              </a:rPr>
              <a:t>l</a:t>
            </a:r>
            <a:r>
              <a:rPr dirty="0" smtClean="0" sz="850" spc="-145">
                <a:solidFill>
                  <a:srgbClr val="72747C"/>
                </a:solidFill>
                <a:latin typeface="Arial"/>
                <a:cs typeface="Arial"/>
              </a:rPr>
              <a:t>enty</a:t>
            </a:r>
            <a:r>
              <a:rPr dirty="0" smtClean="0" sz="850" spc="-12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10">
                <a:solidFill>
                  <a:srgbClr val="72747C"/>
                </a:solidFill>
                <a:latin typeface="Arial"/>
                <a:cs typeface="Arial"/>
              </a:rPr>
              <a:t>of</a:t>
            </a:r>
            <a:r>
              <a:rPr dirty="0" smtClean="0" sz="850" spc="-8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40">
                <a:solidFill>
                  <a:srgbClr val="72747C"/>
                </a:solidFill>
                <a:latin typeface="Arial"/>
                <a:cs typeface="Arial"/>
              </a:rPr>
              <a:t>pr</a:t>
            </a:r>
            <a:r>
              <a:rPr dirty="0" smtClean="0" sz="850" spc="-210">
                <a:solidFill>
                  <a:srgbClr val="72747C"/>
                </a:solidFill>
                <a:latin typeface="Arial"/>
                <a:cs typeface="Arial"/>
              </a:rPr>
              <a:t>o</a:t>
            </a:r>
            <a:r>
              <a:rPr dirty="0" smtClean="0" sz="850" spc="-80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850" spc="-155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850" spc="-55">
                <a:solidFill>
                  <a:srgbClr val="49697C"/>
                </a:solidFill>
                <a:latin typeface="Arial"/>
                <a:cs typeface="Arial"/>
              </a:rPr>
              <a:t>i</a:t>
            </a:r>
            <a:r>
              <a:rPr dirty="0" smtClean="0" sz="850" spc="-180">
                <a:solidFill>
                  <a:srgbClr val="49697C"/>
                </a:solidFill>
                <a:latin typeface="Arial"/>
                <a:cs typeface="Arial"/>
              </a:rPr>
              <a:t>n</a:t>
            </a:r>
            <a:r>
              <a:rPr dirty="0" smtClean="0" sz="850" spc="15">
                <a:solidFill>
                  <a:srgbClr val="8C8C93"/>
                </a:solidFill>
                <a:latin typeface="Arial"/>
                <a:cs typeface="Arial"/>
              </a:rPr>
              <a:t>,</a:t>
            </a:r>
            <a:r>
              <a:rPr dirty="0" smtClean="0" sz="850" spc="-175">
                <a:solidFill>
                  <a:srgbClr val="606070"/>
                </a:solidFill>
                <a:latin typeface="Arial"/>
                <a:cs typeface="Arial"/>
              </a:rPr>
              <a:t>he</a:t>
            </a:r>
            <a:r>
              <a:rPr dirty="0" smtClean="0" sz="850" spc="-150">
                <a:solidFill>
                  <a:srgbClr val="606070"/>
                </a:solidFill>
                <a:latin typeface="Arial"/>
                <a:cs typeface="Arial"/>
              </a:rPr>
              <a:t>a</a:t>
            </a:r>
            <a:r>
              <a:rPr dirty="0" smtClean="0" sz="850" spc="-110">
                <a:solidFill>
                  <a:srgbClr val="543444"/>
                </a:solidFill>
                <a:latin typeface="Arial"/>
                <a:cs typeface="Arial"/>
              </a:rPr>
              <a:t>l</a:t>
            </a:r>
            <a:r>
              <a:rPr dirty="0" smtClean="0" sz="850" spc="-140">
                <a:solidFill>
                  <a:srgbClr val="606070"/>
                </a:solidFill>
                <a:latin typeface="Arial"/>
                <a:cs typeface="Arial"/>
              </a:rPr>
              <a:t>thy</a:t>
            </a:r>
            <a:r>
              <a:rPr dirty="0" smtClean="0" sz="850" spc="-110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850" spc="-70">
                <a:solidFill>
                  <a:srgbClr val="52505D"/>
                </a:solidFill>
                <a:latin typeface="Arial"/>
                <a:cs typeface="Arial"/>
              </a:rPr>
              <a:t>f</a:t>
            </a:r>
            <a:r>
              <a:rPr dirty="0" smtClean="0" sz="850" spc="-165">
                <a:solidFill>
                  <a:srgbClr val="72747C"/>
                </a:solidFill>
                <a:latin typeface="Arial"/>
                <a:cs typeface="Arial"/>
              </a:rPr>
              <a:t>a</a:t>
            </a:r>
            <a:r>
              <a:rPr dirty="0" smtClean="0" sz="850" spc="-100">
                <a:solidFill>
                  <a:srgbClr val="72747C"/>
                </a:solidFill>
                <a:latin typeface="Arial"/>
                <a:cs typeface="Arial"/>
              </a:rPr>
              <a:t>t</a:t>
            </a:r>
            <a:r>
              <a:rPr dirty="0" smtClean="0" sz="850" spc="15">
                <a:solidFill>
                  <a:srgbClr val="8C8C93"/>
                </a:solidFill>
                <a:latin typeface="Arial"/>
                <a:cs typeface="Arial"/>
              </a:rPr>
              <a:t>,</a:t>
            </a:r>
            <a:r>
              <a:rPr dirty="0" smtClean="0" sz="850" spc="-175">
                <a:solidFill>
                  <a:srgbClr val="72747C"/>
                </a:solidFill>
                <a:latin typeface="Arial"/>
                <a:cs typeface="Arial"/>
              </a:rPr>
              <a:t>and</a:t>
            </a:r>
            <a:r>
              <a:rPr dirty="0" smtClean="0" sz="850" spc="-95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25">
                <a:solidFill>
                  <a:srgbClr val="72747C"/>
                </a:solidFill>
                <a:latin typeface="Arial"/>
                <a:cs typeface="Arial"/>
              </a:rPr>
              <a:t>fiber</a:t>
            </a:r>
            <a:r>
              <a:rPr dirty="0" smtClean="0" sz="850" spc="-9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95">
                <a:solidFill>
                  <a:srgbClr val="72747C"/>
                </a:solidFill>
                <a:latin typeface="Arial"/>
                <a:cs typeface="Arial"/>
              </a:rPr>
              <a:t>in</a:t>
            </a:r>
            <a:r>
              <a:rPr dirty="0" smtClean="0" sz="850" spc="-14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190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850" spc="-160">
                <a:solidFill>
                  <a:srgbClr val="72747C"/>
                </a:solidFill>
                <a:latin typeface="Arial"/>
                <a:cs typeface="Arial"/>
              </a:rPr>
              <a:t>very</a:t>
            </a:r>
            <a:r>
              <a:rPr dirty="0" smtClean="0" sz="850" spc="-4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850" spc="-235">
                <a:solidFill>
                  <a:srgbClr val="72747C"/>
                </a:solidFill>
                <a:latin typeface="Arial"/>
                <a:cs typeface="Arial"/>
              </a:rPr>
              <a:t>me</a:t>
            </a:r>
            <a:r>
              <a:rPr dirty="0" smtClean="0" sz="850" spc="-160">
                <a:solidFill>
                  <a:srgbClr val="72747C"/>
                </a:solidFill>
                <a:latin typeface="Arial"/>
                <a:cs typeface="Arial"/>
              </a:rPr>
              <a:t>a</a:t>
            </a:r>
            <a:r>
              <a:rPr dirty="0" smtClean="0" sz="850" spc="-55">
                <a:solidFill>
                  <a:srgbClr val="52505D"/>
                </a:solidFill>
                <a:latin typeface="Arial"/>
                <a:cs typeface="Arial"/>
              </a:rPr>
              <a:t>l.</a:t>
            </a:r>
            <a:endParaRPr sz="8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23479" y="2717444"/>
            <a:ext cx="483870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190">
                <a:solidFill>
                  <a:srgbClr val="3A3A3B"/>
                </a:solidFill>
                <a:latin typeface="Times New Roman"/>
                <a:cs typeface="Times New Roman"/>
              </a:rPr>
              <a:t>Co</a:t>
            </a:r>
            <a:r>
              <a:rPr dirty="0" smtClean="0" sz="750" spc="-155">
                <a:solidFill>
                  <a:srgbClr val="3A3A3B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20">
                <a:solidFill>
                  <a:srgbClr val="52505D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-130">
                <a:solidFill>
                  <a:srgbClr val="282A28"/>
                </a:solidFill>
                <a:latin typeface="Times New Roman"/>
                <a:cs typeface="Times New Roman"/>
              </a:rPr>
              <a:t>nut</a:t>
            </a:r>
            <a:r>
              <a:rPr dirty="0" smtClean="0" sz="750" spc="-25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60">
                <a:solidFill>
                  <a:srgbClr val="3A3A3B"/>
                </a:solidFill>
                <a:latin typeface="Times New Roman"/>
                <a:cs typeface="Times New Roman"/>
              </a:rPr>
              <a:t>Smoot</a:t>
            </a:r>
            <a:r>
              <a:rPr dirty="0" smtClean="0" sz="750" spc="-135">
                <a:solidFill>
                  <a:srgbClr val="3A3A3B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95">
                <a:solidFill>
                  <a:srgbClr val="52505D"/>
                </a:solidFill>
                <a:latin typeface="Times New Roman"/>
                <a:cs typeface="Times New Roman"/>
              </a:rPr>
              <a:t>le: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23479" y="2944215"/>
            <a:ext cx="88455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125">
                <a:solidFill>
                  <a:srgbClr val="72747C"/>
                </a:solidFill>
                <a:latin typeface="Times New Roman"/>
                <a:cs typeface="Times New Roman"/>
              </a:rPr>
              <a:t>ibsp</a:t>
            </a:r>
            <a:r>
              <a:rPr dirty="0" smtClean="0" sz="750" spc="-135">
                <a:solidFill>
                  <a:srgbClr val="72747C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95">
                <a:solidFill>
                  <a:srgbClr val="8C8C93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80">
                <a:solidFill>
                  <a:srgbClr val="8C8C93"/>
                </a:solidFill>
                <a:latin typeface="Times New Roman"/>
                <a:cs typeface="Times New Roman"/>
              </a:rPr>
              <a:t>i</a:t>
            </a:r>
            <a:r>
              <a:rPr dirty="0" smtClean="0" sz="750" spc="-155">
                <a:solidFill>
                  <a:srgbClr val="72747C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114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50">
                <a:solidFill>
                  <a:srgbClr val="8C8C93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-45">
                <a:solidFill>
                  <a:srgbClr val="8C8C93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120">
                <a:solidFill>
                  <a:srgbClr val="72747C"/>
                </a:solidFill>
                <a:latin typeface="Times New Roman"/>
                <a:cs typeface="Times New Roman"/>
              </a:rPr>
              <a:t>Halll</a:t>
            </a:r>
            <a:r>
              <a:rPr dirty="0" smtClean="0" sz="750" spc="-100">
                <a:solidFill>
                  <a:srgbClr val="72747C"/>
                </a:solidFill>
                <a:latin typeface="Times New Roman"/>
                <a:cs typeface="Times New Roman"/>
              </a:rPr>
              <a:t>(</a:t>
            </a:r>
            <a:r>
              <a:rPr dirty="0" smtClean="0" sz="750" spc="-95">
                <a:solidFill>
                  <a:srgbClr val="72747C"/>
                </a:solidFill>
                <a:latin typeface="Times New Roman"/>
                <a:cs typeface="Times New Roman"/>
              </a:rPr>
              <a:t>d</a:t>
            </a:r>
            <a:r>
              <a:rPr dirty="0" smtClean="0" sz="750" spc="-70">
                <a:solidFill>
                  <a:srgbClr val="8C8C93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5">
                <a:solidFill>
                  <a:srgbClr val="A8A8AA"/>
                </a:solidFill>
                <a:latin typeface="Times New Roman"/>
                <a:cs typeface="Times New Roman"/>
              </a:rPr>
              <a:t>,</a:t>
            </a:r>
            <a:r>
              <a:rPr dirty="0" smtClean="0" sz="750" spc="5">
                <a:solidFill>
                  <a:srgbClr val="A8A8AA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5">
                <a:solidFill>
                  <a:srgbClr val="A8A8A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5925" sz="1125" spc="22">
                <a:solidFill>
                  <a:srgbClr val="282A28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5925" sz="1125" spc="-165">
                <a:solidFill>
                  <a:srgbClr val="52505D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5925" sz="1125" spc="-135">
                <a:solidFill>
                  <a:srgbClr val="3A3A3B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5925" sz="1125" spc="-254">
                <a:solidFill>
                  <a:srgbClr val="3A3A3B"/>
                </a:solidFill>
                <a:latin typeface="Times New Roman"/>
                <a:cs typeface="Times New Roman"/>
              </a:rPr>
              <a:t>g</a:t>
            </a:r>
            <a:r>
              <a:rPr dirty="0" smtClean="0" baseline="25925" sz="1125" spc="-165">
                <a:solidFill>
                  <a:srgbClr val="52505D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25925" sz="1125" spc="-150">
                <a:solidFill>
                  <a:srgbClr val="52505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5925" sz="1125" spc="-240">
                <a:solidFill>
                  <a:srgbClr val="282A2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5925" sz="1125" spc="-270">
                <a:solidFill>
                  <a:srgbClr val="282A28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5925" sz="1125" spc="-150">
                <a:solidFill>
                  <a:srgbClr val="52505D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5925" sz="1125" spc="-209">
                <a:solidFill>
                  <a:srgbClr val="3A3A3B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5925" sz="1125" spc="-179">
                <a:solidFill>
                  <a:srgbClr val="3A3A3B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5925" sz="1125" spc="-165">
                <a:solidFill>
                  <a:srgbClr val="52505D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25925" sz="1125" spc="-270">
                <a:solidFill>
                  <a:srgbClr val="282A28"/>
                </a:solidFill>
                <a:latin typeface="Times New Roman"/>
                <a:cs typeface="Times New Roman"/>
              </a:rPr>
              <a:t>h</a:t>
            </a:r>
            <a:endParaRPr baseline="25925" sz="1125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23479" y="3050285"/>
            <a:ext cx="462915" cy="434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9685" marR="128270">
              <a:lnSpc>
                <a:spcPct val="100000"/>
              </a:lnSpc>
            </a:pPr>
            <a:r>
              <a:rPr dirty="0" smtClean="0" sz="750" spc="-15">
                <a:solidFill>
                  <a:srgbClr val="606070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50">
                <a:solidFill>
                  <a:srgbClr val="8C8C93"/>
                </a:solidFill>
                <a:latin typeface="Times New Roman"/>
                <a:cs typeface="Times New Roman"/>
              </a:rPr>
              <a:t>scoopo</a:t>
            </a:r>
            <a:r>
              <a:rPr dirty="0" smtClean="0" sz="750" spc="-95">
                <a:solidFill>
                  <a:srgbClr val="8C8C93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165">
                <a:solidFill>
                  <a:srgbClr val="72747C"/>
                </a:solidFill>
                <a:latin typeface="Times New Roman"/>
                <a:cs typeface="Times New Roman"/>
              </a:rPr>
              <a:t>ga</a:t>
            </a:r>
            <a:r>
              <a:rPr dirty="0" smtClean="0" sz="750" spc="-170">
                <a:solidFill>
                  <a:srgbClr val="72747C"/>
                </a:solidFill>
                <a:latin typeface="Times New Roman"/>
                <a:cs typeface="Times New Roman"/>
              </a:rPr>
              <a:t>n</a:t>
            </a:r>
            <a:r>
              <a:rPr dirty="0" smtClean="0" sz="750" spc="-120">
                <a:solidFill>
                  <a:srgbClr val="8C8C93"/>
                </a:solidFill>
                <a:latin typeface="Times New Roman"/>
                <a:cs typeface="Times New Roman"/>
              </a:rPr>
              <a:t>k</a:t>
            </a:r>
            <a:endParaRPr sz="750">
              <a:latin typeface="Times New Roman"/>
              <a:cs typeface="Times New Roman"/>
            </a:endParaRPr>
          </a:p>
          <a:p>
            <a:pPr algn="just" marL="12700" marR="12700">
              <a:lnSpc>
                <a:spcPct val="89700"/>
              </a:lnSpc>
              <a:spcBef>
                <a:spcPts val="40"/>
              </a:spcBef>
            </a:pPr>
            <a:r>
              <a:rPr dirty="0" smtClean="0" sz="700" spc="-160">
                <a:solidFill>
                  <a:srgbClr val="72747C"/>
                </a:solidFill>
                <a:latin typeface="Times New Roman"/>
                <a:cs typeface="Times New Roman"/>
              </a:rPr>
              <a:t>JI!OI</a:t>
            </a:r>
            <a:r>
              <a:rPr dirty="0" smtClean="0" sz="700" spc="7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20">
                <a:solidFill>
                  <a:srgbClr val="8C8C93"/>
                </a:solidFill>
                <a:latin typeface="Times New Roman"/>
                <a:cs typeface="Times New Roman"/>
              </a:rPr>
              <a:t>n</a:t>
            </a:r>
            <a:r>
              <a:rPr dirty="0" smtClean="0" sz="700" spc="60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80">
                <a:solidFill>
                  <a:srgbClr val="8C8C93"/>
                </a:solidFill>
                <a:latin typeface="Times New Roman"/>
                <a:cs typeface="Times New Roman"/>
              </a:rPr>
              <a:t>cr,</a:t>
            </a:r>
            <a:r>
              <a:rPr dirty="0" smtClean="0" sz="700" spc="-75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75">
                <a:solidFill>
                  <a:srgbClr val="72747C"/>
                </a:solidFill>
                <a:latin typeface="Times New Roman"/>
                <a:cs typeface="Times New Roman"/>
              </a:rPr>
              <a:t>ltsp</a:t>
            </a:r>
            <a:r>
              <a:rPr dirty="0" smtClean="0" sz="700" spc="-5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55">
                <a:solidFill>
                  <a:srgbClr val="8C8C93"/>
                </a:solidFill>
                <a:latin typeface="Times New Roman"/>
                <a:cs typeface="Times New Roman"/>
              </a:rPr>
              <a:t>clnnamon,</a:t>
            </a:r>
            <a:r>
              <a:rPr dirty="0" smtClean="0" sz="750" spc="-105">
                <a:solidFill>
                  <a:srgbClr val="8C8C93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75">
                <a:solidFill>
                  <a:srgbClr val="72747C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60">
                <a:solidFill>
                  <a:srgbClr val="8C8C93"/>
                </a:solidFill>
                <a:latin typeface="Times New Roman"/>
                <a:cs typeface="Times New Roman"/>
              </a:rPr>
              <a:t>cvla</a:t>
            </a:r>
            <a:r>
              <a:rPr dirty="0" smtClean="0" sz="750" spc="-95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70">
                <a:solidFill>
                  <a:srgbClr val="72747C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50">
                <a:solidFill>
                  <a:srgbClr val="8C8C93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-75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90">
                <a:solidFill>
                  <a:srgbClr val="72747C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14">
                <a:solidFill>
                  <a:srgbClr val="72747C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114">
                <a:solidFill>
                  <a:srgbClr val="8C8C93"/>
                </a:solidFill>
                <a:latin typeface="Times New Roman"/>
                <a:cs typeface="Times New Roman"/>
              </a:rPr>
              <a:t>ste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23479" y="5072938"/>
            <a:ext cx="480695" cy="8693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5875">
              <a:lnSpc>
                <a:spcPct val="100000"/>
              </a:lnSpc>
            </a:pPr>
            <a:r>
              <a:rPr dirty="0" smtClean="0" sz="750" spc="-195">
                <a:solidFill>
                  <a:srgbClr val="3A3A3B"/>
                </a:solidFill>
                <a:latin typeface="Times New Roman"/>
                <a:cs typeface="Times New Roman"/>
              </a:rPr>
              <a:t>P</a:t>
            </a:r>
            <a:r>
              <a:rPr dirty="0" smtClean="0" sz="750" spc="70">
                <a:solidFill>
                  <a:srgbClr val="52505D"/>
                </a:solidFill>
                <a:latin typeface="Times New Roman"/>
                <a:cs typeface="Times New Roman"/>
              </a:rPr>
              <a:t>m</a:t>
            </a:r>
            <a:r>
              <a:rPr dirty="0" smtClean="0" sz="750" spc="-180">
                <a:solidFill>
                  <a:srgbClr val="282A28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45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0">
                <a:solidFill>
                  <a:srgbClr val="282A28"/>
                </a:solidFill>
                <a:latin typeface="Times New Roman"/>
                <a:cs typeface="Times New Roman"/>
              </a:rPr>
              <a:t>Pro</a:t>
            </a:r>
            <a:r>
              <a:rPr dirty="0" smtClean="0" sz="750" spc="-155">
                <a:solidFill>
                  <a:srgbClr val="282A28"/>
                </a:solidFill>
                <a:latin typeface="Times New Roman"/>
                <a:cs typeface="Times New Roman"/>
              </a:rPr>
              <a:t>b</a:t>
            </a:r>
            <a:r>
              <a:rPr dirty="0" smtClean="0" sz="750" spc="-70">
                <a:solidFill>
                  <a:srgbClr val="52505D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35">
                <a:solidFill>
                  <a:srgbClr val="3A3A3B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-55">
                <a:solidFill>
                  <a:srgbClr val="3A3A3B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25">
                <a:solidFill>
                  <a:srgbClr val="52505D"/>
                </a:solidFill>
                <a:latin typeface="Times New Roman"/>
                <a:cs typeface="Times New Roman"/>
              </a:rPr>
              <a:t>lc</a:t>
            </a:r>
            <a:endParaRPr sz="750">
              <a:latin typeface="Times New Roman"/>
              <a:cs typeface="Times New Roman"/>
            </a:endParaRPr>
          </a:p>
          <a:p>
            <a:pPr marL="15875">
              <a:lnSpc>
                <a:spcPts val="865"/>
              </a:lnSpc>
            </a:pPr>
            <a:r>
              <a:rPr dirty="0" smtClean="0" sz="750" spc="-170">
                <a:solidFill>
                  <a:srgbClr val="3A3A3B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165">
                <a:solidFill>
                  <a:srgbClr val="3A3A3B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110">
                <a:solidFill>
                  <a:srgbClr val="52505D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150">
                <a:solidFill>
                  <a:srgbClr val="3A3A3B"/>
                </a:solidFill>
                <a:latin typeface="Times New Roman"/>
                <a:cs typeface="Times New Roman"/>
              </a:rPr>
              <a:t>k</a:t>
            </a:r>
            <a:r>
              <a:rPr dirty="0" smtClean="0" sz="750" spc="-110">
                <a:solidFill>
                  <a:srgbClr val="3A3A3B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5">
                <a:solidFill>
                  <a:srgbClr val="52505D"/>
                </a:solidFill>
                <a:latin typeface="Times New Roman"/>
                <a:cs typeface="Times New Roman"/>
              </a:rPr>
              <a:t>:</a:t>
            </a:r>
            <a:endParaRPr sz="750">
              <a:latin typeface="Times New Roman"/>
              <a:cs typeface="Times New Roman"/>
            </a:endParaRPr>
          </a:p>
          <a:p>
            <a:pPr marL="12700" marR="12700">
              <a:lnSpc>
                <a:spcPct val="89500"/>
              </a:lnSpc>
              <a:spcBef>
                <a:spcPts val="200"/>
              </a:spcBef>
            </a:pPr>
            <a:r>
              <a:rPr dirty="0" smtClean="0" sz="750" spc="-180">
                <a:solidFill>
                  <a:srgbClr val="72747C"/>
                </a:solidFill>
                <a:latin typeface="Times New Roman"/>
                <a:cs typeface="Times New Roman"/>
              </a:rPr>
              <a:t>40z</a:t>
            </a:r>
            <a:r>
              <a:rPr dirty="0" smtClean="0" sz="750" spc="-9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85">
                <a:solidFill>
                  <a:srgbClr val="8C8C93"/>
                </a:solidFill>
                <a:latin typeface="Times New Roman"/>
                <a:cs typeface="Times New Roman"/>
              </a:rPr>
              <a:t>go</a:t>
            </a:r>
            <a:r>
              <a:rPr dirty="0" smtClean="0" sz="750" spc="-125">
                <a:solidFill>
                  <a:srgbClr val="8C8C93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75">
                <a:solidFill>
                  <a:srgbClr val="72747C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10">
                <a:solidFill>
                  <a:srgbClr val="8C8C93"/>
                </a:solidFill>
                <a:latin typeface="Times New Roman"/>
                <a:cs typeface="Times New Roman"/>
              </a:rPr>
              <a:t>'</a:t>
            </a:r>
            <a:r>
              <a:rPr dirty="0" smtClean="0" sz="750" spc="-40">
                <a:solidFill>
                  <a:srgbClr val="72747C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275">
                <a:solidFill>
                  <a:srgbClr val="8C8C93"/>
                </a:solidFill>
                <a:latin typeface="Times New Roman"/>
                <a:cs typeface="Times New Roman"/>
              </a:rPr>
              <a:t>m</a:t>
            </a:r>
            <a:r>
              <a:rPr dirty="0" smtClean="0" sz="750" spc="-100">
                <a:solidFill>
                  <a:srgbClr val="52505D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35">
                <a:solidFill>
                  <a:srgbClr val="72747C"/>
                </a:solidFill>
                <a:latin typeface="Times New Roman"/>
                <a:cs typeface="Times New Roman"/>
              </a:rPr>
              <a:t>lk</a:t>
            </a:r>
            <a:r>
              <a:rPr dirty="0" smtClean="0" sz="750" spc="-160">
                <a:solidFill>
                  <a:srgbClr val="72747C"/>
                </a:solidFill>
                <a:latin typeface="Times New Roman"/>
                <a:cs typeface="Times New Roman"/>
              </a:rPr>
              <a:t>k</a:t>
            </a:r>
            <a:r>
              <a:rPr dirty="0" smtClean="0" sz="750" spc="-165">
                <a:solidFill>
                  <a:srgbClr val="8C8C93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-180">
                <a:solidFill>
                  <a:srgbClr val="72747C"/>
                </a:solidFill>
                <a:latin typeface="Times New Roman"/>
                <a:cs typeface="Times New Roman"/>
              </a:rPr>
              <a:t>0</a:t>
            </a:r>
            <a:r>
              <a:rPr dirty="0" smtClean="0" sz="750" spc="-110">
                <a:solidFill>
                  <a:srgbClr val="8C8C93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45">
                <a:solidFill>
                  <a:srgbClr val="8C8C93"/>
                </a:solidFill>
                <a:latin typeface="Times New Roman"/>
                <a:cs typeface="Times New Roman"/>
              </a:rPr>
              <a:t>,</a:t>
            </a:r>
            <a:r>
              <a:rPr dirty="0" smtClean="0" sz="750" spc="30">
                <a:solidFill>
                  <a:srgbClr val="72747C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25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70">
                <a:solidFill>
                  <a:srgbClr val="52505D"/>
                </a:solidFill>
                <a:latin typeface="Times New Roman"/>
                <a:cs typeface="Times New Roman"/>
              </a:rPr>
              <a:t>t</a:t>
            </a:r>
            <a:r>
              <a:rPr dirty="0" smtClean="0" sz="650" spc="-95">
                <a:solidFill>
                  <a:srgbClr val="8C8C93"/>
                </a:solidFill>
                <a:latin typeface="Times New Roman"/>
                <a:cs typeface="Times New Roman"/>
              </a:rPr>
              <a:t>bsp</a:t>
            </a:r>
            <a:r>
              <a:rPr dirty="0" smtClean="0" sz="650" spc="-75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65">
                <a:solidFill>
                  <a:srgbClr val="8C8C93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185">
                <a:solidFill>
                  <a:srgbClr val="72747C"/>
                </a:solidFill>
                <a:latin typeface="Times New Roman"/>
                <a:cs typeface="Times New Roman"/>
              </a:rPr>
              <a:t>lmond</a:t>
            </a:r>
            <a:r>
              <a:rPr dirty="0" smtClean="0" sz="750" spc="-8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5">
                <a:solidFill>
                  <a:srgbClr val="8C8C93"/>
                </a:solidFill>
                <a:latin typeface="Times New Roman"/>
                <a:cs typeface="Times New Roman"/>
              </a:rPr>
              <a:t>b</a:t>
            </a:r>
            <a:r>
              <a:rPr dirty="0" smtClean="0" sz="750" spc="-130">
                <a:solidFill>
                  <a:srgbClr val="72747C"/>
                </a:solidFill>
                <a:latin typeface="Times New Roman"/>
                <a:cs typeface="Times New Roman"/>
              </a:rPr>
              <a:t>ul</a:t>
            </a:r>
            <a:r>
              <a:rPr dirty="0" smtClean="0" sz="750" spc="-85">
                <a:solidFill>
                  <a:srgbClr val="72747C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80">
                <a:solidFill>
                  <a:srgbClr val="8C8C93"/>
                </a:solidFill>
                <a:latin typeface="Times New Roman"/>
                <a:cs typeface="Times New Roman"/>
              </a:rPr>
              <a:t>e&lt;,</a:t>
            </a:r>
            <a:r>
              <a:rPr dirty="0" smtClean="0" sz="750" spc="-110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35">
                <a:solidFill>
                  <a:srgbClr val="72747C"/>
                </a:solidFill>
                <a:latin typeface="Times New Roman"/>
                <a:cs typeface="Times New Roman"/>
              </a:rPr>
              <a:t>1</a:t>
            </a:r>
            <a:r>
              <a:rPr dirty="0" smtClean="0" sz="750" spc="-50">
                <a:solidFill>
                  <a:srgbClr val="8C8C93"/>
                </a:solidFill>
                <a:latin typeface="Times New Roman"/>
                <a:cs typeface="Times New Roman"/>
              </a:rPr>
              <a:t>/l</a:t>
            </a:r>
            <a:r>
              <a:rPr dirty="0" smtClean="0" sz="750" spc="-60">
                <a:solidFill>
                  <a:srgbClr val="8C8C93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40">
                <a:solidFill>
                  <a:srgbClr val="72747C"/>
                </a:solidFill>
                <a:latin typeface="Times New Roman"/>
                <a:cs typeface="Times New Roman"/>
              </a:rPr>
              <a:t>upf</a:t>
            </a:r>
            <a:r>
              <a:rPr dirty="0" smtClean="0" sz="750" spc="-110">
                <a:solidFill>
                  <a:srgbClr val="72747C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175">
                <a:solidFill>
                  <a:srgbClr val="8C8C93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-170">
                <a:solidFill>
                  <a:srgbClr val="72747C"/>
                </a:solidFill>
                <a:latin typeface="Times New Roman"/>
                <a:cs typeface="Times New Roman"/>
              </a:rPr>
              <a:t>z</a:t>
            </a:r>
            <a:r>
              <a:rPr dirty="0" smtClean="0" sz="750" spc="-155">
                <a:solidFill>
                  <a:srgbClr val="8C8C93"/>
                </a:solidFill>
                <a:latin typeface="Times New Roman"/>
                <a:cs typeface="Times New Roman"/>
              </a:rPr>
              <a:t>en</a:t>
            </a:r>
            <a:r>
              <a:rPr dirty="0" smtClean="0" sz="750" spc="-85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50">
                <a:solidFill>
                  <a:srgbClr val="8C8C93"/>
                </a:solidFill>
                <a:latin typeface="Times New Roman"/>
                <a:cs typeface="Times New Roman"/>
              </a:rPr>
              <a:t>peachl'S,</a:t>
            </a:r>
            <a:r>
              <a:rPr dirty="0" smtClean="0" sz="750" spc="-65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50">
                <a:solidFill>
                  <a:srgbClr val="72747C"/>
                </a:solidFill>
                <a:latin typeface="Times New Roman"/>
                <a:cs typeface="Times New Roman"/>
              </a:rPr>
              <a:t>vanllla</a:t>
            </a:r>
            <a:r>
              <a:rPr dirty="0" smtClean="0" sz="750" spc="-10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50">
                <a:solidFill>
                  <a:srgbClr val="72747C"/>
                </a:solidFill>
                <a:latin typeface="Times New Roman"/>
                <a:cs typeface="Times New Roman"/>
              </a:rPr>
              <a:t>pro</a:t>
            </a:r>
            <a:r>
              <a:rPr dirty="0" smtClean="0" sz="700" spc="-15">
                <a:solidFill>
                  <a:srgbClr val="72747C"/>
                </a:solidFill>
                <a:latin typeface="Times New Roman"/>
                <a:cs typeface="Times New Roman"/>
              </a:rPr>
              <a:t>t</a:t>
            </a:r>
            <a:r>
              <a:rPr dirty="0" smtClean="0" sz="700" spc="-155">
                <a:solidFill>
                  <a:srgbClr val="8C8C93"/>
                </a:solidFill>
                <a:latin typeface="Times New Roman"/>
                <a:cs typeface="Times New Roman"/>
              </a:rPr>
              <a:t>n</a:t>
            </a:r>
            <a:r>
              <a:rPr dirty="0" smtClean="0" sz="700" spc="-90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50">
                <a:solidFill>
                  <a:srgbClr val="72747C"/>
                </a:solidFill>
                <a:latin typeface="Times New Roman"/>
                <a:cs typeface="Times New Roman"/>
              </a:rPr>
              <a:t>po</a:t>
            </a:r>
            <a:r>
              <a:rPr dirty="0" smtClean="0" sz="700" spc="-195">
                <a:solidFill>
                  <a:srgbClr val="72747C"/>
                </a:solidFill>
                <a:latin typeface="Times New Roman"/>
                <a:cs typeface="Times New Roman"/>
              </a:rPr>
              <a:t>w</a:t>
            </a:r>
            <a:r>
              <a:rPr dirty="0" smtClean="0" sz="700" spc="-125">
                <a:solidFill>
                  <a:srgbClr val="8C8C93"/>
                </a:solidFill>
                <a:latin typeface="Times New Roman"/>
                <a:cs typeface="Times New Roman"/>
              </a:rPr>
              <a:t>dcr,</a:t>
            </a:r>
            <a:r>
              <a:rPr dirty="0" smtClean="0" sz="700" spc="-45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75">
                <a:solidFill>
                  <a:srgbClr val="72747C"/>
                </a:solidFill>
                <a:latin typeface="Times New Roman"/>
                <a:cs typeface="Times New Roman"/>
              </a:rPr>
              <a:t>ltsp</a:t>
            </a:r>
            <a:r>
              <a:rPr dirty="0" smtClean="0" sz="700" spc="-5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50">
                <a:solidFill>
                  <a:srgbClr val="8C8C93"/>
                </a:solidFill>
                <a:latin typeface="Times New Roman"/>
                <a:cs typeface="Times New Roman"/>
              </a:rPr>
              <a:t>cin</a:t>
            </a:r>
            <a:r>
              <a:rPr dirty="0" smtClean="0" sz="750" spc="-175">
                <a:solidFill>
                  <a:srgbClr val="8C8C93"/>
                </a:solidFill>
                <a:latin typeface="Times New Roman"/>
                <a:cs typeface="Times New Roman"/>
              </a:rPr>
              <a:t>n</a:t>
            </a:r>
            <a:r>
              <a:rPr dirty="0" smtClean="0" sz="750" spc="-190">
                <a:solidFill>
                  <a:srgbClr val="72747C"/>
                </a:solidFill>
                <a:latin typeface="Times New Roman"/>
                <a:cs typeface="Times New Roman"/>
              </a:rPr>
              <a:t>amon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16425" y="6128054"/>
            <a:ext cx="630555" cy="1924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770"/>
              </a:lnSpc>
              <a:tabLst>
                <a:tab pos="586740" algn="l"/>
              </a:tabLst>
            </a:pPr>
            <a:r>
              <a:rPr dirty="0" smtClean="0" sz="650" spc="-30">
                <a:solidFill>
                  <a:srgbClr val="72747C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100">
                <a:solidFill>
                  <a:srgbClr val="72747C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70">
                <a:solidFill>
                  <a:srgbClr val="110F13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-110">
                <a:solidFill>
                  <a:srgbClr val="72747C"/>
                </a:solidFill>
                <a:latin typeface="Times New Roman"/>
                <a:cs typeface="Times New Roman"/>
              </a:rPr>
              <a:t>centros</a:t>
            </a:r>
            <a:r>
              <a:rPr dirty="0" smtClean="0" sz="650" spc="-85">
                <a:solidFill>
                  <a:srgbClr val="72747C"/>
                </a:solidFill>
                <a:latin typeface="Times New Roman"/>
                <a:cs typeface="Times New Roman"/>
              </a:rPr>
              <a:t>(</a:t>
            </a:r>
            <a:r>
              <a:rPr dirty="0" smtClean="0" sz="650" spc="-85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2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65">
                <a:solidFill>
                  <a:srgbClr val="72747C"/>
                </a:solidFill>
                <a:latin typeface="Times New Roman"/>
                <a:cs typeface="Times New Roman"/>
              </a:rPr>
              <a:t>Jis</a:t>
            </a:r>
            <a:r>
              <a:rPr dirty="0" smtClean="0" sz="650" spc="-65">
                <a:solidFill>
                  <a:srgbClr val="72747C"/>
                </a:solidFill>
                <a:latin typeface="Times New Roman"/>
                <a:cs typeface="Times New Roman"/>
              </a:rPr>
              <a:t>	</a:t>
            </a:r>
            <a:r>
              <a:rPr dirty="0" smtClean="0" sz="650" spc="10">
                <a:solidFill>
                  <a:srgbClr val="72747C"/>
                </a:solidFill>
                <a:latin typeface="Times New Roman"/>
                <a:cs typeface="Times New Roman"/>
              </a:rPr>
              <a:t>•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ts val="645"/>
              </a:lnSpc>
            </a:pPr>
            <a:r>
              <a:rPr dirty="0" smtClean="0" sz="650" spc="-30">
                <a:solidFill>
                  <a:srgbClr val="8C8C93"/>
                </a:solidFill>
                <a:latin typeface="Times New Roman"/>
                <a:cs typeface="Times New Roman"/>
              </a:rPr>
              <a:t>f</a:t>
            </a:r>
            <a:r>
              <a:rPr dirty="0" smtClean="0" sz="650" spc="-55">
                <a:solidFill>
                  <a:srgbClr val="8C8C93"/>
                </a:solidFill>
                <a:latin typeface="Times New Roman"/>
                <a:cs typeface="Times New Roman"/>
              </a:rPr>
              <a:t>a</a:t>
            </a:r>
            <a:r>
              <a:rPr dirty="0" smtClean="0" sz="650" spc="-135">
                <a:solidFill>
                  <a:srgbClr val="72747C"/>
                </a:solidFill>
                <a:latin typeface="Times New Roman"/>
                <a:cs typeface="Times New Roman"/>
              </a:rPr>
              <a:t>I</a:t>
            </a:r>
            <a:r>
              <a:rPr dirty="0" smtClean="0" sz="650" spc="-75">
                <a:solidFill>
                  <a:srgbClr val="8C8C93"/>
                </a:solidFill>
                <a:latin typeface="Times New Roman"/>
                <a:cs typeface="Times New Roman"/>
              </a:rPr>
              <a:t>.O·Ieoerpr</a:t>
            </a:r>
            <a:r>
              <a:rPr dirty="0" smtClean="0" sz="650" spc="-75">
                <a:solidFill>
                  <a:srgbClr val="8C8C93"/>
                </a:solidFill>
                <a:latin typeface="Times New Roman"/>
                <a:cs typeface="Times New Roman"/>
              </a:rPr>
              <a:t>o</a:t>
            </a:r>
            <a:r>
              <a:rPr dirty="0" smtClean="0" sz="650" spc="-105">
                <a:solidFill>
                  <a:srgbClr val="72747C"/>
                </a:solidFill>
                <a:latin typeface="Times New Roman"/>
                <a:cs typeface="Times New Roman"/>
              </a:rPr>
              <a:t>bl</a:t>
            </a:r>
            <a:r>
              <a:rPr dirty="0" smtClean="0" sz="650" spc="-145">
                <a:solidFill>
                  <a:srgbClr val="72747C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200">
                <a:solidFill>
                  <a:srgbClr val="8C8C93"/>
                </a:solidFill>
                <a:latin typeface="Times New Roman"/>
                <a:cs typeface="Times New Roman"/>
              </a:rPr>
              <a:t>m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77071" y="6128054"/>
            <a:ext cx="348615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30">
                <a:solidFill>
                  <a:srgbClr val="72747C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55">
                <a:solidFill>
                  <a:srgbClr val="72747C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190">
                <a:solidFill>
                  <a:srgbClr val="52505D"/>
                </a:solidFill>
                <a:latin typeface="Times New Roman"/>
                <a:cs typeface="Times New Roman"/>
              </a:rPr>
              <a:t>_</a:t>
            </a:r>
            <a:r>
              <a:rPr dirty="0" smtClean="0" sz="650" spc="-110">
                <a:solidFill>
                  <a:srgbClr val="72747C"/>
                </a:solidFill>
                <a:latin typeface="Times New Roman"/>
                <a:cs typeface="Times New Roman"/>
              </a:rPr>
              <a:t>c</a:t>
            </a:r>
            <a:r>
              <a:rPr dirty="0" smtClean="0" sz="650" spc="-130">
                <a:solidFill>
                  <a:srgbClr val="72747C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130">
                <a:solidFill>
                  <a:srgbClr val="8C8C93"/>
                </a:solidFill>
                <a:latin typeface="Times New Roman"/>
                <a:cs typeface="Times New Roman"/>
              </a:rPr>
              <a:t>n</a:t>
            </a:r>
            <a:r>
              <a:rPr dirty="0" smtClean="0" sz="650" spc="-95">
                <a:solidFill>
                  <a:srgbClr val="72747C"/>
                </a:solidFill>
                <a:latin typeface="Times New Roman"/>
                <a:cs typeface="Times New Roman"/>
              </a:rPr>
              <a:t>tres</a:t>
            </a:r>
            <a:r>
              <a:rPr dirty="0" smtClean="0" sz="650" spc="-75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05">
                <a:solidFill>
                  <a:srgbClr val="8C8C93"/>
                </a:solidFill>
                <a:latin typeface="Times New Roman"/>
                <a:cs typeface="Times New Roman"/>
              </a:rPr>
              <a:t>(</a:t>
            </a:r>
            <a:r>
              <a:rPr dirty="0" smtClean="0" sz="650" spc="-10">
                <a:solidFill>
                  <a:srgbClr val="72747C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105">
                <a:solidFill>
                  <a:srgbClr val="A8A8AA"/>
                </a:solidFill>
                <a:latin typeface="Times New Roman"/>
                <a:cs typeface="Times New Roman"/>
              </a:rPr>
              <a:t>)</a:t>
            </a:r>
            <a:r>
              <a:rPr dirty="0" smtClean="0" sz="650" spc="45">
                <a:solidFill>
                  <a:srgbClr val="8C8C93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100">
                <a:solidFill>
                  <a:srgbClr val="52505D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75">
                <a:solidFill>
                  <a:srgbClr val="72747C"/>
                </a:solidFill>
                <a:latin typeface="Times New Roman"/>
                <a:cs typeface="Times New Roman"/>
              </a:rPr>
              <a:t>s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450079" y="3010052"/>
            <a:ext cx="38036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240">
                <a:solidFill>
                  <a:srgbClr val="282A28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55">
                <a:solidFill>
                  <a:srgbClr val="282A28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100">
                <a:solidFill>
                  <a:srgbClr val="52505D"/>
                </a:solidFill>
                <a:latin typeface="Times New Roman"/>
                <a:cs typeface="Times New Roman"/>
              </a:rPr>
              <a:t>i</a:t>
            </a:r>
            <a:r>
              <a:rPr dirty="0" smtClean="0" sz="750" spc="-150">
                <a:solidFill>
                  <a:srgbClr val="3A3A3B"/>
                </a:solidFill>
                <a:latin typeface="Times New Roman"/>
                <a:cs typeface="Times New Roman"/>
              </a:rPr>
              <a:t>cken</a:t>
            </a:r>
            <a:r>
              <a:rPr dirty="0" smtClean="0" sz="750" spc="-60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30">
                <a:solidFill>
                  <a:srgbClr val="282A28"/>
                </a:solidFill>
                <a:latin typeface="Times New Roman"/>
                <a:cs typeface="Times New Roman"/>
              </a:rPr>
              <a:t>Sala</a:t>
            </a:r>
            <a:r>
              <a:rPr dirty="0" smtClean="0" sz="750" spc="-120">
                <a:solidFill>
                  <a:srgbClr val="282A28"/>
                </a:solidFill>
                <a:latin typeface="Times New Roman"/>
                <a:cs typeface="Times New Roman"/>
              </a:rPr>
              <a:t>d</a:t>
            </a:r>
            <a:r>
              <a:rPr dirty="0" smtClean="0" sz="750" spc="-45">
                <a:solidFill>
                  <a:srgbClr val="52505D"/>
                </a:solidFill>
                <a:latin typeface="Times New Roman"/>
                <a:cs typeface="Times New Roman"/>
              </a:rPr>
              <a:t>,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450079" y="3119780"/>
            <a:ext cx="755650" cy="24002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125">
                <a:solidFill>
                  <a:srgbClr val="606070"/>
                </a:solidFill>
                <a:latin typeface="Times New Roman"/>
                <a:cs typeface="Times New Roman"/>
              </a:rPr>
              <a:t>dre</a:t>
            </a:r>
            <a:r>
              <a:rPr dirty="0" smtClean="0" sz="750" spc="-155">
                <a:solidFill>
                  <a:srgbClr val="606070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95">
                <a:solidFill>
                  <a:srgbClr val="8C8C93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120">
                <a:solidFill>
                  <a:srgbClr val="72747C"/>
                </a:solidFill>
                <a:latin typeface="Times New Roman"/>
                <a:cs typeface="Times New Roman"/>
              </a:rPr>
              <a:t>in</a:t>
            </a:r>
            <a:r>
              <a:rPr dirty="0" smtClean="0" sz="750" spc="-105">
                <a:solidFill>
                  <a:srgbClr val="72747C"/>
                </a:solidFill>
                <a:latin typeface="Times New Roman"/>
                <a:cs typeface="Times New Roman"/>
              </a:rPr>
              <a:t>g</a:t>
            </a:r>
            <a:r>
              <a:rPr dirty="0" smtClean="0" sz="750" spc="-130">
                <a:solidFill>
                  <a:srgbClr val="606070"/>
                </a:solidFill>
                <a:latin typeface="Times New Roman"/>
                <a:cs typeface="Times New Roman"/>
              </a:rPr>
              <a:t>apple</a:t>
            </a:r>
            <a:r>
              <a:rPr dirty="0" smtClean="0" sz="750" spc="-100">
                <a:solidFill>
                  <a:srgbClr val="606070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20">
                <a:solidFill>
                  <a:srgbClr val="72747C"/>
                </a:solidFill>
                <a:latin typeface="Times New Roman"/>
                <a:cs typeface="Times New Roman"/>
              </a:rPr>
              <a:t>elder</a:t>
            </a:r>
            <a:r>
              <a:rPr dirty="0" smtClean="0" sz="750" spc="-120">
                <a:solidFill>
                  <a:srgbClr val="72747C"/>
                </a:solidFill>
                <a:latin typeface="Times New Roman"/>
                <a:cs typeface="Times New Roman"/>
              </a:rPr>
              <a:t>  </a:t>
            </a:r>
            <a:r>
              <a:rPr dirty="0" smtClean="0" sz="750" spc="-1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1111" sz="1125" spc="-209">
                <a:solidFill>
                  <a:srgbClr val="3A3A3B"/>
                </a:solidFill>
                <a:latin typeface="Times New Roman"/>
                <a:cs typeface="Times New Roman"/>
              </a:rPr>
              <a:t>almonds</a:t>
            </a:r>
            <a:endParaRPr baseline="-11111" sz="1125">
              <a:latin typeface="Times New Roman"/>
              <a:cs typeface="Times New Roman"/>
            </a:endParaRPr>
          </a:p>
          <a:p>
            <a:pPr marL="12700">
              <a:lnSpc>
                <a:spcPts val="894"/>
              </a:lnSpc>
            </a:pPr>
            <a:r>
              <a:rPr dirty="0" smtClean="0" sz="750" spc="-145">
                <a:solidFill>
                  <a:srgbClr val="72747C"/>
                </a:solidFill>
                <a:latin typeface="Times New Roman"/>
                <a:cs typeface="Times New Roman"/>
              </a:rPr>
              <a:t>vinegar</a:t>
            </a:r>
            <a:r>
              <a:rPr dirty="0" smtClean="0" sz="750" spc="-6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5">
                <a:solidFill>
                  <a:srgbClr val="72747C"/>
                </a:solidFill>
                <a:latin typeface="Times New Roman"/>
                <a:cs typeface="Times New Roman"/>
              </a:rPr>
              <a:t>and</a:t>
            </a:r>
            <a:r>
              <a:rPr dirty="0" smtClean="0" sz="750" spc="-10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25">
                <a:solidFill>
                  <a:srgbClr val="72747C"/>
                </a:solidFill>
                <a:latin typeface="Times New Roman"/>
                <a:cs typeface="Times New Roman"/>
              </a:rPr>
              <a:t>oli</a:t>
            </a:r>
            <a:r>
              <a:rPr dirty="0" smtClean="0" sz="750" spc="-114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20">
                <a:solidFill>
                  <a:srgbClr val="72747C"/>
                </a:solidFill>
                <a:latin typeface="Times New Roman"/>
                <a:cs typeface="Times New Roman"/>
              </a:rPr>
              <a:t>oil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976681" y="3024682"/>
            <a:ext cx="295910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10">
                <a:solidFill>
                  <a:srgbClr val="3A3A3B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75">
                <a:solidFill>
                  <a:srgbClr val="52505D"/>
                </a:solidFill>
                <a:latin typeface="Times New Roman"/>
                <a:cs typeface="Times New Roman"/>
              </a:rPr>
              <a:t>/</a:t>
            </a:r>
            <a:r>
              <a:rPr dirty="0" smtClean="0" sz="750" spc="-130">
                <a:solidFill>
                  <a:srgbClr val="282A28"/>
                </a:solidFill>
                <a:latin typeface="Times New Roman"/>
                <a:cs typeface="Times New Roman"/>
              </a:rPr>
              <a:t>4</a:t>
            </a:r>
            <a:r>
              <a:rPr dirty="0" smtClean="0" sz="750" spc="-120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10">
                <a:solidFill>
                  <a:srgbClr val="52505D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35">
                <a:solidFill>
                  <a:srgbClr val="3A3A3B"/>
                </a:solidFill>
                <a:latin typeface="Times New Roman"/>
                <a:cs typeface="Times New Roman"/>
              </a:rPr>
              <a:t>upraw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492310" y="2917126"/>
            <a:ext cx="394970" cy="46100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98100"/>
              </a:lnSpc>
            </a:pPr>
            <a:r>
              <a:rPr dirty="0" smtClean="0" sz="750" spc="-105">
                <a:solidFill>
                  <a:srgbClr val="3A3A3B"/>
                </a:solidFill>
                <a:latin typeface="Times New Roman"/>
                <a:cs typeface="Times New Roman"/>
              </a:rPr>
              <a:t>Gr</a:t>
            </a:r>
            <a:r>
              <a:rPr dirty="0" smtClean="0" sz="750" spc="-125">
                <a:solidFill>
                  <a:srgbClr val="3A3A3B"/>
                </a:solidFill>
                <a:latin typeface="Times New Roman"/>
                <a:cs typeface="Times New Roman"/>
              </a:rPr>
              <a:t>m</a:t>
            </a:r>
            <a:r>
              <a:rPr dirty="0" smtClean="0" sz="750" spc="-145">
                <a:solidFill>
                  <a:srgbClr val="606070"/>
                </a:solidFill>
                <a:latin typeface="Times New Roman"/>
                <a:cs typeface="Times New Roman"/>
              </a:rPr>
              <a:t>·</a:t>
            </a:r>
            <a:r>
              <a:rPr dirty="0" smtClean="0" sz="750" spc="-125">
                <a:solidFill>
                  <a:srgbClr val="282A28"/>
                </a:solidFill>
                <a:latin typeface="Times New Roman"/>
                <a:cs typeface="Times New Roman"/>
              </a:rPr>
              <a:t>fed</a:t>
            </a:r>
            <a:r>
              <a:rPr dirty="0" smtClean="0" sz="750" spc="-75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20">
                <a:solidFill>
                  <a:srgbClr val="282A28"/>
                </a:solidFill>
                <a:latin typeface="Times New Roman"/>
                <a:cs typeface="Times New Roman"/>
              </a:rPr>
              <a:t>b</a:t>
            </a:r>
            <a:r>
              <a:rPr dirty="0" smtClean="0" sz="750" spc="-65">
                <a:solidFill>
                  <a:srgbClr val="52505D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-55">
                <a:solidFill>
                  <a:srgbClr val="52505D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35">
                <a:solidFill>
                  <a:srgbClr val="282A28"/>
                </a:solidFill>
                <a:latin typeface="Times New Roman"/>
                <a:cs typeface="Times New Roman"/>
              </a:rPr>
              <a:t>f</a:t>
            </a:r>
            <a:r>
              <a:rPr dirty="0" smtClean="0" sz="750" spc="-105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25">
                <a:solidFill>
                  <a:srgbClr val="282A28"/>
                </a:solidFill>
                <a:latin typeface="Times New Roman"/>
                <a:cs typeface="Times New Roman"/>
              </a:rPr>
              <a:t>burger</a:t>
            </a:r>
            <a:r>
              <a:rPr dirty="0" smtClean="0" sz="750" spc="-70">
                <a:solidFill>
                  <a:srgbClr val="282A28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0">
                <a:solidFill>
                  <a:srgbClr val="8C8C93"/>
                </a:solidFill>
                <a:latin typeface="Times New Roman"/>
                <a:cs typeface="Times New Roman"/>
              </a:rPr>
              <a:t>(</a:t>
            </a:r>
            <a:r>
              <a:rPr dirty="0" smtClean="0" sz="750" spc="-135">
                <a:solidFill>
                  <a:srgbClr val="72747C"/>
                </a:solidFill>
                <a:latin typeface="Times New Roman"/>
                <a:cs typeface="Times New Roman"/>
              </a:rPr>
              <a:t>nobu</a:t>
            </a:r>
            <a:r>
              <a:rPr dirty="0" smtClean="0" sz="750" spc="-100">
                <a:solidFill>
                  <a:srgbClr val="72747C"/>
                </a:solidFill>
                <a:latin typeface="Times New Roman"/>
                <a:cs typeface="Times New Roman"/>
              </a:rPr>
              <a:t>n</a:t>
            </a:r>
            <a:r>
              <a:rPr dirty="0" smtClean="0" sz="750" spc="-80">
                <a:solidFill>
                  <a:srgbClr val="8C8C93"/>
                </a:solidFill>
                <a:latin typeface="Times New Roman"/>
                <a:cs typeface="Times New Roman"/>
              </a:rPr>
              <a:t>)</a:t>
            </a:r>
            <a:r>
              <a:rPr dirty="0" smtClean="0" sz="750" spc="-60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65">
                <a:solidFill>
                  <a:srgbClr val="72747C"/>
                </a:solidFill>
                <a:latin typeface="Times New Roman"/>
                <a:cs typeface="Times New Roman"/>
              </a:rPr>
              <a:t>wi</a:t>
            </a:r>
            <a:r>
              <a:rPr dirty="0" smtClean="0" sz="750" spc="-70">
                <a:solidFill>
                  <a:srgbClr val="52505D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80">
                <a:solidFill>
                  <a:srgbClr val="72747C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10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0">
                <a:solidFill>
                  <a:srgbClr val="72747C"/>
                </a:solidFill>
                <a:latin typeface="Times New Roman"/>
                <a:cs typeface="Times New Roman"/>
              </a:rPr>
              <a:t>sleamed</a:t>
            </a:r>
            <a:r>
              <a:rPr dirty="0" smtClean="0" sz="750" spc="-75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0">
                <a:solidFill>
                  <a:srgbClr val="72747C"/>
                </a:solidFill>
                <a:latin typeface="Times New Roman"/>
                <a:cs typeface="Times New Roman"/>
              </a:rPr>
              <a:t>broccoli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492310" y="4048811"/>
            <a:ext cx="313690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180">
                <a:solidFill>
                  <a:srgbClr val="3A3A3B"/>
                </a:solidFill>
                <a:latin typeface="Times New Roman"/>
                <a:cs typeface="Times New Roman"/>
              </a:rPr>
              <a:t>Wil</a:t>
            </a:r>
            <a:r>
              <a:rPr dirty="0" smtClean="0" sz="750" spc="-130">
                <a:solidFill>
                  <a:srgbClr val="3A3A3B"/>
                </a:solidFill>
                <a:latin typeface="Times New Roman"/>
                <a:cs typeface="Times New Roman"/>
              </a:rPr>
              <a:t>d</a:t>
            </a:r>
            <a:r>
              <a:rPr dirty="0" smtClean="0" sz="750" spc="-145">
                <a:solidFill>
                  <a:srgbClr val="72747C"/>
                </a:solidFill>
                <a:latin typeface="Times New Roman"/>
                <a:cs typeface="Times New Roman"/>
              </a:rPr>
              <a:t>·</a:t>
            </a:r>
            <a:r>
              <a:rPr dirty="0" smtClean="0" sz="750" spc="-130">
                <a:solidFill>
                  <a:srgbClr val="3A3A3B"/>
                </a:solidFill>
                <a:latin typeface="Times New Roman"/>
                <a:cs typeface="Times New Roman"/>
              </a:rPr>
              <a:t>ca</a:t>
            </a:r>
            <a:r>
              <a:rPr dirty="0" smtClean="0" sz="750" spc="-140">
                <a:solidFill>
                  <a:srgbClr val="3A3A3B"/>
                </a:solidFill>
                <a:latin typeface="Times New Roman"/>
                <a:cs typeface="Times New Roman"/>
              </a:rPr>
              <a:t>u</a:t>
            </a:r>
            <a:r>
              <a:rPr dirty="0" smtClean="0" sz="750" spc="-360">
                <a:solidFill>
                  <a:srgbClr val="52505D"/>
                </a:solidFill>
                <a:latin typeface="Times New Roman"/>
                <a:cs typeface="Times New Roman"/>
              </a:rPr>
              <a:t>&amp;</a:t>
            </a:r>
            <a:r>
              <a:rPr dirty="0" smtClean="0" sz="750" spc="-100">
                <a:solidFill>
                  <a:srgbClr val="282A28"/>
                </a:solidFill>
                <a:latin typeface="Times New Roman"/>
                <a:cs typeface="Times New Roman"/>
              </a:rPr>
              <a:t>ht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450079" y="4154881"/>
            <a:ext cx="1508125" cy="174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240">
                <a:solidFill>
                  <a:srgbClr val="3A3A3B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55">
                <a:solidFill>
                  <a:srgbClr val="3A3A3B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95">
                <a:solidFill>
                  <a:srgbClr val="52505D"/>
                </a:solidFill>
                <a:latin typeface="Times New Roman"/>
                <a:cs typeface="Times New Roman"/>
              </a:rPr>
              <a:t>i</a:t>
            </a:r>
            <a:r>
              <a:rPr dirty="0" smtClean="0" sz="750" spc="-140">
                <a:solidFill>
                  <a:srgbClr val="52505D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50">
                <a:solidFill>
                  <a:srgbClr val="3A3A3B"/>
                </a:solidFill>
                <a:latin typeface="Times New Roman"/>
                <a:cs typeface="Times New Roman"/>
              </a:rPr>
              <a:t>ken</a:t>
            </a:r>
            <a:r>
              <a:rPr dirty="0" smtClean="0" sz="750" spc="-60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29">
                <a:solidFill>
                  <a:srgbClr val="282A28"/>
                </a:solidFill>
                <a:latin typeface="Times New Roman"/>
                <a:cs typeface="Times New Roman"/>
              </a:rPr>
              <a:t>Ve</a:t>
            </a:r>
            <a:r>
              <a:rPr dirty="0" smtClean="0" sz="750" spc="-360">
                <a:solidFill>
                  <a:srgbClr val="52505D"/>
                </a:solidFill>
                <a:latin typeface="Times New Roman"/>
                <a:cs typeface="Times New Roman"/>
              </a:rPr>
              <a:t>&amp;</a:t>
            </a:r>
            <a:r>
              <a:rPr dirty="0" smtClean="0" sz="750" spc="-120">
                <a:solidFill>
                  <a:srgbClr val="3A3A3B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-85">
                <a:solidFill>
                  <a:srgbClr val="3A3A3B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80">
                <a:solidFill>
                  <a:srgbClr val="52505D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125">
                <a:solidFill>
                  <a:srgbClr val="282A28"/>
                </a:solidFill>
                <a:latin typeface="Times New Roman"/>
                <a:cs typeface="Times New Roman"/>
              </a:rPr>
              <a:t>bl</a:t>
            </a:r>
            <a:r>
              <a:rPr dirty="0" smtClean="0" sz="750" spc="-75">
                <a:solidFill>
                  <a:srgbClr val="52505D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-75">
                <a:solidFill>
                  <a:srgbClr val="52505D"/>
                </a:solidFill>
                <a:latin typeface="Times New Roman"/>
                <a:cs typeface="Times New Roman"/>
              </a:rPr>
              <a:t>   </a:t>
            </a:r>
            <a:r>
              <a:rPr dirty="0" smtClean="0" sz="750" spc="-65">
                <a:solidFill>
                  <a:srgbClr val="52505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5925" sz="1125" spc="-82">
                <a:solidFill>
                  <a:srgbClr val="3A3A3B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-25925" sz="1125" spc="-82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5925" sz="1125" spc="75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5925" sz="1125" spc="-315">
                <a:solidFill>
                  <a:srgbClr val="3A3A3B"/>
                </a:solidFill>
                <a:latin typeface="Times New Roman"/>
                <a:cs typeface="Times New Roman"/>
              </a:rPr>
              <a:t>111</a:t>
            </a:r>
            <a:r>
              <a:rPr dirty="0" smtClean="0" baseline="-25925" sz="1125" spc="-315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5925" sz="1125" spc="-15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65">
                <a:solidFill>
                  <a:srgbClr val="3A3A3B"/>
                </a:solidFill>
                <a:latin typeface="Times New Roman"/>
                <a:cs typeface="Times New Roman"/>
              </a:rPr>
              <a:t>Chttlt</a:t>
            </a:r>
            <a:r>
              <a:rPr dirty="0" smtClean="0" sz="750" spc="-100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70">
                <a:solidFill>
                  <a:srgbClr val="72747C"/>
                </a:solidFill>
                <a:latin typeface="Times New Roman"/>
                <a:cs typeface="Times New Roman"/>
              </a:rPr>
              <a:t>(A2</a:t>
            </a:r>
            <a:r>
              <a:rPr dirty="0" smtClean="0" sz="700" spc="-17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7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50">
                <a:solidFill>
                  <a:srgbClr val="52505D"/>
                </a:solidFill>
                <a:latin typeface="Times New Roman"/>
                <a:cs typeface="Times New Roman"/>
              </a:rPr>
              <a:t>u</a:t>
            </a:r>
            <a:r>
              <a:rPr dirty="0" smtClean="0" sz="750" spc="-70">
                <a:solidFill>
                  <a:srgbClr val="110F13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90">
                <a:solidFill>
                  <a:srgbClr val="3A3A3B"/>
                </a:solidFill>
                <a:latin typeface="Times New Roman"/>
                <a:cs typeface="Times New Roman"/>
              </a:rPr>
              <a:t>mon</a:t>
            </a:r>
            <a:r>
              <a:rPr dirty="0" smtClean="0" sz="750" spc="-85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30">
                <a:solidFill>
                  <a:srgbClr val="72747C"/>
                </a:solidFill>
                <a:latin typeface="Times New Roman"/>
                <a:cs typeface="Times New Roman"/>
              </a:rPr>
              <a:t>grilled</a:t>
            </a:r>
            <a:r>
              <a:rPr dirty="0" smtClean="0" sz="750" spc="-45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50">
                <a:solidFill>
                  <a:srgbClr val="72747C"/>
                </a:solidFill>
                <a:latin typeface="Times New Roman"/>
                <a:cs typeface="Times New Roman"/>
              </a:rPr>
              <a:t>with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450079" y="4245559"/>
            <a:ext cx="1512570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633730" algn="l"/>
                <a:tab pos="1054735" algn="l"/>
              </a:tabLst>
            </a:pPr>
            <a:r>
              <a:rPr dirty="0" smtClean="0" sz="750" spc="-145">
                <a:solidFill>
                  <a:srgbClr val="282A28"/>
                </a:solidFill>
                <a:latin typeface="Times New Roman"/>
                <a:cs typeface="Times New Roman"/>
              </a:rPr>
              <a:t>Sou</a:t>
            </a:r>
            <a:r>
              <a:rPr dirty="0" smtClean="0" sz="750" spc="-75">
                <a:solidFill>
                  <a:srgbClr val="282A28"/>
                </a:solidFill>
                <a:latin typeface="Times New Roman"/>
                <a:cs typeface="Times New Roman"/>
              </a:rPr>
              <a:t>p</a:t>
            </a:r>
            <a:r>
              <a:rPr dirty="0" smtClean="0" sz="750" spc="-150">
                <a:solidFill>
                  <a:srgbClr val="606070"/>
                </a:solidFill>
                <a:latin typeface="Times New Roman"/>
                <a:cs typeface="Times New Roman"/>
              </a:rPr>
              <a:t>mlldc</a:t>
            </a:r>
            <a:r>
              <a:rPr dirty="0" smtClean="0" sz="750" spc="-55">
                <a:solidFill>
                  <a:srgbClr val="606070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54">
                <a:solidFill>
                  <a:srgbClr val="72747C"/>
                </a:solidFill>
                <a:latin typeface="Times New Roman"/>
                <a:cs typeface="Times New Roman"/>
              </a:rPr>
              <a:t>w</a:t>
            </a:r>
            <a:r>
              <a:rPr dirty="0" smtClean="0" sz="750" spc="-100">
                <a:solidFill>
                  <a:srgbClr val="8C8C93"/>
                </a:solidFill>
                <a:latin typeface="Times New Roman"/>
                <a:cs typeface="Times New Roman"/>
              </a:rPr>
              <a:t>i</a:t>
            </a:r>
            <a:r>
              <a:rPr dirty="0" smtClean="0" sz="750" spc="-75">
                <a:solidFill>
                  <a:srgbClr val="52505D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80">
                <a:solidFill>
                  <a:srgbClr val="72747C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7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30">
                <a:solidFill>
                  <a:srgbClr val="72747C"/>
                </a:solidFill>
                <a:latin typeface="Times New Roman"/>
                <a:cs typeface="Times New Roman"/>
              </a:rPr>
              <a:t>re</a:t>
            </a:r>
            <a:r>
              <a:rPr dirty="0" smtClean="0" sz="750" spc="-100">
                <a:solidFill>
                  <a:srgbClr val="72747C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110">
                <a:solidFill>
                  <a:srgbClr val="52505D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10">
                <a:solidFill>
                  <a:srgbClr val="52505D"/>
                </a:solidFill>
                <a:latin typeface="Times New Roman"/>
                <a:cs typeface="Times New Roman"/>
              </a:rPr>
              <a:t>	</a:t>
            </a:r>
            <a:r>
              <a:rPr dirty="0" smtClean="0" sz="900" spc="175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165">
                <a:solidFill>
                  <a:srgbClr val="3A3A3B"/>
                </a:solidFill>
                <a:latin typeface="Arial"/>
                <a:cs typeface="Arial"/>
              </a:rPr>
              <a:t>•</a:t>
            </a:r>
            <a:r>
              <a:rPr dirty="0" smtClean="0" sz="900" spc="165">
                <a:solidFill>
                  <a:srgbClr val="3A3A3B"/>
                </a:solidFill>
                <a:latin typeface="Arial"/>
                <a:cs typeface="Arial"/>
              </a:rPr>
              <a:t>	</a:t>
            </a:r>
            <a:r>
              <a:rPr dirty="0" smtClean="0" sz="750" spc="-95">
                <a:solidFill>
                  <a:srgbClr val="72747C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150">
                <a:solidFill>
                  <a:srgbClr val="72747C"/>
                </a:solidFill>
                <a:latin typeface="Times New Roman"/>
                <a:cs typeface="Times New Roman"/>
              </a:rPr>
              <a:t>p</a:t>
            </a:r>
            <a:r>
              <a:rPr dirty="0" smtClean="0" sz="750" spc="-100">
                <a:solidFill>
                  <a:srgbClr val="8C8C93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45">
                <a:solidFill>
                  <a:srgbClr val="72747C"/>
                </a:solidFill>
                <a:latin typeface="Times New Roman"/>
                <a:cs typeface="Times New Roman"/>
              </a:rPr>
              <a:t>ni</a:t>
            </a:r>
            <a:r>
              <a:rPr dirty="0" smtClean="0" sz="750" spc="-225">
                <a:solidFill>
                  <a:srgbClr val="72747C"/>
                </a:solidFill>
                <a:latin typeface="Times New Roman"/>
                <a:cs typeface="Times New Roman"/>
              </a:rPr>
              <a:t>K</a:t>
            </a:r>
            <a:r>
              <a:rPr dirty="0" smtClean="0" sz="750" spc="-150">
                <a:solidFill>
                  <a:srgbClr val="52505D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100">
                <a:solidFill>
                  <a:srgbClr val="52505D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5">
                <a:solidFill>
                  <a:srgbClr val="72747C"/>
                </a:solidFill>
                <a:latin typeface="Times New Roman"/>
                <a:cs typeface="Times New Roman"/>
              </a:rPr>
              <a:t>and</a:t>
            </a:r>
            <a:r>
              <a:rPr dirty="0" smtClean="0" sz="750" spc="-75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5">
                <a:solidFill>
                  <a:srgbClr val="606070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-150">
                <a:solidFill>
                  <a:srgbClr val="606070"/>
                </a:solidFill>
                <a:latin typeface="Times New Roman"/>
                <a:cs typeface="Times New Roman"/>
              </a:rPr>
              <a:t>n</a:t>
            </a:r>
            <a:r>
              <a:rPr dirty="0" smtClean="0" sz="750" spc="-130">
                <a:solidFill>
                  <a:srgbClr val="8C8C93"/>
                </a:solidFill>
                <a:latin typeface="Times New Roman"/>
                <a:cs typeface="Times New Roman"/>
              </a:rPr>
              <a:t>i</a:t>
            </a:r>
            <a:r>
              <a:rPr dirty="0" smtClean="0" sz="750" spc="-125">
                <a:solidFill>
                  <a:srgbClr val="72747C"/>
                </a:solidFill>
                <a:latin typeface="Times New Roman"/>
                <a:cs typeface="Times New Roman"/>
              </a:rPr>
              <a:t>ons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973023" y="4334865"/>
            <a:ext cx="12382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655"/>
              </a:lnSpc>
            </a:pPr>
            <a:r>
              <a:rPr dirty="0" smtClean="0" sz="600" spc="-40">
                <a:solidFill>
                  <a:srgbClr val="72747C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  <a:p>
            <a:pPr algn="r" marR="12700">
              <a:lnSpc>
                <a:spcPts val="490"/>
              </a:lnSpc>
            </a:pPr>
            <a:r>
              <a:rPr dirty="0" smtClean="0" sz="550" spc="-175">
                <a:solidFill>
                  <a:srgbClr val="606070"/>
                </a:solidFill>
                <a:latin typeface="Arial"/>
                <a:cs typeface="Arial"/>
              </a:rPr>
              <a:t>Y</a:t>
            </a:r>
            <a:endParaRPr sz="55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450079" y="4364329"/>
            <a:ext cx="27813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175">
                <a:solidFill>
                  <a:srgbClr val="72747C"/>
                </a:solidFill>
                <a:latin typeface="Times New Roman"/>
                <a:cs typeface="Times New Roman"/>
              </a:rPr>
              <a:t>bone</a:t>
            </a:r>
            <a:r>
              <a:rPr dirty="0" smtClean="0" sz="800" spc="-65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5">
                <a:solidFill>
                  <a:srgbClr val="52505D"/>
                </a:solidFill>
                <a:latin typeface="Times New Roman"/>
                <a:cs typeface="Times New Roman"/>
              </a:rPr>
              <a:t>b</a:t>
            </a:r>
            <a:r>
              <a:rPr dirty="0" smtClean="0" sz="750" spc="-110">
                <a:solidFill>
                  <a:srgbClr val="72747C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170">
                <a:solidFill>
                  <a:srgbClr val="72747C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-45">
                <a:solidFill>
                  <a:srgbClr val="52505D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50">
                <a:solidFill>
                  <a:srgbClr val="72747C"/>
                </a:solidFill>
                <a:latin typeface="Times New Roman"/>
                <a:cs typeface="Times New Roman"/>
              </a:rPr>
              <a:t>h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492310" y="4370679"/>
            <a:ext cx="453390" cy="2514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120">
                <a:solidFill>
                  <a:srgbClr val="72747C"/>
                </a:solidFill>
                <a:latin typeface="Times New Roman"/>
                <a:cs typeface="Times New Roman"/>
              </a:rPr>
              <a:t>sa</a:t>
            </a:r>
            <a:r>
              <a:rPr dirty="0" smtClean="0" sz="750" spc="-150">
                <a:solidFill>
                  <a:srgbClr val="72747C"/>
                </a:solidFill>
                <a:latin typeface="Times New Roman"/>
                <a:cs typeface="Times New Roman"/>
              </a:rPr>
              <a:t>u</a:t>
            </a:r>
            <a:r>
              <a:rPr dirty="0" smtClean="0" sz="750" spc="-70">
                <a:solidFill>
                  <a:srgbClr val="52505D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35">
                <a:solidFill>
                  <a:srgbClr val="72747C"/>
                </a:solidFill>
                <a:latin typeface="Times New Roman"/>
                <a:cs typeface="Times New Roman"/>
              </a:rPr>
              <a:t>lecf</a:t>
            </a:r>
            <a:r>
              <a:rPr dirty="0" smtClean="0" sz="750" spc="-45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0">
                <a:solidFill>
                  <a:srgbClr val="8C8C93"/>
                </a:solidFill>
                <a:latin typeface="Times New Roman"/>
                <a:cs typeface="Times New Roman"/>
              </a:rPr>
              <a:t>I</a:t>
            </a:r>
            <a:r>
              <a:rPr dirty="0" smtClean="0" sz="750" spc="-150">
                <a:solidFill>
                  <a:srgbClr val="606070"/>
                </a:solidFill>
                <a:latin typeface="Times New Roman"/>
                <a:cs typeface="Times New Roman"/>
              </a:rPr>
              <a:t>n</a:t>
            </a:r>
            <a:r>
              <a:rPr dirty="0" smtClean="0" sz="750" spc="-100">
                <a:solidFill>
                  <a:srgbClr val="606070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60">
                <a:solidFill>
                  <a:srgbClr val="72747C"/>
                </a:solidFill>
                <a:latin typeface="Times New Roman"/>
                <a:cs typeface="Times New Roman"/>
              </a:rPr>
              <a:t>cocon</a:t>
            </a:r>
            <a:r>
              <a:rPr dirty="0" smtClean="0" sz="750" spc="-105">
                <a:solidFill>
                  <a:srgbClr val="72747C"/>
                </a:solidFill>
                <a:latin typeface="Times New Roman"/>
                <a:cs typeface="Times New Roman"/>
              </a:rPr>
              <a:t>u</a:t>
            </a:r>
            <a:r>
              <a:rPr dirty="0" smtClean="0" sz="750" spc="-100">
                <a:solidFill>
                  <a:srgbClr val="52505D"/>
                </a:solidFill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dirty="0" smtClean="0" sz="750" spc="-120">
                <a:solidFill>
                  <a:srgbClr val="606070"/>
                </a:solidFill>
                <a:latin typeface="Times New Roman"/>
                <a:cs typeface="Times New Roman"/>
              </a:rPr>
              <a:t>oil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450079" y="5369204"/>
            <a:ext cx="954405" cy="24002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155">
                <a:solidFill>
                  <a:srgbClr val="3A3A3B"/>
                </a:solidFill>
                <a:latin typeface="Times New Roman"/>
                <a:cs typeface="Times New Roman"/>
              </a:rPr>
              <a:t>Turkey</a:t>
            </a:r>
            <a:r>
              <a:rPr dirty="0" smtClean="0" sz="750" spc="-55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50">
                <a:solidFill>
                  <a:srgbClr val="3A3A3B"/>
                </a:solidFill>
                <a:latin typeface="Times New Roman"/>
                <a:cs typeface="Times New Roman"/>
              </a:rPr>
              <a:t>Burger</a:t>
            </a:r>
            <a:r>
              <a:rPr dirty="0" smtClean="0" sz="750" spc="-70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25">
                <a:solidFill>
                  <a:srgbClr val="72747C"/>
                </a:solidFill>
                <a:latin typeface="Times New Roman"/>
                <a:cs typeface="Times New Roman"/>
              </a:rPr>
              <a:t>w</a:t>
            </a:r>
            <a:r>
              <a:rPr dirty="0" smtClean="0" sz="750" spc="-100">
                <a:solidFill>
                  <a:srgbClr val="8C8C93"/>
                </a:solidFill>
                <a:latin typeface="Times New Roman"/>
                <a:cs typeface="Times New Roman"/>
              </a:rPr>
              <a:t>i</a:t>
            </a:r>
            <a:r>
              <a:rPr dirty="0" smtClean="0" sz="750" spc="-165">
                <a:solidFill>
                  <a:srgbClr val="52505D"/>
                </a:solidFill>
                <a:latin typeface="Times New Roman"/>
                <a:cs typeface="Times New Roman"/>
              </a:rPr>
              <a:t>Jh</a:t>
            </a:r>
            <a:r>
              <a:rPr dirty="0" smtClean="0" sz="750" spc="-165">
                <a:solidFill>
                  <a:srgbClr val="52505D"/>
                </a:solidFill>
                <a:latin typeface="Times New Roman"/>
                <a:cs typeface="Times New Roman"/>
              </a:rPr>
              <a:t>  </a:t>
            </a:r>
            <a:r>
              <a:rPr dirty="0" smtClean="0" sz="750" spc="75">
                <a:solidFill>
                  <a:srgbClr val="52505D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35">
                <a:solidFill>
                  <a:srgbClr val="282A28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150">
                <a:solidFill>
                  <a:srgbClr val="282A28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229">
                <a:solidFill>
                  <a:srgbClr val="52505D"/>
                </a:solidFill>
                <a:latin typeface="Times New Roman"/>
                <a:cs typeface="Times New Roman"/>
              </a:rPr>
              <a:t>w</a:t>
            </a:r>
            <a:r>
              <a:rPr dirty="0" smtClean="0" sz="750" spc="-70">
                <a:solidFill>
                  <a:srgbClr val="52505D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0">
                <a:solidFill>
                  <a:srgbClr val="3A3A3B"/>
                </a:solidFill>
                <a:latin typeface="Times New Roman"/>
                <a:cs typeface="Times New Roman"/>
              </a:rPr>
              <a:t>vtg</a:t>
            </a:r>
            <a:r>
              <a:rPr dirty="0" smtClean="0" sz="750" spc="-100">
                <a:solidFill>
                  <a:srgbClr val="52505D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5">
                <a:solidFill>
                  <a:srgbClr val="3A3A3B"/>
                </a:solidFill>
                <a:latin typeface="Times New Roman"/>
                <a:cs typeface="Times New Roman"/>
              </a:rPr>
              <a:t>m</a:t>
            </a:r>
            <a:r>
              <a:rPr dirty="0" smtClean="0" sz="750" spc="-80">
                <a:solidFill>
                  <a:srgbClr val="606070"/>
                </a:solidFill>
                <a:latin typeface="Times New Roman"/>
                <a:cs typeface="Times New Roman"/>
              </a:rPr>
              <a:t>lith</a:t>
            </a:r>
            <a:endParaRPr sz="750">
              <a:latin typeface="Times New Roman"/>
              <a:cs typeface="Times New Roman"/>
            </a:endParaRPr>
          </a:p>
          <a:p>
            <a:pPr marL="12700">
              <a:lnSpc>
                <a:spcPts val="894"/>
              </a:lnSpc>
              <a:tabLst>
                <a:tab pos="535305" algn="l"/>
              </a:tabLst>
            </a:pPr>
            <a:r>
              <a:rPr dirty="0" smtClean="0" sz="750" spc="-125">
                <a:solidFill>
                  <a:srgbClr val="8C8C93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150">
                <a:solidFill>
                  <a:srgbClr val="72747C"/>
                </a:solidFill>
                <a:latin typeface="Times New Roman"/>
                <a:cs typeface="Times New Roman"/>
              </a:rPr>
              <a:t>mall</a:t>
            </a:r>
            <a:r>
              <a:rPr dirty="0" smtClean="0" sz="750" spc="-85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00">
                <a:solidFill>
                  <a:srgbClr val="72747C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130">
                <a:solidFill>
                  <a:srgbClr val="72747C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70">
                <a:solidFill>
                  <a:srgbClr val="52505D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145">
                <a:solidFill>
                  <a:srgbClr val="72747C"/>
                </a:solidFill>
                <a:latin typeface="Times New Roman"/>
                <a:cs typeface="Times New Roman"/>
              </a:rPr>
              <a:t>ad</a:t>
            </a:r>
            <a:r>
              <a:rPr dirty="0" smtClean="0" sz="750" spc="-145">
                <a:solidFill>
                  <a:srgbClr val="72747C"/>
                </a:solidFill>
                <a:latin typeface="Times New Roman"/>
                <a:cs typeface="Times New Roman"/>
              </a:rPr>
              <a:t>	</a:t>
            </a:r>
            <a:r>
              <a:rPr dirty="0" smtClean="0" sz="750" spc="-150">
                <a:solidFill>
                  <a:srgbClr val="72747C"/>
                </a:solidFill>
                <a:latin typeface="Times New Roman"/>
                <a:cs typeface="Times New Roman"/>
              </a:rPr>
              <a:t>guacamole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492310" y="5380735"/>
            <a:ext cx="469265" cy="2286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ts val="860"/>
              </a:lnSpc>
            </a:pPr>
            <a:r>
              <a:rPr dirty="0" smtClean="0" sz="750" spc="-225">
                <a:solidFill>
                  <a:srgbClr val="3A3A3B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45">
                <a:solidFill>
                  <a:srgbClr val="3A3A3B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130">
                <a:solidFill>
                  <a:srgbClr val="52505D"/>
                </a:solidFill>
                <a:latin typeface="Times New Roman"/>
                <a:cs typeface="Times New Roman"/>
              </a:rPr>
              <a:t>i</a:t>
            </a:r>
            <a:r>
              <a:rPr dirty="0" smtClean="0" sz="750" spc="-140">
                <a:solidFill>
                  <a:srgbClr val="3A3A3B"/>
                </a:solidFill>
                <a:latin typeface="Times New Roman"/>
                <a:cs typeface="Times New Roman"/>
              </a:rPr>
              <a:t>cken</a:t>
            </a:r>
            <a:r>
              <a:rPr dirty="0" smtClean="0" sz="750" spc="-90">
                <a:solidFill>
                  <a:srgbClr val="3A3A3B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40">
                <a:solidFill>
                  <a:srgbClr val="3A3A3B"/>
                </a:solidFill>
                <a:latin typeface="Times New Roman"/>
                <a:cs typeface="Times New Roman"/>
              </a:rPr>
              <a:t>vege</a:t>
            </a:r>
            <a:r>
              <a:rPr dirty="0" smtClean="0" sz="750" spc="-55">
                <a:solidFill>
                  <a:srgbClr val="3A3A3B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80">
                <a:solidFill>
                  <a:srgbClr val="52505D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180">
                <a:solidFill>
                  <a:srgbClr val="282A28"/>
                </a:solidFill>
                <a:latin typeface="Times New Roman"/>
                <a:cs typeface="Times New Roman"/>
              </a:rPr>
              <a:t>b</a:t>
            </a:r>
            <a:r>
              <a:rPr dirty="0" smtClean="0" sz="750" spc="-95">
                <a:solidFill>
                  <a:srgbClr val="282A28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40">
                <a:solidFill>
                  <a:srgbClr val="52505D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-25">
                <a:solidFill>
                  <a:srgbClr val="52505D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85">
                <a:solidFill>
                  <a:srgbClr val="3A3A3B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55">
                <a:solidFill>
                  <a:srgbClr val="3A3A3B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100">
                <a:solidFill>
                  <a:srgbClr val="52505D"/>
                </a:solidFill>
                <a:latin typeface="Times New Roman"/>
                <a:cs typeface="Times New Roman"/>
              </a:rPr>
              <a:t>i</a:t>
            </a:r>
            <a:r>
              <a:rPr dirty="0" smtClean="0" sz="750" spc="-229">
                <a:solidFill>
                  <a:srgbClr val="282A28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229">
                <a:solidFill>
                  <a:srgbClr val="606070"/>
                </a:solidFill>
                <a:latin typeface="Times New Roman"/>
                <a:cs typeface="Times New Roman"/>
              </a:rPr>
              <a:t>·</a:t>
            </a:r>
            <a:r>
              <a:rPr dirty="0" smtClean="0" sz="750" spc="-120">
                <a:solidFill>
                  <a:srgbClr val="282A28"/>
                </a:solidFill>
                <a:latin typeface="Times New Roman"/>
                <a:cs typeface="Times New Roman"/>
              </a:rPr>
              <a:t>fry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644249" y="538683"/>
            <a:ext cx="1720850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120">
                <a:solidFill>
                  <a:srgbClr val="1F6082"/>
                </a:solidFill>
                <a:latin typeface="Times New Roman"/>
                <a:cs typeface="Times New Roman"/>
              </a:rPr>
              <a:t>T</a:t>
            </a:r>
            <a:r>
              <a:rPr dirty="0" smtClean="0" sz="650" spc="-70">
                <a:solidFill>
                  <a:srgbClr val="8C8C93"/>
                </a:solidFill>
                <a:latin typeface="Times New Roman"/>
                <a:cs typeface="Times New Roman"/>
              </a:rPr>
              <a:t>y</a:t>
            </a:r>
            <a:r>
              <a:rPr dirty="0" smtClean="0" sz="650" spc="-35">
                <a:solidFill>
                  <a:srgbClr val="895B8E"/>
                </a:solidFill>
                <a:latin typeface="Times New Roman"/>
                <a:cs typeface="Times New Roman"/>
              </a:rPr>
              <a:t>pe</a:t>
            </a:r>
            <a:r>
              <a:rPr dirty="0" smtClean="0" sz="650" spc="5">
                <a:solidFill>
                  <a:srgbClr val="895B8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45">
                <a:solidFill>
                  <a:srgbClr val="72747C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-15">
                <a:solidFill>
                  <a:srgbClr val="4B7C9E"/>
                </a:solidFill>
                <a:latin typeface="Times New Roman"/>
                <a:cs typeface="Times New Roman"/>
              </a:rPr>
              <a:t>d</a:t>
            </a:r>
            <a:r>
              <a:rPr dirty="0" smtClean="0" sz="650" spc="-100">
                <a:solidFill>
                  <a:srgbClr val="7CACCD"/>
                </a:solidFill>
                <a:latin typeface="Times New Roman"/>
                <a:cs typeface="Times New Roman"/>
              </a:rPr>
              <a:t>i</a:t>
            </a:r>
            <a:r>
              <a:rPr dirty="0" smtClean="0" sz="650" spc="-35">
                <a:solidFill>
                  <a:srgbClr val="72747C"/>
                </a:solidFill>
                <a:latin typeface="Times New Roman"/>
                <a:cs typeface="Times New Roman"/>
              </a:rPr>
              <a:t>a</a:t>
            </a:r>
            <a:r>
              <a:rPr dirty="0" smtClean="0" sz="650" spc="-40">
                <a:solidFill>
                  <a:srgbClr val="8C8C93"/>
                </a:solidFill>
                <a:latin typeface="Times New Roman"/>
                <a:cs typeface="Times New Roman"/>
              </a:rPr>
              <a:t>b</a:t>
            </a:r>
            <a:r>
              <a:rPr dirty="0" smtClean="0" sz="650" spc="-5">
                <a:solidFill>
                  <a:srgbClr val="52505D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10">
                <a:solidFill>
                  <a:srgbClr val="997756"/>
                </a:solidFill>
                <a:latin typeface="Times New Roman"/>
                <a:cs typeface="Times New Roman"/>
              </a:rPr>
              <a:t>t</a:t>
            </a:r>
            <a:r>
              <a:rPr dirty="0" smtClean="0" sz="650" spc="-35">
                <a:solidFill>
                  <a:srgbClr val="52505D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0">
                <a:solidFill>
                  <a:srgbClr val="72747C"/>
                </a:solidFill>
                <a:latin typeface="Times New Roman"/>
                <a:cs typeface="Times New Roman"/>
              </a:rPr>
              <a:t>s</a:t>
            </a:r>
            <a:r>
              <a:rPr dirty="0" smtClean="0" sz="650" spc="-7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60">
                <a:solidFill>
                  <a:srgbClr val="AC937E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95">
                <a:solidFill>
                  <a:srgbClr val="BAA899"/>
                </a:solidFill>
                <a:latin typeface="Times New Roman"/>
                <a:cs typeface="Times New Roman"/>
              </a:rPr>
              <a:t>..</a:t>
            </a:r>
            <a:r>
              <a:rPr dirty="0" smtClean="0" sz="650" spc="-65">
                <a:solidFill>
                  <a:srgbClr val="72747C"/>
                </a:solidFill>
                <a:latin typeface="Times New Roman"/>
                <a:cs typeface="Times New Roman"/>
              </a:rPr>
              <a:t>c</a:t>
            </a:r>
            <a:r>
              <a:rPr dirty="0" smtClean="0" sz="650" spc="-45">
                <a:solidFill>
                  <a:srgbClr val="4B7C9E"/>
                </a:solidFill>
                <a:latin typeface="Times New Roman"/>
                <a:cs typeface="Times New Roman"/>
              </a:rPr>
              <a:t>u</a:t>
            </a:r>
            <a:r>
              <a:rPr dirty="0" smtClean="0" sz="650" spc="-50">
                <a:solidFill>
                  <a:srgbClr val="6B90A3"/>
                </a:solidFill>
                <a:latin typeface="Times New Roman"/>
                <a:cs typeface="Times New Roman"/>
              </a:rPr>
              <a:t>r</a:t>
            </a:r>
            <a:r>
              <a:rPr dirty="0" smtClean="0" sz="650" spc="-65">
                <a:solidFill>
                  <a:srgbClr val="72747C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0">
                <a:solidFill>
                  <a:srgbClr val="A8A8AA"/>
                </a:solidFill>
                <a:latin typeface="Times New Roman"/>
                <a:cs typeface="Times New Roman"/>
              </a:rPr>
              <a:t>o</a:t>
            </a:r>
            <a:r>
              <a:rPr dirty="0" smtClean="0" sz="650" spc="0">
                <a:solidFill>
                  <a:srgbClr val="A8A8AA"/>
                </a:solidFill>
                <a:latin typeface="Times New Roman"/>
                <a:cs typeface="Times New Roman"/>
              </a:rPr>
              <a:t>  </a:t>
            </a:r>
            <a:r>
              <a:rPr dirty="0" smtClean="0" sz="650" spc="45">
                <a:solidFill>
                  <a:srgbClr val="A8A8AA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5">
                <a:solidFill>
                  <a:srgbClr val="72747C"/>
                </a:solidFill>
                <a:latin typeface="Arial"/>
                <a:cs typeface="Arial"/>
              </a:rPr>
              <a:t>X</a:t>
            </a:r>
            <a:r>
              <a:rPr dirty="0" smtClean="0" sz="500" spc="5">
                <a:solidFill>
                  <a:srgbClr val="72747C"/>
                </a:solidFill>
                <a:latin typeface="Arial"/>
                <a:cs typeface="Arial"/>
              </a:rPr>
              <a:t>      </a:t>
            </a:r>
            <a:r>
              <a:rPr dirty="0" smtClean="0" sz="1000" spc="-140">
                <a:solidFill>
                  <a:srgbClr val="72747C"/>
                </a:solidFill>
                <a:latin typeface="Arial"/>
                <a:cs typeface="Arial"/>
              </a:rPr>
              <a:t>D</a:t>
            </a:r>
            <a:r>
              <a:rPr dirty="0" smtClean="0" sz="1000" spc="-114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650" spc="-100">
                <a:solidFill>
                  <a:srgbClr val="8C8C93"/>
                </a:solidFill>
                <a:latin typeface="Times New Roman"/>
                <a:cs typeface="Times New Roman"/>
              </a:rPr>
              <a:t>T</a:t>
            </a:r>
            <a:r>
              <a:rPr dirty="0" smtClean="0" sz="650" spc="-90">
                <a:solidFill>
                  <a:srgbClr val="8C8C93"/>
                </a:solidFill>
                <a:latin typeface="Times New Roman"/>
                <a:cs typeface="Times New Roman"/>
              </a:rPr>
              <a:t>h</a:t>
            </a:r>
            <a:r>
              <a:rPr dirty="0" smtClean="0" sz="650" spc="5">
                <a:solidFill>
                  <a:srgbClr val="72747C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3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50">
                <a:solidFill>
                  <a:srgbClr val="72747C"/>
                </a:solidFill>
                <a:latin typeface="Times New Roman"/>
                <a:cs typeface="Times New Roman"/>
              </a:rPr>
              <a:t>Diabetes</a:t>
            </a:r>
            <a:r>
              <a:rPr dirty="0" smtClean="0" sz="650" spc="-5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50">
                <a:solidFill>
                  <a:srgbClr val="72747C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50">
                <a:solidFill>
                  <a:srgbClr val="8C8C93"/>
                </a:solidFill>
                <a:latin typeface="Times New Roman"/>
                <a:cs typeface="Times New Roman"/>
              </a:rPr>
              <a:t>d</a:t>
            </a:r>
            <a:r>
              <a:rPr dirty="0" smtClean="0" sz="650" spc="-30">
                <a:solidFill>
                  <a:srgbClr val="8C8C93"/>
                </a:solidFill>
                <a:latin typeface="Times New Roman"/>
                <a:cs typeface="Times New Roman"/>
              </a:rPr>
              <a:t>u</a:t>
            </a:r>
            <a:r>
              <a:rPr dirty="0" smtClean="0" sz="650" spc="-60">
                <a:solidFill>
                  <a:srgbClr val="72747C"/>
                </a:solidFill>
                <a:latin typeface="Times New Roman"/>
                <a:cs typeface="Times New Roman"/>
              </a:rPr>
              <a:t>c</a:t>
            </a:r>
            <a:r>
              <a:rPr dirty="0" smtClean="0" sz="650" spc="-40">
                <a:solidFill>
                  <a:srgbClr val="72747C"/>
                </a:solidFill>
                <a:latin typeface="Times New Roman"/>
                <a:cs typeface="Times New Roman"/>
              </a:rPr>
              <a:t>a</a:t>
            </a:r>
            <a:r>
              <a:rPr dirty="0" smtClean="0" sz="650" spc="-45">
                <a:solidFill>
                  <a:srgbClr val="8C8C93"/>
                </a:solidFill>
                <a:latin typeface="Times New Roman"/>
                <a:cs typeface="Times New Roman"/>
              </a:rPr>
              <a:t>tion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768586" y="1647748"/>
            <a:ext cx="2465705" cy="581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-160">
                <a:solidFill>
                  <a:srgbClr val="3A3A3B"/>
                </a:solidFill>
                <a:latin typeface="Arial"/>
                <a:cs typeface="Arial"/>
              </a:rPr>
              <a:t>Type</a:t>
            </a:r>
            <a:r>
              <a:rPr dirty="0" smtClean="0" sz="1800" spc="160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1800" spc="-110">
                <a:solidFill>
                  <a:srgbClr val="3A3A3B"/>
                </a:solidFill>
                <a:latin typeface="Arial"/>
                <a:cs typeface="Arial"/>
              </a:rPr>
              <a:t>1</a:t>
            </a:r>
            <a:r>
              <a:rPr dirty="0" smtClean="0" sz="1800" spc="-185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1800" spc="-120">
                <a:solidFill>
                  <a:srgbClr val="3A3A3B"/>
                </a:solidFill>
                <a:latin typeface="Arial"/>
                <a:cs typeface="Arial"/>
              </a:rPr>
              <a:t>diabetes</a:t>
            </a:r>
            <a:r>
              <a:rPr dirty="0" smtClean="0" sz="1800" spc="145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1800" spc="-35">
                <a:solidFill>
                  <a:srgbClr val="3A3A3B"/>
                </a:solidFill>
                <a:latin typeface="Arial"/>
                <a:cs typeface="Arial"/>
              </a:rPr>
              <a:t>.</a:t>
            </a:r>
            <a:r>
              <a:rPr dirty="0" smtClean="0" sz="1800" spc="-80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1800" spc="45">
                <a:solidFill>
                  <a:srgbClr val="52505D"/>
                </a:solidFill>
                <a:latin typeface="Arial"/>
                <a:cs typeface="Arial"/>
              </a:rPr>
              <a:t>.</a:t>
            </a:r>
            <a:r>
              <a:rPr dirty="0" smtClean="0" sz="1800" spc="-18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1800" spc="45">
                <a:solidFill>
                  <a:srgbClr val="3A3A3B"/>
                </a:solidFill>
                <a:latin typeface="Arial"/>
                <a:cs typeface="Arial"/>
              </a:rPr>
              <a:t>.</a:t>
            </a:r>
            <a:r>
              <a:rPr dirty="0" smtClean="0" sz="1800" spc="-215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1800" spc="-120">
                <a:solidFill>
                  <a:srgbClr val="3A3A3B"/>
                </a:solidFill>
                <a:latin typeface="Arial"/>
                <a:cs typeface="Arial"/>
              </a:rPr>
              <a:t>cured?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1200"/>
              </a:lnSpc>
              <a:spcBef>
                <a:spcPts val="45"/>
              </a:spcBef>
            </a:pPr>
            <a:endParaRPr sz="1200"/>
          </a:p>
          <a:p>
            <a:pPr marL="15875">
              <a:lnSpc>
                <a:spcPct val="100000"/>
              </a:lnSpc>
            </a:pPr>
            <a:r>
              <a:rPr dirty="0" smtClean="0" sz="700" spc="-55">
                <a:solidFill>
                  <a:srgbClr val="997756"/>
                </a:solidFill>
                <a:latin typeface="Times New Roman"/>
                <a:cs typeface="Times New Roman"/>
              </a:rPr>
              <a:t>By</a:t>
            </a:r>
            <a:r>
              <a:rPr dirty="0" smtClean="0" sz="700" spc="25">
                <a:solidFill>
                  <a:srgbClr val="997756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40">
                <a:solidFill>
                  <a:srgbClr val="997756"/>
                </a:solidFill>
                <a:latin typeface="Arial"/>
                <a:cs typeface="Arial"/>
              </a:rPr>
              <a:t>D</a:t>
            </a:r>
            <a:r>
              <a:rPr dirty="0" smtClean="0" sz="700" spc="-135">
                <a:solidFill>
                  <a:srgbClr val="997756"/>
                </a:solidFill>
                <a:latin typeface="Arial"/>
                <a:cs typeface="Arial"/>
              </a:rPr>
              <a:t>r</a:t>
            </a:r>
            <a:r>
              <a:rPr dirty="0" smtClean="0" sz="700" spc="175">
                <a:solidFill>
                  <a:srgbClr val="AC937E"/>
                </a:solidFill>
                <a:latin typeface="Arial"/>
                <a:cs typeface="Arial"/>
              </a:rPr>
              <a:t>.</a:t>
            </a:r>
            <a:r>
              <a:rPr dirty="0" smtClean="0" sz="700" spc="-40">
                <a:solidFill>
                  <a:srgbClr val="997756"/>
                </a:solidFill>
                <a:latin typeface="Arial"/>
                <a:cs typeface="Arial"/>
              </a:rPr>
              <a:t>Davis</a:t>
            </a:r>
            <a:r>
              <a:rPr dirty="0" smtClean="0" sz="700" spc="-25">
                <a:solidFill>
                  <a:srgbClr val="997756"/>
                </a:solidFill>
                <a:latin typeface="Arial"/>
                <a:cs typeface="Arial"/>
              </a:rPr>
              <a:t> </a:t>
            </a:r>
            <a:r>
              <a:rPr dirty="0" smtClean="0" sz="900" spc="60">
                <a:solidFill>
                  <a:srgbClr val="AC937E"/>
                </a:solidFill>
                <a:latin typeface="Arial"/>
                <a:cs typeface="Arial"/>
              </a:rPr>
              <a:t>I</a:t>
            </a:r>
            <a:r>
              <a:rPr dirty="0" smtClean="0" sz="700" spc="-40">
                <a:solidFill>
                  <a:srgbClr val="997756"/>
                </a:solidFill>
                <a:latin typeface="Times New Roman"/>
                <a:cs typeface="Times New Roman"/>
              </a:rPr>
              <a:t>April</a:t>
            </a:r>
            <a:r>
              <a:rPr dirty="0" smtClean="0" sz="700" spc="65">
                <a:solidFill>
                  <a:srgbClr val="997756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40">
                <a:solidFill>
                  <a:srgbClr val="AC937E"/>
                </a:solidFill>
                <a:latin typeface="Times New Roman"/>
                <a:cs typeface="Times New Roman"/>
              </a:rPr>
              <a:t>1</a:t>
            </a:r>
            <a:r>
              <a:rPr dirty="0" smtClean="0" sz="700" spc="-10">
                <a:solidFill>
                  <a:srgbClr val="997756"/>
                </a:solidFill>
                <a:latin typeface="Times New Roman"/>
                <a:cs typeface="Times New Roman"/>
              </a:rPr>
              <a:t>9</a:t>
            </a:r>
            <a:r>
              <a:rPr dirty="0" smtClean="0" sz="700" spc="15">
                <a:solidFill>
                  <a:srgbClr val="AC937E"/>
                </a:solidFill>
                <a:latin typeface="Times New Roman"/>
                <a:cs typeface="Times New Roman"/>
              </a:rPr>
              <a:t>,</a:t>
            </a:r>
            <a:r>
              <a:rPr dirty="0" smtClean="0" sz="700" spc="-2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5">
                <a:solidFill>
                  <a:srgbClr val="997756"/>
                </a:solidFill>
                <a:latin typeface="Times New Roman"/>
                <a:cs typeface="Times New Roman"/>
              </a:rPr>
              <a:t>2013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772243" y="2387498"/>
            <a:ext cx="3521710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-70">
                <a:solidFill>
                  <a:srgbClr val="52505D"/>
                </a:solidFill>
                <a:latin typeface="Arial"/>
                <a:cs typeface="Arial"/>
              </a:rPr>
              <a:t>Carr</a:t>
            </a:r>
            <a:r>
              <a:rPr dirty="0" smtClean="0" sz="900" spc="-90">
                <a:solidFill>
                  <a:srgbClr val="52505D"/>
                </a:solidFill>
                <a:latin typeface="Arial"/>
                <a:cs typeface="Arial"/>
              </a:rPr>
              <a:t>i</a:t>
            </a:r>
            <a:r>
              <a:rPr dirty="0" smtClean="0" sz="900" spc="-40">
                <a:solidFill>
                  <a:srgbClr val="3A3A3B"/>
                </a:solidFill>
                <a:latin typeface="Arial"/>
                <a:cs typeface="Arial"/>
              </a:rPr>
              <a:t>e</a:t>
            </a:r>
            <a:r>
              <a:rPr dirty="0" smtClean="0" sz="900" spc="-50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900" spc="-65">
                <a:solidFill>
                  <a:srgbClr val="52505D"/>
                </a:solidFill>
                <a:latin typeface="Arial"/>
                <a:cs typeface="Arial"/>
              </a:rPr>
              <a:t>p</a:t>
            </a:r>
            <a:r>
              <a:rPr dirty="0" smtClean="0" sz="900" spc="-105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80">
                <a:solidFill>
                  <a:srgbClr val="3A3A3B"/>
                </a:solidFill>
                <a:latin typeface="Arial"/>
                <a:cs typeface="Arial"/>
              </a:rPr>
              <a:t>s</a:t>
            </a:r>
            <a:r>
              <a:rPr dirty="0" smtClean="0" sz="900" spc="-75">
                <a:solidFill>
                  <a:srgbClr val="52505D"/>
                </a:solidFill>
                <a:latin typeface="Arial"/>
                <a:cs typeface="Arial"/>
              </a:rPr>
              <a:t>ted</a:t>
            </a:r>
            <a:r>
              <a:rPr dirty="0" smtClean="0" sz="900" spc="-6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>
                <a:solidFill>
                  <a:srgbClr val="52505D"/>
                </a:solidFill>
                <a:latin typeface="Arial"/>
                <a:cs typeface="Arial"/>
              </a:rPr>
              <a:t>th</a:t>
            </a:r>
            <a:r>
              <a:rPr dirty="0" smtClean="0" sz="900" spc="-60">
                <a:solidFill>
                  <a:srgbClr val="3A3A3B"/>
                </a:solidFill>
                <a:latin typeface="Arial"/>
                <a:cs typeface="Arial"/>
              </a:rPr>
              <a:t>i</a:t>
            </a:r>
            <a:r>
              <a:rPr dirty="0" smtClean="0" sz="900" spc="-25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13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>
                <a:solidFill>
                  <a:srgbClr val="8C8C93"/>
                </a:solidFill>
                <a:latin typeface="Arial"/>
                <a:cs typeface="Arial"/>
              </a:rPr>
              <a:t>w</a:t>
            </a:r>
            <a:r>
              <a:rPr dirty="0" smtClean="0" sz="900" spc="-70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100">
                <a:solidFill>
                  <a:srgbClr val="3A3A3B"/>
                </a:solidFill>
                <a:latin typeface="Arial"/>
                <a:cs typeface="Arial"/>
              </a:rPr>
              <a:t>n</a:t>
            </a:r>
            <a:r>
              <a:rPr dirty="0" smtClean="0" sz="900" spc="-70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-70">
                <a:solidFill>
                  <a:srgbClr val="3A3A3B"/>
                </a:solidFill>
                <a:latin typeface="Arial"/>
                <a:cs typeface="Arial"/>
              </a:rPr>
              <a:t>e</a:t>
            </a:r>
            <a:r>
              <a:rPr dirty="0" smtClean="0" sz="900" spc="-60">
                <a:solidFill>
                  <a:srgbClr val="52505D"/>
                </a:solidFill>
                <a:latin typeface="Arial"/>
                <a:cs typeface="Arial"/>
              </a:rPr>
              <a:t>rfu</a:t>
            </a:r>
            <a:r>
              <a:rPr dirty="0" smtClean="0" sz="900" spc="-40">
                <a:solidFill>
                  <a:srgbClr val="49697C"/>
                </a:solidFill>
                <a:latin typeface="Arial"/>
                <a:cs typeface="Arial"/>
              </a:rPr>
              <a:t>lly</a:t>
            </a:r>
            <a:r>
              <a:rPr dirty="0" smtClean="0" sz="900" spc="-120">
                <a:solidFill>
                  <a:srgbClr val="49697C"/>
                </a:solidFill>
                <a:latin typeface="Arial"/>
                <a:cs typeface="Arial"/>
              </a:rPr>
              <a:t> </a:t>
            </a:r>
            <a:r>
              <a:rPr dirty="0" smtClean="0" sz="900" spc="-80">
                <a:solidFill>
                  <a:srgbClr val="52505D"/>
                </a:solidFill>
                <a:latin typeface="Arial"/>
                <a:cs typeface="Arial"/>
              </a:rPr>
              <a:t>though</a:t>
            </a:r>
            <a:r>
              <a:rPr dirty="0" smtClean="0" sz="900" spc="-5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15">
                <a:solidFill>
                  <a:srgbClr val="3A3A3B"/>
                </a:solidFill>
                <a:latin typeface="Arial"/>
                <a:cs typeface="Arial"/>
              </a:rPr>
              <a:t>-</a:t>
            </a:r>
            <a:r>
              <a:rPr dirty="0" smtClean="0" sz="900" spc="-85">
                <a:solidFill>
                  <a:srgbClr val="52505D"/>
                </a:solidFill>
                <a:latin typeface="Arial"/>
                <a:cs typeface="Arial"/>
              </a:rPr>
              <a:t>provo</a:t>
            </a:r>
            <a:r>
              <a:rPr dirty="0" smtClean="0" sz="900" spc="-25">
                <a:solidFill>
                  <a:srgbClr val="52505D"/>
                </a:solidFill>
                <a:latin typeface="Arial"/>
                <a:cs typeface="Arial"/>
              </a:rPr>
              <a:t>k</a:t>
            </a:r>
            <a:r>
              <a:rPr dirty="0" smtClean="0" sz="900" spc="-35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85">
                <a:solidFill>
                  <a:srgbClr val="52505D"/>
                </a:solidFill>
                <a:latin typeface="Arial"/>
                <a:cs typeface="Arial"/>
              </a:rPr>
              <a:t>ng</a:t>
            </a:r>
            <a:r>
              <a:rPr dirty="0" smtClean="0" sz="900" spc="-7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5">
                <a:solidFill>
                  <a:srgbClr val="52505D"/>
                </a:solidFill>
                <a:latin typeface="Arial"/>
                <a:cs typeface="Arial"/>
              </a:rPr>
              <a:t>comme</a:t>
            </a:r>
            <a:r>
              <a:rPr dirty="0" smtClean="0" sz="900" spc="-100">
                <a:solidFill>
                  <a:srgbClr val="52505D"/>
                </a:solidFill>
                <a:latin typeface="Arial"/>
                <a:cs typeface="Arial"/>
              </a:rPr>
              <a:t>n</a:t>
            </a:r>
            <a:r>
              <a:rPr dirty="0" smtClean="0" sz="900" spc="-5">
                <a:solidFill>
                  <a:srgbClr val="3B597E"/>
                </a:solidFill>
                <a:latin typeface="Arial"/>
                <a:cs typeface="Arial"/>
              </a:rPr>
              <a:t>t</a:t>
            </a:r>
            <a:r>
              <a:rPr dirty="0" smtClean="0" sz="900" spc="-40">
                <a:solidFill>
                  <a:srgbClr val="3B597E"/>
                </a:solidFill>
                <a:latin typeface="Arial"/>
                <a:cs typeface="Arial"/>
              </a:rPr>
              <a:t> </a:t>
            </a:r>
            <a:r>
              <a:rPr dirty="0" smtClean="0" sz="900" spc="-90">
                <a:solidFill>
                  <a:srgbClr val="52505D"/>
                </a:solidFill>
                <a:latin typeface="Arial"/>
                <a:cs typeface="Arial"/>
              </a:rPr>
              <a:t>about</a:t>
            </a:r>
            <a:r>
              <a:rPr dirty="0" smtClean="0" sz="900" spc="2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>
                <a:solidFill>
                  <a:srgbClr val="606070"/>
                </a:solidFill>
                <a:latin typeface="Arial"/>
                <a:cs typeface="Arial"/>
              </a:rPr>
              <a:t>her</a:t>
            </a:r>
            <a:r>
              <a:rPr dirty="0" smtClean="0" sz="900" spc="-60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75">
                <a:solidFill>
                  <a:srgbClr val="52505D"/>
                </a:solidFill>
                <a:latin typeface="Arial"/>
                <a:cs typeface="Arial"/>
              </a:rPr>
              <a:t>diab</a:t>
            </a:r>
            <a:r>
              <a:rPr dirty="0" smtClean="0" sz="900" spc="-100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10">
                <a:solidFill>
                  <a:srgbClr val="72747C"/>
                </a:solidFill>
                <a:latin typeface="Arial"/>
                <a:cs typeface="Arial"/>
              </a:rPr>
              <a:t>t</a:t>
            </a:r>
            <a:r>
              <a:rPr dirty="0" smtClean="0" sz="900" spc="-50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80">
                <a:solidFill>
                  <a:srgbClr val="52505D"/>
                </a:solidFill>
                <a:latin typeface="Arial"/>
                <a:cs typeface="Arial"/>
              </a:rPr>
              <a:t>c</a:t>
            </a:r>
            <a:r>
              <a:rPr dirty="0" smtClean="0" sz="900" spc="-2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>
                <a:solidFill>
                  <a:srgbClr val="52505D"/>
                </a:solidFill>
                <a:latin typeface="Arial"/>
                <a:cs typeface="Arial"/>
              </a:rPr>
              <a:t>so</a:t>
            </a:r>
            <a:r>
              <a:rPr dirty="0" smtClean="0" sz="900" spc="-70">
                <a:solidFill>
                  <a:srgbClr val="52505D"/>
                </a:solidFill>
                <a:latin typeface="Arial"/>
                <a:cs typeface="Arial"/>
              </a:rPr>
              <a:t>n</a:t>
            </a:r>
            <a:r>
              <a:rPr dirty="0" smtClean="0" sz="900" spc="60">
                <a:solidFill>
                  <a:srgbClr val="72747C"/>
                </a:solidFill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764929" y="2689204"/>
            <a:ext cx="3886200" cy="1021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6985">
              <a:lnSpc>
                <a:spcPct val="122700"/>
              </a:lnSpc>
            </a:pPr>
            <a:r>
              <a:rPr dirty="0" smtClean="0" sz="900" spc="-114" i="1">
                <a:solidFill>
                  <a:srgbClr val="606070"/>
                </a:solidFill>
                <a:latin typeface="Arial"/>
                <a:cs typeface="Arial"/>
              </a:rPr>
              <a:t>My</a:t>
            </a:r>
            <a:r>
              <a:rPr dirty="0" smtClean="0" sz="900" spc="4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55" i="1">
                <a:solidFill>
                  <a:srgbClr val="72747C"/>
                </a:solidFill>
                <a:latin typeface="Arial"/>
                <a:cs typeface="Arial"/>
              </a:rPr>
              <a:t>1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3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606070"/>
                </a:solidFill>
                <a:latin typeface="Arial"/>
                <a:cs typeface="Arial"/>
              </a:rPr>
              <a:t>yr</a:t>
            </a:r>
            <a:r>
              <a:rPr dirty="0" smtClean="0" sz="900" spc="-2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old</a:t>
            </a:r>
            <a:r>
              <a:rPr dirty="0" smtClean="0" sz="900" spc="-3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>
                <a:solidFill>
                  <a:srgbClr val="52505D"/>
                </a:solidFill>
                <a:latin typeface="Arial"/>
                <a:cs typeface="Arial"/>
              </a:rPr>
              <a:t>son</a:t>
            </a:r>
            <a:r>
              <a:rPr dirty="0" smtClean="0" sz="900" spc="-4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05">
                <a:solidFill>
                  <a:srgbClr val="606070"/>
                </a:solidFill>
                <a:latin typeface="Arial"/>
                <a:cs typeface="Arial"/>
              </a:rPr>
              <a:t>was</a:t>
            </a:r>
            <a:r>
              <a:rPr dirty="0" smtClean="0" sz="900" spc="-25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diagnosed</a:t>
            </a:r>
            <a:r>
              <a:rPr dirty="0" smtClean="0" sz="900" spc="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80" i="1">
                <a:solidFill>
                  <a:srgbClr val="72747C"/>
                </a:solidFill>
                <a:latin typeface="Arial"/>
                <a:cs typeface="Arial"/>
              </a:rPr>
              <a:t>v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er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40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11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20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ear</a:t>
            </a:r>
            <a:r>
              <a:rPr dirty="0" smtClean="0" sz="900" spc="-2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ago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6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th</a:t>
            </a:r>
            <a:r>
              <a:rPr dirty="0" smtClean="0" sz="900" spc="1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240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80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pe</a:t>
            </a:r>
            <a:r>
              <a:rPr dirty="0" smtClean="0" sz="900" spc="7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40" i="1">
                <a:solidFill>
                  <a:srgbClr val="606070"/>
                </a:solidFill>
                <a:latin typeface="Arial"/>
                <a:cs typeface="Arial"/>
              </a:rPr>
              <a:t>1</a:t>
            </a:r>
            <a:r>
              <a:rPr dirty="0" smtClean="0" sz="900" spc="-80" i="1">
                <a:solidFill>
                  <a:srgbClr val="606070"/>
                </a:solidFill>
                <a:latin typeface="Arial"/>
                <a:cs typeface="Arial"/>
              </a:rPr>
              <a:t>[diabetes}.</a:t>
            </a:r>
            <a:r>
              <a:rPr dirty="0" smtClean="0" sz="900" spc="6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Before</a:t>
            </a:r>
            <a:r>
              <a:rPr dirty="0" smtClean="0" sz="900" spc="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his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diagno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3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50" i="1">
                <a:solidFill>
                  <a:srgbClr val="8C8C93"/>
                </a:solidFill>
                <a:latin typeface="Arial"/>
                <a:cs typeface="Arial"/>
              </a:rPr>
              <a:t>,</a:t>
            </a:r>
            <a:r>
              <a:rPr dirty="0" smtClean="0" sz="900" spc="-25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30" i="1">
                <a:solidFill>
                  <a:srgbClr val="52505D"/>
                </a:solidFill>
                <a:latin typeface="Arial"/>
                <a:cs typeface="Arial"/>
              </a:rPr>
              <a:t>I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10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85">
                <a:solidFill>
                  <a:srgbClr val="52505D"/>
                </a:solidFill>
                <a:latin typeface="Arial"/>
                <a:cs typeface="Arial"/>
              </a:rPr>
              <a:t>as</a:t>
            </a:r>
            <a:r>
              <a:rPr dirty="0" smtClean="0" sz="900" spc="-3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10" i="1">
                <a:solidFill>
                  <a:srgbClr val="72747C"/>
                </a:solidFill>
                <a:latin typeface="Arial"/>
                <a:cs typeface="Arial"/>
              </a:rPr>
              <a:t>v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ery</a:t>
            </a:r>
            <a:r>
              <a:rPr dirty="0" smtClean="0" sz="900" spc="1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957780"/>
                </a:solidFill>
                <a:latin typeface="Arial"/>
                <a:cs typeface="Arial"/>
              </a:rPr>
              <a:t>'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green</a:t>
            </a:r>
            <a:r>
              <a:rPr dirty="0" smtClean="0" sz="900" spc="-1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30" i="1">
                <a:solidFill>
                  <a:srgbClr val="A8A8AA"/>
                </a:solidFill>
                <a:latin typeface="Arial"/>
                <a:cs typeface="Arial"/>
              </a:rPr>
              <a:t>'</a:t>
            </a:r>
            <a:r>
              <a:rPr dirty="0" smtClean="0" sz="900" spc="-170" i="1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900" spc="625" i="1">
                <a:solidFill>
                  <a:srgbClr val="3A3A3B"/>
                </a:solidFill>
                <a:latin typeface="Arial"/>
                <a:cs typeface="Arial"/>
              </a:rPr>
              <a:t>-</a:t>
            </a:r>
            <a:r>
              <a:rPr dirty="0" smtClean="0" sz="900" spc="-170" i="1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bought</a:t>
            </a:r>
            <a:r>
              <a:rPr dirty="0" smtClean="0" sz="900" spc="-3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organic</a:t>
            </a:r>
            <a:r>
              <a:rPr dirty="0" smtClean="0" sz="900" spc="-2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food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5" i="1">
                <a:solidFill>
                  <a:srgbClr val="72747C"/>
                </a:solidFill>
                <a:latin typeface="Arial"/>
                <a:cs typeface="Arial"/>
              </a:rPr>
              <a:t>,</a:t>
            </a:r>
            <a:r>
              <a:rPr dirty="0" smtClean="0" sz="900" spc="-80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bought</a:t>
            </a:r>
            <a:r>
              <a:rPr dirty="0" smtClean="0" sz="900" spc="-3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meat</a:t>
            </a:r>
            <a:r>
              <a:rPr dirty="0" smtClean="0" sz="900" spc="-1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from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free-rang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5" i="1">
                <a:solidFill>
                  <a:srgbClr val="72747C"/>
                </a:solidFill>
                <a:latin typeface="Arial"/>
                <a:cs typeface="Arial"/>
              </a:rPr>
              <a:t>,</a:t>
            </a:r>
            <a:r>
              <a:rPr dirty="0" smtClean="0" sz="900" spc="-80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65">
                <a:solidFill>
                  <a:srgbClr val="52505D"/>
                </a:solidFill>
                <a:latin typeface="Arial"/>
                <a:cs typeface="Arial"/>
              </a:rPr>
              <a:t>gras</a:t>
            </a:r>
            <a:r>
              <a:rPr dirty="0" smtClean="0" sz="900" spc="-90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25">
                <a:solidFill>
                  <a:srgbClr val="3A3A3B"/>
                </a:solidFill>
                <a:latin typeface="Arial"/>
                <a:cs typeface="Arial"/>
              </a:rPr>
              <a:t>­</a:t>
            </a:r>
            <a:r>
              <a:rPr dirty="0" smtClean="0" sz="900" spc="-20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fed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606070"/>
                </a:solidFill>
                <a:latin typeface="Arial"/>
                <a:cs typeface="Arial"/>
              </a:rPr>
              <a:t>local</a:t>
            </a:r>
            <a:r>
              <a:rPr dirty="0" smtClean="0" sz="900" spc="-4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farm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50" i="1">
                <a:solidFill>
                  <a:srgbClr val="72747C"/>
                </a:solidFill>
                <a:latin typeface="Arial"/>
                <a:cs typeface="Arial"/>
              </a:rPr>
              <a:t>,</a:t>
            </a:r>
            <a:r>
              <a:rPr dirty="0" smtClean="0" sz="900" spc="-2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105" i="1">
                <a:solidFill>
                  <a:srgbClr val="52505D"/>
                </a:solidFill>
                <a:latin typeface="Arial"/>
                <a:cs typeface="Arial"/>
              </a:rPr>
              <a:t>c</a:t>
            </a:r>
            <a:r>
              <a:rPr dirty="0" smtClean="0" sz="900" spc="-5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eaned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45" i="1">
                <a:solidFill>
                  <a:srgbClr val="52505D"/>
                </a:solidFill>
                <a:latin typeface="Arial"/>
                <a:cs typeface="Arial"/>
              </a:rPr>
              <a:t>m</a:t>
            </a:r>
            <a:r>
              <a:rPr dirty="0" smtClean="0" sz="900" spc="-75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5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606070"/>
                </a:solidFill>
                <a:latin typeface="Arial"/>
                <a:cs typeface="Arial"/>
              </a:rPr>
              <a:t>house</a:t>
            </a:r>
            <a:r>
              <a:rPr dirty="0" smtClean="0" sz="900" spc="2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95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7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th</a:t>
            </a:r>
            <a:r>
              <a:rPr dirty="0" smtClean="0" sz="900" spc="-10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p</a:t>
            </a:r>
            <a:r>
              <a:rPr dirty="0" smtClean="0" sz="900" spc="-45" i="1">
                <a:solidFill>
                  <a:srgbClr val="72747C"/>
                </a:solidFill>
                <a:latin typeface="Arial"/>
                <a:cs typeface="Arial"/>
              </a:rPr>
              <a:t>r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oducts</a:t>
            </a:r>
            <a:r>
              <a:rPr dirty="0" smtClean="0" sz="900" spc="-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30" i="1">
                <a:solidFill>
                  <a:srgbClr val="606070"/>
                </a:solidFill>
                <a:latin typeface="Arial"/>
                <a:cs typeface="Arial"/>
              </a:rPr>
              <a:t>I</a:t>
            </a:r>
            <a:r>
              <a:rPr dirty="0" smtClean="0" sz="900" spc="-7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00" i="1">
                <a:solidFill>
                  <a:srgbClr val="606070"/>
                </a:solidFill>
                <a:latin typeface="Arial"/>
                <a:cs typeface="Arial"/>
              </a:rPr>
              <a:t>made</a:t>
            </a:r>
            <a:r>
              <a:rPr dirty="0" smtClean="0" sz="900" spc="-2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45" i="1">
                <a:solidFill>
                  <a:srgbClr val="52505D"/>
                </a:solidFill>
                <a:latin typeface="Arial"/>
                <a:cs typeface="Arial"/>
              </a:rPr>
              <a:t>m</a:t>
            </a:r>
            <a:r>
              <a:rPr dirty="0" smtClean="0" sz="900" spc="-50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self</a:t>
            </a:r>
            <a:r>
              <a:rPr dirty="0" smtClean="0" sz="900" spc="-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606070"/>
                </a:solidFill>
                <a:latin typeface="Arial"/>
                <a:cs typeface="Arial"/>
              </a:rPr>
              <a:t>from</a:t>
            </a:r>
            <a:r>
              <a:rPr dirty="0" smtClean="0" sz="900" spc="-9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50" i="1">
                <a:solidFill>
                  <a:srgbClr val="72747C"/>
                </a:solidFill>
                <a:latin typeface="Arial"/>
                <a:cs typeface="Arial"/>
              </a:rPr>
              <a:t>vi</a:t>
            </a:r>
            <a:r>
              <a:rPr dirty="0" smtClean="0" sz="900" spc="-105" i="1">
                <a:solidFill>
                  <a:srgbClr val="72747C"/>
                </a:solidFill>
                <a:latin typeface="Arial"/>
                <a:cs typeface="Arial"/>
              </a:rPr>
              <a:t>n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egar</a:t>
            </a:r>
            <a:r>
              <a:rPr dirty="0" smtClean="0" sz="900" spc="-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and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n</a:t>
            </a:r>
            <a:r>
              <a:rPr dirty="0" smtClean="0" sz="900" spc="-100" i="1">
                <a:solidFill>
                  <a:srgbClr val="3A3A3B"/>
                </a:solidFill>
                <a:latin typeface="Arial"/>
                <a:cs typeface="Arial"/>
              </a:rPr>
              <a:t>a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tural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product</a:t>
            </a:r>
            <a:r>
              <a:rPr dirty="0" smtClean="0" sz="900" spc="-15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5" i="1">
                <a:solidFill>
                  <a:srgbClr val="8C8C93"/>
                </a:solidFill>
                <a:latin typeface="Arial"/>
                <a:cs typeface="Arial"/>
              </a:rPr>
              <a:t>.</a:t>
            </a:r>
            <a:r>
              <a:rPr dirty="0" smtClean="0" sz="900" spc="-80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But</a:t>
            </a:r>
            <a:r>
              <a:rPr dirty="0" smtClean="0" sz="900" spc="-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35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-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f</a:t>
            </a:r>
            <a:r>
              <a:rPr dirty="0" smtClean="0" sz="900" spc="-105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25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40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ow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the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606070"/>
                </a:solidFill>
                <a:latin typeface="Arial"/>
                <a:cs typeface="Arial"/>
              </a:rPr>
              <a:t>/o</a:t>
            </a:r>
            <a:r>
              <a:rPr dirty="0" smtClean="0" sz="900" spc="-90" i="1">
                <a:solidFill>
                  <a:srgbClr val="606070"/>
                </a:solidFill>
                <a:latin typeface="Arial"/>
                <a:cs typeface="Arial"/>
              </a:rPr>
              <a:t>w</a:t>
            </a:r>
            <a:r>
              <a:rPr dirty="0" smtClean="0" sz="900" spc="-75" i="1">
                <a:solidFill>
                  <a:srgbClr val="384656"/>
                </a:solidFill>
                <a:latin typeface="Arial"/>
                <a:cs typeface="Arial"/>
              </a:rPr>
              <a:t>-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fa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5" i="1">
                <a:solidFill>
                  <a:srgbClr val="8C8C93"/>
                </a:solidFill>
                <a:latin typeface="Arial"/>
                <a:cs typeface="Arial"/>
              </a:rPr>
              <a:t>,</a:t>
            </a:r>
            <a:r>
              <a:rPr dirty="0" smtClean="0" sz="900" spc="-80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72747C"/>
                </a:solidFill>
                <a:latin typeface="Arial"/>
                <a:cs typeface="Arial"/>
              </a:rPr>
              <a:t>/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110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-c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or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i</a:t>
            </a:r>
            <a:r>
              <a:rPr dirty="0" smtClean="0" sz="900" spc="-100" i="1">
                <a:solidFill>
                  <a:srgbClr val="3A3A3B"/>
                </a:solidFill>
                <a:latin typeface="Arial"/>
                <a:cs typeface="Arial"/>
              </a:rPr>
              <a:t>e</a:t>
            </a:r>
            <a:r>
              <a:rPr dirty="0" smtClean="0" sz="900" spc="5" i="1">
                <a:solidFill>
                  <a:srgbClr val="A8A8AA"/>
                </a:solidFill>
                <a:latin typeface="Arial"/>
                <a:cs typeface="Arial"/>
              </a:rPr>
              <a:t>,</a:t>
            </a:r>
            <a:r>
              <a:rPr dirty="0" smtClean="0" sz="900" spc="-80" i="1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h</a:t>
            </a:r>
            <a:r>
              <a:rPr dirty="0" smtClean="0" sz="900" spc="-6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gh</a:t>
            </a:r>
            <a:r>
              <a:rPr dirty="0" smtClean="0" sz="900" spc="-45" i="1">
                <a:solidFill>
                  <a:srgbClr val="384656"/>
                </a:solidFill>
                <a:latin typeface="Arial"/>
                <a:cs typeface="Arial"/>
              </a:rPr>
              <a:t>-</a:t>
            </a:r>
            <a:r>
              <a:rPr dirty="0" smtClean="0" sz="900" spc="-70" i="1">
                <a:solidFill>
                  <a:srgbClr val="606070"/>
                </a:solidFill>
                <a:latin typeface="Arial"/>
                <a:cs typeface="Arial"/>
              </a:rPr>
              <a:t>fiber,</a:t>
            </a:r>
            <a:r>
              <a:rPr dirty="0" smtClean="0" sz="900" spc="-3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606070"/>
                </a:solidFill>
                <a:latin typeface="Arial"/>
                <a:cs typeface="Arial"/>
              </a:rPr>
              <a:t>healthy</a:t>
            </a:r>
            <a:r>
              <a:rPr dirty="0" smtClean="0" sz="900" spc="-1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95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85" i="1">
                <a:solidFill>
                  <a:srgbClr val="72747C"/>
                </a:solidFill>
                <a:latin typeface="Arial"/>
                <a:cs typeface="Arial"/>
              </a:rPr>
              <a:t>h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gr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3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n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die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5" i="1">
                <a:solidFill>
                  <a:srgbClr val="8C8C93"/>
                </a:solidFill>
                <a:latin typeface="Arial"/>
                <a:cs typeface="Arial"/>
              </a:rPr>
              <a:t>.</a:t>
            </a:r>
            <a:r>
              <a:rPr dirty="0" smtClean="0" sz="900" spc="-50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125" i="1">
                <a:solidFill>
                  <a:srgbClr val="606070"/>
                </a:solidFill>
                <a:latin typeface="Arial"/>
                <a:cs typeface="Arial"/>
              </a:rPr>
              <a:t>We</a:t>
            </a:r>
            <a:r>
              <a:rPr dirty="0" smtClean="0" sz="900" spc="-4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606070"/>
                </a:solidFill>
                <a:latin typeface="Arial"/>
                <a:cs typeface="Arial"/>
              </a:rPr>
              <a:t>were</a:t>
            </a:r>
            <a:r>
              <a:rPr dirty="0" smtClean="0" sz="900" spc="-3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114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1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55" i="1">
                <a:solidFill>
                  <a:srgbClr val="8C8C93"/>
                </a:solidFill>
                <a:latin typeface="Arial"/>
                <a:cs typeface="Arial"/>
              </a:rPr>
              <a:t>"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eat</a:t>
            </a:r>
            <a:r>
              <a:rPr dirty="0" smtClean="0" sz="900" spc="-3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5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85" i="1">
                <a:solidFill>
                  <a:srgbClr val="72747C"/>
                </a:solidFill>
                <a:latin typeface="Arial"/>
                <a:cs typeface="Arial"/>
              </a:rPr>
              <a:t>h</a:t>
            </a:r>
            <a:r>
              <a:rPr dirty="0" smtClean="0" sz="900" spc="-110" i="1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70" i="1">
                <a:solidFill>
                  <a:srgbClr val="3A3A3B"/>
                </a:solidFill>
                <a:latin typeface="Arial"/>
                <a:cs typeface="Arial"/>
              </a:rPr>
              <a:t>e</a:t>
            </a:r>
            <a:r>
              <a:rPr dirty="0" smtClean="0" sz="900" spc="-85" i="1">
                <a:solidFill>
                  <a:srgbClr val="72747C"/>
                </a:solidFill>
                <a:latin typeface="Arial"/>
                <a:cs typeface="Arial"/>
              </a:rPr>
              <a:t>v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er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606070"/>
                </a:solidFill>
                <a:latin typeface="Arial"/>
                <a:cs typeface="Arial"/>
              </a:rPr>
              <a:t>you</a:t>
            </a:r>
            <a:r>
              <a:rPr dirty="0" smtClean="0" sz="900" spc="1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35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an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15" i="1">
                <a:solidFill>
                  <a:srgbClr val="8C8C93"/>
                </a:solidFill>
                <a:latin typeface="Arial"/>
                <a:cs typeface="Arial"/>
              </a:rPr>
              <a:t>"</a:t>
            </a:r>
            <a:r>
              <a:rPr dirty="0" smtClean="0" sz="900" spc="-160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560" i="1">
                <a:solidFill>
                  <a:srgbClr val="3A3A3B"/>
                </a:solidFill>
                <a:latin typeface="Arial"/>
                <a:cs typeface="Arial"/>
              </a:rPr>
              <a:t>-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just</a:t>
            </a:r>
            <a:r>
              <a:rPr dirty="0" smtClean="0" sz="900" spc="7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do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45" i="1">
                <a:solidFill>
                  <a:srgbClr val="3A3A3B"/>
                </a:solidFill>
                <a:latin typeface="Arial"/>
                <a:cs typeface="Arial"/>
              </a:rPr>
              <a:t>e</a:t>
            </a:r>
            <a:r>
              <a:rPr dirty="0" smtClean="0" sz="900" spc="-75" i="1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for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35" i="1">
                <a:solidFill>
                  <a:srgbClr val="606070"/>
                </a:solidFill>
                <a:latin typeface="Arial"/>
                <a:cs typeface="Arial"/>
              </a:rPr>
              <a:t>it</a:t>
            </a:r>
            <a:r>
              <a:rPr dirty="0" smtClean="0" sz="900" spc="-6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[w</a:t>
            </a:r>
            <a:r>
              <a:rPr dirty="0" smtClean="0" sz="900" spc="-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th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nsulin]</a:t>
            </a:r>
            <a:r>
              <a:rPr dirty="0" smtClean="0" sz="900" spc="-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and</a:t>
            </a:r>
            <a:r>
              <a:rPr dirty="0" smtClean="0" sz="900" spc="-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be</a:t>
            </a:r>
            <a:r>
              <a:rPr dirty="0" smtClean="0" sz="900" spc="-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606070"/>
                </a:solidFill>
                <a:latin typeface="Arial"/>
                <a:cs typeface="Arial"/>
              </a:rPr>
              <a:t>healthy</a:t>
            </a:r>
            <a:r>
              <a:rPr dirty="0" smtClean="0" sz="900" spc="-1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(</a:t>
            </a:r>
            <a:r>
              <a:rPr dirty="0" smtClean="0" sz="900" spc="-85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p</a:t>
            </a:r>
            <a:r>
              <a:rPr dirty="0" smtClean="0" sz="900" spc="-30" i="1">
                <a:solidFill>
                  <a:srgbClr val="72747C"/>
                </a:solidFill>
                <a:latin typeface="Arial"/>
                <a:cs typeface="Arial"/>
              </a:rPr>
              <a:t>:</a:t>
            </a:r>
            <a:r>
              <a:rPr dirty="0" smtClean="0" sz="900" spc="-7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606070"/>
                </a:solidFill>
                <a:latin typeface="Arial"/>
                <a:cs typeface="Arial"/>
              </a:rPr>
              <a:t>low­</a:t>
            </a:r>
            <a:r>
              <a:rPr dirty="0" smtClean="0" sz="900" spc="-4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fa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5" i="1">
                <a:solidFill>
                  <a:srgbClr val="8C8C93"/>
                </a:solidFill>
                <a:latin typeface="Arial"/>
                <a:cs typeface="Arial"/>
              </a:rPr>
              <a:t>,</a:t>
            </a:r>
            <a:r>
              <a:rPr dirty="0" smtClean="0" sz="900" spc="-110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h</a:t>
            </a:r>
            <a:r>
              <a:rPr dirty="0" smtClean="0" sz="900" spc="-3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g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h</a:t>
            </a:r>
            <a:r>
              <a:rPr dirty="0" smtClean="0" sz="900" spc="-75" i="1">
                <a:solidFill>
                  <a:srgbClr val="3A3A3B"/>
                </a:solidFill>
                <a:latin typeface="Arial"/>
                <a:cs typeface="Arial"/>
              </a:rPr>
              <a:t>-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fiber,</a:t>
            </a:r>
            <a:r>
              <a:rPr dirty="0" smtClean="0" sz="900" spc="-3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etc.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768586" y="3861511"/>
            <a:ext cx="3867785" cy="5219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175">
              <a:lnSpc>
                <a:spcPct val="124000"/>
              </a:lnSpc>
            </a:pPr>
            <a:r>
              <a:rPr dirty="0" smtClean="0" sz="900" spc="-30" i="1">
                <a:solidFill>
                  <a:srgbClr val="606070"/>
                </a:solidFill>
                <a:latin typeface="Arial"/>
                <a:cs typeface="Arial"/>
              </a:rPr>
              <a:t>I</a:t>
            </a:r>
            <a:r>
              <a:rPr dirty="0" smtClean="0" sz="900" spc="-7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did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n</a:t>
            </a:r>
            <a:r>
              <a:rPr dirty="0" smtClean="0" sz="900" spc="-30" i="1">
                <a:solidFill>
                  <a:srgbClr val="8C8C93"/>
                </a:solidFill>
                <a:latin typeface="Arial"/>
                <a:cs typeface="Arial"/>
              </a:rPr>
              <a:t>'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72747C"/>
                </a:solidFill>
                <a:latin typeface="Arial"/>
                <a:cs typeface="Arial"/>
              </a:rPr>
              <a:t>th</a:t>
            </a:r>
            <a:r>
              <a:rPr dirty="0" smtClean="0" sz="900" spc="-6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n</a:t>
            </a:r>
            <a:r>
              <a:rPr dirty="0" smtClean="0" sz="900" spc="-45" i="1">
                <a:solidFill>
                  <a:srgbClr val="72747C"/>
                </a:solidFill>
                <a:latin typeface="Arial"/>
                <a:cs typeface="Arial"/>
              </a:rPr>
              <a:t>k</a:t>
            </a:r>
            <a:r>
              <a:rPr dirty="0" smtClean="0" sz="900" spc="-5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50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70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145">
                <a:solidFill>
                  <a:srgbClr val="72747C"/>
                </a:solidFill>
                <a:latin typeface="Arial"/>
                <a:cs typeface="Arial"/>
              </a:rPr>
              <a:t>:</a:t>
            </a:r>
            <a:r>
              <a:rPr dirty="0" smtClean="0" sz="850" spc="-30" i="1">
                <a:solidFill>
                  <a:srgbClr val="52505D"/>
                </a:solidFill>
                <a:latin typeface="Arial"/>
                <a:cs typeface="Arial"/>
              </a:rPr>
              <a:t>If</a:t>
            </a:r>
            <a:r>
              <a:rPr dirty="0" smtClean="0" sz="850" spc="-6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he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5">
                <a:solidFill>
                  <a:srgbClr val="52505D"/>
                </a:solidFill>
                <a:latin typeface="Arial"/>
                <a:cs typeface="Arial"/>
              </a:rPr>
              <a:t>has</a:t>
            </a:r>
            <a:r>
              <a:rPr dirty="0" smtClean="0" sz="900" spc="-10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4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carb</a:t>
            </a:r>
            <a:r>
              <a:rPr dirty="0" smtClean="0" sz="900" spc="-114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606070"/>
                </a:solidFill>
                <a:latin typeface="Arial"/>
                <a:cs typeface="Arial"/>
              </a:rPr>
              <a:t>proble</a:t>
            </a:r>
            <a:r>
              <a:rPr dirty="0" smtClean="0" sz="900" spc="-95" i="1">
                <a:solidFill>
                  <a:srgbClr val="606070"/>
                </a:solidFill>
                <a:latin typeface="Arial"/>
                <a:cs typeface="Arial"/>
              </a:rPr>
              <a:t>m</a:t>
            </a:r>
            <a:r>
              <a:rPr dirty="0" smtClean="0" sz="900" spc="60" i="1">
                <a:solidFill>
                  <a:srgbClr val="A8A8AA"/>
                </a:solidFill>
                <a:latin typeface="Arial"/>
                <a:cs typeface="Arial"/>
              </a:rPr>
              <a:t>,</a:t>
            </a:r>
            <a:r>
              <a:rPr dirty="0" smtClean="0" sz="900" spc="-75" i="1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then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25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mit</a:t>
            </a:r>
            <a:r>
              <a:rPr dirty="0" smtClean="0" sz="900" spc="-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carb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65" i="1">
                <a:solidFill>
                  <a:srgbClr val="72747C"/>
                </a:solidFill>
                <a:latin typeface="Arial"/>
                <a:cs typeface="Arial"/>
              </a:rPr>
              <a:t>!</a:t>
            </a:r>
            <a:r>
              <a:rPr dirty="0" smtClean="0" sz="900" spc="-10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125" i="1">
                <a:solidFill>
                  <a:srgbClr val="606070"/>
                </a:solidFill>
                <a:latin typeface="Arial"/>
                <a:cs typeface="Arial"/>
              </a:rPr>
              <a:t>We</a:t>
            </a:r>
            <a:r>
              <a:rPr dirty="0" smtClean="0" sz="900" spc="-7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606070"/>
                </a:solidFill>
                <a:latin typeface="Arial"/>
                <a:cs typeface="Arial"/>
              </a:rPr>
              <a:t>immediately</a:t>
            </a:r>
            <a:r>
              <a:rPr dirty="0" smtClean="0" sz="900" spc="7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35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ent</a:t>
            </a:r>
            <a:r>
              <a:rPr dirty="0" smtClean="0" sz="900" spc="-3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25" i="1">
                <a:solidFill>
                  <a:srgbClr val="606070"/>
                </a:solidFill>
                <a:latin typeface="Arial"/>
                <a:cs typeface="Arial"/>
              </a:rPr>
              <a:t>/ow</a:t>
            </a:r>
            <a:r>
              <a:rPr dirty="0" smtClean="0" sz="900" spc="-15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3A3A3B"/>
                </a:solidFill>
                <a:latin typeface="Arial"/>
                <a:cs typeface="Arial"/>
              </a:rPr>
              <a:t>-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car</a:t>
            </a:r>
            <a:r>
              <a:rPr dirty="0" smtClean="0" sz="900" spc="-110" i="1">
                <a:solidFill>
                  <a:srgbClr val="52505D"/>
                </a:solidFill>
                <a:latin typeface="Arial"/>
                <a:cs typeface="Arial"/>
              </a:rPr>
              <a:t>b</a:t>
            </a:r>
            <a:r>
              <a:rPr dirty="0" smtClean="0" sz="900" spc="5" i="1">
                <a:solidFill>
                  <a:srgbClr val="A8A8AA"/>
                </a:solidFill>
                <a:latin typeface="Arial"/>
                <a:cs typeface="Arial"/>
              </a:rPr>
              <a:t>,</a:t>
            </a:r>
            <a:r>
              <a:rPr dirty="0" smtClean="0" sz="900" spc="5" i="1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causing</a:t>
            </a:r>
            <a:r>
              <a:rPr dirty="0" smtClean="0" sz="900" spc="-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5">
                <a:solidFill>
                  <a:srgbClr val="606070"/>
                </a:solidFill>
                <a:latin typeface="Arial"/>
                <a:cs typeface="Arial"/>
              </a:rPr>
              <a:t>us</a:t>
            </a:r>
            <a:r>
              <a:rPr dirty="0" smtClean="0" sz="900" spc="-120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606070"/>
                </a:solidFill>
                <a:latin typeface="Arial"/>
                <a:cs typeface="Arial"/>
              </a:rPr>
              <a:t>to</a:t>
            </a:r>
            <a:r>
              <a:rPr dirty="0" smtClean="0" sz="900" spc="-9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606070"/>
                </a:solidFill>
                <a:latin typeface="Arial"/>
                <a:cs typeface="Arial"/>
              </a:rPr>
              <a:t>remove</a:t>
            </a:r>
            <a:r>
              <a:rPr dirty="0" smtClean="0" sz="900" spc="-1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40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11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40" i="1">
                <a:solidFill>
                  <a:srgbClr val="606070"/>
                </a:solidFill>
                <a:latin typeface="Arial"/>
                <a:cs typeface="Arial"/>
              </a:rPr>
              <a:t>Jot</a:t>
            </a:r>
            <a:r>
              <a:rPr dirty="0" smtClean="0" sz="900" spc="-2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of</a:t>
            </a:r>
            <a:r>
              <a:rPr dirty="0" smtClean="0" sz="900" spc="-3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606070"/>
                </a:solidFill>
                <a:latin typeface="Arial"/>
                <a:cs typeface="Arial"/>
              </a:rPr>
              <a:t>wheat</a:t>
            </a:r>
            <a:r>
              <a:rPr dirty="0" smtClean="0" sz="900" spc="-8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products</a:t>
            </a:r>
            <a:r>
              <a:rPr dirty="0" smtClean="0" sz="900" spc="-17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5" i="1">
                <a:solidFill>
                  <a:srgbClr val="A8A8AA"/>
                </a:solidFill>
                <a:latin typeface="Arial"/>
                <a:cs typeface="Arial"/>
              </a:rPr>
              <a:t>,</a:t>
            </a:r>
            <a:r>
              <a:rPr dirty="0" smtClean="0" sz="900" spc="-80" i="1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but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did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n</a:t>
            </a:r>
            <a:r>
              <a:rPr dirty="0" smtClean="0" sz="900" spc="-35" i="1">
                <a:solidFill>
                  <a:srgbClr val="8C8C93"/>
                </a:solidFill>
                <a:latin typeface="Arial"/>
                <a:cs typeface="Arial"/>
              </a:rPr>
              <a:t>'</a:t>
            </a:r>
            <a:r>
              <a:rPr dirty="0" smtClean="0" sz="900" spc="-15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72747C"/>
                </a:solidFill>
                <a:latin typeface="Arial"/>
                <a:cs typeface="Arial"/>
              </a:rPr>
              <a:t>k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now</a:t>
            </a:r>
            <a:r>
              <a:rPr dirty="0" smtClean="0" sz="900" spc="-2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about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the</a:t>
            </a:r>
            <a:r>
              <a:rPr dirty="0" smtClean="0" sz="900" spc="-3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damages</a:t>
            </a:r>
            <a:r>
              <a:rPr dirty="0" smtClean="0" sz="900" spc="-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of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gluten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606070"/>
                </a:solidFill>
                <a:latin typeface="Arial"/>
                <a:cs typeface="Arial"/>
              </a:rPr>
              <a:t>the</a:t>
            </a:r>
            <a:r>
              <a:rPr dirty="0" smtClean="0" sz="900" spc="-120" i="1">
                <a:solidFill>
                  <a:srgbClr val="606070"/>
                </a:solidFill>
                <a:latin typeface="Arial"/>
                <a:cs typeface="Arial"/>
              </a:rPr>
              <a:t>n</a:t>
            </a:r>
            <a:r>
              <a:rPr dirty="0" smtClean="0" sz="900" spc="5" i="1">
                <a:solidFill>
                  <a:srgbClr val="8C8C93"/>
                </a:solidFill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764929" y="4537801"/>
            <a:ext cx="3926840" cy="1188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3175">
              <a:lnSpc>
                <a:spcPct val="121600"/>
              </a:lnSpc>
            </a:pPr>
            <a:r>
              <a:rPr dirty="0" smtClean="0" sz="900" spc="-135" i="1">
                <a:solidFill>
                  <a:srgbClr val="52505D"/>
                </a:solidFill>
                <a:latin typeface="Arial"/>
                <a:cs typeface="Arial"/>
              </a:rPr>
              <a:t>H</a:t>
            </a:r>
            <a:r>
              <a:rPr dirty="0" smtClean="0" sz="900" spc="-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606070"/>
                </a:solidFill>
                <a:latin typeface="Arial"/>
                <a:cs typeface="Arial"/>
              </a:rPr>
              <a:t>last</a:t>
            </a:r>
            <a:r>
              <a:rPr dirty="0" smtClean="0" sz="900" spc="-1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606070"/>
                </a:solidFill>
                <a:latin typeface="Arial"/>
                <a:cs typeface="Arial"/>
              </a:rPr>
              <a:t>two</a:t>
            </a:r>
            <a:r>
              <a:rPr dirty="0" smtClean="0" sz="900" spc="-7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10" i="1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17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00" i="1">
                <a:solidFill>
                  <a:srgbClr val="606070"/>
                </a:solidFill>
                <a:latin typeface="Arial"/>
                <a:cs typeface="Arial"/>
              </a:rPr>
              <a:t>1</a:t>
            </a:r>
            <a:r>
              <a:rPr dirty="0" smtClean="0" sz="900" spc="-85">
                <a:solidFill>
                  <a:srgbClr val="52505D"/>
                </a:solidFill>
                <a:latin typeface="Arial"/>
                <a:cs typeface="Arial"/>
              </a:rPr>
              <a:t>Cs</a:t>
            </a:r>
            <a:r>
              <a:rPr dirty="0" smtClean="0" sz="900" spc="-12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[hemoglobin</a:t>
            </a:r>
            <a:r>
              <a:rPr dirty="0" smtClean="0" sz="900" spc="2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10" i="1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1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55" i="1">
                <a:solidFill>
                  <a:srgbClr val="606070"/>
                </a:solidFill>
                <a:latin typeface="Arial"/>
                <a:cs typeface="Arial"/>
              </a:rPr>
              <a:t>1</a:t>
            </a:r>
            <a:r>
              <a:rPr dirty="0" smtClean="0" sz="900" spc="-40">
                <a:solidFill>
                  <a:srgbClr val="52505D"/>
                </a:solidFill>
                <a:latin typeface="Arial"/>
                <a:cs typeface="Arial"/>
              </a:rPr>
              <a:t>c</a:t>
            </a:r>
            <a:r>
              <a:rPr dirty="0" smtClean="0" sz="900" spc="-110">
                <a:solidFill>
                  <a:srgbClr val="8C8C93"/>
                </a:solidFill>
                <a:latin typeface="Arial"/>
                <a:cs typeface="Arial"/>
              </a:rPr>
              <a:t>'</a:t>
            </a:r>
            <a:r>
              <a:rPr dirty="0" smtClean="0" sz="900" spc="-80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45">
                <a:solidFill>
                  <a:srgbClr val="8C8C93"/>
                </a:solidFill>
                <a:latin typeface="Arial"/>
                <a:cs typeface="Arial"/>
              </a:rPr>
              <a:t>,</a:t>
            </a:r>
            <a:r>
              <a:rPr dirty="0" smtClean="0" sz="900" spc="-114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40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5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6</a:t>
            </a:r>
            <a:r>
              <a:rPr dirty="0" smtClean="0" sz="900" spc="-130" i="1">
                <a:solidFill>
                  <a:srgbClr val="52505D"/>
                </a:solidFill>
                <a:latin typeface="Arial"/>
                <a:cs typeface="Arial"/>
              </a:rPr>
              <a:t>0</a:t>
            </a:r>
            <a:r>
              <a:rPr dirty="0" smtClean="0" sz="900" spc="-15" i="1">
                <a:solidFill>
                  <a:srgbClr val="3A3A3B"/>
                </a:solidFill>
                <a:latin typeface="Arial"/>
                <a:cs typeface="Arial"/>
              </a:rPr>
              <a:t>-</a:t>
            </a:r>
            <a:r>
              <a:rPr dirty="0" smtClean="0" sz="900" spc="-85" i="1">
                <a:solidFill>
                  <a:srgbClr val="606070"/>
                </a:solidFill>
                <a:latin typeface="Arial"/>
                <a:cs typeface="Arial"/>
              </a:rPr>
              <a:t>90</a:t>
            </a:r>
            <a:r>
              <a:rPr dirty="0" smtClean="0" sz="900" spc="-7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606070"/>
                </a:solidFill>
                <a:latin typeface="Arial"/>
                <a:cs typeface="Arial"/>
              </a:rPr>
              <a:t>day</a:t>
            </a:r>
            <a:r>
              <a:rPr dirty="0" smtClean="0" sz="900" spc="-4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606070"/>
                </a:solidFill>
                <a:latin typeface="Arial"/>
                <a:cs typeface="Arial"/>
              </a:rPr>
              <a:t>reflection</a:t>
            </a:r>
            <a:r>
              <a:rPr dirty="0" smtClean="0" sz="900" spc="-7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of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blood</a:t>
            </a:r>
            <a:r>
              <a:rPr dirty="0" smtClean="0" sz="900" spc="-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sugar</a:t>
            </a:r>
            <a:r>
              <a:rPr dirty="0" smtClean="0" sz="900" spc="-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fluctuations]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606070"/>
                </a:solidFill>
                <a:latin typeface="Arial"/>
                <a:cs typeface="Arial"/>
              </a:rPr>
              <a:t>have</a:t>
            </a:r>
            <a:r>
              <a:rPr dirty="0" smtClean="0" sz="900" spc="-3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been</a:t>
            </a:r>
            <a:r>
              <a:rPr dirty="0" smtClean="0" sz="900" spc="-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5">
                <a:solidFill>
                  <a:srgbClr val="52505D"/>
                </a:solidFill>
                <a:latin typeface="Arial"/>
                <a:cs typeface="Arial"/>
              </a:rPr>
              <a:t>5.3%</a:t>
            </a:r>
            <a:r>
              <a:rPr dirty="0" smtClean="0" sz="900" spc="-8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606070"/>
                </a:solidFill>
                <a:latin typeface="Arial"/>
                <a:cs typeface="Arial"/>
              </a:rPr>
              <a:t>{normal</a:t>
            </a:r>
            <a:r>
              <a:rPr dirty="0" smtClean="0" sz="900" spc="-2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45" i="1">
                <a:solidFill>
                  <a:srgbClr val="72747C"/>
                </a:solidFill>
                <a:latin typeface="Arial"/>
                <a:cs typeface="Arial"/>
              </a:rPr>
              <a:t>r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ange}.</a:t>
            </a:r>
            <a:r>
              <a:rPr dirty="0" smtClean="0" sz="900" spc="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05" i="1">
                <a:solidFill>
                  <a:srgbClr val="52505D"/>
                </a:solidFill>
                <a:latin typeface="Arial"/>
                <a:cs typeface="Arial"/>
              </a:rPr>
              <a:t>He</a:t>
            </a:r>
            <a:r>
              <a:rPr dirty="0" smtClean="0" sz="900" spc="-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35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55">
                <a:solidFill>
                  <a:srgbClr val="52505D"/>
                </a:solidFill>
                <a:latin typeface="Arial"/>
                <a:cs typeface="Arial"/>
              </a:rPr>
              <a:t>as</a:t>
            </a:r>
            <a:r>
              <a:rPr dirty="0" smtClean="0" sz="900" spc="-6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606070"/>
                </a:solidFill>
                <a:latin typeface="Arial"/>
                <a:cs typeface="Arial"/>
              </a:rPr>
              <a:t>taken</a:t>
            </a:r>
            <a:r>
              <a:rPr dirty="0" smtClean="0" sz="900" spc="-3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off</a:t>
            </a:r>
            <a:r>
              <a:rPr dirty="0" smtClean="0" sz="900" spc="-2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>
                <a:solidFill>
                  <a:srgbClr val="52505D"/>
                </a:solidFill>
                <a:latin typeface="Arial"/>
                <a:cs typeface="Arial"/>
              </a:rPr>
              <a:t>his</a:t>
            </a:r>
            <a:r>
              <a:rPr dirty="0" smtClean="0" sz="900" spc="-8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basal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606070"/>
                </a:solidFill>
                <a:latin typeface="Arial"/>
                <a:cs typeface="Arial"/>
              </a:rPr>
              <a:t>insulin</a:t>
            </a:r>
            <a:r>
              <a:rPr dirty="0" smtClean="0" sz="900" spc="-3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and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405">
                <a:solidFill>
                  <a:srgbClr val="52505D"/>
                </a:solidFill>
                <a:latin typeface="Arial"/>
                <a:cs typeface="Arial"/>
              </a:rPr>
              <a:t>h</a:t>
            </a:r>
            <a:r>
              <a:rPr dirty="0" smtClean="0" sz="900" spc="-365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25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10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b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65" i="1">
                <a:solidFill>
                  <a:srgbClr val="72747C"/>
                </a:solidFill>
                <a:latin typeface="Arial"/>
                <a:cs typeface="Arial"/>
              </a:rPr>
              <a:t>lu</a:t>
            </a:r>
            <a:r>
              <a:rPr dirty="0" smtClean="0" sz="900" spc="-11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5" i="1">
                <a:solidFill>
                  <a:srgbClr val="8C8C93"/>
                </a:solidFill>
                <a:latin typeface="Arial"/>
                <a:cs typeface="Arial"/>
              </a:rPr>
              <a:t>,</a:t>
            </a:r>
            <a:r>
              <a:rPr dirty="0" smtClean="0" sz="900" spc="-50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contin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u</a:t>
            </a:r>
            <a:r>
              <a:rPr dirty="0" smtClean="0" sz="900" spc="-3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ng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to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>
                <a:solidFill>
                  <a:srgbClr val="606070"/>
                </a:solidFill>
                <a:latin typeface="Arial"/>
                <a:cs typeface="Arial"/>
              </a:rPr>
              <a:t>less</a:t>
            </a:r>
            <a:r>
              <a:rPr dirty="0" smtClean="0" sz="900" spc="-75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and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>
                <a:solidFill>
                  <a:srgbClr val="606070"/>
                </a:solidFill>
                <a:latin typeface="Arial"/>
                <a:cs typeface="Arial"/>
              </a:rPr>
              <a:t>les</a:t>
            </a:r>
            <a:r>
              <a:rPr dirty="0" smtClean="0" sz="900" spc="-110">
                <a:solidFill>
                  <a:srgbClr val="606070"/>
                </a:solidFill>
                <a:latin typeface="Arial"/>
                <a:cs typeface="Arial"/>
              </a:rPr>
              <a:t>s</a:t>
            </a:r>
            <a:r>
              <a:rPr dirty="0" smtClean="0" sz="900" spc="60">
                <a:solidFill>
                  <a:srgbClr val="8C8C93"/>
                </a:solidFill>
                <a:latin typeface="Arial"/>
                <a:cs typeface="Arial"/>
              </a:rPr>
              <a:t>.</a:t>
            </a:r>
            <a:r>
              <a:rPr dirty="0" smtClean="0" sz="900" spc="-75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114" i="1">
                <a:solidFill>
                  <a:srgbClr val="52505D"/>
                </a:solidFill>
                <a:latin typeface="Arial"/>
                <a:cs typeface="Arial"/>
              </a:rPr>
              <a:t>Tod</a:t>
            </a:r>
            <a:r>
              <a:rPr dirty="0" smtClean="0" sz="900" spc="-175" i="1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80" i="1">
                <a:solidFill>
                  <a:srgbClr val="72747C"/>
                </a:solidFill>
                <a:latin typeface="Arial"/>
                <a:cs typeface="Arial"/>
              </a:rPr>
              <a:t>y,</a:t>
            </a:r>
            <a:r>
              <a:rPr dirty="0" smtClean="0" sz="900" spc="-5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606070"/>
                </a:solidFill>
                <a:latin typeface="Arial"/>
                <a:cs typeface="Arial"/>
              </a:rPr>
              <a:t>he</a:t>
            </a:r>
            <a:r>
              <a:rPr dirty="0" smtClean="0" sz="900" spc="-2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5">
                <a:solidFill>
                  <a:srgbClr val="606070"/>
                </a:solidFill>
                <a:latin typeface="Arial"/>
                <a:cs typeface="Arial"/>
              </a:rPr>
              <a:t>is</a:t>
            </a:r>
            <a:r>
              <a:rPr dirty="0" smtClean="0" sz="900" spc="-70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10" i="1">
                <a:solidFill>
                  <a:srgbClr val="52505D"/>
                </a:solidFill>
                <a:latin typeface="Arial"/>
                <a:cs typeface="Arial"/>
              </a:rPr>
              <a:t>OFF</a:t>
            </a:r>
            <a:r>
              <a:rPr dirty="0" smtClean="0" sz="900" spc="-10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3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70" i="1">
                <a:solidFill>
                  <a:srgbClr val="72747C"/>
                </a:solidFill>
                <a:latin typeface="Arial"/>
                <a:cs typeface="Arial"/>
              </a:rPr>
              <a:t>n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45" i="1">
                <a:solidFill>
                  <a:srgbClr val="72747C"/>
                </a:solidFill>
                <a:latin typeface="Arial"/>
                <a:cs typeface="Arial"/>
              </a:rPr>
              <a:t>uli</a:t>
            </a:r>
            <a:r>
              <a:rPr dirty="0" smtClean="0" sz="900" spc="-85" i="1">
                <a:solidFill>
                  <a:srgbClr val="72747C"/>
                </a:solidFill>
                <a:latin typeface="Arial"/>
                <a:cs typeface="Arial"/>
              </a:rPr>
              <a:t>n</a:t>
            </a:r>
            <a:r>
              <a:rPr dirty="0" smtClean="0" sz="900" spc="-35" i="1">
                <a:solidFill>
                  <a:srgbClr val="8C8C93"/>
                </a:solidFill>
                <a:latin typeface="Arial"/>
                <a:cs typeface="Arial"/>
              </a:rPr>
              <a:t>!</a:t>
            </a:r>
            <a:r>
              <a:rPr dirty="0" smtClean="0" sz="900" spc="-10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145">
                <a:solidFill>
                  <a:srgbClr val="606070"/>
                </a:solidFill>
                <a:latin typeface="Arial"/>
                <a:cs typeface="Arial"/>
              </a:rPr>
              <a:t>Y</a:t>
            </a:r>
            <a:r>
              <a:rPr dirty="0" smtClean="0" sz="900" spc="-95">
                <a:solidFill>
                  <a:srgbClr val="3A3A3B"/>
                </a:solidFill>
                <a:latin typeface="Arial"/>
                <a:cs typeface="Arial"/>
              </a:rPr>
              <a:t>E</a:t>
            </a:r>
            <a:r>
              <a:rPr dirty="0" smtClean="0" sz="900" spc="-150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180">
                <a:solidFill>
                  <a:srgbClr val="909AB5"/>
                </a:solidFill>
                <a:latin typeface="Arial"/>
                <a:cs typeface="Arial"/>
              </a:rPr>
              <a:t>,</a:t>
            </a:r>
            <a:r>
              <a:rPr dirty="0" smtClean="0" sz="900" spc="-85" i="1">
                <a:solidFill>
                  <a:srgbClr val="606070"/>
                </a:solidFill>
                <a:latin typeface="Arial"/>
                <a:cs typeface="Arial"/>
              </a:rPr>
              <a:t>he</a:t>
            </a:r>
            <a:r>
              <a:rPr dirty="0" smtClean="0" sz="900" spc="-2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5">
                <a:solidFill>
                  <a:srgbClr val="606070"/>
                </a:solidFill>
                <a:latin typeface="Arial"/>
                <a:cs typeface="Arial"/>
              </a:rPr>
              <a:t>is</a:t>
            </a:r>
            <a:r>
              <a:rPr dirty="0" smtClean="0" sz="900" spc="-130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75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4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275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75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45" i="1">
                <a:solidFill>
                  <a:srgbClr val="72747C"/>
                </a:solidFill>
                <a:latin typeface="Arial"/>
                <a:cs typeface="Arial"/>
              </a:rPr>
              <a:t>p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40" i="1">
                <a:solidFill>
                  <a:srgbClr val="72747C"/>
                </a:solidFill>
                <a:latin typeface="Arial"/>
                <a:cs typeface="Arial"/>
              </a:rPr>
              <a:t>1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-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abeti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c</a:t>
            </a:r>
            <a:r>
              <a:rPr dirty="0" smtClean="0" sz="900" spc="-30" i="1">
                <a:solidFill>
                  <a:srgbClr val="4B7C9E"/>
                </a:solidFill>
                <a:latin typeface="Arial"/>
                <a:cs typeface="Arial"/>
              </a:rPr>
              <a:t>:</a:t>
            </a:r>
            <a:r>
              <a:rPr dirty="0" smtClean="0" sz="900" spc="-15" i="1">
                <a:solidFill>
                  <a:srgbClr val="4B7C9E"/>
                </a:solidFill>
                <a:latin typeface="Arial"/>
                <a:cs typeface="Arial"/>
              </a:rPr>
              <a:t> </a:t>
            </a:r>
            <a:r>
              <a:rPr dirty="0" smtClean="0" sz="900" spc="-95" i="1">
                <a:solidFill>
                  <a:srgbClr val="52505D"/>
                </a:solidFill>
                <a:latin typeface="Arial"/>
                <a:cs typeface="Arial"/>
              </a:rPr>
              <a:t>Th</a:t>
            </a:r>
            <a:r>
              <a:rPr dirty="0" smtClean="0" sz="900" spc="-170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75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dou</a:t>
            </a:r>
            <a:r>
              <a:rPr dirty="0" smtClean="0" sz="900" spc="-105" i="1">
                <a:solidFill>
                  <a:srgbClr val="52505D"/>
                </a:solidFill>
                <a:latin typeface="Arial"/>
                <a:cs typeface="Arial"/>
              </a:rPr>
              <a:t>b</a:t>
            </a:r>
            <a:r>
              <a:rPr dirty="0" smtClean="0" sz="900" spc="-5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e­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checked</a:t>
            </a:r>
            <a:r>
              <a:rPr dirty="0" smtClean="0" sz="900" spc="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f</a:t>
            </a:r>
            <a:r>
              <a:rPr dirty="0" smtClean="0" sz="900" spc="-135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10" i="1">
                <a:solidFill>
                  <a:srgbClr val="72747C"/>
                </a:solidFill>
                <a:latin typeface="Arial"/>
                <a:cs typeface="Arial"/>
              </a:rPr>
              <a:t>r</a:t>
            </a:r>
            <a:r>
              <a:rPr dirty="0" smtClean="0" sz="900" spc="-2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606070"/>
                </a:solidFill>
                <a:latin typeface="Arial"/>
                <a:cs typeface="Arial"/>
              </a:rPr>
              <a:t>th</a:t>
            </a:r>
            <a:r>
              <a:rPr dirty="0" smtClean="0" sz="900" spc="-80" i="1">
                <a:solidFill>
                  <a:srgbClr val="3A3A3B"/>
                </a:solidFill>
                <a:latin typeface="Arial"/>
                <a:cs typeface="Arial"/>
              </a:rPr>
              <a:t>e</a:t>
            </a:r>
            <a:r>
              <a:rPr dirty="0" smtClean="0" sz="900" spc="-70" i="1">
                <a:solidFill>
                  <a:srgbClr val="3A3A3B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an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3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70" i="1">
                <a:solidFill>
                  <a:srgbClr val="72747C"/>
                </a:solidFill>
                <a:latin typeface="Arial"/>
                <a:cs typeface="Arial"/>
              </a:rPr>
              <a:t>b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es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95" i="1">
                <a:solidFill>
                  <a:srgbClr val="52505D"/>
                </a:solidFill>
                <a:latin typeface="Arial"/>
                <a:cs typeface="Arial"/>
              </a:rPr>
              <a:t>n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>
                <a:solidFill>
                  <a:srgbClr val="52505D"/>
                </a:solidFill>
                <a:latin typeface="Arial"/>
                <a:cs typeface="Arial"/>
              </a:rPr>
              <a:t>case</a:t>
            </a:r>
            <a:r>
              <a:rPr dirty="0" smtClean="0" sz="900" spc="-1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606070"/>
                </a:solidFill>
                <a:latin typeface="Arial"/>
                <a:cs typeface="Arial"/>
              </a:rPr>
              <a:t>he</a:t>
            </a:r>
            <a:r>
              <a:rPr dirty="0" smtClean="0" sz="900" spc="-2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10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70">
                <a:solidFill>
                  <a:srgbClr val="52505D"/>
                </a:solidFill>
                <a:latin typeface="Arial"/>
                <a:cs typeface="Arial"/>
              </a:rPr>
              <a:t>as</a:t>
            </a:r>
            <a:r>
              <a:rPr dirty="0" smtClean="0" sz="900" spc="-6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45" i="1">
                <a:solidFill>
                  <a:srgbClr val="52505D"/>
                </a:solidFill>
                <a:latin typeface="Arial"/>
                <a:cs typeface="Arial"/>
              </a:rPr>
              <a:t>m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agnosed</a:t>
            </a:r>
            <a:r>
              <a:rPr dirty="0" smtClean="0" sz="900" spc="5" i="1">
                <a:solidFill>
                  <a:srgbClr val="52505D"/>
                </a:solidFill>
                <a:latin typeface="Arial"/>
                <a:cs typeface="Arial"/>
              </a:rPr>
              <a:t>-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t</a:t>
            </a:r>
            <a:r>
              <a:rPr dirty="0" smtClean="0" sz="900" spc="-95" i="1">
                <a:solidFill>
                  <a:srgbClr val="72747C"/>
                </a:solidFill>
                <a:latin typeface="Arial"/>
                <a:cs typeface="Arial"/>
              </a:rPr>
              <a:t>h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75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2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45" i="1">
                <a:solidFill>
                  <a:srgbClr val="72747C"/>
                </a:solidFill>
                <a:latin typeface="Arial"/>
                <a:cs typeface="Arial"/>
              </a:rPr>
              <a:t>r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606070"/>
                </a:solidFill>
                <a:latin typeface="Arial"/>
                <a:cs typeface="Arial"/>
              </a:rPr>
              <a:t>ther</a:t>
            </a:r>
            <a:r>
              <a:rPr dirty="0" smtClean="0" sz="900" spc="-50" i="1">
                <a:solidFill>
                  <a:srgbClr val="606070"/>
                </a:solidFill>
                <a:latin typeface="Arial"/>
                <a:cs typeface="Arial"/>
              </a:rPr>
              <a:t>e</a:t>
            </a:r>
            <a:r>
              <a:rPr dirty="0" smtClean="0" sz="900" spc="5" i="1">
                <a:solidFill>
                  <a:srgbClr val="8C8C93"/>
                </a:solidFill>
                <a:latin typeface="Arial"/>
                <a:cs typeface="Arial"/>
              </a:rPr>
              <a:t>.</a:t>
            </a:r>
            <a:r>
              <a:rPr dirty="0" smtClean="0" sz="900" spc="-110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95" i="1">
                <a:solidFill>
                  <a:srgbClr val="3A3A3B"/>
                </a:solidFill>
                <a:latin typeface="Arial"/>
                <a:cs typeface="Arial"/>
              </a:rPr>
              <a:t>E</a:t>
            </a:r>
            <a:r>
              <a:rPr dirty="0" smtClean="0" sz="900" spc="-85" i="1">
                <a:solidFill>
                  <a:srgbClr val="72747C"/>
                </a:solidFill>
                <a:latin typeface="Arial"/>
                <a:cs typeface="Arial"/>
              </a:rPr>
              <a:t>v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en</a:t>
            </a:r>
            <a:r>
              <a:rPr dirty="0" smtClean="0" sz="900" spc="-3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5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7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thout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ins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u</a:t>
            </a:r>
            <a:r>
              <a:rPr dirty="0" smtClean="0" sz="900" spc="-25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n</a:t>
            </a:r>
            <a:r>
              <a:rPr dirty="0" smtClean="0" sz="900" spc="5" i="1">
                <a:solidFill>
                  <a:srgbClr val="A8A8AA"/>
                </a:solidFill>
                <a:latin typeface="Arial"/>
                <a:cs typeface="Arial"/>
              </a:rPr>
              <a:t>,</a:t>
            </a:r>
            <a:r>
              <a:rPr dirty="0" smtClean="0" sz="900" spc="-80" i="1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606070"/>
                </a:solidFill>
                <a:latin typeface="Arial"/>
                <a:cs typeface="Arial"/>
              </a:rPr>
              <a:t>his</a:t>
            </a:r>
            <a:r>
              <a:rPr dirty="0" smtClean="0" sz="900" spc="-2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b</a:t>
            </a:r>
            <a:r>
              <a:rPr dirty="0" smtClean="0" sz="900" spc="-5" i="1">
                <a:solidFill>
                  <a:srgbClr val="72747C"/>
                </a:solidFill>
                <a:latin typeface="Arial"/>
                <a:cs typeface="Arial"/>
              </a:rPr>
              <a:t>l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ood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sugars</a:t>
            </a:r>
            <a:r>
              <a:rPr dirty="0" smtClean="0" sz="900" spc="-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are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bett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60" i="1">
                <a:solidFill>
                  <a:srgbClr val="72747C"/>
                </a:solidFill>
                <a:latin typeface="Arial"/>
                <a:cs typeface="Arial"/>
              </a:rPr>
              <a:t>r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than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14" i="1">
                <a:solidFill>
                  <a:srgbClr val="52505D"/>
                </a:solidFill>
                <a:latin typeface="Arial"/>
                <a:cs typeface="Arial"/>
              </a:rPr>
              <a:t>me</a:t>
            </a:r>
            <a:r>
              <a:rPr dirty="0" smtClean="0" sz="900" spc="-1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or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>
                <a:solidFill>
                  <a:srgbClr val="52505D"/>
                </a:solidFill>
                <a:latin typeface="Arial"/>
                <a:cs typeface="Arial"/>
              </a:rPr>
              <a:t>his</a:t>
            </a:r>
            <a:r>
              <a:rPr dirty="0" smtClean="0" sz="900" spc="-85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da</a:t>
            </a:r>
            <a:r>
              <a:rPr dirty="0" smtClean="0" sz="900" spc="-95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5" i="1">
                <a:solidFill>
                  <a:srgbClr val="A8A8AA"/>
                </a:solidFill>
                <a:latin typeface="Arial"/>
                <a:cs typeface="Arial"/>
              </a:rPr>
              <a:t>,</a:t>
            </a:r>
            <a:r>
              <a:rPr dirty="0" smtClean="0" sz="900" spc="-80" i="1">
                <a:solidFill>
                  <a:srgbClr val="A8A8AA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or</a:t>
            </a:r>
            <a:r>
              <a:rPr dirty="0" smtClean="0" sz="900" spc="-3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85" i="1">
                <a:solidFill>
                  <a:srgbClr val="72747C"/>
                </a:solidFill>
                <a:latin typeface="Arial"/>
                <a:cs typeface="Arial"/>
              </a:rPr>
              <a:t>v</a:t>
            </a:r>
            <a:r>
              <a:rPr dirty="0" smtClean="0" sz="900" spc="-95" i="1">
                <a:solidFill>
                  <a:srgbClr val="52505D"/>
                </a:solidFill>
                <a:latin typeface="Arial"/>
                <a:cs typeface="Arial"/>
              </a:rPr>
              <a:t>en</a:t>
            </a:r>
            <a:r>
              <a:rPr dirty="0" smtClean="0" sz="900" spc="-2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ster</a:t>
            </a:r>
            <a:r>
              <a:rPr dirty="0" smtClean="0" sz="900" spc="-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45" i="1">
                <a:solidFill>
                  <a:srgbClr val="72747C"/>
                </a:solidFill>
                <a:latin typeface="Arial"/>
                <a:cs typeface="Arial"/>
              </a:rPr>
              <a:t>(</a:t>
            </a:r>
            <a:r>
              <a:rPr dirty="0" smtClean="0" sz="900" spc="-130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all</a:t>
            </a:r>
            <a:r>
              <a:rPr dirty="0" smtClean="0" sz="900" spc="-3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check</a:t>
            </a:r>
            <a:r>
              <a:rPr dirty="0" smtClean="0" sz="900" spc="-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606070"/>
                </a:solidFill>
                <a:latin typeface="Arial"/>
                <a:cs typeface="Arial"/>
              </a:rPr>
              <a:t>now)</a:t>
            </a:r>
            <a:r>
              <a:rPr dirty="0" smtClean="0" sz="900" spc="70" i="1">
                <a:solidFill>
                  <a:srgbClr val="8C8C93"/>
                </a:solidFill>
                <a:latin typeface="Arial"/>
                <a:cs typeface="Arial"/>
              </a:rPr>
              <a:t>.</a:t>
            </a:r>
            <a:r>
              <a:rPr dirty="0" smtClean="0" sz="900" spc="70" i="1">
                <a:solidFill>
                  <a:srgbClr val="8C8C93"/>
                </a:solidFill>
                <a:latin typeface="Arial"/>
                <a:cs typeface="Arial"/>
              </a:rPr>
              <a:t> </a:t>
            </a:r>
            <a:r>
              <a:rPr dirty="0" smtClean="0" sz="900" spc="-110" i="1">
                <a:solidFill>
                  <a:srgbClr val="52505D"/>
                </a:solidFill>
                <a:latin typeface="Arial"/>
                <a:cs typeface="Arial"/>
              </a:rPr>
              <a:t>And</a:t>
            </a:r>
            <a:r>
              <a:rPr dirty="0" smtClean="0" sz="900" spc="3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25" i="1">
                <a:solidFill>
                  <a:srgbClr val="72747C"/>
                </a:solidFill>
                <a:latin typeface="Arial"/>
                <a:cs typeface="Arial"/>
              </a:rPr>
              <a:t>ll</a:t>
            </a:r>
            <a:r>
              <a:rPr dirty="0" smtClean="0" sz="900" spc="-30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606070"/>
                </a:solidFill>
                <a:latin typeface="Arial"/>
                <a:cs typeface="Arial"/>
              </a:rPr>
              <a:t>this</a:t>
            </a:r>
            <a:r>
              <a:rPr dirty="0" smtClean="0" sz="900" spc="-3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606070"/>
                </a:solidFill>
                <a:latin typeface="Arial"/>
                <a:cs typeface="Arial"/>
              </a:rPr>
              <a:t>while</a:t>
            </a:r>
            <a:r>
              <a:rPr dirty="0" smtClean="0" sz="900" spc="-9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g</a:t>
            </a:r>
            <a:r>
              <a:rPr dirty="0" smtClean="0" sz="900" spc="-45" i="1">
                <a:solidFill>
                  <a:srgbClr val="72747C"/>
                </a:solidFill>
                <a:latin typeface="Arial"/>
                <a:cs typeface="Arial"/>
              </a:rPr>
              <a:t>r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120" i="1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50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ng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80" i="1">
                <a:solidFill>
                  <a:srgbClr val="72747C"/>
                </a:solidFill>
                <a:latin typeface="Arial"/>
                <a:cs typeface="Arial"/>
              </a:rPr>
              <a:t>v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er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50" spc="155">
                <a:solidFill>
                  <a:srgbClr val="52505D"/>
                </a:solidFill>
                <a:latin typeface="Times New Roman"/>
                <a:cs typeface="Times New Roman"/>
              </a:rPr>
              <a:t>5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nches</a:t>
            </a:r>
            <a:r>
              <a:rPr dirty="0" smtClean="0" sz="900" spc="-3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in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one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50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e</a:t>
            </a:r>
            <a:r>
              <a:rPr dirty="0" smtClean="0" sz="900" spc="-95" i="1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65" i="1">
                <a:solidFill>
                  <a:srgbClr val="72747C"/>
                </a:solidFill>
                <a:latin typeface="Arial"/>
                <a:cs typeface="Arial"/>
              </a:rPr>
              <a:t>r,</a:t>
            </a:r>
            <a:r>
              <a:rPr dirty="0" smtClean="0" sz="900" spc="-5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g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o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ng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th</a:t>
            </a:r>
            <a:r>
              <a:rPr dirty="0" smtClean="0" sz="900" spc="-75" i="1">
                <a:solidFill>
                  <a:srgbClr val="72747C"/>
                </a:solidFill>
                <a:latin typeface="Arial"/>
                <a:cs typeface="Arial"/>
              </a:rPr>
              <a:t>r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ough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5" i="1">
                <a:solidFill>
                  <a:srgbClr val="52505D"/>
                </a:solidFill>
                <a:latin typeface="Arial"/>
                <a:cs typeface="Arial"/>
              </a:rPr>
              <a:t>puber</a:t>
            </a:r>
            <a:r>
              <a:rPr dirty="0" smtClean="0" sz="900" spc="-5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75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25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and</a:t>
            </a:r>
            <a:r>
              <a:rPr dirty="0" smtClean="0" sz="900" spc="-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the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606070"/>
                </a:solidFill>
                <a:latin typeface="Arial"/>
                <a:cs typeface="Arial"/>
              </a:rPr>
              <a:t>stomach</a:t>
            </a:r>
            <a:r>
              <a:rPr dirty="0" smtClean="0" sz="900" spc="-4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50" i="1">
                <a:solidFill>
                  <a:srgbClr val="606070"/>
                </a:solidFill>
                <a:latin typeface="Arial"/>
                <a:cs typeface="Arial"/>
              </a:rPr>
              <a:t>flu</a:t>
            </a:r>
            <a:r>
              <a:rPr dirty="0" smtClean="0" sz="900" spc="-3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72747C"/>
                </a:solidFill>
                <a:latin typeface="Arial"/>
                <a:cs typeface="Arial"/>
              </a:rPr>
              <a:t>wi</a:t>
            </a:r>
            <a:r>
              <a:rPr dirty="0" smtClean="0" sz="900" spc="-80" i="1">
                <a:solidFill>
                  <a:srgbClr val="72747C"/>
                </a:solidFill>
                <a:latin typeface="Arial"/>
                <a:cs typeface="Arial"/>
              </a:rPr>
              <a:t>t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h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606070"/>
                </a:solidFill>
                <a:latin typeface="Arial"/>
                <a:cs typeface="Arial"/>
              </a:rPr>
              <a:t>no</a:t>
            </a:r>
            <a:r>
              <a:rPr dirty="0" smtClean="0" sz="900" spc="-3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problems</a:t>
            </a:r>
            <a:r>
              <a:rPr dirty="0" smtClean="0" sz="900" spc="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45" i="1">
                <a:solidFill>
                  <a:srgbClr val="72747C"/>
                </a:solidFill>
                <a:latin typeface="Arial"/>
                <a:cs typeface="Arial"/>
              </a:rPr>
              <a:t>(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scary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for</a:t>
            </a:r>
            <a:r>
              <a:rPr dirty="0" smtClean="0" sz="900" spc="5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275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80" i="1">
                <a:solidFill>
                  <a:srgbClr val="72747C"/>
                </a:solidFill>
                <a:latin typeface="Arial"/>
                <a:cs typeface="Arial"/>
              </a:rPr>
              <a:t>y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pe</a:t>
            </a:r>
            <a:r>
              <a:rPr dirty="0" smtClean="0" sz="900" spc="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40" i="1">
                <a:solidFill>
                  <a:srgbClr val="72747C"/>
                </a:solidFill>
                <a:latin typeface="Arial"/>
                <a:cs typeface="Arial"/>
              </a:rPr>
              <a:t>1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abetic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15" i="1">
                <a:solidFill>
                  <a:srgbClr val="72747C"/>
                </a:solidFill>
                <a:latin typeface="Arial"/>
                <a:cs typeface="Arial"/>
              </a:rPr>
              <a:t>)</a:t>
            </a:r>
            <a:r>
              <a:rPr dirty="0" smtClean="0" sz="900" spc="5" i="1">
                <a:solidFill>
                  <a:srgbClr val="8C8C93"/>
                </a:solidFill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768586" y="5909767"/>
            <a:ext cx="396176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-60">
                <a:solidFill>
                  <a:srgbClr val="52505D"/>
                </a:solidFill>
                <a:latin typeface="Arial"/>
                <a:cs typeface="Arial"/>
              </a:rPr>
              <a:t>His</a:t>
            </a:r>
            <a:r>
              <a:rPr dirty="0" smtClean="0" sz="900" spc="-6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doctors</a:t>
            </a:r>
            <a:r>
              <a:rPr dirty="0" smtClean="0" sz="900" spc="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are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5" i="1">
                <a:solidFill>
                  <a:srgbClr val="52505D"/>
                </a:solidFill>
                <a:latin typeface="Arial"/>
                <a:cs typeface="Arial"/>
              </a:rPr>
              <a:t>amazed.</a:t>
            </a:r>
            <a:r>
              <a:rPr dirty="0" smtClean="0" sz="900" spc="8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05" i="1">
                <a:solidFill>
                  <a:srgbClr val="606070"/>
                </a:solidFill>
                <a:latin typeface="Arial"/>
                <a:cs typeface="Arial"/>
              </a:rPr>
              <a:t>We</a:t>
            </a:r>
            <a:r>
              <a:rPr dirty="0" smtClean="0" sz="900" spc="-14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40" i="1">
                <a:solidFill>
                  <a:srgbClr val="52505D"/>
                </a:solidFill>
                <a:latin typeface="Arial"/>
                <a:cs typeface="Arial"/>
              </a:rPr>
              <a:t>all</a:t>
            </a:r>
            <a:r>
              <a:rPr dirty="0" smtClean="0" sz="900" spc="-6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60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25" i="1">
                <a:solidFill>
                  <a:srgbClr val="72747C"/>
                </a:solidFill>
                <a:latin typeface="Arial"/>
                <a:cs typeface="Arial"/>
              </a:rPr>
              <a:t>ill</a:t>
            </a:r>
            <a:r>
              <a:rPr dirty="0" smtClean="0" sz="900" spc="-60" i="1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-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70" i="1">
                <a:solidFill>
                  <a:srgbClr val="52505D"/>
                </a:solidFill>
                <a:latin typeface="Arial"/>
                <a:cs typeface="Arial"/>
              </a:rPr>
              <a:t>d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5" i="1">
                <a:solidFill>
                  <a:srgbClr val="52505D"/>
                </a:solidFill>
                <a:latin typeface="Arial"/>
                <a:cs typeface="Arial"/>
              </a:rPr>
              <a:t>not</a:t>
            </a:r>
            <a:r>
              <a:rPr dirty="0" smtClean="0" sz="900" spc="-5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606070"/>
                </a:solidFill>
                <a:latin typeface="Arial"/>
                <a:cs typeface="Arial"/>
              </a:rPr>
              <a:t>know</a:t>
            </a:r>
            <a:r>
              <a:rPr dirty="0" smtClean="0" sz="900" spc="-1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00" i="1">
                <a:solidFill>
                  <a:srgbClr val="52505D"/>
                </a:solidFill>
                <a:latin typeface="Arial"/>
                <a:cs typeface="Arial"/>
              </a:rPr>
              <a:t>how</a:t>
            </a:r>
            <a:r>
              <a:rPr dirty="0" smtClean="0" sz="900" spc="-20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70" i="1">
                <a:solidFill>
                  <a:srgbClr val="606070"/>
                </a:solidFill>
                <a:latin typeface="Arial"/>
                <a:cs typeface="Arial"/>
              </a:rPr>
              <a:t>he</a:t>
            </a:r>
            <a:r>
              <a:rPr dirty="0" smtClean="0" sz="900" spc="10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135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70">
                <a:solidFill>
                  <a:srgbClr val="52505D"/>
                </a:solidFill>
                <a:latin typeface="Arial"/>
                <a:cs typeface="Arial"/>
              </a:rPr>
              <a:t>as</a:t>
            </a:r>
            <a:r>
              <a:rPr dirty="0" smtClean="0" sz="900" spc="-60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t</a:t>
            </a:r>
            <a:r>
              <a:rPr dirty="0" smtClean="0" sz="900" spc="-110" i="1">
                <a:solidFill>
                  <a:srgbClr val="52505D"/>
                </a:solidFill>
                <a:latin typeface="Arial"/>
                <a:cs typeface="Arial"/>
              </a:rPr>
              <a:t>h</a:t>
            </a:r>
            <a:r>
              <a:rPr dirty="0" smtClean="0" sz="900" spc="-35" i="1">
                <a:solidFill>
                  <a:srgbClr val="72747C"/>
                </a:solidFill>
                <a:latin typeface="Arial"/>
                <a:cs typeface="Arial"/>
              </a:rPr>
              <a:t>i</a:t>
            </a:r>
            <a:r>
              <a:rPr dirty="0" smtClean="0" sz="900" spc="-55" i="1">
                <a:solidFill>
                  <a:srgbClr val="52505D"/>
                </a:solidFill>
                <a:latin typeface="Arial"/>
                <a:cs typeface="Arial"/>
              </a:rPr>
              <a:t>s</a:t>
            </a:r>
            <a:r>
              <a:rPr dirty="0" smtClean="0" sz="900" spc="-4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110">
                <a:solidFill>
                  <a:srgbClr val="72747C"/>
                </a:solidFill>
                <a:latin typeface="Arial"/>
                <a:cs typeface="Arial"/>
              </a:rPr>
              <a:t>w</a:t>
            </a:r>
            <a:r>
              <a:rPr dirty="0" smtClean="0" sz="900" spc="-130">
                <a:solidFill>
                  <a:srgbClr val="52505D"/>
                </a:solidFill>
                <a:latin typeface="Arial"/>
                <a:cs typeface="Arial"/>
              </a:rPr>
              <a:t>a</a:t>
            </a:r>
            <a:r>
              <a:rPr dirty="0" smtClean="0" sz="900" spc="-80">
                <a:solidFill>
                  <a:srgbClr val="72747C"/>
                </a:solidFill>
                <a:latin typeface="Arial"/>
                <a:cs typeface="Arial"/>
              </a:rPr>
              <a:t>y,</a:t>
            </a:r>
            <a:r>
              <a:rPr dirty="0" smtClean="0" sz="900" spc="-30">
                <a:solidFill>
                  <a:srgbClr val="72747C"/>
                </a:solidFill>
                <a:latin typeface="Arial"/>
                <a:cs typeface="Arial"/>
              </a:rPr>
              <a:t> </a:t>
            </a:r>
            <a:r>
              <a:rPr dirty="0" smtClean="0" sz="900" spc="-60" i="1">
                <a:solidFill>
                  <a:srgbClr val="606070"/>
                </a:solidFill>
                <a:latin typeface="Arial"/>
                <a:cs typeface="Arial"/>
              </a:rPr>
              <a:t>until</a:t>
            </a:r>
            <a:r>
              <a:rPr dirty="0" smtClean="0" sz="900" spc="-55" i="1">
                <a:solidFill>
                  <a:srgbClr val="606070"/>
                </a:solidFill>
                <a:latin typeface="Arial"/>
                <a:cs typeface="Arial"/>
              </a:rPr>
              <a:t> </a:t>
            </a:r>
            <a:r>
              <a:rPr dirty="0" smtClean="0" sz="900" spc="-90" i="1">
                <a:solidFill>
                  <a:srgbClr val="52505D"/>
                </a:solidFill>
                <a:latin typeface="Arial"/>
                <a:cs typeface="Arial"/>
              </a:rPr>
              <a:t>someone</a:t>
            </a:r>
            <a:r>
              <a:rPr dirty="0" smtClean="0" sz="900" spc="15" i="1">
                <a:solidFill>
                  <a:srgbClr val="52505D"/>
                </a:solidFill>
                <a:latin typeface="Arial"/>
                <a:cs typeface="Arial"/>
              </a:rPr>
              <a:t> </a:t>
            </a:r>
            <a:r>
              <a:rPr dirty="0" smtClean="0" sz="900" spc="-80" i="1">
                <a:solidFill>
                  <a:srgbClr val="52505D"/>
                </a:solidFill>
                <a:latin typeface="Arial"/>
                <a:cs typeface="Arial"/>
              </a:rPr>
              <a:t>shared</a:t>
            </a:r>
            <a:endParaRPr sz="9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658877" y="6080505"/>
            <a:ext cx="489584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25">
                <a:solidFill>
                  <a:srgbClr val="606070"/>
                </a:solidFill>
                <a:latin typeface="Times New Roman"/>
                <a:cs typeface="Times New Roman"/>
              </a:rPr>
              <a:t>t</a:t>
            </a:r>
            <a:r>
              <a:rPr dirty="0" smtClean="0" sz="650" spc="35">
                <a:solidFill>
                  <a:srgbClr val="606070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130">
                <a:solidFill>
                  <a:srgbClr val="282A28"/>
                </a:solidFill>
                <a:latin typeface="Times New Roman"/>
                <a:cs typeface="Times New Roman"/>
              </a:rPr>
              <a:t>_</a:t>
            </a:r>
            <a:r>
              <a:rPr dirty="0" smtClean="0" sz="650" spc="-40">
                <a:solidFill>
                  <a:srgbClr val="72747C"/>
                </a:solidFill>
                <a:latin typeface="Times New Roman"/>
                <a:cs typeface="Times New Roman"/>
              </a:rPr>
              <a:t>c</a:t>
            </a:r>
            <a:r>
              <a:rPr dirty="0" smtClean="0" sz="650" spc="-40">
                <a:solidFill>
                  <a:srgbClr val="52505D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40">
                <a:solidFill>
                  <a:srgbClr val="AC937E"/>
                </a:solidFill>
                <a:latin typeface="Times New Roman"/>
                <a:cs typeface="Times New Roman"/>
              </a:rPr>
              <a:t>n</a:t>
            </a:r>
            <a:r>
              <a:rPr dirty="0" smtClean="0" sz="650" spc="-10">
                <a:solidFill>
                  <a:srgbClr val="49697C"/>
                </a:solidFill>
                <a:latin typeface="Times New Roman"/>
                <a:cs typeface="Times New Roman"/>
              </a:rPr>
              <a:t>t</a:t>
            </a:r>
            <a:r>
              <a:rPr dirty="0" smtClean="0" sz="650" spc="-75">
                <a:solidFill>
                  <a:srgbClr val="997756"/>
                </a:solidFill>
                <a:latin typeface="Times New Roman"/>
                <a:cs typeface="Times New Roman"/>
              </a:rPr>
              <a:t>r</a:t>
            </a:r>
            <a:r>
              <a:rPr dirty="0" smtClean="0" sz="650" spc="-5">
                <a:solidFill>
                  <a:srgbClr val="52505D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0">
                <a:solidFill>
                  <a:srgbClr val="72747C"/>
                </a:solidFill>
                <a:latin typeface="Times New Roman"/>
                <a:cs typeface="Times New Roman"/>
              </a:rPr>
              <a:t>s</a:t>
            </a:r>
            <a:r>
              <a:rPr dirty="0" smtClean="0" sz="650" spc="-7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30">
                <a:solidFill>
                  <a:srgbClr val="72747C"/>
                </a:solidFill>
                <a:latin typeface="Times New Roman"/>
                <a:cs typeface="Times New Roman"/>
              </a:rPr>
              <a:t>(</a:t>
            </a:r>
            <a:r>
              <a:rPr dirty="0" smtClean="0" sz="650" spc="-114">
                <a:solidFill>
                  <a:srgbClr val="72747C"/>
                </a:solidFill>
                <a:latin typeface="Times New Roman"/>
                <a:cs typeface="Times New Roman"/>
              </a:rPr>
              <a:t>2</a:t>
            </a:r>
            <a:r>
              <a:rPr dirty="0" smtClean="0" sz="650" spc="-50">
                <a:solidFill>
                  <a:srgbClr val="8C8C93"/>
                </a:solidFill>
                <a:latin typeface="Times New Roman"/>
                <a:cs typeface="Times New Roman"/>
              </a:rPr>
              <a:t>).</a:t>
            </a:r>
            <a:r>
              <a:rPr dirty="0" smtClean="0" sz="650" spc="-60">
                <a:solidFill>
                  <a:srgbClr val="8C8C93"/>
                </a:solidFill>
                <a:latin typeface="Times New Roman"/>
                <a:cs typeface="Times New Roman"/>
              </a:rPr>
              <a:t>x</a:t>
            </a:r>
            <a:r>
              <a:rPr dirty="0" smtClean="0" sz="650" spc="-65">
                <a:solidFill>
                  <a:srgbClr val="72747C"/>
                </a:solidFill>
                <a:latin typeface="Times New Roman"/>
                <a:cs typeface="Times New Roman"/>
              </a:rPr>
              <a:t>ls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3993343" y="6189670"/>
            <a:ext cx="0" cy="108427"/>
          </a:xfrm>
          <a:custGeom>
            <a:avLst/>
            <a:gdLst/>
            <a:ahLst/>
            <a:cxnLst/>
            <a:rect l="l" t="t" r="r" b="b"/>
            <a:pathLst>
              <a:path w="0" h="108427">
                <a:moveTo>
                  <a:pt x="0" y="108427"/>
                </a:moveTo>
                <a:lnTo>
                  <a:pt x="0" y="0"/>
                </a:lnTo>
              </a:path>
            </a:pathLst>
          </a:custGeom>
          <a:ln w="53530">
            <a:solidFill>
              <a:srgbClr val="DDDDD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3662535" y="6190233"/>
            <a:ext cx="680085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130">
                <a:solidFill>
                  <a:srgbClr val="957780"/>
                </a:solidFill>
                <a:latin typeface="Times New Roman"/>
                <a:cs typeface="Times New Roman"/>
              </a:rPr>
              <a:t>F</a:t>
            </a:r>
            <a:r>
              <a:rPr dirty="0" smtClean="0" sz="650" spc="-75">
                <a:solidFill>
                  <a:srgbClr val="957780"/>
                </a:solidFill>
                <a:latin typeface="Times New Roman"/>
                <a:cs typeface="Times New Roman"/>
              </a:rPr>
              <a:t>a</a:t>
            </a:r>
            <a:r>
              <a:rPr dirty="0" smtClean="0" sz="650" spc="-40">
                <a:solidFill>
                  <a:srgbClr val="AC82AC"/>
                </a:solidFill>
                <a:latin typeface="Times New Roman"/>
                <a:cs typeface="Times New Roman"/>
              </a:rPr>
              <a:t>i</a:t>
            </a:r>
            <a:r>
              <a:rPr dirty="0" smtClean="0" sz="650" spc="-70">
                <a:solidFill>
                  <a:srgbClr val="909AB5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50">
                <a:solidFill>
                  <a:srgbClr val="8C8C93"/>
                </a:solidFill>
                <a:latin typeface="Times New Roman"/>
                <a:cs typeface="Times New Roman"/>
              </a:rPr>
              <a:t>ed</a:t>
            </a:r>
            <a:r>
              <a:rPr dirty="0" smtClean="0" sz="650" spc="30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65">
                <a:solidFill>
                  <a:srgbClr val="606070"/>
                </a:solidFill>
                <a:latin typeface="Times New Roman"/>
                <a:cs typeface="Times New Roman"/>
              </a:rPr>
              <a:t>·</a:t>
            </a:r>
            <a:r>
              <a:rPr dirty="0" smtClean="0" sz="650" spc="-80">
                <a:solidFill>
                  <a:srgbClr val="8C8C93"/>
                </a:solidFill>
                <a:latin typeface="Times New Roman"/>
                <a:cs typeface="Times New Roman"/>
              </a:rPr>
              <a:t>S</a:t>
            </a:r>
            <a:r>
              <a:rPr dirty="0" smtClean="0" sz="650" spc="-5">
                <a:solidFill>
                  <a:srgbClr val="72747C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75">
                <a:solidFill>
                  <a:srgbClr val="A8A8AA"/>
                </a:solidFill>
                <a:latin typeface="Times New Roman"/>
                <a:cs typeface="Times New Roman"/>
              </a:rPr>
              <a:t>rv</a:t>
            </a:r>
            <a:r>
              <a:rPr dirty="0" smtClean="0" sz="650" spc="-40">
                <a:solidFill>
                  <a:srgbClr val="72747C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50">
                <a:solidFill>
                  <a:srgbClr val="AC937E"/>
                </a:solidFill>
                <a:latin typeface="Times New Roman"/>
                <a:cs typeface="Times New Roman"/>
              </a:rPr>
              <a:t>r</a:t>
            </a:r>
            <a:r>
              <a:rPr dirty="0" smtClean="0" sz="650" spc="1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50">
                <a:solidFill>
                  <a:srgbClr val="8C8C93"/>
                </a:solidFill>
                <a:latin typeface="Times New Roman"/>
                <a:cs typeface="Times New Roman"/>
              </a:rPr>
              <a:t>pro</a:t>
            </a:r>
            <a:r>
              <a:rPr dirty="0" smtClean="0" sz="650" spc="-20">
                <a:solidFill>
                  <a:srgbClr val="8C8C93"/>
                </a:solidFill>
                <a:latin typeface="Times New Roman"/>
                <a:cs typeface="Times New Roman"/>
              </a:rPr>
              <a:t>b</a:t>
            </a:r>
            <a:r>
              <a:rPr dirty="0" smtClean="0" sz="650" spc="-70">
                <a:solidFill>
                  <a:srgbClr val="A36EAC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5">
                <a:solidFill>
                  <a:srgbClr val="72747C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114">
                <a:solidFill>
                  <a:srgbClr val="8C8C93"/>
                </a:solidFill>
                <a:latin typeface="Times New Roman"/>
                <a:cs typeface="Times New Roman"/>
              </a:rPr>
              <a:t>m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499975" y="6131712"/>
            <a:ext cx="764540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79400" indent="-267335">
              <a:lnSpc>
                <a:spcPct val="100000"/>
              </a:lnSpc>
              <a:buClr>
                <a:srgbClr val="72747C"/>
              </a:buClr>
              <a:buFont typeface="Times New Roman"/>
              <a:buChar char="•"/>
              <a:tabLst>
                <a:tab pos="279400" algn="l"/>
              </a:tabLst>
            </a:pPr>
            <a:r>
              <a:rPr dirty="0" smtClean="0" sz="650" spc="40">
                <a:solidFill>
                  <a:srgbClr val="72747C"/>
                </a:solidFill>
                <a:latin typeface="Times New Roman"/>
                <a:cs typeface="Times New Roman"/>
              </a:rPr>
              <a:t>t</a:t>
            </a:r>
            <a:r>
              <a:rPr dirty="0" smtClean="0" sz="650" spc="20">
                <a:solidFill>
                  <a:srgbClr val="72747C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100">
                <a:solidFill>
                  <a:srgbClr val="3A3A3B"/>
                </a:solidFill>
                <a:latin typeface="Times New Roman"/>
                <a:cs typeface="Times New Roman"/>
              </a:rPr>
              <a:t>_</a:t>
            </a:r>
            <a:r>
              <a:rPr dirty="0" smtClean="0" sz="650" spc="-65">
                <a:solidFill>
                  <a:srgbClr val="72747C"/>
                </a:solidFill>
                <a:latin typeface="Times New Roman"/>
                <a:cs typeface="Times New Roman"/>
              </a:rPr>
              <a:t>c</a:t>
            </a:r>
            <a:r>
              <a:rPr dirty="0" smtClean="0" sz="650" spc="-35">
                <a:solidFill>
                  <a:srgbClr val="52505D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-45">
                <a:solidFill>
                  <a:srgbClr val="80825D"/>
                </a:solidFill>
                <a:latin typeface="Times New Roman"/>
                <a:cs typeface="Times New Roman"/>
              </a:rPr>
              <a:t>n</a:t>
            </a:r>
            <a:r>
              <a:rPr dirty="0" smtClean="0" sz="650" spc="-10">
                <a:solidFill>
                  <a:srgbClr val="3B597E"/>
                </a:solidFill>
                <a:latin typeface="Times New Roman"/>
                <a:cs typeface="Times New Roman"/>
              </a:rPr>
              <a:t>t</a:t>
            </a:r>
            <a:r>
              <a:rPr dirty="0" smtClean="0" sz="650" spc="-45">
                <a:solidFill>
                  <a:srgbClr val="8C8C93"/>
                </a:solidFill>
                <a:latin typeface="Times New Roman"/>
                <a:cs typeface="Times New Roman"/>
              </a:rPr>
              <a:t>r</a:t>
            </a:r>
            <a:r>
              <a:rPr dirty="0" smtClean="0" sz="650" spc="-5">
                <a:solidFill>
                  <a:srgbClr val="3A3A3B"/>
                </a:solidFill>
                <a:latin typeface="Times New Roman"/>
                <a:cs typeface="Times New Roman"/>
              </a:rPr>
              <a:t>e</a:t>
            </a:r>
            <a:r>
              <a:rPr dirty="0" smtClean="0" sz="650" spc="0">
                <a:solidFill>
                  <a:srgbClr val="72747C"/>
                </a:solidFill>
                <a:latin typeface="Times New Roman"/>
                <a:cs typeface="Times New Roman"/>
              </a:rPr>
              <a:t>s</a:t>
            </a:r>
            <a:r>
              <a:rPr dirty="0" smtClean="0" sz="650" spc="-70">
                <a:solidFill>
                  <a:srgbClr val="72747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20">
                <a:solidFill>
                  <a:srgbClr val="72747C"/>
                </a:solidFill>
                <a:latin typeface="Times New Roman"/>
                <a:cs typeface="Times New Roman"/>
              </a:rPr>
              <a:t>(</a:t>
            </a:r>
            <a:r>
              <a:rPr dirty="0" smtClean="0" sz="650" spc="-25">
                <a:solidFill>
                  <a:srgbClr val="72747C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60">
                <a:solidFill>
                  <a:srgbClr val="8C8C93"/>
                </a:solidFill>
                <a:latin typeface="Times New Roman"/>
                <a:cs typeface="Times New Roman"/>
              </a:rPr>
              <a:t>).</a:t>
            </a:r>
            <a:r>
              <a:rPr dirty="0" smtClean="0" sz="650" spc="-75">
                <a:solidFill>
                  <a:srgbClr val="8C8C93"/>
                </a:solidFill>
                <a:latin typeface="Times New Roman"/>
                <a:cs typeface="Times New Roman"/>
              </a:rPr>
              <a:t>x</a:t>
            </a:r>
            <a:r>
              <a:rPr dirty="0" smtClean="0" sz="650" spc="-35">
                <a:solidFill>
                  <a:srgbClr val="72747C"/>
                </a:solidFill>
                <a:latin typeface="Times New Roman"/>
                <a:cs typeface="Times New Roman"/>
              </a:rPr>
              <a:t>ls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330807" y="6099962"/>
            <a:ext cx="886460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180">
                <a:solidFill>
                  <a:srgbClr val="606070"/>
                </a:solidFill>
                <a:latin typeface="Arial"/>
                <a:cs typeface="Arial"/>
              </a:rPr>
              <a:t>.</a:t>
            </a:r>
            <a:r>
              <a:rPr dirty="0" smtClean="0" sz="900" spc="175">
                <a:solidFill>
                  <a:srgbClr val="606070"/>
                </a:solidFill>
                <a:latin typeface="Arial"/>
                <a:cs typeface="Arial"/>
              </a:rPr>
              <a:t>!</a:t>
            </a:r>
            <a:r>
              <a:rPr dirty="0" smtClean="0" sz="650" spc="-40" u="sng">
                <a:solidFill>
                  <a:srgbClr val="72747C"/>
                </a:solidFill>
                <a:latin typeface="Times New Roman"/>
                <a:cs typeface="Times New Roman"/>
              </a:rPr>
              <a:t>Sh</a:t>
            </a:r>
            <a:r>
              <a:rPr dirty="0" smtClean="0" sz="650" spc="-80" u="sng">
                <a:solidFill>
                  <a:srgbClr val="72747C"/>
                </a:solidFill>
                <a:latin typeface="Times New Roman"/>
                <a:cs typeface="Times New Roman"/>
              </a:rPr>
              <a:t>o</a:t>
            </a:r>
            <a:r>
              <a:rPr dirty="0" smtClean="0" sz="650" spc="-100" u="sng">
                <a:solidFill>
                  <a:srgbClr val="8C8C93"/>
                </a:solidFill>
                <a:latin typeface="Times New Roman"/>
                <a:cs typeface="Times New Roman"/>
              </a:rPr>
              <a:t>w</a:t>
            </a:r>
            <a:r>
              <a:rPr dirty="0" smtClean="0" sz="650" spc="-45" u="sng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40" u="sng">
                <a:solidFill>
                  <a:srgbClr val="52505D"/>
                </a:solidFill>
                <a:latin typeface="Times New Roman"/>
                <a:cs typeface="Times New Roman"/>
              </a:rPr>
              <a:t>a</a:t>
            </a:r>
            <a:r>
              <a:rPr dirty="0" smtClean="0" sz="650" spc="-60" u="sng">
                <a:solidFill>
                  <a:srgbClr val="80825D"/>
                </a:solidFill>
                <a:latin typeface="Times New Roman"/>
                <a:cs typeface="Times New Roman"/>
              </a:rPr>
              <a:t>ll</a:t>
            </a:r>
            <a:r>
              <a:rPr dirty="0" smtClean="0" sz="650" spc="-35" u="sng">
                <a:solidFill>
                  <a:srgbClr val="80825D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0" u="sng">
                <a:solidFill>
                  <a:srgbClr val="72747C"/>
                </a:solidFill>
                <a:latin typeface="Times New Roman"/>
                <a:cs typeface="Times New Roman"/>
              </a:rPr>
              <a:t>d</a:t>
            </a:r>
            <a:r>
              <a:rPr dirty="0" smtClean="0" sz="650" spc="-45" u="sng">
                <a:solidFill>
                  <a:srgbClr val="72747C"/>
                </a:solidFill>
                <a:latin typeface="Times New Roman"/>
                <a:cs typeface="Times New Roman"/>
              </a:rPr>
              <a:t>o</a:t>
            </a:r>
            <a:r>
              <a:rPr dirty="0" smtClean="0" sz="650" spc="-100" u="sng">
                <a:solidFill>
                  <a:srgbClr val="8C8C93"/>
                </a:solidFill>
                <a:latin typeface="Times New Roman"/>
                <a:cs typeface="Times New Roman"/>
              </a:rPr>
              <a:t>w</a:t>
            </a:r>
            <a:r>
              <a:rPr dirty="0" smtClean="0" sz="650" spc="-45" u="sng">
                <a:solidFill>
                  <a:srgbClr val="72747C"/>
                </a:solidFill>
                <a:latin typeface="Times New Roman"/>
                <a:cs typeface="Times New Roman"/>
              </a:rPr>
              <a:t>nload</a:t>
            </a:r>
            <a:r>
              <a:rPr dirty="0" smtClean="0" sz="650" spc="-30" u="sng">
                <a:solidFill>
                  <a:srgbClr val="72747C"/>
                </a:solidFill>
                <a:latin typeface="Times New Roman"/>
                <a:cs typeface="Times New Roman"/>
              </a:rPr>
              <a:t>s</a:t>
            </a:r>
            <a:r>
              <a:rPr dirty="0" smtClean="0" sz="650" spc="-50" u="sng">
                <a:solidFill>
                  <a:srgbClr val="8C8C93"/>
                </a:solidFill>
                <a:latin typeface="Times New Roman"/>
                <a:cs typeface="Times New Roman"/>
              </a:rPr>
              <a:t>..</a:t>
            </a:r>
            <a:r>
              <a:rPr dirty="0" smtClean="0" sz="650" spc="-50">
                <a:solidFill>
                  <a:srgbClr val="8C8C93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-50">
                <a:solidFill>
                  <a:srgbClr val="8C8C93"/>
                </a:solidFill>
                <a:latin typeface="Times New Roman"/>
                <a:cs typeface="Times New Roman"/>
              </a:rPr>
              <a:t>    </a:t>
            </a:r>
            <a:r>
              <a:rPr dirty="0" smtClean="0" sz="650" spc="-10">
                <a:solidFill>
                  <a:srgbClr val="8C8C93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25">
                <a:solidFill>
                  <a:srgbClr val="72747C"/>
                </a:solidFill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8749352" y="2025192"/>
            <a:ext cx="980440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100">
                <a:solidFill>
                  <a:srgbClr val="B19564"/>
                </a:solidFill>
                <a:latin typeface="Arial"/>
                <a:cs typeface="Arial"/>
              </a:rPr>
              <a:t>BELIEVE</a:t>
            </a:r>
            <a:r>
              <a:rPr dirty="0" smtClean="0" sz="700" spc="-20">
                <a:solidFill>
                  <a:srgbClr val="B19564"/>
                </a:solidFill>
                <a:latin typeface="Arial"/>
                <a:cs typeface="Arial"/>
              </a:rPr>
              <a:t> </a:t>
            </a:r>
            <a:r>
              <a:rPr dirty="0" smtClean="0" sz="700" spc="0">
                <a:solidFill>
                  <a:srgbClr val="B19564"/>
                </a:solidFill>
                <a:latin typeface="Arial"/>
                <a:cs typeface="Arial"/>
              </a:rPr>
              <a:t>I</a:t>
            </a:r>
            <a:r>
              <a:rPr dirty="0" smtClean="0" sz="700" spc="35">
                <a:solidFill>
                  <a:srgbClr val="B19564"/>
                </a:solidFill>
                <a:latin typeface="Arial"/>
                <a:cs typeface="Arial"/>
              </a:rPr>
              <a:t>N</a:t>
            </a:r>
            <a:r>
              <a:rPr dirty="0" smtClean="0" sz="700" spc="-110">
                <a:solidFill>
                  <a:srgbClr val="B19564"/>
                </a:solidFill>
                <a:latin typeface="Arial"/>
                <a:cs typeface="Arial"/>
              </a:rPr>
              <a:t>WHAT</a:t>
            </a:r>
            <a:r>
              <a:rPr dirty="0" smtClean="0" sz="700" spc="-85">
                <a:solidFill>
                  <a:srgbClr val="B19564"/>
                </a:solidFill>
                <a:latin typeface="Arial"/>
                <a:cs typeface="Arial"/>
              </a:rPr>
              <a:t> </a:t>
            </a:r>
            <a:r>
              <a:rPr dirty="0" smtClean="0" sz="700" spc="-125">
                <a:solidFill>
                  <a:srgbClr val="B19564"/>
                </a:solidFill>
                <a:latin typeface="Arial"/>
                <a:cs typeface="Arial"/>
              </a:rPr>
              <a:t>YOU</a:t>
            </a:r>
            <a:r>
              <a:rPr dirty="0" smtClean="0" sz="700" spc="-10">
                <a:solidFill>
                  <a:srgbClr val="B19564"/>
                </a:solidFill>
                <a:latin typeface="Arial"/>
                <a:cs typeface="Arial"/>
              </a:rPr>
              <a:t> </a:t>
            </a:r>
            <a:r>
              <a:rPr dirty="0" smtClean="0" sz="700" spc="-90">
                <a:solidFill>
                  <a:srgbClr val="B19564"/>
                </a:solidFill>
                <a:latin typeface="Arial"/>
                <a:cs typeface="Arial"/>
              </a:rPr>
              <a:t>EATI</a:t>
            </a:r>
            <a:endParaRPr sz="7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8138641" y="2320747"/>
            <a:ext cx="1583690" cy="318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88900" marR="12700" indent="-76835">
              <a:lnSpc>
                <a:spcPts val="810"/>
              </a:lnSpc>
            </a:pPr>
            <a:r>
              <a:rPr dirty="0" smtClean="0" sz="750" spc="-45">
                <a:solidFill>
                  <a:srgbClr val="AC937E"/>
                </a:solidFill>
                <a:latin typeface="Times New Roman"/>
                <a:cs typeface="Times New Roman"/>
              </a:rPr>
              <a:t>Wheat-free</a:t>
            </a:r>
            <a:r>
              <a:rPr dirty="0" smtClean="0" sz="750" spc="1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"granol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5">
                <a:solidFill>
                  <a:srgbClr val="BAA899"/>
                </a:solidFill>
                <a:latin typeface="Times New Roman"/>
                <a:cs typeface="Times New Roman"/>
              </a:rPr>
              <a:t>...</a:t>
            </a:r>
            <a:r>
              <a:rPr dirty="0" smtClean="0" sz="750" spc="-85">
                <a:solidFill>
                  <a:srgbClr val="BAA89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5">
                <a:solidFill>
                  <a:srgbClr val="AC937E"/>
                </a:solidFill>
                <a:latin typeface="Times New Roman"/>
                <a:cs typeface="Times New Roman"/>
              </a:rPr>
              <a:t>pizza</a:t>
            </a:r>
            <a:r>
              <a:rPr dirty="0" smtClean="0" sz="750" spc="2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80">
                <a:solidFill>
                  <a:srgbClr val="AC937E"/>
                </a:solidFill>
                <a:latin typeface="Times New Roman"/>
                <a:cs typeface="Times New Roman"/>
              </a:rPr>
              <a:t>miX.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5">
                <a:solidFill>
                  <a:srgbClr val="AC937E"/>
                </a:solidFill>
                <a:latin typeface="Times New Roman"/>
                <a:cs typeface="Times New Roman"/>
              </a:rPr>
              <a:t>abnond</a:t>
            </a:r>
            <a:r>
              <a:rPr dirty="0" smtClean="0" sz="750" spc="1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50">
                <a:solidFill>
                  <a:srgbClr val="AC937E"/>
                </a:solidFill>
                <a:latin typeface="Times New Roman"/>
                <a:cs typeface="Times New Roman"/>
              </a:rPr>
              <a:t>and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 shortbread</a:t>
            </a:r>
            <a:r>
              <a:rPr dirty="0" smtClean="0" sz="750" spc="2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cookies.</a:t>
            </a:r>
            <a:r>
              <a:rPr dirty="0" smtClean="0" sz="750" spc="-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5">
                <a:solidFill>
                  <a:srgbClr val="AC937E"/>
                </a:solidFill>
                <a:latin typeface="Times New Roman"/>
                <a:cs typeface="Times New Roman"/>
              </a:rPr>
              <a:t>breakfast</a:t>
            </a:r>
            <a:r>
              <a:rPr dirty="0" smtClean="0" sz="750" spc="4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50">
                <a:solidFill>
                  <a:srgbClr val="AC937E"/>
                </a:solidFill>
                <a:latin typeface="Times New Roman"/>
                <a:cs typeface="Times New Roman"/>
              </a:rPr>
              <a:t>cereaL</a:t>
            </a:r>
            <a:r>
              <a:rPr dirty="0" smtClean="0" sz="750" spc="-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and</a:t>
            </a:r>
            <a:r>
              <a:rPr dirty="0" smtClean="0" sz="750" spc="-2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5">
                <a:solidFill>
                  <a:srgbClr val="AC937E"/>
                </a:solidFill>
                <a:latin typeface="Times New Roman"/>
                <a:cs typeface="Times New Roman"/>
              </a:rPr>
              <a:t>oth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-25">
                <a:solidFill>
                  <a:srgbClr val="997756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70">
                <a:solidFill>
                  <a:srgbClr val="997756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healt</a:t>
            </a:r>
            <a:r>
              <a:rPr dirty="0" smtClean="0" sz="750" spc="-25">
                <a:solidFill>
                  <a:srgbClr val="AC937E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60">
                <a:solidFill>
                  <a:srgbClr val="BAA899"/>
                </a:solidFill>
                <a:latin typeface="Times New Roman"/>
                <a:cs typeface="Times New Roman"/>
              </a:rPr>
              <a:t>y</a:t>
            </a:r>
            <a:r>
              <a:rPr dirty="0" smtClean="0" sz="750" spc="100">
                <a:solidFill>
                  <a:srgbClr val="AC937E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delicwus</a:t>
            </a:r>
            <a:r>
              <a:rPr dirty="0" smtClean="0" sz="750" spc="-2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wheat-free</a:t>
            </a:r>
            <a:r>
              <a:rPr dirty="0" smtClean="0" sz="750" spc="1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food</a:t>
            </a:r>
            <a:r>
              <a:rPr dirty="0" smtClean="0" sz="750" spc="-25">
                <a:solidFill>
                  <a:srgbClr val="AC937E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75">
                <a:solidFill>
                  <a:srgbClr val="BAA899"/>
                </a:solidFill>
                <a:latin typeface="Times New Roman"/>
                <a:cs typeface="Times New Roman"/>
              </a:rPr>
              <a:t>.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8586651" y="2844808"/>
            <a:ext cx="280907" cy="125108"/>
          </a:xfrm>
          <a:custGeom>
            <a:avLst/>
            <a:gdLst/>
            <a:ahLst/>
            <a:cxnLst/>
            <a:rect l="l" t="t" r="r" b="b"/>
            <a:pathLst>
              <a:path w="280907" h="125108">
                <a:moveTo>
                  <a:pt x="0" y="0"/>
                </a:moveTo>
                <a:lnTo>
                  <a:pt x="280907" y="0"/>
                </a:lnTo>
                <a:lnTo>
                  <a:pt x="280907" y="125108"/>
                </a:lnTo>
                <a:lnTo>
                  <a:pt x="0" y="125108"/>
                </a:lnTo>
                <a:lnTo>
                  <a:pt x="0" y="0"/>
                </a:lnTo>
                <a:close/>
              </a:path>
            </a:pathLst>
          </a:custGeom>
          <a:solidFill>
            <a:srgbClr val="F2DBB6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0" name="object 60"/>
          <p:cNvSpPr txBox="1"/>
          <p:nvPr/>
        </p:nvSpPr>
        <p:spPr>
          <a:xfrm>
            <a:off x="8577474" y="2845460"/>
            <a:ext cx="70929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60">
                <a:solidFill>
                  <a:srgbClr val="A8A8AA"/>
                </a:solidFill>
                <a:latin typeface="Times New Roman"/>
                <a:cs typeface="Times New Roman"/>
              </a:rPr>
              <a:t>Click</a:t>
            </a:r>
            <a:r>
              <a:rPr dirty="0" smtClean="0" sz="750" spc="-10">
                <a:solidFill>
                  <a:srgbClr val="A8A8AA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95">
                <a:solidFill>
                  <a:srgbClr val="A8A8AA"/>
                </a:solidFill>
                <a:latin typeface="Times New Roman"/>
                <a:cs typeface="Times New Roman"/>
              </a:rPr>
              <a:t>To</a:t>
            </a:r>
            <a:r>
              <a:rPr dirty="0" smtClean="0" sz="750" spc="-40">
                <a:solidFill>
                  <a:srgbClr val="A8A8AA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55">
                <a:solidFill>
                  <a:srgbClr val="BAA899"/>
                </a:solidFill>
                <a:latin typeface="Times New Roman"/>
                <a:cs typeface="Times New Roman"/>
              </a:rPr>
              <a:t>Learn</a:t>
            </a:r>
            <a:r>
              <a:rPr dirty="0" smtClean="0" sz="750" spc="-55">
                <a:solidFill>
                  <a:srgbClr val="BAA89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0">
                <a:solidFill>
                  <a:srgbClr val="BAA89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0">
                <a:solidFill>
                  <a:srgbClr val="BAA899"/>
                </a:solidFill>
                <a:latin typeface="Times New Roman"/>
                <a:cs typeface="Times New Roman"/>
              </a:rPr>
              <a:t>lore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8124013" y="3332734"/>
            <a:ext cx="1526540" cy="935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18745" marR="29845" indent="0">
              <a:lnSpc>
                <a:spcPct val="100800"/>
              </a:lnSpc>
            </a:pPr>
            <a:r>
              <a:rPr dirty="0" smtClean="0" sz="1250" spc="-90">
                <a:solidFill>
                  <a:srgbClr val="D1601A"/>
                </a:solidFill>
                <a:latin typeface="Times New Roman"/>
                <a:cs typeface="Times New Roman"/>
              </a:rPr>
              <a:t>ONLINE</a:t>
            </a:r>
            <a:r>
              <a:rPr dirty="0" smtClean="0" sz="1250" spc="80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D1601A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250" spc="-15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D1601A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25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D1601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D1601A"/>
                </a:solidFill>
                <a:latin typeface="Times New Roman"/>
                <a:cs typeface="Times New Roman"/>
              </a:rPr>
              <a:t>WHEAT</a:t>
            </a:r>
            <a:r>
              <a:rPr dirty="0" smtClean="0" sz="1250" spc="50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D1601A"/>
                </a:solidFill>
                <a:latin typeface="Times New Roman"/>
                <a:cs typeface="Times New Roman"/>
              </a:rPr>
              <a:t>BELLY</a:t>
            </a:r>
            <a:r>
              <a:rPr dirty="0" smtClean="0" sz="1250" spc="-45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D1601A"/>
                </a:solidFill>
                <a:latin typeface="Times New Roman"/>
                <a:cs typeface="Times New Roman"/>
              </a:rPr>
              <a:t>LIFESTYLE!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6"/>
              </a:spcBef>
            </a:pPr>
            <a:endParaRPr sz="750"/>
          </a:p>
          <a:p>
            <a:pPr marL="15875" marR="12700" indent="-3810">
              <a:lnSpc>
                <a:spcPct val="106400"/>
              </a:lnSpc>
            </a:pP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All</a:t>
            </a:r>
            <a:r>
              <a:rPr dirty="0" smtClean="0" sz="750" spc="-1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the</a:t>
            </a:r>
            <a:r>
              <a:rPr dirty="0" smtClean="0" sz="750" spc="-2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tool</a:t>
            </a:r>
            <a:r>
              <a:rPr dirty="0" smtClean="0" sz="750" spc="-5">
                <a:solidFill>
                  <a:srgbClr val="BAA899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45">
                <a:solidFill>
                  <a:srgbClr val="BAA89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5">
                <a:solidFill>
                  <a:srgbClr val="AC937E"/>
                </a:solidFill>
                <a:latin typeface="Times New Roman"/>
                <a:cs typeface="Times New Roman"/>
              </a:rPr>
              <a:t>of</a:t>
            </a:r>
            <a:r>
              <a:rPr dirty="0" smtClean="0" sz="750" spc="-4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5">
                <a:solidFill>
                  <a:srgbClr val="AC937E"/>
                </a:solidFill>
                <a:latin typeface="Times New Roman"/>
                <a:cs typeface="Times New Roman"/>
              </a:rPr>
              <a:t>t</a:t>
            </a:r>
            <a:r>
              <a:rPr dirty="0" smtClean="0" sz="750" spc="-50">
                <a:solidFill>
                  <a:srgbClr val="AC937E"/>
                </a:solidFill>
                <a:latin typeface="Times New Roman"/>
                <a:cs typeface="Times New Roman"/>
              </a:rPr>
              <a:t>h</a:t>
            </a:r>
            <a:r>
              <a:rPr dirty="0" smtClean="0" sz="750" spc="-5">
                <a:solidFill>
                  <a:srgbClr val="B19564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-60">
                <a:solidFill>
                  <a:srgbClr val="B19564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0">
                <a:solidFill>
                  <a:srgbClr val="D1601A"/>
                </a:solidFill>
                <a:latin typeface="Times New Roman"/>
                <a:cs typeface="Times New Roman"/>
              </a:rPr>
              <a:t>Wheat</a:t>
            </a:r>
            <a:r>
              <a:rPr dirty="0" smtClean="0" sz="750" spc="15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0">
                <a:solidFill>
                  <a:srgbClr val="D1601A"/>
                </a:solidFill>
                <a:latin typeface="Times New Roman"/>
                <a:cs typeface="Times New Roman"/>
              </a:rPr>
              <a:t>Bell\</a:t>
            </a:r>
            <a:r>
              <a:rPr dirty="0" smtClean="0" sz="750" spc="-15">
                <a:solidFill>
                  <a:srgbClr val="D1601A"/>
                </a:solidFill>
                <a:latin typeface="Times New Roman"/>
                <a:cs typeface="Times New Roman"/>
              </a:rPr>
              <a:t>'</a:t>
            </a:r>
            <a:r>
              <a:rPr dirty="0" smtClean="0" sz="750" spc="5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5">
                <a:solidFill>
                  <a:srgbClr val="D1601A"/>
                </a:solidFill>
                <a:latin typeface="Times New Roman"/>
                <a:cs typeface="Times New Roman"/>
              </a:rPr>
              <a:t>10-</a:t>
            </a:r>
            <a:r>
              <a:rPr dirty="0" smtClean="0" sz="750" spc="-95">
                <a:solidFill>
                  <a:srgbClr val="D1601A"/>
                </a:solidFill>
                <a:latin typeface="Times New Roman"/>
                <a:cs typeface="Times New Roman"/>
              </a:rPr>
              <a:t>D</a:t>
            </a:r>
            <a:r>
              <a:rPr dirty="0" smtClean="0" sz="750" spc="-50">
                <a:solidFill>
                  <a:srgbClr val="E18A5B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15">
                <a:solidFill>
                  <a:srgbClr val="DB753D"/>
                </a:solidFill>
                <a:latin typeface="Times New Roman"/>
                <a:cs typeface="Times New Roman"/>
              </a:rPr>
              <a:t>\</a:t>
            </a:r>
            <a:r>
              <a:rPr dirty="0" smtClean="0" sz="750" spc="10">
                <a:solidFill>
                  <a:srgbClr val="DB753D"/>
                </a:solidFill>
                <a:latin typeface="Times New Roman"/>
                <a:cs typeface="Times New Roman"/>
              </a:rPr>
              <a:t>'</a:t>
            </a:r>
            <a:r>
              <a:rPr dirty="0" smtClean="0" sz="750" spc="15">
                <a:solidFill>
                  <a:srgbClr val="DB753D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5" u="sng">
                <a:solidFill>
                  <a:srgbClr val="DB753D"/>
                </a:solidFill>
                <a:latin typeface="Times New Roman"/>
                <a:cs typeface="Times New Roman"/>
              </a:rPr>
              <a:t>Gra</a:t>
            </a:r>
            <a:r>
              <a:rPr dirty="0" smtClean="0" sz="750" spc="-135" u="sng">
                <a:solidFill>
                  <a:srgbClr val="DB753D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0" u="sng">
                <a:solidFill>
                  <a:srgbClr val="D1601A"/>
                </a:solidFill>
                <a:latin typeface="Times New Roman"/>
                <a:cs typeface="Times New Roman"/>
              </a:rPr>
              <a:t>in</a:t>
            </a:r>
            <a:r>
              <a:rPr dirty="0" smtClean="0" sz="750" spc="-30" u="sng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5" u="sng">
                <a:solidFill>
                  <a:srgbClr val="D1601A"/>
                </a:solidFill>
                <a:latin typeface="Times New Roman"/>
                <a:cs typeface="Times New Roman"/>
              </a:rPr>
              <a:t>Detox</a:t>
            </a:r>
            <a:r>
              <a:rPr dirty="0" smtClean="0" sz="750" spc="5" u="sng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75" u="sng">
                <a:solidFill>
                  <a:srgbClr val="DB753D"/>
                </a:solidFill>
                <a:latin typeface="Times New Roman"/>
                <a:cs typeface="Times New Roman"/>
              </a:rPr>
              <a:t>0:</a:t>
            </a:r>
            <a:r>
              <a:rPr dirty="0" smtClean="0" sz="800" spc="-55" u="sng">
                <a:solidFill>
                  <a:srgbClr val="DB753D"/>
                </a:solidFill>
                <a:latin typeface="Times New Roman"/>
                <a:cs typeface="Times New Roman"/>
              </a:rPr>
              <a:t>\</a:t>
            </a:r>
            <a:r>
              <a:rPr dirty="0" smtClean="0" sz="800" spc="-140" u="sng">
                <a:solidFill>
                  <a:srgbClr val="DB753D"/>
                </a:solidFill>
                <a:latin typeface="Times New Roman"/>
                <a:cs typeface="Times New Roman"/>
              </a:rPr>
              <a:t>T</a:t>
            </a:r>
            <a:r>
              <a:rPr dirty="0" smtClean="0" sz="800" spc="-80" u="sng">
                <a:solidFill>
                  <a:srgbClr val="D1601A"/>
                </a:solidFill>
                <a:latin typeface="Times New Roman"/>
                <a:cs typeface="Times New Roman"/>
              </a:rPr>
              <a:t>U:&gt;.'E</a:t>
            </a:r>
            <a:r>
              <a:rPr dirty="0" smtClean="0" sz="800" spc="-10">
                <a:solidFill>
                  <a:srgbClr val="D1601A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5">
                <a:solidFill>
                  <a:srgbClr val="AC937E"/>
                </a:solidFill>
                <a:latin typeface="Times New Roman"/>
                <a:cs typeface="Times New Roman"/>
              </a:rPr>
              <a:t>at</a:t>
            </a:r>
            <a:r>
              <a:rPr dirty="0" smtClean="0" sz="750" spc="-6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5">
                <a:solidFill>
                  <a:srgbClr val="BAA899"/>
                </a:solidFill>
                <a:latin typeface="Times New Roman"/>
                <a:cs typeface="Times New Roman"/>
              </a:rPr>
              <a:t>y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our</a:t>
            </a:r>
            <a:r>
              <a:rPr dirty="0" smtClean="0" sz="750" spc="-1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fingerti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p</a:t>
            </a:r>
            <a:r>
              <a:rPr dirty="0" smtClean="0" sz="750" spc="-10">
                <a:solidFill>
                  <a:srgbClr val="BAA899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5">
                <a:solidFill>
                  <a:srgbClr val="BAA899"/>
                </a:solidFill>
                <a:latin typeface="Times New Roman"/>
                <a:cs typeface="Times New Roman"/>
              </a:rPr>
              <a:t>...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8233722" y="4378909"/>
            <a:ext cx="1487805" cy="11182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97790">
              <a:lnSpc>
                <a:spcPct val="108800"/>
              </a:lnSpc>
            </a:pP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Exclusi\'e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5">
                <a:solidFill>
                  <a:srgbClr val="AC937E"/>
                </a:solidFill>
                <a:latin typeface="Times New Roman"/>
                <a:cs typeface="Times New Roman"/>
              </a:rPr>
              <a:t>ndeo</a:t>
            </a:r>
            <a:r>
              <a:rPr dirty="0" smtClean="0" sz="750" spc="1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instruction</a:t>
            </a:r>
            <a:r>
              <a:rPr dirty="0" smtClean="0" sz="750" spc="1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and</a:t>
            </a:r>
            <a:r>
              <a:rPr dirty="0" smtClean="0" sz="750" spc="-5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cooking</a:t>
            </a:r>
            <a:r>
              <a:rPr dirty="0" smtClean="0" sz="750" spc="-2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tutori</a:t>
            </a:r>
            <a:r>
              <a:rPr dirty="0" smtClean="0" sz="750" spc="15">
                <a:solidFill>
                  <a:srgbClr val="AC937E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25">
                <a:solidFill>
                  <a:srgbClr val="B19564"/>
                </a:solidFill>
                <a:latin typeface="Times New Roman"/>
                <a:cs typeface="Times New Roman"/>
              </a:rPr>
              <a:t>ls.</a:t>
            </a:r>
            <a:endParaRPr sz="750">
              <a:latin typeface="Times New Roman"/>
              <a:cs typeface="Times New Roman"/>
            </a:endParaRPr>
          </a:p>
          <a:p>
            <a:pPr marL="12700" marR="106680">
              <a:lnSpc>
                <a:spcPct val="112000"/>
              </a:lnSpc>
              <a:spcBef>
                <a:spcPts val="170"/>
              </a:spcBef>
            </a:pPr>
            <a:r>
              <a:rPr dirty="0" smtClean="0" sz="750" spc="-45">
                <a:solidFill>
                  <a:srgbClr val="AC937E"/>
                </a:solidFill>
                <a:latin typeface="Times New Roman"/>
                <a:cs typeface="Times New Roman"/>
              </a:rPr>
              <a:t>Helpf</a:t>
            </a:r>
            <a:r>
              <a:rPr dirty="0" smtClean="0" sz="750" spc="0">
                <a:solidFill>
                  <a:srgbClr val="AC937E"/>
                </a:solidFill>
                <a:latin typeface="Times New Roman"/>
                <a:cs typeface="Times New Roman"/>
              </a:rPr>
              <a:t>u</a:t>
            </a:r>
            <a:r>
              <a:rPr dirty="0" smtClean="0" sz="750" spc="-5">
                <a:solidFill>
                  <a:srgbClr val="957780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50">
                <a:solidFill>
                  <a:srgbClr val="957780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5">
                <a:solidFill>
                  <a:srgbClr val="AC937E"/>
                </a:solidFill>
                <a:latin typeface="Times New Roman"/>
                <a:cs typeface="Times New Roman"/>
              </a:rPr>
              <a:t>bonus</a:t>
            </a:r>
            <a:r>
              <a:rPr dirty="0" smtClean="0" sz="750" spc="-1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750" spc="1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5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45">
                <a:solidFill>
                  <a:srgbClr val="AC937E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0</a:t>
            </a:r>
            <a:r>
              <a:rPr dirty="0" smtClean="0" sz="750" spc="10">
                <a:solidFill>
                  <a:srgbClr val="B19564"/>
                </a:solidFill>
                <a:latin typeface="Times New Roman"/>
                <a:cs typeface="Times New Roman"/>
              </a:rPr>
              <a:t>-</a:t>
            </a:r>
            <a:r>
              <a:rPr dirty="0" smtClean="0" sz="750" spc="5">
                <a:solidFill>
                  <a:srgbClr val="B19564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d</a:t>
            </a:r>
            <a:r>
              <a:rPr dirty="0" smtClean="0" sz="750" spc="-50">
                <a:solidFill>
                  <a:srgbClr val="AC937E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0">
                <a:solidFill>
                  <a:srgbClr val="BAA899"/>
                </a:solidFill>
                <a:latin typeface="Times New Roman"/>
                <a:cs typeface="Times New Roman"/>
              </a:rPr>
              <a:t>y</a:t>
            </a:r>
            <a:r>
              <a:rPr dirty="0" smtClean="0" sz="750" spc="-45">
                <a:solidFill>
                  <a:srgbClr val="BAA89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5">
                <a:solidFill>
                  <a:srgbClr val="AC937E"/>
                </a:solidFill>
                <a:latin typeface="Times New Roman"/>
                <a:cs typeface="Times New Roman"/>
              </a:rPr>
              <a:t>prog</a:t>
            </a:r>
            <a:r>
              <a:rPr dirty="0" smtClean="0" sz="750" spc="5">
                <a:solidFill>
                  <a:srgbClr val="AC937E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30">
                <a:solidFill>
                  <a:srgbClr val="B19564"/>
                </a:solidFill>
                <a:latin typeface="Times New Roman"/>
                <a:cs typeface="Times New Roman"/>
              </a:rPr>
              <a:t>ess</a:t>
            </a:r>
            <a:r>
              <a:rPr dirty="0" smtClean="0" sz="750" spc="-55">
                <a:solidFill>
                  <a:srgbClr val="B19564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tr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50">
                <a:solidFill>
                  <a:srgbClr val="BAA899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50">
                <a:solidFill>
                  <a:srgbClr val="AC937E"/>
                </a:solidFill>
                <a:latin typeface="Times New Roman"/>
                <a:cs typeface="Times New Roman"/>
              </a:rPr>
              <a:t>ke</a:t>
            </a:r>
            <a:r>
              <a:rPr dirty="0" smtClean="0" sz="750" spc="-15">
                <a:solidFill>
                  <a:srgbClr val="AC937E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5">
                <a:solidFill>
                  <a:srgbClr val="BAA899"/>
                </a:solidFill>
                <a:latin typeface="Times New Roman"/>
                <a:cs typeface="Times New Roman"/>
              </a:rPr>
              <a:t>.</a:t>
            </a:r>
            <a:endParaRPr sz="750">
              <a:latin typeface="Times New Roman"/>
              <a:cs typeface="Times New Roman"/>
            </a:endParaRPr>
          </a:p>
          <a:p>
            <a:pPr marL="12700" marR="12700">
              <a:lnSpc>
                <a:spcPct val="131200"/>
              </a:lnSpc>
            </a:pPr>
            <a:r>
              <a:rPr dirty="0" smtClean="0" sz="750" spc="-55">
                <a:solidFill>
                  <a:srgbClr val="AC937E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20">
                <a:solidFill>
                  <a:srgbClr val="BAA899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ce</a:t>
            </a:r>
            <a:r>
              <a:rPr dirty="0" smtClean="0" sz="750" spc="-65">
                <a:solidFill>
                  <a:srgbClr val="AC937E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30">
                <a:solidFill>
                  <a:srgbClr val="BAA899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80">
                <a:solidFill>
                  <a:srgbClr val="BAA89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0">
                <a:solidFill>
                  <a:srgbClr val="AC937E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70">
                <a:solidFill>
                  <a:srgbClr val="AC937E"/>
                </a:solidFill>
                <a:latin typeface="Times New Roman"/>
                <a:cs typeface="Times New Roman"/>
              </a:rPr>
              <a:t>n</a:t>
            </a:r>
            <a:r>
              <a:rPr dirty="0" smtClean="0" sz="750" spc="-60">
                <a:solidFill>
                  <a:srgbClr val="BAA899"/>
                </a:solidFill>
                <a:latin typeface="Times New Roman"/>
                <a:cs typeface="Times New Roman"/>
              </a:rPr>
              <a:t>y</a:t>
            </a:r>
            <a:r>
              <a:rPr dirty="0" smtClean="0" sz="750" spc="-25">
                <a:solidFill>
                  <a:srgbClr val="AC937E"/>
                </a:solidFill>
                <a:latin typeface="Times New Roman"/>
                <a:cs typeface="Times New Roman"/>
              </a:rPr>
              <a:t>ltm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155">
                <a:solidFill>
                  <a:srgbClr val="BAA899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-50">
                <a:solidFill>
                  <a:srgbClr val="AC937E"/>
                </a:solidFill>
                <a:latin typeface="Times New Roman"/>
                <a:cs typeface="Times New Roman"/>
              </a:rPr>
              <a:t>anywher</a:t>
            </a:r>
            <a:r>
              <a:rPr dirty="0" smtClean="0" sz="750" spc="10">
                <a:solidFill>
                  <a:srgbClr val="AC937E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125">
                <a:solidFill>
                  <a:srgbClr val="BAA899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on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0">
                <a:solidFill>
                  <a:srgbClr val="AC937E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70">
                <a:solidFill>
                  <a:srgbClr val="AC937E"/>
                </a:solidFill>
                <a:latin typeface="Times New Roman"/>
                <a:cs typeface="Times New Roman"/>
              </a:rPr>
              <a:t>n</a:t>
            </a:r>
            <a:r>
              <a:rPr dirty="0" smtClean="0" sz="750" spc="-30">
                <a:solidFill>
                  <a:srgbClr val="BAA899"/>
                </a:solidFill>
                <a:latin typeface="Times New Roman"/>
                <a:cs typeface="Times New Roman"/>
              </a:rPr>
              <a:t>y</a:t>
            </a:r>
            <a:r>
              <a:rPr dirty="0" smtClean="0" sz="750" spc="-15">
                <a:solidFill>
                  <a:srgbClr val="BAA89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0">
                <a:solidFill>
                  <a:srgbClr val="AC937E"/>
                </a:solidFill>
                <a:latin typeface="Times New Roman"/>
                <a:cs typeface="Times New Roman"/>
              </a:rPr>
              <a:t>denc</a:t>
            </a:r>
            <a:r>
              <a:rPr dirty="0" smtClean="0" sz="750" spc="20">
                <a:solidFill>
                  <a:srgbClr val="AC937E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5">
                <a:solidFill>
                  <a:srgbClr val="BAA899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5">
                <a:solidFill>
                  <a:srgbClr val="BAA89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Learn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0">
                <a:solidFill>
                  <a:srgbClr val="AC937E"/>
                </a:solidFill>
                <a:latin typeface="Times New Roman"/>
                <a:cs typeface="Times New Roman"/>
              </a:rPr>
              <a:t>on</a:t>
            </a:r>
            <a:r>
              <a:rPr dirty="0" smtClean="0" sz="750" spc="-6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60">
                <a:solidFill>
                  <a:srgbClr val="BAA899"/>
                </a:solidFill>
                <a:latin typeface="Times New Roman"/>
                <a:cs typeface="Times New Roman"/>
              </a:rPr>
              <a:t>y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our</a:t>
            </a:r>
            <a:r>
              <a:rPr dirty="0" smtClean="0" sz="750" spc="-1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85">
                <a:solidFill>
                  <a:srgbClr val="AC937E"/>
                </a:solidFill>
                <a:latin typeface="Times New Roman"/>
                <a:cs typeface="Times New Roman"/>
              </a:rPr>
              <a:t>O</a:t>
            </a:r>
            <a:r>
              <a:rPr dirty="0" smtClean="0" sz="550" spc="30">
                <a:solidFill>
                  <a:srgbClr val="AC937E"/>
                </a:solidFill>
                <a:latin typeface="Times New Roman"/>
                <a:cs typeface="Times New Roman"/>
              </a:rPr>
              <a:t>\\</a:t>
            </a:r>
            <a:r>
              <a:rPr dirty="0" smtClean="0" sz="550" spc="60">
                <a:solidFill>
                  <a:srgbClr val="AC937E"/>
                </a:solidFill>
                <a:latin typeface="Times New Roman"/>
                <a:cs typeface="Times New Roman"/>
              </a:rPr>
              <a:t>n</a:t>
            </a:r>
            <a:r>
              <a:rPr dirty="0" smtClean="0" sz="550" spc="-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sched</a:t>
            </a:r>
            <a:r>
              <a:rPr dirty="0" smtClean="0" sz="750" spc="-50">
                <a:solidFill>
                  <a:srgbClr val="AC937E"/>
                </a:solidFill>
                <a:latin typeface="Times New Roman"/>
                <a:cs typeface="Times New Roman"/>
              </a:rPr>
              <a:t>u</a:t>
            </a:r>
            <a:r>
              <a:rPr dirty="0" smtClean="0" sz="750" spc="-40">
                <a:solidFill>
                  <a:srgbClr val="957780"/>
                </a:solidFill>
                <a:latin typeface="Times New Roman"/>
                <a:cs typeface="Times New Roman"/>
              </a:rPr>
              <a:t>l</a:t>
            </a:r>
            <a:r>
              <a:rPr dirty="0" smtClean="0" sz="750" spc="5">
                <a:solidFill>
                  <a:srgbClr val="AC937E"/>
                </a:solidFill>
                <a:latin typeface="Times New Roman"/>
                <a:cs typeface="Times New Roman"/>
              </a:rPr>
              <a:t>e</a:t>
            </a:r>
            <a:r>
              <a:rPr dirty="0" smtClean="0" sz="750" spc="75">
                <a:solidFill>
                  <a:srgbClr val="BAA899"/>
                </a:solidFill>
                <a:latin typeface="Times New Roman"/>
                <a:cs typeface="Times New Roman"/>
              </a:rPr>
              <a:t>.</a:t>
            </a:r>
            <a:endParaRPr sz="750">
              <a:latin typeface="Times New Roman"/>
              <a:cs typeface="Times New Roman"/>
            </a:endParaRPr>
          </a:p>
          <a:p>
            <a:pPr marL="12700" marR="163195" indent="3175">
              <a:lnSpc>
                <a:spcPct val="103200"/>
              </a:lnSpc>
              <a:spcBef>
                <a:spcPts val="280"/>
              </a:spcBef>
            </a:pPr>
            <a:r>
              <a:rPr dirty="0" smtClean="0" sz="750" spc="-20">
                <a:solidFill>
                  <a:srgbClr val="AC937E"/>
                </a:solidFill>
                <a:latin typeface="Times New Roman"/>
                <a:cs typeface="Times New Roman"/>
              </a:rPr>
              <a:t>Sa\'e</a:t>
            </a:r>
            <a:r>
              <a:rPr dirty="0" smtClean="0" sz="750" spc="-6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60">
                <a:solidFill>
                  <a:srgbClr val="AC937E"/>
                </a:solidFill>
                <a:latin typeface="Times New Roman"/>
                <a:cs typeface="Times New Roman"/>
              </a:rPr>
              <a:t>3</a:t>
            </a:r>
            <a:r>
              <a:rPr dirty="0" smtClean="0" sz="750" spc="-35">
                <a:solidFill>
                  <a:srgbClr val="BAA899"/>
                </a:solidFill>
                <a:latin typeface="Times New Roman"/>
                <a:cs typeface="Times New Roman"/>
              </a:rPr>
              <a:t>0</a:t>
            </a:r>
            <a:r>
              <a:rPr dirty="0" smtClean="0" sz="750" spc="180">
                <a:solidFill>
                  <a:srgbClr val="AC937E"/>
                </a:solidFill>
                <a:latin typeface="Times New Roman"/>
                <a:cs typeface="Times New Roman"/>
              </a:rPr>
              <a:t>'</a:t>
            </a:r>
            <a:r>
              <a:rPr dirty="0" smtClean="0" sz="750" spc="-85">
                <a:solidFill>
                  <a:srgbClr val="AC937E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-80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now</a:t>
            </a:r>
            <a:r>
              <a:rPr dirty="0" smtClean="0" sz="750" spc="-5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with</a:t>
            </a:r>
            <a:r>
              <a:rPr dirty="0" smtClean="0" sz="750" spc="-3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40">
                <a:solidFill>
                  <a:srgbClr val="AC937E"/>
                </a:solidFill>
                <a:latin typeface="Times New Roman"/>
                <a:cs typeface="Times New Roman"/>
              </a:rPr>
              <a:t>the</a:t>
            </a:r>
            <a:r>
              <a:rPr dirty="0" smtClean="0" sz="750" spc="-2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60">
                <a:solidFill>
                  <a:srgbClr val="AC937E"/>
                </a:solidFill>
                <a:latin typeface="Times New Roman"/>
                <a:cs typeface="Times New Roman"/>
              </a:rPr>
              <a:t>dlScotmt</a:t>
            </a:r>
            <a:r>
              <a:rPr dirty="0" smtClean="0" sz="750" spc="-1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0">
                <a:solidFill>
                  <a:srgbClr val="AC937E"/>
                </a:solidFill>
                <a:latin typeface="Times New Roman"/>
                <a:cs typeface="Times New Roman"/>
              </a:rPr>
              <a:t>code</a:t>
            </a:r>
            <a:r>
              <a:rPr dirty="0" smtClean="0" sz="750" spc="-15">
                <a:solidFill>
                  <a:srgbClr val="AC937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75">
                <a:solidFill>
                  <a:srgbClr val="AC937E"/>
                </a:solidFill>
                <a:latin typeface="Times New Roman"/>
                <a:cs typeface="Times New Roman"/>
              </a:rPr>
              <a:t>WHEATBEL</a:t>
            </a:r>
            <a:r>
              <a:rPr dirty="0" smtClean="0" sz="750" spc="-75">
                <a:solidFill>
                  <a:srgbClr val="AC937E"/>
                </a:solidFill>
                <a:latin typeface="Times New Roman"/>
                <a:cs typeface="Times New Roman"/>
              </a:rPr>
              <a:t>L</a:t>
            </a:r>
            <a:r>
              <a:rPr dirty="0" smtClean="0" sz="800" spc="-100">
                <a:solidFill>
                  <a:srgbClr val="AC937E"/>
                </a:solidFill>
                <a:latin typeface="Times New Roman"/>
                <a:cs typeface="Times New Roman"/>
              </a:rPr>
              <a:t>Y.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8252006" y="5611774"/>
            <a:ext cx="136715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80">
                <a:solidFill>
                  <a:srgbClr val="D1601A"/>
                </a:solidFill>
                <a:latin typeface="Arial"/>
                <a:cs typeface="Arial"/>
              </a:rPr>
              <a:t>Sample</a:t>
            </a:r>
            <a:r>
              <a:rPr dirty="0" smtClean="0" sz="1000" spc="-60">
                <a:solidFill>
                  <a:srgbClr val="D1601A"/>
                </a:solidFill>
                <a:latin typeface="Arial"/>
                <a:cs typeface="Arial"/>
              </a:rPr>
              <a:t> </a:t>
            </a:r>
            <a:r>
              <a:rPr dirty="0" smtClean="0" sz="1000" spc="-40">
                <a:solidFill>
                  <a:srgbClr val="D1601A"/>
                </a:solidFill>
                <a:latin typeface="Arial"/>
                <a:cs typeface="Arial"/>
              </a:rPr>
              <a:t>the</a:t>
            </a:r>
            <a:r>
              <a:rPr dirty="0" smtClean="0" sz="1000" spc="-15">
                <a:solidFill>
                  <a:srgbClr val="D1601A"/>
                </a:solidFill>
                <a:latin typeface="Arial"/>
                <a:cs typeface="Arial"/>
              </a:rPr>
              <a:t> </a:t>
            </a:r>
            <a:r>
              <a:rPr dirty="0" smtClean="0" sz="1000" spc="-75">
                <a:solidFill>
                  <a:srgbClr val="D1601A"/>
                </a:solidFill>
                <a:latin typeface="Arial"/>
                <a:cs typeface="Arial"/>
              </a:rPr>
              <a:t>eCourse</a:t>
            </a:r>
            <a:r>
              <a:rPr dirty="0" smtClean="0" sz="1000" spc="60">
                <a:solidFill>
                  <a:srgbClr val="D1601A"/>
                </a:solidFill>
                <a:latin typeface="Arial"/>
                <a:cs typeface="Arial"/>
              </a:rPr>
              <a:t> </a:t>
            </a:r>
            <a:r>
              <a:rPr dirty="0" smtClean="0" sz="1000" spc="-120">
                <a:solidFill>
                  <a:srgbClr val="D1601A"/>
                </a:solidFill>
                <a:latin typeface="Arial"/>
                <a:cs typeface="Arial"/>
              </a:rPr>
              <a:t>FREE</a:t>
            </a:r>
            <a:endParaRPr sz="10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8800548" y="5761735"/>
            <a:ext cx="27241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50">
                <a:solidFill>
                  <a:srgbClr val="D1601A"/>
                </a:solidFill>
                <a:latin typeface="Arial"/>
                <a:cs typeface="Arial"/>
              </a:rPr>
              <a:t>now!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RLH comms</dc:creator>
  <dc:title>Slide 1</dc:title>
  <dcterms:created xsi:type="dcterms:W3CDTF">2018-01-25T15:35:30Z</dcterms:created>
  <dcterms:modified xsi:type="dcterms:W3CDTF">2018-01-25T15:35:30Z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2016-10-05T00:00:00Z</vt:filetime>
  </property>
  <property fmtid="{D5CDD505-2E9C-101B-9397-08002B2CF9AE}" pid="3" name="LastSaved">
    <vt:filetime>2018-01-25T00:00:00Z</vt:filetime>
  </property>
</Properties>
</file>