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EB984E-46B6-4C82-B0EC-F5E0EF2A92FD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F3E37-F7B9-4F53-8E77-E10B96DD56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5424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5A942-6045-4B58-B35D-65D9313398BD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8064-A4BD-4770-91AE-D4F0579713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344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5A942-6045-4B58-B35D-65D9313398BD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8064-A4BD-4770-91AE-D4F0579713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408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5A942-6045-4B58-B35D-65D9313398BD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8064-A4BD-4770-91AE-D4F0579713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8705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5A942-6045-4B58-B35D-65D9313398BD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8064-A4BD-4770-91AE-D4F0579713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653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5A942-6045-4B58-B35D-65D9313398BD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8064-A4BD-4770-91AE-D4F0579713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2003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5A942-6045-4B58-B35D-65D9313398BD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8064-A4BD-4770-91AE-D4F0579713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1449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5A942-6045-4B58-B35D-65D9313398BD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8064-A4BD-4770-91AE-D4F0579713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1788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5A942-6045-4B58-B35D-65D9313398BD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8064-A4BD-4770-91AE-D4F0579713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776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5A942-6045-4B58-B35D-65D9313398BD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8064-A4BD-4770-91AE-D4F0579713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384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5A942-6045-4B58-B35D-65D9313398BD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8064-A4BD-4770-91AE-D4F0579713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6394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5A942-6045-4B58-B35D-65D9313398BD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8064-A4BD-4770-91AE-D4F0579713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011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5A942-6045-4B58-B35D-65D9313398BD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A8064-A4BD-4770-91AE-D4F0579713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9134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34082"/>
          </a:xfrm>
        </p:spPr>
        <p:txBody>
          <a:bodyPr>
            <a:normAutofit/>
          </a:bodyPr>
          <a:lstStyle/>
          <a:p>
            <a:r>
              <a:rPr lang="en-GB" sz="3200" dirty="0" smtClean="0"/>
              <a:t>Home First Operational Flow and Outcomes</a:t>
            </a:r>
            <a:endParaRPr lang="en-GB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88" r="15188"/>
          <a:stretch/>
        </p:blipFill>
        <p:spPr bwMode="auto">
          <a:xfrm>
            <a:off x="3888783" y="1372126"/>
            <a:ext cx="5321767" cy="4822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4533442" y="1067427"/>
            <a:ext cx="40324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u="sng" dirty="0" smtClean="0"/>
              <a:t>Service User Outcomes (December 18)</a:t>
            </a:r>
            <a:endParaRPr lang="en-GB" sz="1400" b="1" u="sng" dirty="0"/>
          </a:p>
        </p:txBody>
      </p:sp>
      <p:sp>
        <p:nvSpPr>
          <p:cNvPr id="16" name="TextBox 15"/>
          <p:cNvSpPr txBox="1"/>
          <p:nvPr/>
        </p:nvSpPr>
        <p:spPr>
          <a:xfrm>
            <a:off x="358476" y="908720"/>
            <a:ext cx="3349428" cy="427809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90% of Service Users finishing in Home First in December remained at </a:t>
            </a:r>
            <a:r>
              <a:rPr lang="en-GB" sz="2000" dirty="0" smtClean="0"/>
              <a:t>home</a:t>
            </a:r>
          </a:p>
          <a:p>
            <a:endParaRPr lang="en-GB" sz="2000" dirty="0"/>
          </a:p>
          <a:p>
            <a:r>
              <a:rPr lang="en-GB" sz="2000" dirty="0" smtClean="0"/>
              <a:t>61</a:t>
            </a:r>
            <a:r>
              <a:rPr lang="en-GB" sz="2000" dirty="0" smtClean="0"/>
              <a:t>% </a:t>
            </a:r>
            <a:r>
              <a:rPr lang="en-GB" sz="2000" dirty="0" smtClean="0"/>
              <a:t>required</a:t>
            </a:r>
            <a:r>
              <a:rPr lang="en-GB" sz="2000" dirty="0" smtClean="0"/>
              <a:t> </a:t>
            </a:r>
            <a:r>
              <a:rPr lang="en-GB" sz="2000" dirty="0" smtClean="0"/>
              <a:t>no further support. </a:t>
            </a:r>
            <a:endParaRPr lang="en-GB" sz="2000" dirty="0" smtClean="0"/>
          </a:p>
          <a:p>
            <a:endParaRPr lang="en-GB" sz="2000" dirty="0"/>
          </a:p>
          <a:p>
            <a:r>
              <a:rPr lang="en-GB" sz="2000" dirty="0" smtClean="0"/>
              <a:t>17% received further intermediate care</a:t>
            </a:r>
          </a:p>
          <a:p>
            <a:endParaRPr lang="en-GB" sz="2000" dirty="0"/>
          </a:p>
          <a:p>
            <a:r>
              <a:rPr lang="en-GB" sz="2000" dirty="0" smtClean="0"/>
              <a:t>Only </a:t>
            </a:r>
            <a:r>
              <a:rPr lang="en-GB" sz="2000" dirty="0" smtClean="0"/>
              <a:t>2% required a long term package of care straight from Home First.</a:t>
            </a:r>
          </a:p>
          <a:p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674000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606</TotalTime>
  <Words>55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Home First Operational Flow and Outcomes</vt:lpstr>
    </vt:vector>
  </TitlesOfParts>
  <Company>Bristol City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Managing Price and Outcomes Steering Group</dc:title>
  <dc:creator>Merlin Jones</dc:creator>
  <cp:lastModifiedBy>Richard Hills</cp:lastModifiedBy>
  <cp:revision>67</cp:revision>
  <dcterms:created xsi:type="dcterms:W3CDTF">2018-03-02T11:24:21Z</dcterms:created>
  <dcterms:modified xsi:type="dcterms:W3CDTF">2019-01-28T16:02:46Z</dcterms:modified>
</cp:coreProperties>
</file>