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B984E-46B6-4C82-B0EC-F5E0EF2A92FD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F3E37-F7B9-4F53-8E77-E10B96DD5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42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942-6045-4B58-B35D-65D9313398BD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064-A4BD-4770-91AE-D4F057971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4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942-6045-4B58-B35D-65D9313398BD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064-A4BD-4770-91AE-D4F057971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40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942-6045-4B58-B35D-65D9313398BD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064-A4BD-4770-91AE-D4F057971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70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942-6045-4B58-B35D-65D9313398BD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064-A4BD-4770-91AE-D4F057971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65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942-6045-4B58-B35D-65D9313398BD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064-A4BD-4770-91AE-D4F057971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00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942-6045-4B58-B35D-65D9313398BD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064-A4BD-4770-91AE-D4F057971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44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942-6045-4B58-B35D-65D9313398BD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064-A4BD-4770-91AE-D4F057971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8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942-6045-4B58-B35D-65D9313398BD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064-A4BD-4770-91AE-D4F057971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77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942-6045-4B58-B35D-65D9313398BD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064-A4BD-4770-91AE-D4F057971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942-6045-4B58-B35D-65D9313398BD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064-A4BD-4770-91AE-D4F057971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39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942-6045-4B58-B35D-65D9313398BD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064-A4BD-4770-91AE-D4F057971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1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A942-6045-4B58-B35D-65D9313398BD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8064-A4BD-4770-91AE-D4F057971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13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Home First Operational Flow and Outcomes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8" r="15188"/>
          <a:stretch/>
        </p:blipFill>
        <p:spPr bwMode="auto">
          <a:xfrm>
            <a:off x="3888783" y="1372126"/>
            <a:ext cx="5321767" cy="482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33442" y="1067427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/>
              <a:t>Service User Outcomes (December 18)</a:t>
            </a:r>
            <a:endParaRPr lang="en-GB" sz="1400" b="1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358476" y="908720"/>
            <a:ext cx="3349428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90% of Service Users finishing in Home First in December remained at </a:t>
            </a:r>
            <a:r>
              <a:rPr lang="en-GB" sz="2000" dirty="0" smtClean="0"/>
              <a:t>home</a:t>
            </a:r>
          </a:p>
          <a:p>
            <a:endParaRPr lang="en-GB" sz="2000" dirty="0"/>
          </a:p>
          <a:p>
            <a:r>
              <a:rPr lang="en-GB" sz="2000" dirty="0" smtClean="0"/>
              <a:t>61</a:t>
            </a:r>
            <a:r>
              <a:rPr lang="en-GB" sz="2000" dirty="0" smtClean="0"/>
              <a:t>% </a:t>
            </a:r>
            <a:r>
              <a:rPr lang="en-GB" sz="2000" dirty="0" smtClean="0"/>
              <a:t>required</a:t>
            </a:r>
            <a:r>
              <a:rPr lang="en-GB" sz="2000" dirty="0" smtClean="0"/>
              <a:t> </a:t>
            </a:r>
            <a:r>
              <a:rPr lang="en-GB" sz="2000" dirty="0" smtClean="0"/>
              <a:t>no further support.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17% received further intermediate care</a:t>
            </a:r>
          </a:p>
          <a:p>
            <a:endParaRPr lang="en-GB" sz="2000" dirty="0"/>
          </a:p>
          <a:p>
            <a:r>
              <a:rPr lang="en-GB" sz="2000" dirty="0" smtClean="0"/>
              <a:t>Only </a:t>
            </a:r>
            <a:r>
              <a:rPr lang="en-GB" sz="2000" dirty="0" smtClean="0"/>
              <a:t>2% required a long term package of care straight from Home First.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67400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55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Home First Operational Flow and Outcomes</vt:lpstr>
    </vt:vector>
  </TitlesOfParts>
  <Company>Bristol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Price and Outcomes Steering Group</dc:title>
  <dc:creator>Merlin Jones</dc:creator>
  <cp:lastModifiedBy>Richard Hills</cp:lastModifiedBy>
  <cp:revision>67</cp:revision>
  <dcterms:created xsi:type="dcterms:W3CDTF">2018-03-02T11:24:21Z</dcterms:created>
  <dcterms:modified xsi:type="dcterms:W3CDTF">2019-01-28T16:02:46Z</dcterms:modified>
</cp:coreProperties>
</file>