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136" r:id="rId4"/>
  </p:sldMasterIdLst>
  <p:notesMasterIdLst>
    <p:notesMasterId r:id="rId41"/>
  </p:notesMasterIdLst>
  <p:handoutMasterIdLst>
    <p:handoutMasterId r:id="rId42"/>
  </p:handoutMasterIdLst>
  <p:sldIdLst>
    <p:sldId id="339" r:id="rId5"/>
    <p:sldId id="345" r:id="rId6"/>
    <p:sldId id="2101" r:id="rId7"/>
    <p:sldId id="2086" r:id="rId8"/>
    <p:sldId id="2058" r:id="rId9"/>
    <p:sldId id="2133" r:id="rId10"/>
    <p:sldId id="2087" r:id="rId11"/>
    <p:sldId id="2088" r:id="rId12"/>
    <p:sldId id="2130" r:id="rId13"/>
    <p:sldId id="2089" r:id="rId14"/>
    <p:sldId id="2103" r:id="rId15"/>
    <p:sldId id="2104" r:id="rId16"/>
    <p:sldId id="403" r:id="rId17"/>
    <p:sldId id="2131" r:id="rId18"/>
    <p:sldId id="2105" r:id="rId19"/>
    <p:sldId id="2114" r:id="rId20"/>
    <p:sldId id="2115" r:id="rId21"/>
    <p:sldId id="2117" r:id="rId22"/>
    <p:sldId id="2118" r:id="rId23"/>
    <p:sldId id="2119" r:id="rId24"/>
    <p:sldId id="2120" r:id="rId25"/>
    <p:sldId id="2107" r:id="rId26"/>
    <p:sldId id="2122" r:id="rId27"/>
    <p:sldId id="2141" r:id="rId28"/>
    <p:sldId id="2108" r:id="rId29"/>
    <p:sldId id="2123" r:id="rId30"/>
    <p:sldId id="2124" r:id="rId31"/>
    <p:sldId id="2127" r:id="rId32"/>
    <p:sldId id="2138" r:id="rId33"/>
    <p:sldId id="2125" r:id="rId34"/>
    <p:sldId id="2137" r:id="rId35"/>
    <p:sldId id="2109" r:id="rId36"/>
    <p:sldId id="2136" r:id="rId37"/>
    <p:sldId id="2112" r:id="rId38"/>
    <p:sldId id="374" r:id="rId39"/>
    <p:sldId id="394" r:id="rId40"/>
  </p:sldIdLst>
  <p:sldSz cx="12192000" cy="6858000"/>
  <p:notesSz cx="6858000" cy="9144000"/>
  <p:embeddedFontLst>
    <p:embeddedFont>
      <p:font typeface="Inter" panose="02000503000000020004" pitchFamily="2" charset="0"/>
      <p:regular r:id="rId43"/>
    </p:embeddedFont>
    <p:embeddedFont>
      <p:font typeface="Lato" panose="020F0502020204030203" pitchFamily="34" charset="0"/>
      <p:regular r:id="rId44"/>
      <p:bold r:id="rId45"/>
      <p:italic r:id="rId46"/>
      <p:boldItalic r:id="rId47"/>
    </p:embeddedFont>
    <p:embeddedFont>
      <p:font typeface="Lora SemiBold" pitchFamily="2" charset="0"/>
      <p:bold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23E3312-F25C-4B62-8022-5719457EE59C}">
          <p14:sldIdLst>
            <p14:sldId id="339"/>
          </p14:sldIdLst>
        </p14:section>
        <p14:section name="ACM1 recap" id="{9FF46DF9-5167-4F20-88D1-C3D399794D74}">
          <p14:sldIdLst>
            <p14:sldId id="345"/>
            <p14:sldId id="2101"/>
            <p14:sldId id="2086"/>
            <p14:sldId id="2058"/>
            <p14:sldId id="2133"/>
          </p14:sldIdLst>
        </p14:section>
        <p14:section name="Consultation comments" id="{71272EB8-A831-4FA7-AC8D-C37B1E5DD920}">
          <p14:sldIdLst>
            <p14:sldId id="2087"/>
            <p14:sldId id="2088"/>
            <p14:sldId id="2130"/>
            <p14:sldId id="2089"/>
            <p14:sldId id="2103"/>
          </p14:sldIdLst>
        </p14:section>
        <p14:section name="Key issues" id="{3E45DFE5-71D5-4525-85A4-62B82B8FB6A4}">
          <p14:sldIdLst>
            <p14:sldId id="2104"/>
            <p14:sldId id="403"/>
            <p14:sldId id="2131"/>
            <p14:sldId id="2105"/>
            <p14:sldId id="2114"/>
            <p14:sldId id="2115"/>
            <p14:sldId id="2117"/>
            <p14:sldId id="2118"/>
            <p14:sldId id="2119"/>
            <p14:sldId id="2120"/>
            <p14:sldId id="2107"/>
            <p14:sldId id="2122"/>
            <p14:sldId id="2141"/>
            <p14:sldId id="2108"/>
            <p14:sldId id="2123"/>
            <p14:sldId id="2124"/>
            <p14:sldId id="2127"/>
            <p14:sldId id="2138"/>
            <p14:sldId id="2125"/>
            <p14:sldId id="2137"/>
            <p14:sldId id="2109"/>
            <p14:sldId id="2136"/>
          </p14:sldIdLst>
        </p14:section>
        <p14:section name="Results" id="{B9465C02-0502-4268-879D-20EEE7D1E9D9}">
          <p14:sldIdLst>
            <p14:sldId id="2112"/>
            <p14:sldId id="374"/>
            <p14:sldId id="39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090A22-7ABE-364C-0603-E5E295D4FDA6}" name="Anna Willis" initials="AW" userId="S::Anna.Willis@nice.org.uk::c8046626-9000-4f23-8bef-52355d44223b" providerId="AD"/>
  <p188:author id="{3E17906C-0227-8CA9-902C-8DAFFFE938C8}" name="Rufaro Kausi" initials="RK" userId="S::Rufaro.Kausi@nice.org.uk::898bcc14-d529-4aef-9992-31c58a0c0fd7" providerId="AD"/>
  <p188:author id="{B409F6CF-72A3-1ACE-D223-F920C09590CA}" name="James Fotheringham" initials="JF" userId="1ff46cefc76da805"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tella O'Brien" initials="S" lastIdx="44" clrIdx="6">
    <p:extLst>
      <p:ext uri="{19B8F6BF-5375-455C-9EA6-DF929625EA0E}">
        <p15:presenceInfo xmlns:p15="http://schemas.microsoft.com/office/powerpoint/2012/main" userId="Stella O'Brien" providerId="None"/>
      </p:ext>
    </p:extLst>
  </p:cmAuthor>
  <p:cmAuthor id="1" name="Kate Scott" initials="KS" lastIdx="1" clrIdx="0"/>
  <p:cmAuthor id="8" name="Zoe Charles" initials="ZC" lastIdx="2" clrIdx="7">
    <p:extLst>
      <p:ext uri="{19B8F6BF-5375-455C-9EA6-DF929625EA0E}">
        <p15:presenceInfo xmlns:p15="http://schemas.microsoft.com/office/powerpoint/2012/main" userId="S::Zoe.Charles@nice.org.uk::c135eabb-d70c-4ebe-9405-64402c662e6d" providerId="AD"/>
      </p:ext>
    </p:extLst>
  </p:cmAuthor>
  <p:cmAuthor id="2" name="Charlie Hewitt" initials="CH" lastIdx="68" clrIdx="1">
    <p:extLst>
      <p:ext uri="{19B8F6BF-5375-455C-9EA6-DF929625EA0E}">
        <p15:presenceInfo xmlns:p15="http://schemas.microsoft.com/office/powerpoint/2012/main" userId="S::Charlie.Hewitt@nice.org.uk::02b58234-bd66-4ca2-852b-669d09f951b3" providerId="AD"/>
      </p:ext>
    </p:extLst>
  </p:cmAuthor>
  <p:cmAuthor id="9" name="Emma Douch" initials="ED" lastIdx="5" clrIdx="8">
    <p:extLst>
      <p:ext uri="{19B8F6BF-5375-455C-9EA6-DF929625EA0E}">
        <p15:presenceInfo xmlns:p15="http://schemas.microsoft.com/office/powerpoint/2012/main" userId="S::Emma.Douch@nice.org.uk::d23c2457-444e-4a37-91b9-8b92510c8a17" providerId="AD"/>
      </p:ext>
    </p:extLst>
  </p:cmAuthor>
  <p:cmAuthor id="3" name="Alexandra Sampson" initials="AS" lastIdx="8" clrIdx="2">
    <p:extLst>
      <p:ext uri="{19B8F6BF-5375-455C-9EA6-DF929625EA0E}">
        <p15:presenceInfo xmlns:p15="http://schemas.microsoft.com/office/powerpoint/2012/main" userId="S::Alexandra.Sampson@nice.org.uk::5bf57bb1-a65f-4e5e-81b7-701a6cf4a8b7" providerId="AD"/>
      </p:ext>
    </p:extLst>
  </p:cmAuthor>
  <p:cmAuthor id="10" name="Summaya Mohammad" initials="SM" lastIdx="27" clrIdx="9">
    <p:extLst>
      <p:ext uri="{19B8F6BF-5375-455C-9EA6-DF929625EA0E}">
        <p15:presenceInfo xmlns:p15="http://schemas.microsoft.com/office/powerpoint/2012/main" userId="S::Summaya.Mohammad@nice.org.uk::ed520788-0580-4bf3-9985-ef000bf60d0b" providerId="AD"/>
      </p:ext>
    </p:extLst>
  </p:cmAuthor>
  <p:cmAuthor id="4" name="Elizabeth Bell" initials="EB" lastIdx="9" clrIdx="3">
    <p:extLst>
      <p:ext uri="{19B8F6BF-5375-455C-9EA6-DF929625EA0E}">
        <p15:presenceInfo xmlns:p15="http://schemas.microsoft.com/office/powerpoint/2012/main" userId="S::Elizabeth.Bell@nice.org.uk::db75d52a-bbc3-4365-b187-451fb7df6c85" providerId="AD"/>
      </p:ext>
    </p:extLst>
  </p:cmAuthor>
  <p:cmAuthor id="11" name="Rufaro Kausi" initials="RK" lastIdx="46" clrIdx="10">
    <p:extLst>
      <p:ext uri="{19B8F6BF-5375-455C-9EA6-DF929625EA0E}">
        <p15:presenceInfo xmlns:p15="http://schemas.microsoft.com/office/powerpoint/2012/main" userId="S::Rufaro.Kausi@nice.org.uk::898bcc14-d529-4aef-9992-31c58a0c0fd7" providerId="AD"/>
      </p:ext>
    </p:extLst>
  </p:cmAuthor>
  <p:cmAuthor id="5" name="Albany Chandler" initials="AC" lastIdx="3" clrIdx="4">
    <p:extLst>
      <p:ext uri="{19B8F6BF-5375-455C-9EA6-DF929625EA0E}">
        <p15:presenceInfo xmlns:p15="http://schemas.microsoft.com/office/powerpoint/2012/main" userId="S::Albany.Chandler@nice.org.uk::c7eab9cc-0d4b-4e4f-af44-3a7070586937" providerId="AD"/>
      </p:ext>
    </p:extLst>
  </p:cmAuthor>
  <p:cmAuthor id="12" name="Janet Robertson" initials="JR" lastIdx="7" clrIdx="11">
    <p:extLst>
      <p:ext uri="{19B8F6BF-5375-455C-9EA6-DF929625EA0E}">
        <p15:presenceInfo xmlns:p15="http://schemas.microsoft.com/office/powerpoint/2012/main" userId="S::Janet.Robertson@nice.org.uk::287e606e-0c71-49cd-bb7c-a2b25da02d95" providerId="AD"/>
      </p:ext>
    </p:extLst>
  </p:cmAuthor>
  <p:cmAuthor id="6" name="Victoria Kelly" initials="VK" lastIdx="41" clrIdx="5">
    <p:extLst>
      <p:ext uri="{19B8F6BF-5375-455C-9EA6-DF929625EA0E}">
        <p15:presenceInfo xmlns:p15="http://schemas.microsoft.com/office/powerpoint/2012/main" userId="S::Victoria.Kelly@nice.org.uk::b3cb38c1-50f8-416d-a7ac-e58820acd6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433FDD"/>
    <a:srgbClr val="EAD054"/>
    <a:srgbClr val="FAF5F0"/>
    <a:srgbClr val="B72638"/>
    <a:srgbClr val="C9DCE0"/>
    <a:srgbClr val="228096"/>
    <a:srgbClr val="CBCFD4"/>
    <a:srgbClr val="E7E9EB"/>
    <a:srgbClr val="FFFF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72302" autoAdjust="0"/>
  </p:normalViewPr>
  <p:slideViewPr>
    <p:cSldViewPr snapToGrid="0" snapToObjects="1">
      <p:cViewPr varScale="1">
        <p:scale>
          <a:sx n="86" d="100"/>
          <a:sy n="86" d="100"/>
        </p:scale>
        <p:origin x="672" y="9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notesViewPr>
    <p:cSldViewPr snapToGrid="0" snapToObjects="1">
      <p:cViewPr varScale="1">
        <p:scale>
          <a:sx n="87" d="100"/>
          <a:sy n="87" d="100"/>
        </p:scale>
        <p:origin x="384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notesMaster" Target="notesMasters/notesMaster1.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Willis" userId="c8046626-9000-4f23-8bef-52355d44223b" providerId="ADAL" clId="{34B2FD2D-4861-46D8-99BE-91F2E8FB0F62}"/>
    <pc:docChg chg="undo custSel modSld">
      <pc:chgData name="Anna Willis" userId="c8046626-9000-4f23-8bef-52355d44223b" providerId="ADAL" clId="{34B2FD2D-4861-46D8-99BE-91F2E8FB0F62}" dt="2024-12-06T10:02:20.498" v="104" actId="20577"/>
      <pc:docMkLst>
        <pc:docMk/>
      </pc:docMkLst>
      <pc:sldChg chg="delSp modSp mod">
        <pc:chgData name="Anna Willis" userId="c8046626-9000-4f23-8bef-52355d44223b" providerId="ADAL" clId="{34B2FD2D-4861-46D8-99BE-91F2E8FB0F62}" dt="2024-12-06T10:00:03.410" v="102" actId="478"/>
        <pc:sldMkLst>
          <pc:docMk/>
          <pc:sldMk cId="2772773929" sldId="2058"/>
        </pc:sldMkLst>
      </pc:sldChg>
      <pc:sldChg chg="modSp mod">
        <pc:chgData name="Anna Willis" userId="c8046626-9000-4f23-8bef-52355d44223b" providerId="ADAL" clId="{34B2FD2D-4861-46D8-99BE-91F2E8FB0F62}" dt="2024-12-06T10:02:20.498" v="104" actId="20577"/>
        <pc:sldMkLst>
          <pc:docMk/>
          <pc:sldMk cId="1014324653" sldId="2133"/>
        </pc:sldMkLst>
        <pc:spChg chg="mod">
          <ac:chgData name="Anna Willis" userId="c8046626-9000-4f23-8bef-52355d44223b" providerId="ADAL" clId="{34B2FD2D-4861-46D8-99BE-91F2E8FB0F62}" dt="2024-12-06T10:02:20.498" v="104" actId="20577"/>
          <ac:spMkLst>
            <pc:docMk/>
            <pc:sldMk cId="1014324653" sldId="2133"/>
            <ac:spMk id="6" creationId="{F85428D5-DF44-F9C3-2B25-590B1804F971}"/>
          </ac:spMkLst>
        </pc:spChg>
      </pc:sldChg>
      <pc:sldChg chg="modSp mod">
        <pc:chgData name="Anna Willis" userId="c8046626-9000-4f23-8bef-52355d44223b" providerId="ADAL" clId="{34B2FD2D-4861-46D8-99BE-91F2E8FB0F62}" dt="2024-12-05T16:30:46.217" v="98" actId="113"/>
        <pc:sldMkLst>
          <pc:docMk/>
          <pc:sldMk cId="3597590358" sldId="2141"/>
        </pc:sldMkLst>
        <pc:spChg chg="mod">
          <ac:chgData name="Anna Willis" userId="c8046626-9000-4f23-8bef-52355d44223b" providerId="ADAL" clId="{34B2FD2D-4861-46D8-99BE-91F2E8FB0F62}" dt="2024-12-05T16:26:28.179" v="95" actId="113"/>
          <ac:spMkLst>
            <pc:docMk/>
            <pc:sldMk cId="3597590358" sldId="2141"/>
            <ac:spMk id="7" creationId="{E8FA920D-51C4-6A95-2EC2-066909734BD9}"/>
          </ac:spMkLst>
        </pc:spChg>
        <pc:spChg chg="mod">
          <ac:chgData name="Anna Willis" userId="c8046626-9000-4f23-8bef-52355d44223b" providerId="ADAL" clId="{34B2FD2D-4861-46D8-99BE-91F2E8FB0F62}" dt="2024-12-05T16:26:31.031" v="96" actId="113"/>
          <ac:spMkLst>
            <pc:docMk/>
            <pc:sldMk cId="3597590358" sldId="2141"/>
            <ac:spMk id="13" creationId="{8EC420F2-32D0-97A8-4477-A92BFD075EF5}"/>
          </ac:spMkLst>
        </pc:spChg>
        <pc:spChg chg="mod">
          <ac:chgData name="Anna Willis" userId="c8046626-9000-4f23-8bef-52355d44223b" providerId="ADAL" clId="{34B2FD2D-4861-46D8-99BE-91F2E8FB0F62}" dt="2024-12-05T16:30:46.217" v="98" actId="113"/>
          <ac:spMkLst>
            <pc:docMk/>
            <pc:sldMk cId="3597590358" sldId="2141"/>
            <ac:spMk id="30" creationId="{0893D536-3C7F-D454-155C-E54A39334D12}"/>
          </ac:spMkLst>
        </pc:spChg>
      </pc:sldChg>
    </pc:docChg>
  </pc:docChgLst>
  <pc:docChgLst>
    <pc:chgData name="Anna Willis" userId="c8046626-9000-4f23-8bef-52355d44223b" providerId="ADAL" clId="{41A15ED5-7B69-4561-966B-3A53D6E10FDC}"/>
    <pc:docChg chg="undo redo custSel addSld delSld modSld sldOrd modSection">
      <pc:chgData name="Anna Willis" userId="c8046626-9000-4f23-8bef-52355d44223b" providerId="ADAL" clId="{41A15ED5-7B69-4561-966B-3A53D6E10FDC}" dt="2024-11-27T15:15:00.033" v="8519" actId="1036"/>
      <pc:docMkLst>
        <pc:docMk/>
      </pc:docMkLst>
      <pc:sldChg chg="modSp mod">
        <pc:chgData name="Anna Willis" userId="c8046626-9000-4f23-8bef-52355d44223b" providerId="ADAL" clId="{41A15ED5-7B69-4561-966B-3A53D6E10FDC}" dt="2024-11-26T13:35:44.010" v="8" actId="1076"/>
        <pc:sldMkLst>
          <pc:docMk/>
          <pc:sldMk cId="1699111370" sldId="345"/>
        </pc:sldMkLst>
        <pc:spChg chg="mod">
          <ac:chgData name="Anna Willis" userId="c8046626-9000-4f23-8bef-52355d44223b" providerId="ADAL" clId="{41A15ED5-7B69-4561-966B-3A53D6E10FDC}" dt="2024-11-26T13:35:44.010" v="8" actId="1076"/>
          <ac:spMkLst>
            <pc:docMk/>
            <pc:sldMk cId="1699111370" sldId="345"/>
            <ac:spMk id="5" creationId="{4DD85A7A-9528-0324-BF86-FE8DE5A0D000}"/>
          </ac:spMkLst>
        </pc:spChg>
        <pc:graphicFrameChg chg="mod modGraphic">
          <ac:chgData name="Anna Willis" userId="c8046626-9000-4f23-8bef-52355d44223b" providerId="ADAL" clId="{41A15ED5-7B69-4561-966B-3A53D6E10FDC}" dt="2024-11-26T13:35:29.588" v="5" actId="14734"/>
          <ac:graphicFrameMkLst>
            <pc:docMk/>
            <pc:sldMk cId="1699111370" sldId="345"/>
            <ac:graphicFrameMk id="3" creationId="{5D2D4C97-4C53-47C8-9E4D-69E7EB51A419}"/>
          </ac:graphicFrameMkLst>
        </pc:graphicFrameChg>
      </pc:sldChg>
      <pc:sldChg chg="delSp del mod">
        <pc:chgData name="Anna Willis" userId="c8046626-9000-4f23-8bef-52355d44223b" providerId="ADAL" clId="{41A15ED5-7B69-4561-966B-3A53D6E10FDC}" dt="2024-11-26T14:33:29.999" v="1020" actId="2696"/>
        <pc:sldMkLst>
          <pc:docMk/>
          <pc:sldMk cId="1154884930" sldId="390"/>
        </pc:sldMkLst>
      </pc:sldChg>
      <pc:sldChg chg="modSp mod">
        <pc:chgData name="Anna Willis" userId="c8046626-9000-4f23-8bef-52355d44223b" providerId="ADAL" clId="{41A15ED5-7B69-4561-966B-3A53D6E10FDC}" dt="2024-11-27T09:18:26.588" v="6730" actId="1076"/>
        <pc:sldMkLst>
          <pc:docMk/>
          <pc:sldMk cId="188179279" sldId="403"/>
        </pc:sldMkLst>
        <pc:spChg chg="mod">
          <ac:chgData name="Anna Willis" userId="c8046626-9000-4f23-8bef-52355d44223b" providerId="ADAL" clId="{41A15ED5-7B69-4561-966B-3A53D6E10FDC}" dt="2024-11-26T14:30:42.596" v="993" actId="1076"/>
          <ac:spMkLst>
            <pc:docMk/>
            <pc:sldMk cId="188179279" sldId="403"/>
            <ac:spMk id="2" creationId="{DB8BB983-4A7F-DF36-7173-9E5B3421573B}"/>
          </ac:spMkLst>
        </pc:spChg>
        <pc:spChg chg="ord">
          <ac:chgData name="Anna Willis" userId="c8046626-9000-4f23-8bef-52355d44223b" providerId="ADAL" clId="{41A15ED5-7B69-4561-966B-3A53D6E10FDC}" dt="2024-11-26T14:30:54.317" v="994" actId="167"/>
          <ac:spMkLst>
            <pc:docMk/>
            <pc:sldMk cId="188179279" sldId="403"/>
            <ac:spMk id="3" creationId="{709D82A4-A8EB-324C-C647-AF33B55995B2}"/>
          </ac:spMkLst>
        </pc:spChg>
        <pc:spChg chg="mod">
          <ac:chgData name="Anna Willis" userId="c8046626-9000-4f23-8bef-52355d44223b" providerId="ADAL" clId="{41A15ED5-7B69-4561-966B-3A53D6E10FDC}" dt="2024-11-27T09:18:26.588" v="6730" actId="1076"/>
          <ac:spMkLst>
            <pc:docMk/>
            <pc:sldMk cId="188179279" sldId="403"/>
            <ac:spMk id="10" creationId="{57739087-6EF6-7926-DF06-7BBE3712919A}"/>
          </ac:spMkLst>
        </pc:spChg>
        <pc:graphicFrameChg chg="mod modGraphic">
          <ac:chgData name="Anna Willis" userId="c8046626-9000-4f23-8bef-52355d44223b" providerId="ADAL" clId="{41A15ED5-7B69-4561-966B-3A53D6E10FDC}" dt="2024-11-26T17:32:51.320" v="5990" actId="20577"/>
          <ac:graphicFrameMkLst>
            <pc:docMk/>
            <pc:sldMk cId="188179279" sldId="403"/>
            <ac:graphicFrameMk id="4" creationId="{58D8044F-CCA3-0A3E-8FBD-61FBA2339775}"/>
          </ac:graphicFrameMkLst>
        </pc:graphicFrameChg>
      </pc:sldChg>
      <pc:sldChg chg="addSp delSp modSp mod ord">
        <pc:chgData name="Anna Willis" userId="c8046626-9000-4f23-8bef-52355d44223b" providerId="ADAL" clId="{41A15ED5-7B69-4561-966B-3A53D6E10FDC}" dt="2024-11-27T10:06:18.243" v="8017" actId="255"/>
        <pc:sldMkLst>
          <pc:docMk/>
          <pc:sldMk cId="2772773929" sldId="2058"/>
        </pc:sldMkLst>
        <pc:spChg chg="mod">
          <ac:chgData name="Anna Willis" userId="c8046626-9000-4f23-8bef-52355d44223b" providerId="ADAL" clId="{41A15ED5-7B69-4561-966B-3A53D6E10FDC}" dt="2024-11-26T14:13:13.629" v="547" actId="27636"/>
          <ac:spMkLst>
            <pc:docMk/>
            <pc:sldMk cId="2772773929" sldId="2058"/>
            <ac:spMk id="2" creationId="{9E07F84A-ABD8-B253-3A94-738520812294}"/>
          </ac:spMkLst>
        </pc:spChg>
        <pc:graphicFrameChg chg="modGraphic">
          <ac:chgData name="Anna Willis" userId="c8046626-9000-4f23-8bef-52355d44223b" providerId="ADAL" clId="{41A15ED5-7B69-4561-966B-3A53D6E10FDC}" dt="2024-11-27T10:06:18.243" v="8017" actId="255"/>
          <ac:graphicFrameMkLst>
            <pc:docMk/>
            <pc:sldMk cId="2772773929" sldId="2058"/>
            <ac:graphicFrameMk id="25" creationId="{3F0B45CF-B10C-D29A-0601-6D9C7B7485CD}"/>
          </ac:graphicFrameMkLst>
        </pc:graphicFrameChg>
      </pc:sldChg>
      <pc:sldChg chg="add del ord">
        <pc:chgData name="Anna Willis" userId="c8046626-9000-4f23-8bef-52355d44223b" providerId="ADAL" clId="{41A15ED5-7B69-4561-966B-3A53D6E10FDC}" dt="2024-11-26T17:37:06.405" v="6015"/>
        <pc:sldMkLst>
          <pc:docMk/>
          <pc:sldMk cId="2004855583" sldId="2064"/>
        </pc:sldMkLst>
      </pc:sldChg>
      <pc:sldChg chg="modSp mod">
        <pc:chgData name="Anna Willis" userId="c8046626-9000-4f23-8bef-52355d44223b" providerId="ADAL" clId="{41A15ED5-7B69-4561-966B-3A53D6E10FDC}" dt="2024-11-27T09:15:42.440" v="6708" actId="20577"/>
        <pc:sldMkLst>
          <pc:docMk/>
          <pc:sldMk cId="2193778806" sldId="2086"/>
        </pc:sldMkLst>
        <pc:spChg chg="mod">
          <ac:chgData name="Anna Willis" userId="c8046626-9000-4f23-8bef-52355d44223b" providerId="ADAL" clId="{41A15ED5-7B69-4561-966B-3A53D6E10FDC}" dt="2024-11-26T13:39:23.175" v="54" actId="1076"/>
          <ac:spMkLst>
            <pc:docMk/>
            <pc:sldMk cId="2193778806" sldId="2086"/>
            <ac:spMk id="2" creationId="{2C4491A4-D06F-DB53-1A18-0029D88C660C}"/>
          </ac:spMkLst>
        </pc:spChg>
        <pc:spChg chg="mod">
          <ac:chgData name="Anna Willis" userId="c8046626-9000-4f23-8bef-52355d44223b" providerId="ADAL" clId="{41A15ED5-7B69-4561-966B-3A53D6E10FDC}" dt="2024-11-26T13:39:32.477" v="56" actId="1076"/>
          <ac:spMkLst>
            <pc:docMk/>
            <pc:sldMk cId="2193778806" sldId="2086"/>
            <ac:spMk id="5" creationId="{3D0437C3-8663-07BF-24F8-F96F22A480A3}"/>
          </ac:spMkLst>
        </pc:spChg>
        <pc:spChg chg="mod">
          <ac:chgData name="Anna Willis" userId="c8046626-9000-4f23-8bef-52355d44223b" providerId="ADAL" clId="{41A15ED5-7B69-4561-966B-3A53D6E10FDC}" dt="2024-11-26T13:39:12.001" v="51" actId="1076"/>
          <ac:spMkLst>
            <pc:docMk/>
            <pc:sldMk cId="2193778806" sldId="2086"/>
            <ac:spMk id="6" creationId="{B27966F0-E30D-2456-074C-0858A5902156}"/>
          </ac:spMkLst>
        </pc:spChg>
        <pc:graphicFrameChg chg="mod modGraphic">
          <ac:chgData name="Anna Willis" userId="c8046626-9000-4f23-8bef-52355d44223b" providerId="ADAL" clId="{41A15ED5-7B69-4561-966B-3A53D6E10FDC}" dt="2024-11-27T09:15:42.440" v="6708" actId="20577"/>
          <ac:graphicFrameMkLst>
            <pc:docMk/>
            <pc:sldMk cId="2193778806" sldId="2086"/>
            <ac:graphicFrameMk id="9" creationId="{C5B07BE4-5A25-A2B8-2C02-3E198F62E0ED}"/>
          </ac:graphicFrameMkLst>
        </pc:graphicFrameChg>
      </pc:sldChg>
      <pc:sldChg chg="modSp mod">
        <pc:chgData name="Anna Willis" userId="c8046626-9000-4f23-8bef-52355d44223b" providerId="ADAL" clId="{41A15ED5-7B69-4561-966B-3A53D6E10FDC}" dt="2024-11-26T13:39:55.416" v="60" actId="1076"/>
        <pc:sldMkLst>
          <pc:docMk/>
          <pc:sldMk cId="3514737216" sldId="2087"/>
        </pc:sldMkLst>
        <pc:spChg chg="mod">
          <ac:chgData name="Anna Willis" userId="c8046626-9000-4f23-8bef-52355d44223b" providerId="ADAL" clId="{41A15ED5-7B69-4561-966B-3A53D6E10FDC}" dt="2024-11-26T13:39:55.416" v="60" actId="1076"/>
          <ac:spMkLst>
            <pc:docMk/>
            <pc:sldMk cId="3514737216" sldId="2087"/>
            <ac:spMk id="2" creationId="{9641EF3A-403B-73DB-9CF1-2503A8FB0226}"/>
          </ac:spMkLst>
        </pc:spChg>
        <pc:spChg chg="mod">
          <ac:chgData name="Anna Willis" userId="c8046626-9000-4f23-8bef-52355d44223b" providerId="ADAL" clId="{41A15ED5-7B69-4561-966B-3A53D6E10FDC}" dt="2024-11-26T13:39:47.146" v="57" actId="255"/>
          <ac:spMkLst>
            <pc:docMk/>
            <pc:sldMk cId="3514737216" sldId="2087"/>
            <ac:spMk id="7" creationId="{F5820AA5-44D2-17A7-4325-D22658AA3884}"/>
          </ac:spMkLst>
        </pc:spChg>
      </pc:sldChg>
      <pc:sldChg chg="modSp mod">
        <pc:chgData name="Anna Willis" userId="c8046626-9000-4f23-8bef-52355d44223b" providerId="ADAL" clId="{41A15ED5-7B69-4561-966B-3A53D6E10FDC}" dt="2024-11-26T13:42:38.868" v="99" actId="20577"/>
        <pc:sldMkLst>
          <pc:docMk/>
          <pc:sldMk cId="2783973993" sldId="2088"/>
        </pc:sldMkLst>
        <pc:spChg chg="mod">
          <ac:chgData name="Anna Willis" userId="c8046626-9000-4f23-8bef-52355d44223b" providerId="ADAL" clId="{41A15ED5-7B69-4561-966B-3A53D6E10FDC}" dt="2024-11-26T13:42:38.868" v="99" actId="20577"/>
          <ac:spMkLst>
            <pc:docMk/>
            <pc:sldMk cId="2783973993" sldId="2088"/>
            <ac:spMk id="4" creationId="{93193DAB-B252-9EF1-65A9-54EEF4D088BC}"/>
          </ac:spMkLst>
        </pc:spChg>
      </pc:sldChg>
      <pc:sldChg chg="modSp mod">
        <pc:chgData name="Anna Willis" userId="c8046626-9000-4f23-8bef-52355d44223b" providerId="ADAL" clId="{41A15ED5-7B69-4561-966B-3A53D6E10FDC}" dt="2024-11-26T13:45:07.332" v="140" actId="14100"/>
        <pc:sldMkLst>
          <pc:docMk/>
          <pc:sldMk cId="2620255242" sldId="2089"/>
        </pc:sldMkLst>
        <pc:spChg chg="mod">
          <ac:chgData name="Anna Willis" userId="c8046626-9000-4f23-8bef-52355d44223b" providerId="ADAL" clId="{41A15ED5-7B69-4561-966B-3A53D6E10FDC}" dt="2024-11-26T13:45:07.332" v="140" actId="14100"/>
          <ac:spMkLst>
            <pc:docMk/>
            <pc:sldMk cId="2620255242" sldId="2089"/>
            <ac:spMk id="4" creationId="{CF1AE030-DE82-E30B-910E-907157BAEB36}"/>
          </ac:spMkLst>
        </pc:spChg>
      </pc:sldChg>
      <pc:sldChg chg="modSp mod">
        <pc:chgData name="Anna Willis" userId="c8046626-9000-4f23-8bef-52355d44223b" providerId="ADAL" clId="{41A15ED5-7B69-4561-966B-3A53D6E10FDC}" dt="2024-11-26T13:40:16.148" v="61" actId="14100"/>
        <pc:sldMkLst>
          <pc:docMk/>
          <pc:sldMk cId="965638434" sldId="2101"/>
        </pc:sldMkLst>
        <pc:spChg chg="mod">
          <ac:chgData name="Anna Willis" userId="c8046626-9000-4f23-8bef-52355d44223b" providerId="ADAL" clId="{41A15ED5-7B69-4561-966B-3A53D6E10FDC}" dt="2024-11-26T13:40:16.148" v="61" actId="14100"/>
          <ac:spMkLst>
            <pc:docMk/>
            <pc:sldMk cId="965638434" sldId="2101"/>
            <ac:spMk id="3" creationId="{4DDF41D4-AA2C-1A39-5576-FEE797CA095C}"/>
          </ac:spMkLst>
        </pc:spChg>
      </pc:sldChg>
      <pc:sldChg chg="modSp mod">
        <pc:chgData name="Anna Willis" userId="c8046626-9000-4f23-8bef-52355d44223b" providerId="ADAL" clId="{41A15ED5-7B69-4561-966B-3A53D6E10FDC}" dt="2024-11-26T13:46:48.721" v="142" actId="255"/>
        <pc:sldMkLst>
          <pc:docMk/>
          <pc:sldMk cId="2650208177" sldId="2103"/>
        </pc:sldMkLst>
        <pc:spChg chg="mod">
          <ac:chgData name="Anna Willis" userId="c8046626-9000-4f23-8bef-52355d44223b" providerId="ADAL" clId="{41A15ED5-7B69-4561-966B-3A53D6E10FDC}" dt="2024-11-26T13:46:48.721" v="142" actId="255"/>
          <ac:spMkLst>
            <pc:docMk/>
            <pc:sldMk cId="2650208177" sldId="2103"/>
            <ac:spMk id="2" creationId="{7791899B-881A-44D2-753F-F87D6F6AFD6D}"/>
          </ac:spMkLst>
        </pc:spChg>
        <pc:spChg chg="mod">
          <ac:chgData name="Anna Willis" userId="c8046626-9000-4f23-8bef-52355d44223b" providerId="ADAL" clId="{41A15ED5-7B69-4561-966B-3A53D6E10FDC}" dt="2024-11-26T13:46:26.395" v="141" actId="255"/>
          <ac:spMkLst>
            <pc:docMk/>
            <pc:sldMk cId="2650208177" sldId="2103"/>
            <ac:spMk id="5" creationId="{67EE7D70-23D2-28BE-A97A-DCFC5A629F74}"/>
          </ac:spMkLst>
        </pc:spChg>
      </pc:sldChg>
      <pc:sldChg chg="addSp delSp modSp mod modCm">
        <pc:chgData name="Anna Willis" userId="c8046626-9000-4f23-8bef-52355d44223b" providerId="ADAL" clId="{41A15ED5-7B69-4561-966B-3A53D6E10FDC}" dt="2024-11-27T09:27:51.947" v="6746" actId="20577"/>
        <pc:sldMkLst>
          <pc:docMk/>
          <pc:sldMk cId="820907032" sldId="2104"/>
        </pc:sldMkLst>
        <pc:spChg chg="mod">
          <ac:chgData name="Anna Willis" userId="c8046626-9000-4f23-8bef-52355d44223b" providerId="ADAL" clId="{41A15ED5-7B69-4561-966B-3A53D6E10FDC}" dt="2024-11-26T14:09:08.972" v="403" actId="1076"/>
          <ac:spMkLst>
            <pc:docMk/>
            <pc:sldMk cId="820907032" sldId="2104"/>
            <ac:spMk id="3" creationId="{A265118A-8750-8367-22E7-6CB168B65082}"/>
          </ac:spMkLst>
        </pc:spChg>
        <pc:spChg chg="mod">
          <ac:chgData name="Anna Willis" userId="c8046626-9000-4f23-8bef-52355d44223b" providerId="ADAL" clId="{41A15ED5-7B69-4561-966B-3A53D6E10FDC}" dt="2024-11-27T09:14:20.290" v="6706" actId="1076"/>
          <ac:spMkLst>
            <pc:docMk/>
            <pc:sldMk cId="820907032" sldId="2104"/>
            <ac:spMk id="6" creationId="{28C6721C-00B0-F9FF-38D1-05061AE8E7E7}"/>
          </ac:spMkLst>
        </pc:spChg>
        <pc:graphicFrameChg chg="mod modGraphic">
          <ac:chgData name="Anna Willis" userId="c8046626-9000-4f23-8bef-52355d44223b" providerId="ADAL" clId="{41A15ED5-7B69-4561-966B-3A53D6E10FDC}" dt="2024-11-27T09:27:51.947" v="6746" actId="20577"/>
          <ac:graphicFrameMkLst>
            <pc:docMk/>
            <pc:sldMk cId="820907032" sldId="2104"/>
            <ac:graphicFrameMk id="4" creationId="{0C63601D-7E38-2976-3048-91DB1E333CD7}"/>
          </ac:graphicFrameMkLst>
        </pc:graphicFrameChg>
        <pc:extLst>
          <p:ext xmlns:p="http://schemas.openxmlformats.org/presentationml/2006/main" uri="{D6D511B9-2390-475A-947B-AFAB55BFBCF1}">
            <pc226:cmChg xmlns:pc226="http://schemas.microsoft.com/office/powerpoint/2022/06/main/command" chg="mod">
              <pc226:chgData name="Anna Willis" userId="c8046626-9000-4f23-8bef-52355d44223b" providerId="ADAL" clId="{41A15ED5-7B69-4561-966B-3A53D6E10FDC}" dt="2024-11-26T13:46:56.180" v="143" actId="20577"/>
              <pc2:cmMkLst xmlns:pc2="http://schemas.microsoft.com/office/powerpoint/2019/9/main/command">
                <pc:docMk/>
                <pc:sldMk cId="820907032" sldId="2104"/>
                <pc2:cmMk id="{6EA193B7-48ED-4DAB-A551-805CDA8AFD71}"/>
              </pc2:cmMkLst>
            </pc226:cmChg>
          </p:ext>
        </pc:extLst>
      </pc:sldChg>
      <pc:sldChg chg="addSp delSp modSp mod modCm">
        <pc:chgData name="Anna Willis" userId="c8046626-9000-4f23-8bef-52355d44223b" providerId="ADAL" clId="{41A15ED5-7B69-4561-966B-3A53D6E10FDC}" dt="2024-11-27T11:06:25.454" v="8505"/>
        <pc:sldMkLst>
          <pc:docMk/>
          <pc:sldMk cId="2983412704" sldId="2105"/>
        </pc:sldMkLst>
        <pc:spChg chg="mod">
          <ac:chgData name="Anna Willis" userId="c8046626-9000-4f23-8bef-52355d44223b" providerId="ADAL" clId="{41A15ED5-7B69-4561-966B-3A53D6E10FDC}" dt="2024-11-26T14:47:40.606" v="1086" actId="207"/>
          <ac:spMkLst>
            <pc:docMk/>
            <pc:sldMk cId="2983412704" sldId="2105"/>
            <ac:spMk id="4" creationId="{4122FAAE-85D9-94F6-7D9E-35A5DF8F71B7}"/>
          </ac:spMkLst>
        </pc:spChg>
        <pc:spChg chg="mod">
          <ac:chgData name="Anna Willis" userId="c8046626-9000-4f23-8bef-52355d44223b" providerId="ADAL" clId="{41A15ED5-7B69-4561-966B-3A53D6E10FDC}" dt="2024-11-27T11:06:25.454" v="8505"/>
          <ac:spMkLst>
            <pc:docMk/>
            <pc:sldMk cId="2983412704" sldId="2105"/>
            <ac:spMk id="5" creationId="{A87DF056-4F28-B9F7-923B-C8546B2888F3}"/>
          </ac:spMkLst>
        </pc:spChg>
        <pc:spChg chg="mod">
          <ac:chgData name="Anna Willis" userId="c8046626-9000-4f23-8bef-52355d44223b" providerId="ADAL" clId="{41A15ED5-7B69-4561-966B-3A53D6E10FDC}" dt="2024-11-26T14:46:20.052" v="1070" actId="1076"/>
          <ac:spMkLst>
            <pc:docMk/>
            <pc:sldMk cId="2983412704" sldId="2105"/>
            <ac:spMk id="6" creationId="{444444CD-7377-0DA3-FD4B-5F9C34EF8471}"/>
          </ac:spMkLst>
        </pc:spChg>
        <pc:extLst>
          <p:ext xmlns:p="http://schemas.openxmlformats.org/presentationml/2006/main" uri="{D6D511B9-2390-475A-947B-AFAB55BFBCF1}">
            <pc226:cmChg xmlns:pc226="http://schemas.microsoft.com/office/powerpoint/2022/06/main/command" chg="mod">
              <pc226:chgData name="Anna Willis" userId="c8046626-9000-4f23-8bef-52355d44223b" providerId="ADAL" clId="{41A15ED5-7B69-4561-966B-3A53D6E10FDC}" dt="2024-11-26T14:46:57.900" v="1085" actId="20577"/>
              <pc2:cmMkLst xmlns:pc2="http://schemas.microsoft.com/office/powerpoint/2019/9/main/command">
                <pc:docMk/>
                <pc:sldMk cId="2983412704" sldId="2105"/>
                <pc2:cmMk id="{A5A2E0E5-28B6-49CC-9659-0E22836287B7}"/>
              </pc2:cmMkLst>
            </pc226:cmChg>
          </p:ext>
        </pc:extLst>
      </pc:sldChg>
      <pc:sldChg chg="modSp mod modCm">
        <pc:chgData name="Anna Willis" userId="c8046626-9000-4f23-8bef-52355d44223b" providerId="ADAL" clId="{41A15ED5-7B69-4561-966B-3A53D6E10FDC}" dt="2024-11-27T09:36:04.928" v="7043" actId="114"/>
        <pc:sldMkLst>
          <pc:docMk/>
          <pc:sldMk cId="1661326379" sldId="2107"/>
        </pc:sldMkLst>
        <pc:spChg chg="mod">
          <ac:chgData name="Anna Willis" userId="c8046626-9000-4f23-8bef-52355d44223b" providerId="ADAL" clId="{41A15ED5-7B69-4561-966B-3A53D6E10FDC}" dt="2024-11-26T16:16:32.371" v="3536" actId="1076"/>
          <ac:spMkLst>
            <pc:docMk/>
            <pc:sldMk cId="1661326379" sldId="2107"/>
            <ac:spMk id="3" creationId="{559A7AAC-B6CF-1BF3-7465-3973C90D6A31}"/>
          </ac:spMkLst>
        </pc:spChg>
        <pc:spChg chg="mod">
          <ac:chgData name="Anna Willis" userId="c8046626-9000-4f23-8bef-52355d44223b" providerId="ADAL" clId="{41A15ED5-7B69-4561-966B-3A53D6E10FDC}" dt="2024-11-27T09:36:04.928" v="7043" actId="114"/>
          <ac:spMkLst>
            <pc:docMk/>
            <pc:sldMk cId="1661326379" sldId="2107"/>
            <ac:spMk id="5" creationId="{A87DF056-4F28-B9F7-923B-C8546B2888F3}"/>
          </ac:spMkLst>
        </pc:spChg>
        <pc:spChg chg="mod">
          <ac:chgData name="Anna Willis" userId="c8046626-9000-4f23-8bef-52355d44223b" providerId="ADAL" clId="{41A15ED5-7B69-4561-966B-3A53D6E10FDC}" dt="2024-11-26T16:20:31.475" v="3679" actId="255"/>
          <ac:spMkLst>
            <pc:docMk/>
            <pc:sldMk cId="1661326379" sldId="2107"/>
            <ac:spMk id="6" creationId="{8034DBD6-F89C-8004-69DB-CA6F1C672D29}"/>
          </ac:spMkLst>
        </pc:spChg>
        <pc:spChg chg="mod">
          <ac:chgData name="Anna Willis" userId="c8046626-9000-4f23-8bef-52355d44223b" providerId="ADAL" clId="{41A15ED5-7B69-4561-966B-3A53D6E10FDC}" dt="2024-11-26T16:22:56.296" v="3851" actId="113"/>
          <ac:spMkLst>
            <pc:docMk/>
            <pc:sldMk cId="1661326379" sldId="2107"/>
            <ac:spMk id="7" creationId="{7BC8F953-6DDE-7A13-21B1-4564471B3982}"/>
          </ac:spMkLst>
        </pc:spChg>
        <pc:extLst>
          <p:ext xmlns:p="http://schemas.openxmlformats.org/presentationml/2006/main" uri="{D6D511B9-2390-475A-947B-AFAB55BFBCF1}">
            <pc226:cmChg xmlns:pc226="http://schemas.microsoft.com/office/powerpoint/2022/06/main/command" chg="mod">
              <pc226:chgData name="Anna Willis" userId="c8046626-9000-4f23-8bef-52355d44223b" providerId="ADAL" clId="{41A15ED5-7B69-4561-966B-3A53D6E10FDC}" dt="2024-11-26T16:11:13.126" v="3478" actId="20577"/>
              <pc2:cmMkLst xmlns:pc2="http://schemas.microsoft.com/office/powerpoint/2019/9/main/command">
                <pc:docMk/>
                <pc:sldMk cId="1661326379" sldId="2107"/>
                <pc2:cmMk id="{BF099CE7-A46B-4567-860E-53236AB9E0F3}"/>
              </pc2:cmMkLst>
            </pc226:cmChg>
          </p:ext>
        </pc:extLst>
      </pc:sldChg>
      <pc:sldChg chg="addSp delSp modSp mod modCm modNotesTx">
        <pc:chgData name="Anna Willis" userId="c8046626-9000-4f23-8bef-52355d44223b" providerId="ADAL" clId="{41A15ED5-7B69-4561-966B-3A53D6E10FDC}" dt="2024-11-27T11:04:22.616" v="8504" actId="113"/>
        <pc:sldMkLst>
          <pc:docMk/>
          <pc:sldMk cId="3296449570" sldId="2108"/>
        </pc:sldMkLst>
        <pc:spChg chg="mod">
          <ac:chgData name="Anna Willis" userId="c8046626-9000-4f23-8bef-52355d44223b" providerId="ADAL" clId="{41A15ED5-7B69-4561-966B-3A53D6E10FDC}" dt="2024-11-27T11:04:22.616" v="8504" actId="113"/>
          <ac:spMkLst>
            <pc:docMk/>
            <pc:sldMk cId="3296449570" sldId="2108"/>
            <ac:spMk id="2" creationId="{EF295355-0B20-4A94-B1E4-FAD46FDCF174}"/>
          </ac:spMkLst>
        </pc:spChg>
        <pc:spChg chg="mod">
          <ac:chgData name="Anna Willis" userId="c8046626-9000-4f23-8bef-52355d44223b" providerId="ADAL" clId="{41A15ED5-7B69-4561-966B-3A53D6E10FDC}" dt="2024-11-27T09:28:09.014" v="6747"/>
          <ac:spMkLst>
            <pc:docMk/>
            <pc:sldMk cId="3296449570" sldId="2108"/>
            <ac:spMk id="5" creationId="{A87DF056-4F28-B9F7-923B-C8546B2888F3}"/>
          </ac:spMkLst>
        </pc:spChg>
        <pc:spChg chg="add mod">
          <ac:chgData name="Anna Willis" userId="c8046626-9000-4f23-8bef-52355d44223b" providerId="ADAL" clId="{41A15ED5-7B69-4561-966B-3A53D6E10FDC}" dt="2024-11-27T09:46:13.083" v="7132" actId="20577"/>
          <ac:spMkLst>
            <pc:docMk/>
            <pc:sldMk cId="3296449570" sldId="2108"/>
            <ac:spMk id="6" creationId="{40356401-5829-1D88-6FBC-931FEF8CB6FE}"/>
          </ac:spMkLst>
        </pc:spChg>
        <pc:spChg chg="add mod">
          <ac:chgData name="Anna Willis" userId="c8046626-9000-4f23-8bef-52355d44223b" providerId="ADAL" clId="{41A15ED5-7B69-4561-966B-3A53D6E10FDC}" dt="2024-11-27T11:04:03.430" v="8493" actId="20577"/>
          <ac:spMkLst>
            <pc:docMk/>
            <pc:sldMk cId="3296449570" sldId="2108"/>
            <ac:spMk id="11" creationId="{591A97BB-87DA-C00C-B252-9BA397EC4FE4}"/>
          </ac:spMkLst>
        </pc:spChg>
        <pc:extLst>
          <p:ext xmlns:p="http://schemas.openxmlformats.org/presentationml/2006/main" uri="{D6D511B9-2390-475A-947B-AFAB55BFBCF1}">
            <pc226:cmChg xmlns:pc226="http://schemas.microsoft.com/office/powerpoint/2022/06/main/command" chg="mod">
              <pc226:chgData name="Anna Willis" userId="c8046626-9000-4f23-8bef-52355d44223b" providerId="ADAL" clId="{41A15ED5-7B69-4561-966B-3A53D6E10FDC}" dt="2024-11-27T11:04:19.249" v="8503" actId="20577"/>
              <pc2:cmMkLst xmlns:pc2="http://schemas.microsoft.com/office/powerpoint/2019/9/main/command">
                <pc:docMk/>
                <pc:sldMk cId="3296449570" sldId="2108"/>
                <pc2:cmMk id="{F8A611F8-0C21-4942-BA36-18036B6F1E5D}"/>
              </pc2:cmMkLst>
            </pc226:cmChg>
            <pc226:cmChg xmlns:pc226="http://schemas.microsoft.com/office/powerpoint/2022/06/main/command" chg="mod">
              <pc226:chgData name="Anna Willis" userId="c8046626-9000-4f23-8bef-52355d44223b" providerId="ADAL" clId="{41A15ED5-7B69-4561-966B-3A53D6E10FDC}" dt="2024-11-27T11:04:19.249" v="8503" actId="20577"/>
              <pc2:cmMkLst xmlns:pc2="http://schemas.microsoft.com/office/powerpoint/2019/9/main/command">
                <pc:docMk/>
                <pc:sldMk cId="3296449570" sldId="2108"/>
                <pc2:cmMk id="{A172ADFC-9917-49A9-828E-54F020490144}"/>
              </pc2:cmMkLst>
            </pc226:cmChg>
          </p:ext>
        </pc:extLst>
      </pc:sldChg>
      <pc:sldChg chg="delSp modSp mod">
        <pc:chgData name="Anna Willis" userId="c8046626-9000-4f23-8bef-52355d44223b" providerId="ADAL" clId="{41A15ED5-7B69-4561-966B-3A53D6E10FDC}" dt="2024-11-26T17:12:46.748" v="5550" actId="20577"/>
        <pc:sldMkLst>
          <pc:docMk/>
          <pc:sldMk cId="2164478958" sldId="2109"/>
        </pc:sldMkLst>
        <pc:spChg chg="mod">
          <ac:chgData name="Anna Willis" userId="c8046626-9000-4f23-8bef-52355d44223b" providerId="ADAL" clId="{41A15ED5-7B69-4561-966B-3A53D6E10FDC}" dt="2024-11-26T17:10:23.910" v="5537" actId="255"/>
          <ac:spMkLst>
            <pc:docMk/>
            <pc:sldMk cId="2164478958" sldId="2109"/>
            <ac:spMk id="2" creationId="{F258050A-7BA5-8528-E659-4582FB6D69A7}"/>
          </ac:spMkLst>
        </pc:spChg>
        <pc:spChg chg="mod">
          <ac:chgData name="Anna Willis" userId="c8046626-9000-4f23-8bef-52355d44223b" providerId="ADAL" clId="{41A15ED5-7B69-4561-966B-3A53D6E10FDC}" dt="2024-11-26T17:12:46.748" v="5550" actId="20577"/>
          <ac:spMkLst>
            <pc:docMk/>
            <pc:sldMk cId="2164478958" sldId="2109"/>
            <ac:spMk id="4" creationId="{27E5EFE8-DD2E-61CE-8F57-684D3486D9DD}"/>
          </ac:spMkLst>
        </pc:spChg>
      </pc:sldChg>
      <pc:sldChg chg="ord">
        <pc:chgData name="Anna Willis" userId="c8046626-9000-4f23-8bef-52355d44223b" providerId="ADAL" clId="{41A15ED5-7B69-4561-966B-3A53D6E10FDC}" dt="2024-11-26T16:56:26.783" v="4623"/>
        <pc:sldMkLst>
          <pc:docMk/>
          <pc:sldMk cId="656387997" sldId="2110"/>
        </pc:sldMkLst>
      </pc:sldChg>
      <pc:sldChg chg="del">
        <pc:chgData name="Anna Willis" userId="c8046626-9000-4f23-8bef-52355d44223b" providerId="ADAL" clId="{41A15ED5-7B69-4561-966B-3A53D6E10FDC}" dt="2024-11-26T16:56:20.623" v="4621" actId="2696"/>
        <pc:sldMkLst>
          <pc:docMk/>
          <pc:sldMk cId="2019658001" sldId="2111"/>
        </pc:sldMkLst>
      </pc:sldChg>
      <pc:sldChg chg="del">
        <pc:chgData name="Anna Willis" userId="c8046626-9000-4f23-8bef-52355d44223b" providerId="ADAL" clId="{41A15ED5-7B69-4561-966B-3A53D6E10FDC}" dt="2024-11-26T16:56:20.623" v="4621" actId="2696"/>
        <pc:sldMkLst>
          <pc:docMk/>
          <pc:sldMk cId="2628493188" sldId="2113"/>
        </pc:sldMkLst>
      </pc:sldChg>
      <pc:sldChg chg="addSp delSp modSp mod modNotesTx">
        <pc:chgData name="Anna Willis" userId="c8046626-9000-4f23-8bef-52355d44223b" providerId="ADAL" clId="{41A15ED5-7B69-4561-966B-3A53D6E10FDC}" dt="2024-11-27T09:25:42.536" v="6731"/>
        <pc:sldMkLst>
          <pc:docMk/>
          <pc:sldMk cId="2002828644" sldId="2114"/>
        </pc:sldMkLst>
        <pc:spChg chg="mod">
          <ac:chgData name="Anna Willis" userId="c8046626-9000-4f23-8bef-52355d44223b" providerId="ADAL" clId="{41A15ED5-7B69-4561-966B-3A53D6E10FDC}" dt="2024-11-26T14:52:09.498" v="1155" actId="14100"/>
          <ac:spMkLst>
            <pc:docMk/>
            <pc:sldMk cId="2002828644" sldId="2114"/>
            <ac:spMk id="2" creationId="{6EFC7B6E-7232-74AF-E211-1447712E16E4}"/>
          </ac:spMkLst>
        </pc:spChg>
        <pc:spChg chg="mod">
          <ac:chgData name="Anna Willis" userId="c8046626-9000-4f23-8bef-52355d44223b" providerId="ADAL" clId="{41A15ED5-7B69-4561-966B-3A53D6E10FDC}" dt="2024-11-27T09:25:42.536" v="6731"/>
          <ac:spMkLst>
            <pc:docMk/>
            <pc:sldMk cId="2002828644" sldId="2114"/>
            <ac:spMk id="5" creationId="{A87DF056-4F28-B9F7-923B-C8546B2888F3}"/>
          </ac:spMkLst>
        </pc:spChg>
        <pc:spChg chg="add mod">
          <ac:chgData name="Anna Willis" userId="c8046626-9000-4f23-8bef-52355d44223b" providerId="ADAL" clId="{41A15ED5-7B69-4561-966B-3A53D6E10FDC}" dt="2024-11-26T14:54:40.033" v="1187" actId="5793"/>
          <ac:spMkLst>
            <pc:docMk/>
            <pc:sldMk cId="2002828644" sldId="2114"/>
            <ac:spMk id="6" creationId="{2263D305-AAD1-45F6-B980-945C2FACB751}"/>
          </ac:spMkLst>
        </pc:spChg>
        <pc:spChg chg="mod">
          <ac:chgData name="Anna Willis" userId="c8046626-9000-4f23-8bef-52355d44223b" providerId="ADAL" clId="{41A15ED5-7B69-4561-966B-3A53D6E10FDC}" dt="2024-11-26T14:52:04.117" v="1153" actId="20577"/>
          <ac:spMkLst>
            <pc:docMk/>
            <pc:sldMk cId="2002828644" sldId="2114"/>
            <ac:spMk id="8" creationId="{091CDF8B-6CC7-D2D5-A744-E71FF42B5059}"/>
          </ac:spMkLst>
        </pc:spChg>
        <pc:spChg chg="mod">
          <ac:chgData name="Anna Willis" userId="c8046626-9000-4f23-8bef-52355d44223b" providerId="ADAL" clId="{41A15ED5-7B69-4561-966B-3A53D6E10FDC}" dt="2024-11-26T15:10:39.091" v="1649" actId="20577"/>
          <ac:spMkLst>
            <pc:docMk/>
            <pc:sldMk cId="2002828644" sldId="2114"/>
            <ac:spMk id="9" creationId="{EEBA5E1F-CE68-49B8-7DAD-2E4B0F913457}"/>
          </ac:spMkLst>
        </pc:spChg>
        <pc:spChg chg="add mod ord">
          <ac:chgData name="Anna Willis" userId="c8046626-9000-4f23-8bef-52355d44223b" providerId="ADAL" clId="{41A15ED5-7B69-4561-966B-3A53D6E10FDC}" dt="2024-11-26T14:51:34.512" v="1147" actId="167"/>
          <ac:spMkLst>
            <pc:docMk/>
            <pc:sldMk cId="2002828644" sldId="2114"/>
            <ac:spMk id="12" creationId="{A996D012-AB51-A8F1-B7DE-AEA56E8DCB48}"/>
          </ac:spMkLst>
        </pc:spChg>
        <pc:picChg chg="add mod">
          <ac:chgData name="Anna Willis" userId="c8046626-9000-4f23-8bef-52355d44223b" providerId="ADAL" clId="{41A15ED5-7B69-4561-966B-3A53D6E10FDC}" dt="2024-11-26T14:53:32.642" v="1173" actId="14100"/>
          <ac:picMkLst>
            <pc:docMk/>
            <pc:sldMk cId="2002828644" sldId="2114"/>
            <ac:picMk id="11" creationId="{86F85A2B-F933-6AE2-AE96-92D2918BF161}"/>
          </ac:picMkLst>
        </pc:picChg>
      </pc:sldChg>
      <pc:sldChg chg="addSp delSp modSp mod modCm">
        <pc:chgData name="Anna Willis" userId="c8046626-9000-4f23-8bef-52355d44223b" providerId="ADAL" clId="{41A15ED5-7B69-4561-966B-3A53D6E10FDC}" dt="2024-11-27T15:01:07.022" v="8516" actId="20577"/>
        <pc:sldMkLst>
          <pc:docMk/>
          <pc:sldMk cId="2432034069" sldId="2115"/>
        </pc:sldMkLst>
        <pc:spChg chg="mod">
          <ac:chgData name="Anna Willis" userId="c8046626-9000-4f23-8bef-52355d44223b" providerId="ADAL" clId="{41A15ED5-7B69-4561-966B-3A53D6E10FDC}" dt="2024-11-27T10:08:15.712" v="8029" actId="20577"/>
          <ac:spMkLst>
            <pc:docMk/>
            <pc:sldMk cId="2432034069" sldId="2115"/>
            <ac:spMk id="2" creationId="{805F273C-47A0-8D01-5BA4-0ED66A2CA021}"/>
          </ac:spMkLst>
        </pc:spChg>
        <pc:spChg chg="mod">
          <ac:chgData name="Anna Willis" userId="c8046626-9000-4f23-8bef-52355d44223b" providerId="ADAL" clId="{41A15ED5-7B69-4561-966B-3A53D6E10FDC}" dt="2024-11-26T15:35:19.414" v="2524" actId="1076"/>
          <ac:spMkLst>
            <pc:docMk/>
            <pc:sldMk cId="2432034069" sldId="2115"/>
            <ac:spMk id="3" creationId="{2C3DDDC7-E539-0EC4-8BFA-EA9645269A7B}"/>
          </ac:spMkLst>
        </pc:spChg>
        <pc:spChg chg="mod">
          <ac:chgData name="Anna Willis" userId="c8046626-9000-4f23-8bef-52355d44223b" providerId="ADAL" clId="{41A15ED5-7B69-4561-966B-3A53D6E10FDC}" dt="2024-11-27T09:25:46.180" v="6732"/>
          <ac:spMkLst>
            <pc:docMk/>
            <pc:sldMk cId="2432034069" sldId="2115"/>
            <ac:spMk id="5" creationId="{A87DF056-4F28-B9F7-923B-C8546B2888F3}"/>
          </ac:spMkLst>
        </pc:spChg>
        <pc:spChg chg="add mod">
          <ac:chgData name="Anna Willis" userId="c8046626-9000-4f23-8bef-52355d44223b" providerId="ADAL" clId="{41A15ED5-7B69-4561-966B-3A53D6E10FDC}" dt="2024-11-26T15:38:33.483" v="2666" actId="20577"/>
          <ac:spMkLst>
            <pc:docMk/>
            <pc:sldMk cId="2432034069" sldId="2115"/>
            <ac:spMk id="18" creationId="{367CE85E-F9FD-4372-9F94-215198BCC2B2}"/>
          </ac:spMkLst>
        </pc:spChg>
        <pc:spChg chg="add mod ord">
          <ac:chgData name="Anna Willis" userId="c8046626-9000-4f23-8bef-52355d44223b" providerId="ADAL" clId="{41A15ED5-7B69-4561-966B-3A53D6E10FDC}" dt="2024-11-26T15:38:17.185" v="2653" actId="167"/>
          <ac:spMkLst>
            <pc:docMk/>
            <pc:sldMk cId="2432034069" sldId="2115"/>
            <ac:spMk id="19" creationId="{C2BBB8DD-B461-3948-19A7-9C2CD0ED5DD1}"/>
          </ac:spMkLst>
        </pc:spChg>
        <pc:graphicFrameChg chg="add del mod modGraphic">
          <ac:chgData name="Anna Willis" userId="c8046626-9000-4f23-8bef-52355d44223b" providerId="ADAL" clId="{41A15ED5-7B69-4561-966B-3A53D6E10FDC}" dt="2024-11-27T15:01:07.022" v="8516" actId="20577"/>
          <ac:graphicFrameMkLst>
            <pc:docMk/>
            <pc:sldMk cId="2432034069" sldId="2115"/>
            <ac:graphicFrameMk id="16" creationId="{76813C00-104C-9F9F-9605-E0AF73F78FA9}"/>
          </ac:graphicFrameMkLst>
        </pc:graphicFrameChg>
        <pc:extLst>
          <p:ext xmlns:p="http://schemas.openxmlformats.org/presentationml/2006/main" uri="{D6D511B9-2390-475A-947B-AFAB55BFBCF1}">
            <pc226:cmChg xmlns:pc226="http://schemas.microsoft.com/office/powerpoint/2022/06/main/command" chg="mod">
              <pc226:chgData name="Anna Willis" userId="c8046626-9000-4f23-8bef-52355d44223b" providerId="ADAL" clId="{41A15ED5-7B69-4561-966B-3A53D6E10FDC}" dt="2024-11-27T09:25:46.180" v="6732"/>
              <pc2:cmMkLst xmlns:pc2="http://schemas.microsoft.com/office/powerpoint/2019/9/main/command">
                <pc:docMk/>
                <pc:sldMk cId="2432034069" sldId="2115"/>
                <pc2:cmMk id="{8AF72897-77D9-424D-ACB6-16C1F3F862BF}"/>
              </pc2:cmMkLst>
            </pc226:cmChg>
          </p:ext>
        </pc:extLst>
      </pc:sldChg>
      <pc:sldChg chg="modSp mod modCm">
        <pc:chgData name="Anna Willis" userId="c8046626-9000-4f23-8bef-52355d44223b" providerId="ADAL" clId="{41A15ED5-7B69-4561-966B-3A53D6E10FDC}" dt="2024-11-27T09:25:56.664" v="6736" actId="20577"/>
        <pc:sldMkLst>
          <pc:docMk/>
          <pc:sldMk cId="3814187386" sldId="2117"/>
        </pc:sldMkLst>
        <pc:spChg chg="mod">
          <ac:chgData name="Anna Willis" userId="c8046626-9000-4f23-8bef-52355d44223b" providerId="ADAL" clId="{41A15ED5-7B69-4561-966B-3A53D6E10FDC}" dt="2024-11-26T15:51:01.410" v="2823" actId="21"/>
          <ac:spMkLst>
            <pc:docMk/>
            <pc:sldMk cId="3814187386" sldId="2117"/>
            <ac:spMk id="2" creationId="{805F273C-47A0-8D01-5BA4-0ED66A2CA021}"/>
          </ac:spMkLst>
        </pc:spChg>
        <pc:spChg chg="mod">
          <ac:chgData name="Anna Willis" userId="c8046626-9000-4f23-8bef-52355d44223b" providerId="ADAL" clId="{41A15ED5-7B69-4561-966B-3A53D6E10FDC}" dt="2024-11-27T09:25:56.664" v="6736" actId="20577"/>
          <ac:spMkLst>
            <pc:docMk/>
            <pc:sldMk cId="3814187386" sldId="2117"/>
            <ac:spMk id="5" creationId="{A87DF056-4F28-B9F7-923B-C8546B2888F3}"/>
          </ac:spMkLst>
        </pc:spChg>
        <pc:extLst>
          <p:ext xmlns:p="http://schemas.openxmlformats.org/presentationml/2006/main" uri="{D6D511B9-2390-475A-947B-AFAB55BFBCF1}">
            <pc226:cmChg xmlns:pc226="http://schemas.microsoft.com/office/powerpoint/2022/06/main/command" chg="mod">
              <pc226:chgData name="Anna Willis" userId="c8046626-9000-4f23-8bef-52355d44223b" providerId="ADAL" clId="{41A15ED5-7B69-4561-966B-3A53D6E10FDC}" dt="2024-11-27T09:25:54.333" v="6735"/>
              <pc2:cmMkLst xmlns:pc2="http://schemas.microsoft.com/office/powerpoint/2019/9/main/command">
                <pc:docMk/>
                <pc:sldMk cId="3814187386" sldId="2117"/>
                <pc2:cmMk id="{07DC79E7-D317-498E-9B45-440BB5DC482A}"/>
              </pc2:cmMkLst>
            </pc226:cmChg>
            <pc226:cmChg xmlns:pc226="http://schemas.microsoft.com/office/powerpoint/2022/06/main/command" chg="mod">
              <pc226:chgData name="Anna Willis" userId="c8046626-9000-4f23-8bef-52355d44223b" providerId="ADAL" clId="{41A15ED5-7B69-4561-966B-3A53D6E10FDC}" dt="2024-11-26T15:46:26.060" v="2788" actId="21"/>
              <pc2:cmMkLst xmlns:pc2="http://schemas.microsoft.com/office/powerpoint/2019/9/main/command">
                <pc:docMk/>
                <pc:sldMk cId="3814187386" sldId="2117"/>
                <pc2:cmMk id="{8FE944ED-9FC0-4C1C-8F0A-E3E03F31B643}"/>
              </pc2:cmMkLst>
            </pc226:cmChg>
          </p:ext>
        </pc:extLst>
      </pc:sldChg>
      <pc:sldChg chg="addSp delSp modSp mod">
        <pc:chgData name="Anna Willis" userId="c8046626-9000-4f23-8bef-52355d44223b" providerId="ADAL" clId="{41A15ED5-7B69-4561-966B-3A53D6E10FDC}" dt="2024-11-27T09:26:08.101" v="6737"/>
        <pc:sldMkLst>
          <pc:docMk/>
          <pc:sldMk cId="3332330890" sldId="2118"/>
        </pc:sldMkLst>
        <pc:spChg chg="mod">
          <ac:chgData name="Anna Willis" userId="c8046626-9000-4f23-8bef-52355d44223b" providerId="ADAL" clId="{41A15ED5-7B69-4561-966B-3A53D6E10FDC}" dt="2024-11-27T09:26:08.101" v="6737"/>
          <ac:spMkLst>
            <pc:docMk/>
            <pc:sldMk cId="3332330890" sldId="2118"/>
            <ac:spMk id="5" creationId="{A87DF056-4F28-B9F7-923B-C8546B2888F3}"/>
          </ac:spMkLst>
        </pc:spChg>
        <pc:spChg chg="mod">
          <ac:chgData name="Anna Willis" userId="c8046626-9000-4f23-8bef-52355d44223b" providerId="ADAL" clId="{41A15ED5-7B69-4561-966B-3A53D6E10FDC}" dt="2024-11-26T15:49:47.767" v="2817" actId="1076"/>
          <ac:spMkLst>
            <pc:docMk/>
            <pc:sldMk cId="3332330890" sldId="2118"/>
            <ac:spMk id="6" creationId="{55355FC8-4605-4F08-CAF4-B9A4BF293B4A}"/>
          </ac:spMkLst>
        </pc:spChg>
      </pc:sldChg>
      <pc:sldChg chg="addSp delSp modSp mod modNotesTx">
        <pc:chgData name="Anna Willis" userId="c8046626-9000-4f23-8bef-52355d44223b" providerId="ADAL" clId="{41A15ED5-7B69-4561-966B-3A53D6E10FDC}" dt="2024-11-27T09:26:14.109" v="6738"/>
        <pc:sldMkLst>
          <pc:docMk/>
          <pc:sldMk cId="2031526851" sldId="2119"/>
        </pc:sldMkLst>
        <pc:spChg chg="add mod">
          <ac:chgData name="Anna Willis" userId="c8046626-9000-4f23-8bef-52355d44223b" providerId="ADAL" clId="{41A15ED5-7B69-4561-966B-3A53D6E10FDC}" dt="2024-11-26T15:53:11.627" v="2957" actId="113"/>
          <ac:spMkLst>
            <pc:docMk/>
            <pc:sldMk cId="2031526851" sldId="2119"/>
            <ac:spMk id="2" creationId="{7942DB8C-C3BF-D737-6687-FB952C922FDB}"/>
          </ac:spMkLst>
        </pc:spChg>
        <pc:spChg chg="add mod">
          <ac:chgData name="Anna Willis" userId="c8046626-9000-4f23-8bef-52355d44223b" providerId="ADAL" clId="{41A15ED5-7B69-4561-966B-3A53D6E10FDC}" dt="2024-11-26T15:53:01.835" v="2947" actId="1076"/>
          <ac:spMkLst>
            <pc:docMk/>
            <pc:sldMk cId="2031526851" sldId="2119"/>
            <ac:spMk id="3" creationId="{EC305DA6-98B8-D765-5829-E7DF9215487B}"/>
          </ac:spMkLst>
        </pc:spChg>
        <pc:spChg chg="mod">
          <ac:chgData name="Anna Willis" userId="c8046626-9000-4f23-8bef-52355d44223b" providerId="ADAL" clId="{41A15ED5-7B69-4561-966B-3A53D6E10FDC}" dt="2024-11-27T09:26:14.109" v="6738"/>
          <ac:spMkLst>
            <pc:docMk/>
            <pc:sldMk cId="2031526851" sldId="2119"/>
            <ac:spMk id="5" creationId="{A87DF056-4F28-B9F7-923B-C8546B2888F3}"/>
          </ac:spMkLst>
        </pc:spChg>
      </pc:sldChg>
      <pc:sldChg chg="modSp mod modCm modNotesTx">
        <pc:chgData name="Anna Willis" userId="c8046626-9000-4f23-8bef-52355d44223b" providerId="ADAL" clId="{41A15ED5-7B69-4561-966B-3A53D6E10FDC}" dt="2024-11-27T09:26:25.073" v="6739"/>
        <pc:sldMkLst>
          <pc:docMk/>
          <pc:sldMk cId="3479945847" sldId="2120"/>
        </pc:sldMkLst>
        <pc:spChg chg="mod">
          <ac:chgData name="Anna Willis" userId="c8046626-9000-4f23-8bef-52355d44223b" providerId="ADAL" clId="{41A15ED5-7B69-4561-966B-3A53D6E10FDC}" dt="2024-11-26T16:09:34.670" v="3460" actId="207"/>
          <ac:spMkLst>
            <pc:docMk/>
            <pc:sldMk cId="3479945847" sldId="2120"/>
            <ac:spMk id="2" creationId="{EC8E3A28-E78A-EC27-F26D-808A46796CE4}"/>
          </ac:spMkLst>
        </pc:spChg>
        <pc:spChg chg="mod">
          <ac:chgData name="Anna Willis" userId="c8046626-9000-4f23-8bef-52355d44223b" providerId="ADAL" clId="{41A15ED5-7B69-4561-966B-3A53D6E10FDC}" dt="2024-11-27T09:26:25.073" v="6739"/>
          <ac:spMkLst>
            <pc:docMk/>
            <pc:sldMk cId="3479945847" sldId="2120"/>
            <ac:spMk id="5" creationId="{A87DF056-4F28-B9F7-923B-C8546B2888F3}"/>
          </ac:spMkLst>
        </pc:spChg>
        <pc:spChg chg="mod">
          <ac:chgData name="Anna Willis" userId="c8046626-9000-4f23-8bef-52355d44223b" providerId="ADAL" clId="{41A15ED5-7B69-4561-966B-3A53D6E10FDC}" dt="2024-11-26T16:05:22.381" v="3420" actId="14100"/>
          <ac:spMkLst>
            <pc:docMk/>
            <pc:sldMk cId="3479945847" sldId="2120"/>
            <ac:spMk id="7" creationId="{8662650B-86A9-1534-19BD-76C86B0290AB}"/>
          </ac:spMkLst>
        </pc:spChg>
        <pc:grpChg chg="mod">
          <ac:chgData name="Anna Willis" userId="c8046626-9000-4f23-8bef-52355d44223b" providerId="ADAL" clId="{41A15ED5-7B69-4561-966B-3A53D6E10FDC}" dt="2024-11-26T16:05:11.332" v="3418" actId="1076"/>
          <ac:grpSpMkLst>
            <pc:docMk/>
            <pc:sldMk cId="3479945847" sldId="2120"/>
            <ac:grpSpMk id="8" creationId="{E4FBDAB5-18CF-B25D-23E1-9C7CD08A23BE}"/>
          </ac:grpSpMkLst>
        </pc:grpChg>
        <pc:extLst>
          <p:ext xmlns:p="http://schemas.openxmlformats.org/presentationml/2006/main" uri="{D6D511B9-2390-475A-947B-AFAB55BFBCF1}">
            <pc226:cmChg xmlns:pc226="http://schemas.microsoft.com/office/powerpoint/2022/06/main/command" chg="mod">
              <pc226:chgData name="Anna Willis" userId="c8046626-9000-4f23-8bef-52355d44223b" providerId="ADAL" clId="{41A15ED5-7B69-4561-966B-3A53D6E10FDC}" dt="2024-11-26T16:09:28.793" v="3459" actId="20577"/>
              <pc2:cmMkLst xmlns:pc2="http://schemas.microsoft.com/office/powerpoint/2019/9/main/command">
                <pc:docMk/>
                <pc:sldMk cId="3479945847" sldId="2120"/>
                <pc2:cmMk id="{EBE6390D-A9B8-42E7-A6A4-AE4CF796CE57}"/>
              </pc2:cmMkLst>
            </pc226:cmChg>
            <pc226:cmChg xmlns:pc226="http://schemas.microsoft.com/office/powerpoint/2022/06/main/command" chg="mod">
              <pc226:chgData name="Anna Willis" userId="c8046626-9000-4f23-8bef-52355d44223b" providerId="ADAL" clId="{41A15ED5-7B69-4561-966B-3A53D6E10FDC}" dt="2024-11-26T16:09:28.793" v="3459" actId="20577"/>
              <pc2:cmMkLst xmlns:pc2="http://schemas.microsoft.com/office/powerpoint/2019/9/main/command">
                <pc:docMk/>
                <pc:sldMk cId="3479945847" sldId="2120"/>
                <pc2:cmMk id="{996D3A26-67BA-49AD-8F82-76BE7470B7B2}"/>
              </pc2:cmMkLst>
            </pc226:cmChg>
            <pc226:cmChg xmlns:pc226="http://schemas.microsoft.com/office/powerpoint/2022/06/main/command" chg="mod">
              <pc226:chgData name="Anna Willis" userId="c8046626-9000-4f23-8bef-52355d44223b" providerId="ADAL" clId="{41A15ED5-7B69-4561-966B-3A53D6E10FDC}" dt="2024-11-26T16:02:46.852" v="3339" actId="20577"/>
              <pc2:cmMkLst xmlns:pc2="http://schemas.microsoft.com/office/powerpoint/2019/9/main/command">
                <pc:docMk/>
                <pc:sldMk cId="3479945847" sldId="2120"/>
                <pc2:cmMk id="{54644781-F50F-45BE-B195-8795870CBC24}"/>
              </pc2:cmMkLst>
            </pc226:cmChg>
            <pc226:cmChg xmlns:pc226="http://schemas.microsoft.com/office/powerpoint/2022/06/main/command" chg="mod">
              <pc226:chgData name="Anna Willis" userId="c8046626-9000-4f23-8bef-52355d44223b" providerId="ADAL" clId="{41A15ED5-7B69-4561-966B-3A53D6E10FDC}" dt="2024-11-26T16:09:28.793" v="3459" actId="20577"/>
              <pc2:cmMkLst xmlns:pc2="http://schemas.microsoft.com/office/powerpoint/2019/9/main/command">
                <pc:docMk/>
                <pc:sldMk cId="3479945847" sldId="2120"/>
                <pc2:cmMk id="{600FD9FB-C298-47BF-950C-98994391BF6F}"/>
              </pc2:cmMkLst>
            </pc226:cmChg>
          </p:ext>
        </pc:extLst>
      </pc:sldChg>
      <pc:sldChg chg="addSp delSp modSp mod modCm modNotesTx">
        <pc:chgData name="Anna Willis" userId="c8046626-9000-4f23-8bef-52355d44223b" providerId="ADAL" clId="{41A15ED5-7B69-4561-966B-3A53D6E10FDC}" dt="2024-11-27T09:36:12.768" v="7046"/>
        <pc:sldMkLst>
          <pc:docMk/>
          <pc:sldMk cId="1844568335" sldId="2122"/>
        </pc:sldMkLst>
        <pc:spChg chg="mod">
          <ac:chgData name="Anna Willis" userId="c8046626-9000-4f23-8bef-52355d44223b" providerId="ADAL" clId="{41A15ED5-7B69-4561-966B-3A53D6E10FDC}" dt="2024-11-26T17:43:42.418" v="6164" actId="20577"/>
          <ac:spMkLst>
            <pc:docMk/>
            <pc:sldMk cId="1844568335" sldId="2122"/>
            <ac:spMk id="4" creationId="{207664FA-C953-702D-08D2-9250E5D8DD02}"/>
          </ac:spMkLst>
        </pc:spChg>
        <pc:spChg chg="mod">
          <ac:chgData name="Anna Willis" userId="c8046626-9000-4f23-8bef-52355d44223b" providerId="ADAL" clId="{41A15ED5-7B69-4561-966B-3A53D6E10FDC}" dt="2024-11-27T09:36:12.768" v="7046"/>
          <ac:spMkLst>
            <pc:docMk/>
            <pc:sldMk cId="1844568335" sldId="2122"/>
            <ac:spMk id="5" creationId="{A87DF056-4F28-B9F7-923B-C8546B2888F3}"/>
          </ac:spMkLst>
        </pc:spChg>
        <pc:extLst>
          <p:ext xmlns:p="http://schemas.openxmlformats.org/presentationml/2006/main" uri="{D6D511B9-2390-475A-947B-AFAB55BFBCF1}">
            <pc226:cmChg xmlns:pc226="http://schemas.microsoft.com/office/powerpoint/2022/06/main/command" chg="mod">
              <pc226:chgData name="Anna Willis" userId="c8046626-9000-4f23-8bef-52355d44223b" providerId="ADAL" clId="{41A15ED5-7B69-4561-966B-3A53D6E10FDC}" dt="2024-11-26T16:29:37.711" v="4082" actId="20577"/>
              <pc2:cmMkLst xmlns:pc2="http://schemas.microsoft.com/office/powerpoint/2019/9/main/command">
                <pc:docMk/>
                <pc:sldMk cId="1844568335" sldId="2122"/>
                <pc2:cmMk id="{4CF32E25-D9C5-4DA7-A4D1-F218E9ED3BCE}"/>
              </pc2:cmMkLst>
            </pc226:cmChg>
            <pc226:cmChg xmlns:pc226="http://schemas.microsoft.com/office/powerpoint/2022/06/main/command" chg="mod">
              <pc226:chgData name="Anna Willis" userId="c8046626-9000-4f23-8bef-52355d44223b" providerId="ADAL" clId="{41A15ED5-7B69-4561-966B-3A53D6E10FDC}" dt="2024-11-26T16:29:18.660" v="4043" actId="20577"/>
              <pc2:cmMkLst xmlns:pc2="http://schemas.microsoft.com/office/powerpoint/2019/9/main/command">
                <pc:docMk/>
                <pc:sldMk cId="1844568335" sldId="2122"/>
                <pc2:cmMk id="{399B953B-DBBC-4CA8-953F-5048ADF0B8EF}"/>
              </pc2:cmMkLst>
            </pc226:cmChg>
            <pc226:cmChg xmlns:pc226="http://schemas.microsoft.com/office/powerpoint/2022/06/main/command" chg="mod">
              <pc226:chgData name="Anna Willis" userId="c8046626-9000-4f23-8bef-52355d44223b" providerId="ADAL" clId="{41A15ED5-7B69-4561-966B-3A53D6E10FDC}" dt="2024-11-26T16:29:18.660" v="4043" actId="20577"/>
              <pc2:cmMkLst xmlns:pc2="http://schemas.microsoft.com/office/powerpoint/2019/9/main/command">
                <pc:docMk/>
                <pc:sldMk cId="1844568335" sldId="2122"/>
                <pc2:cmMk id="{FCDCF73B-121B-4D99-A4E9-26C1977B55FC}"/>
              </pc2:cmMkLst>
            </pc226:cmChg>
          </p:ext>
        </pc:extLst>
      </pc:sldChg>
      <pc:sldChg chg="modSp mod ord">
        <pc:chgData name="Anna Willis" userId="c8046626-9000-4f23-8bef-52355d44223b" providerId="ADAL" clId="{41A15ED5-7B69-4561-966B-3A53D6E10FDC}" dt="2024-11-27T09:34:29.120" v="6996"/>
        <pc:sldMkLst>
          <pc:docMk/>
          <pc:sldMk cId="1981901658" sldId="2123"/>
        </pc:sldMkLst>
        <pc:spChg chg="mod">
          <ac:chgData name="Anna Willis" userId="c8046626-9000-4f23-8bef-52355d44223b" providerId="ADAL" clId="{41A15ED5-7B69-4561-966B-3A53D6E10FDC}" dt="2024-11-27T09:34:29.120" v="6996"/>
          <ac:spMkLst>
            <pc:docMk/>
            <pc:sldMk cId="1981901658" sldId="2123"/>
            <ac:spMk id="5" creationId="{A87DF056-4F28-B9F7-923B-C8546B2888F3}"/>
          </ac:spMkLst>
        </pc:spChg>
      </pc:sldChg>
      <pc:sldChg chg="modSp mod ord">
        <pc:chgData name="Anna Willis" userId="c8046626-9000-4f23-8bef-52355d44223b" providerId="ADAL" clId="{41A15ED5-7B69-4561-966B-3A53D6E10FDC}" dt="2024-11-27T09:34:34.826" v="6997"/>
        <pc:sldMkLst>
          <pc:docMk/>
          <pc:sldMk cId="3301511526" sldId="2124"/>
        </pc:sldMkLst>
        <pc:spChg chg="mod">
          <ac:chgData name="Anna Willis" userId="c8046626-9000-4f23-8bef-52355d44223b" providerId="ADAL" clId="{41A15ED5-7B69-4561-966B-3A53D6E10FDC}" dt="2024-11-27T09:34:34.826" v="6997"/>
          <ac:spMkLst>
            <pc:docMk/>
            <pc:sldMk cId="3301511526" sldId="2124"/>
            <ac:spMk id="5" creationId="{A87DF056-4F28-B9F7-923B-C8546B2888F3}"/>
          </ac:spMkLst>
        </pc:spChg>
      </pc:sldChg>
      <pc:sldChg chg="modSp mod modCm">
        <pc:chgData name="Anna Willis" userId="c8046626-9000-4f23-8bef-52355d44223b" providerId="ADAL" clId="{41A15ED5-7B69-4561-966B-3A53D6E10FDC}" dt="2024-11-27T15:15:00.033" v="8519" actId="1036"/>
        <pc:sldMkLst>
          <pc:docMk/>
          <pc:sldMk cId="3615516178" sldId="2125"/>
        </pc:sldMkLst>
        <pc:spChg chg="mod">
          <ac:chgData name="Anna Willis" userId="c8046626-9000-4f23-8bef-52355d44223b" providerId="ADAL" clId="{41A15ED5-7B69-4561-966B-3A53D6E10FDC}" dt="2024-11-26T16:45:13.514" v="4479" actId="20577"/>
          <ac:spMkLst>
            <pc:docMk/>
            <pc:sldMk cId="3615516178" sldId="2125"/>
            <ac:spMk id="2" creationId="{7A89E8BA-B120-41DC-3DDA-7BE2DA932CB7}"/>
          </ac:spMkLst>
        </pc:spChg>
        <pc:spChg chg="mod">
          <ac:chgData name="Anna Willis" userId="c8046626-9000-4f23-8bef-52355d44223b" providerId="ADAL" clId="{41A15ED5-7B69-4561-966B-3A53D6E10FDC}" dt="2024-11-27T15:15:00.033" v="8519" actId="1036"/>
          <ac:spMkLst>
            <pc:docMk/>
            <pc:sldMk cId="3615516178" sldId="2125"/>
            <ac:spMk id="4" creationId="{40356401-5829-1D88-6FBC-931FEF8CB6FE}"/>
          </ac:spMkLst>
        </pc:spChg>
        <pc:spChg chg="mod">
          <ac:chgData name="Anna Willis" userId="c8046626-9000-4f23-8bef-52355d44223b" providerId="ADAL" clId="{41A15ED5-7B69-4561-966B-3A53D6E10FDC}" dt="2024-11-27T10:10:49.443" v="8030"/>
          <ac:spMkLst>
            <pc:docMk/>
            <pc:sldMk cId="3615516178" sldId="2125"/>
            <ac:spMk id="5" creationId="{A87DF056-4F28-B9F7-923B-C8546B2888F3}"/>
          </ac:spMkLst>
        </pc:spChg>
        <pc:extLst>
          <p:ext xmlns:p="http://schemas.openxmlformats.org/presentationml/2006/main" uri="{D6D511B9-2390-475A-947B-AFAB55BFBCF1}">
            <pc226:cmChg xmlns:pc226="http://schemas.microsoft.com/office/powerpoint/2022/06/main/command" chg="mod">
              <pc226:chgData name="Anna Willis" userId="c8046626-9000-4f23-8bef-52355d44223b" providerId="ADAL" clId="{41A15ED5-7B69-4561-966B-3A53D6E10FDC}" dt="2024-11-27T10:22:02.594" v="8105" actId="20577"/>
              <pc2:cmMkLst xmlns:pc2="http://schemas.microsoft.com/office/powerpoint/2019/9/main/command">
                <pc:docMk/>
                <pc:sldMk cId="3615516178" sldId="2125"/>
                <pc2:cmMk id="{E49B8495-E035-4D08-91A3-86527EFEFFD0}"/>
              </pc2:cmMkLst>
            </pc226:cmChg>
          </p:ext>
        </pc:extLst>
      </pc:sldChg>
      <pc:sldChg chg="del">
        <pc:chgData name="Anna Willis" userId="c8046626-9000-4f23-8bef-52355d44223b" providerId="ADAL" clId="{41A15ED5-7B69-4561-966B-3A53D6E10FDC}" dt="2024-11-26T17:00:31.282" v="4858" actId="2696"/>
        <pc:sldMkLst>
          <pc:docMk/>
          <pc:sldMk cId="3003694662" sldId="2126"/>
        </pc:sldMkLst>
      </pc:sldChg>
      <pc:sldChg chg="delSp modSp mod ord modCm modNotesTx">
        <pc:chgData name="Anna Willis" userId="c8046626-9000-4f23-8bef-52355d44223b" providerId="ADAL" clId="{41A15ED5-7B69-4561-966B-3A53D6E10FDC}" dt="2024-11-27T15:07:09.926" v="8518" actId="20577"/>
        <pc:sldMkLst>
          <pc:docMk/>
          <pc:sldMk cId="806889960" sldId="2127"/>
        </pc:sldMkLst>
        <pc:spChg chg="mod topLvl">
          <ac:chgData name="Anna Willis" userId="c8046626-9000-4f23-8bef-52355d44223b" providerId="ADAL" clId="{41A15ED5-7B69-4561-966B-3A53D6E10FDC}" dt="2024-11-27T15:07:09.926" v="8518" actId="20577"/>
          <ac:spMkLst>
            <pc:docMk/>
            <pc:sldMk cId="806889960" sldId="2127"/>
            <ac:spMk id="2" creationId="{F2652BEE-627D-20CA-D993-0D6BA761986C}"/>
          </ac:spMkLst>
        </pc:spChg>
        <pc:spChg chg="mod">
          <ac:chgData name="Anna Willis" userId="c8046626-9000-4f23-8bef-52355d44223b" providerId="ADAL" clId="{41A15ED5-7B69-4561-966B-3A53D6E10FDC}" dt="2024-11-27T09:34:41.421" v="6998"/>
          <ac:spMkLst>
            <pc:docMk/>
            <pc:sldMk cId="806889960" sldId="2127"/>
            <ac:spMk id="5" creationId="{A87DF056-4F28-B9F7-923B-C8546B2888F3}"/>
          </ac:spMkLst>
        </pc:spChg>
        <pc:spChg chg="mod">
          <ac:chgData name="Anna Willis" userId="c8046626-9000-4f23-8bef-52355d44223b" providerId="ADAL" clId="{41A15ED5-7B69-4561-966B-3A53D6E10FDC}" dt="2024-11-27T09:33:01.239" v="6993" actId="207"/>
          <ac:spMkLst>
            <pc:docMk/>
            <pc:sldMk cId="806889960" sldId="2127"/>
            <ac:spMk id="8" creationId="{1323371F-C65D-57DA-CADE-2296D31ECAE8}"/>
          </ac:spMkLst>
        </pc:spChg>
        <pc:spChg chg="mod">
          <ac:chgData name="Anna Willis" userId="c8046626-9000-4f23-8bef-52355d44223b" providerId="ADAL" clId="{41A15ED5-7B69-4561-966B-3A53D6E10FDC}" dt="2024-11-26T17:01:57.113" v="4868" actId="165"/>
          <ac:spMkLst>
            <pc:docMk/>
            <pc:sldMk cId="806889960" sldId="2127"/>
            <ac:spMk id="10" creationId="{F6779796-7626-B7E4-703C-9DE8E4737207}"/>
          </ac:spMkLst>
        </pc:spChg>
        <pc:grpChg chg="mod topLvl">
          <ac:chgData name="Anna Willis" userId="c8046626-9000-4f23-8bef-52355d44223b" providerId="ADAL" clId="{41A15ED5-7B69-4561-966B-3A53D6E10FDC}" dt="2024-11-27T09:30:31.330" v="6977" actId="1076"/>
          <ac:grpSpMkLst>
            <pc:docMk/>
            <pc:sldMk cId="806889960" sldId="2127"/>
            <ac:grpSpMk id="9" creationId="{AFAFCFB9-11BD-D3AC-9E01-65CB0AAB8DCD}"/>
          </ac:grpSpMkLst>
        </pc:grpChg>
        <pc:picChg chg="mod">
          <ac:chgData name="Anna Willis" userId="c8046626-9000-4f23-8bef-52355d44223b" providerId="ADAL" clId="{41A15ED5-7B69-4561-966B-3A53D6E10FDC}" dt="2024-11-26T17:01:57.113" v="4868" actId="165"/>
          <ac:picMkLst>
            <pc:docMk/>
            <pc:sldMk cId="806889960" sldId="2127"/>
            <ac:picMk id="11" creationId="{7EEE17E7-BF1D-EBD9-E09F-3E8779A20005}"/>
          </ac:picMkLst>
        </pc:picChg>
        <pc:extLst>
          <p:ext xmlns:p="http://schemas.openxmlformats.org/presentationml/2006/main" uri="{D6D511B9-2390-475A-947B-AFAB55BFBCF1}">
            <pc226:cmChg xmlns:pc226="http://schemas.microsoft.com/office/powerpoint/2022/06/main/command" chg="mod">
              <pc226:chgData name="Anna Willis" userId="c8046626-9000-4f23-8bef-52355d44223b" providerId="ADAL" clId="{41A15ED5-7B69-4561-966B-3A53D6E10FDC}" dt="2024-11-26T17:46:13.336" v="6448" actId="20577"/>
              <pc2:cmMkLst xmlns:pc2="http://schemas.microsoft.com/office/powerpoint/2019/9/main/command">
                <pc:docMk/>
                <pc:sldMk cId="806889960" sldId="2127"/>
                <pc2:cmMk id="{CF1816BE-8925-4C36-B3F7-A18EEF6063BB}"/>
              </pc2:cmMkLst>
            </pc226:cmChg>
          </p:ext>
        </pc:extLst>
      </pc:sldChg>
      <pc:sldChg chg="modSp mod">
        <pc:chgData name="Anna Willis" userId="c8046626-9000-4f23-8bef-52355d44223b" providerId="ADAL" clId="{41A15ED5-7B69-4561-966B-3A53D6E10FDC}" dt="2024-11-26T13:43:24.111" v="100" actId="255"/>
        <pc:sldMkLst>
          <pc:docMk/>
          <pc:sldMk cId="1413676455" sldId="2130"/>
        </pc:sldMkLst>
        <pc:spChg chg="mod">
          <ac:chgData name="Anna Willis" userId="c8046626-9000-4f23-8bef-52355d44223b" providerId="ADAL" clId="{41A15ED5-7B69-4561-966B-3A53D6E10FDC}" dt="2024-11-26T13:43:24.111" v="100" actId="255"/>
          <ac:spMkLst>
            <pc:docMk/>
            <pc:sldMk cId="1413676455" sldId="2130"/>
            <ac:spMk id="4" creationId="{93193DAB-B252-9EF1-65A9-54EEF4D088BC}"/>
          </ac:spMkLst>
        </pc:spChg>
      </pc:sldChg>
      <pc:sldChg chg="modSp mod ord">
        <pc:chgData name="Anna Willis" userId="c8046626-9000-4f23-8bef-52355d44223b" providerId="ADAL" clId="{41A15ED5-7B69-4561-966B-3A53D6E10FDC}" dt="2024-11-26T17:39:33.825" v="6047" actId="20577"/>
        <pc:sldMkLst>
          <pc:docMk/>
          <pc:sldMk cId="3557753051" sldId="2131"/>
        </pc:sldMkLst>
        <pc:spChg chg="mod">
          <ac:chgData name="Anna Willis" userId="c8046626-9000-4f23-8bef-52355d44223b" providerId="ADAL" clId="{41A15ED5-7B69-4561-966B-3A53D6E10FDC}" dt="2024-11-26T15:43:26.519" v="2764"/>
          <ac:spMkLst>
            <pc:docMk/>
            <pc:sldMk cId="3557753051" sldId="2131"/>
            <ac:spMk id="2" creationId="{C1B3CCEE-E285-ACE3-F973-EB6789622F88}"/>
          </ac:spMkLst>
        </pc:spChg>
        <pc:graphicFrameChg chg="mod modGraphic">
          <ac:chgData name="Anna Willis" userId="c8046626-9000-4f23-8bef-52355d44223b" providerId="ADAL" clId="{41A15ED5-7B69-4561-966B-3A53D6E10FDC}" dt="2024-11-26T17:39:33.825" v="6047" actId="20577"/>
          <ac:graphicFrameMkLst>
            <pc:docMk/>
            <pc:sldMk cId="3557753051" sldId="2131"/>
            <ac:graphicFrameMk id="3" creationId="{FCEE47C6-F1A3-1A97-2CF0-A8D87C3D85BB}"/>
          </ac:graphicFrameMkLst>
        </pc:graphicFrameChg>
      </pc:sldChg>
      <pc:sldChg chg="delSp modSp add del mod ord">
        <pc:chgData name="Anna Willis" userId="c8046626-9000-4f23-8bef-52355d44223b" providerId="ADAL" clId="{41A15ED5-7B69-4561-966B-3A53D6E10FDC}" dt="2024-11-26T14:17:47.609" v="548" actId="2696"/>
        <pc:sldMkLst>
          <pc:docMk/>
          <pc:sldMk cId="1423452934" sldId="2132"/>
        </pc:sldMkLst>
      </pc:sldChg>
      <pc:sldChg chg="addSp delSp modSp add mod ord modNotesTx">
        <pc:chgData name="Anna Willis" userId="c8046626-9000-4f23-8bef-52355d44223b" providerId="ADAL" clId="{41A15ED5-7B69-4561-966B-3A53D6E10FDC}" dt="2024-11-27T09:17:15.896" v="6729" actId="1035"/>
        <pc:sldMkLst>
          <pc:docMk/>
          <pc:sldMk cId="1014324653" sldId="2133"/>
        </pc:sldMkLst>
        <pc:spChg chg="add mod">
          <ac:chgData name="Anna Willis" userId="c8046626-9000-4f23-8bef-52355d44223b" providerId="ADAL" clId="{41A15ED5-7B69-4561-966B-3A53D6E10FDC}" dt="2024-11-26T14:19:17.106" v="685" actId="1076"/>
          <ac:spMkLst>
            <pc:docMk/>
            <pc:sldMk cId="1014324653" sldId="2133"/>
            <ac:spMk id="2" creationId="{50E1A3DB-A830-A6A9-85FB-889986B1499D}"/>
          </ac:spMkLst>
        </pc:spChg>
        <pc:spChg chg="add mod">
          <ac:chgData name="Anna Willis" userId="c8046626-9000-4f23-8bef-52355d44223b" providerId="ADAL" clId="{41A15ED5-7B69-4561-966B-3A53D6E10FDC}" dt="2024-11-27T09:17:15.896" v="6729" actId="1035"/>
          <ac:spMkLst>
            <pc:docMk/>
            <pc:sldMk cId="1014324653" sldId="2133"/>
            <ac:spMk id="3" creationId="{E60727CB-F2F3-8AB3-A192-90C7F28571C1}"/>
          </ac:spMkLst>
        </pc:spChg>
        <pc:spChg chg="add mod">
          <ac:chgData name="Anna Willis" userId="c8046626-9000-4f23-8bef-52355d44223b" providerId="ADAL" clId="{41A15ED5-7B69-4561-966B-3A53D6E10FDC}" dt="2024-11-26T14:26:55.612" v="943" actId="14100"/>
          <ac:spMkLst>
            <pc:docMk/>
            <pc:sldMk cId="1014324653" sldId="2133"/>
            <ac:spMk id="4" creationId="{1CD9DBD2-5A50-5318-6ABF-E00C303889E1}"/>
          </ac:spMkLst>
        </pc:spChg>
        <pc:spChg chg="mod">
          <ac:chgData name="Anna Willis" userId="c8046626-9000-4f23-8bef-52355d44223b" providerId="ADAL" clId="{41A15ED5-7B69-4561-966B-3A53D6E10FDC}" dt="2024-11-26T14:12:59.426" v="544" actId="20577"/>
          <ac:spMkLst>
            <pc:docMk/>
            <pc:sldMk cId="1014324653" sldId="2133"/>
            <ac:spMk id="5" creationId="{955709B2-6E8D-BD90-D042-9C02BD59EE99}"/>
          </ac:spMkLst>
        </pc:spChg>
        <pc:spChg chg="add mod ord">
          <ac:chgData name="Anna Willis" userId="c8046626-9000-4f23-8bef-52355d44223b" providerId="ADAL" clId="{41A15ED5-7B69-4561-966B-3A53D6E10FDC}" dt="2024-11-26T14:22:24.698" v="897" actId="167"/>
          <ac:spMkLst>
            <pc:docMk/>
            <pc:sldMk cId="1014324653" sldId="2133"/>
            <ac:spMk id="8" creationId="{CA1EE068-8C9F-4866-4B70-1EFB8B426596}"/>
          </ac:spMkLst>
        </pc:spChg>
        <pc:spChg chg="add mod">
          <ac:chgData name="Anna Willis" userId="c8046626-9000-4f23-8bef-52355d44223b" providerId="ADAL" clId="{41A15ED5-7B69-4561-966B-3A53D6E10FDC}" dt="2024-11-26T14:27:00.326" v="944" actId="113"/>
          <ac:spMkLst>
            <pc:docMk/>
            <pc:sldMk cId="1014324653" sldId="2133"/>
            <ac:spMk id="9" creationId="{DE20E197-69FD-9718-3F8C-80A0246D35FA}"/>
          </ac:spMkLst>
        </pc:spChg>
        <pc:picChg chg="mod modCrop">
          <ac:chgData name="Anna Willis" userId="c8046626-9000-4f23-8bef-52355d44223b" providerId="ADAL" clId="{41A15ED5-7B69-4561-966B-3A53D6E10FDC}" dt="2024-11-26T14:19:47.118" v="687" actId="1076"/>
          <ac:picMkLst>
            <pc:docMk/>
            <pc:sldMk cId="1014324653" sldId="2133"/>
            <ac:picMk id="7" creationId="{8EE97A75-E480-4036-764A-88F1C10994EB}"/>
          </ac:picMkLst>
        </pc:picChg>
      </pc:sldChg>
      <pc:sldChg chg="modSp add mod">
        <pc:chgData name="Anna Willis" userId="c8046626-9000-4f23-8bef-52355d44223b" providerId="ADAL" clId="{41A15ED5-7B69-4561-966B-3A53D6E10FDC}" dt="2024-11-27T09:36:19.366" v="7047"/>
        <pc:sldMkLst>
          <pc:docMk/>
          <pc:sldMk cId="378997459" sldId="2134"/>
        </pc:sldMkLst>
      </pc:sldChg>
      <pc:sldChg chg="addSp delSp modSp add del mod">
        <pc:chgData name="Anna Willis" userId="c8046626-9000-4f23-8bef-52355d44223b" providerId="ADAL" clId="{41A15ED5-7B69-4561-966B-3A53D6E10FDC}" dt="2024-11-27T10:02:27.114" v="7752" actId="2696"/>
        <pc:sldMkLst>
          <pc:docMk/>
          <pc:sldMk cId="220460781" sldId="2135"/>
        </pc:sldMkLst>
      </pc:sldChg>
      <pc:sldChg chg="delSp add del mod">
        <pc:chgData name="Anna Willis" userId="c8046626-9000-4f23-8bef-52355d44223b" providerId="ADAL" clId="{41A15ED5-7B69-4561-966B-3A53D6E10FDC}" dt="2024-11-26T16:40:59.704" v="4360" actId="2696"/>
        <pc:sldMkLst>
          <pc:docMk/>
          <pc:sldMk cId="1565538659" sldId="2135"/>
        </pc:sldMkLst>
      </pc:sldChg>
      <pc:sldChg chg="addSp delSp modSp add mod modNotesTx">
        <pc:chgData name="Anna Willis" userId="c8046626-9000-4f23-8bef-52355d44223b" providerId="ADAL" clId="{41A15ED5-7B69-4561-966B-3A53D6E10FDC}" dt="2024-11-27T10:28:29.340" v="8227" actId="1076"/>
        <pc:sldMkLst>
          <pc:docMk/>
          <pc:sldMk cId="2081424719" sldId="2136"/>
        </pc:sldMkLst>
        <pc:spChg chg="add mod">
          <ac:chgData name="Anna Willis" userId="c8046626-9000-4f23-8bef-52355d44223b" providerId="ADAL" clId="{41A15ED5-7B69-4561-966B-3A53D6E10FDC}" dt="2024-11-26T17:16:44.134" v="5744" actId="1076"/>
          <ac:spMkLst>
            <pc:docMk/>
            <pc:sldMk cId="2081424719" sldId="2136"/>
            <ac:spMk id="3" creationId="{2CACDAFC-FEA8-9E43-6665-626BA898018B}"/>
          </ac:spMkLst>
        </pc:spChg>
        <pc:spChg chg="add mod">
          <ac:chgData name="Anna Willis" userId="c8046626-9000-4f23-8bef-52355d44223b" providerId="ADAL" clId="{41A15ED5-7B69-4561-966B-3A53D6E10FDC}" dt="2024-11-27T10:28:29.340" v="8227" actId="1076"/>
          <ac:spMkLst>
            <pc:docMk/>
            <pc:sldMk cId="2081424719" sldId="2136"/>
            <ac:spMk id="4" creationId="{C786797D-49B2-0F68-7097-DAD85C0646F3}"/>
          </ac:spMkLst>
        </pc:spChg>
        <pc:spChg chg="add del mod">
          <ac:chgData name="Anna Willis" userId="c8046626-9000-4f23-8bef-52355d44223b" providerId="ADAL" clId="{41A15ED5-7B69-4561-966B-3A53D6E10FDC}" dt="2024-11-26T17:14:37.893" v="5700" actId="20577"/>
          <ac:spMkLst>
            <pc:docMk/>
            <pc:sldMk cId="2081424719" sldId="2136"/>
            <ac:spMk id="6" creationId="{3975F15F-B0F6-BF76-75CD-A36DCD46A873}"/>
          </ac:spMkLst>
        </pc:spChg>
        <pc:spChg chg="mod topLvl">
          <ac:chgData name="Anna Willis" userId="c8046626-9000-4f23-8bef-52355d44223b" providerId="ADAL" clId="{41A15ED5-7B69-4561-966B-3A53D6E10FDC}" dt="2024-11-26T17:15:26.099" v="5708" actId="164"/>
          <ac:spMkLst>
            <pc:docMk/>
            <pc:sldMk cId="2081424719" sldId="2136"/>
            <ac:spMk id="8" creationId="{06E7CF5A-01AD-F27F-2970-74932DEB92AB}"/>
          </ac:spMkLst>
        </pc:spChg>
        <pc:spChg chg="mod">
          <ac:chgData name="Anna Willis" userId="c8046626-9000-4f23-8bef-52355d44223b" providerId="ADAL" clId="{41A15ED5-7B69-4561-966B-3A53D6E10FDC}" dt="2024-11-26T17:15:09.596" v="5705" actId="165"/>
          <ac:spMkLst>
            <pc:docMk/>
            <pc:sldMk cId="2081424719" sldId="2136"/>
            <ac:spMk id="10" creationId="{8AB1F364-4CA1-2F38-7121-2748AA44CCD5}"/>
          </ac:spMkLst>
        </pc:spChg>
        <pc:spChg chg="add mod">
          <ac:chgData name="Anna Willis" userId="c8046626-9000-4f23-8bef-52355d44223b" providerId="ADAL" clId="{41A15ED5-7B69-4561-966B-3A53D6E10FDC}" dt="2024-11-26T17:15:58.605" v="5710" actId="1076"/>
          <ac:spMkLst>
            <pc:docMk/>
            <pc:sldMk cId="2081424719" sldId="2136"/>
            <ac:spMk id="13" creationId="{2B978C12-F16D-9341-ACE3-53CDB4124313}"/>
          </ac:spMkLst>
        </pc:spChg>
        <pc:grpChg chg="mod topLvl">
          <ac:chgData name="Anna Willis" userId="c8046626-9000-4f23-8bef-52355d44223b" providerId="ADAL" clId="{41A15ED5-7B69-4561-966B-3A53D6E10FDC}" dt="2024-11-26T17:15:26.099" v="5708" actId="164"/>
          <ac:grpSpMkLst>
            <pc:docMk/>
            <pc:sldMk cId="2081424719" sldId="2136"/>
            <ac:grpSpMk id="9" creationId="{F912E22C-5236-9A04-9C49-9298ACF4903E}"/>
          </ac:grpSpMkLst>
        </pc:grpChg>
        <pc:grpChg chg="add mod">
          <ac:chgData name="Anna Willis" userId="c8046626-9000-4f23-8bef-52355d44223b" providerId="ADAL" clId="{41A15ED5-7B69-4561-966B-3A53D6E10FDC}" dt="2024-11-26T17:15:26.099" v="5708" actId="164"/>
          <ac:grpSpMkLst>
            <pc:docMk/>
            <pc:sldMk cId="2081424719" sldId="2136"/>
            <ac:grpSpMk id="12" creationId="{0C6E00AC-5068-DE60-DF61-C77C404E19C3}"/>
          </ac:grpSpMkLst>
        </pc:grpChg>
        <pc:picChg chg="mod">
          <ac:chgData name="Anna Willis" userId="c8046626-9000-4f23-8bef-52355d44223b" providerId="ADAL" clId="{41A15ED5-7B69-4561-966B-3A53D6E10FDC}" dt="2024-11-26T17:15:09.596" v="5705" actId="165"/>
          <ac:picMkLst>
            <pc:docMk/>
            <pc:sldMk cId="2081424719" sldId="2136"/>
            <ac:picMk id="11" creationId="{FBCF1B00-2728-DABA-7FAA-DE0A21A7D167}"/>
          </ac:picMkLst>
        </pc:picChg>
      </pc:sldChg>
      <pc:sldChg chg="addSp delSp modSp add mod ord">
        <pc:chgData name="Anna Willis" userId="c8046626-9000-4f23-8bef-52355d44223b" providerId="ADAL" clId="{41A15ED5-7B69-4561-966B-3A53D6E10FDC}" dt="2024-11-27T10:05:28.309" v="8015" actId="478"/>
        <pc:sldMkLst>
          <pc:docMk/>
          <pc:sldMk cId="1152420076" sldId="2137"/>
        </pc:sldMkLst>
        <pc:spChg chg="mod">
          <ac:chgData name="Anna Willis" userId="c8046626-9000-4f23-8bef-52355d44223b" providerId="ADAL" clId="{41A15ED5-7B69-4561-966B-3A53D6E10FDC}" dt="2024-11-27T10:04:42.205" v="8004" actId="113"/>
          <ac:spMkLst>
            <pc:docMk/>
            <pc:sldMk cId="1152420076" sldId="2137"/>
            <ac:spMk id="2" creationId="{F2652BEE-627D-20CA-D993-0D6BA761986C}"/>
          </ac:spMkLst>
        </pc:spChg>
        <pc:spChg chg="mod">
          <ac:chgData name="Anna Willis" userId="c8046626-9000-4f23-8bef-52355d44223b" providerId="ADAL" clId="{41A15ED5-7B69-4561-966B-3A53D6E10FDC}" dt="2024-11-27T10:05:24.498" v="8014" actId="404"/>
          <ac:spMkLst>
            <pc:docMk/>
            <pc:sldMk cId="1152420076" sldId="2137"/>
            <ac:spMk id="8" creationId="{1323371F-C65D-57DA-CADE-2296D31ECAE8}"/>
          </ac:spMkLst>
        </pc:spChg>
        <pc:grpChg chg="mod">
          <ac:chgData name="Anna Willis" userId="c8046626-9000-4f23-8bef-52355d44223b" providerId="ADAL" clId="{41A15ED5-7B69-4561-966B-3A53D6E10FDC}" dt="2024-11-27T10:04:36.239" v="8003" actId="1076"/>
          <ac:grpSpMkLst>
            <pc:docMk/>
            <pc:sldMk cId="1152420076" sldId="2137"/>
            <ac:grpSpMk id="9" creationId="{AFAFCFB9-11BD-D3AC-9E01-65CB0AAB8DCD}"/>
          </ac:grpSpMkLst>
        </pc:grpChg>
      </pc:sldChg>
      <pc:sldChg chg="addSp delSp modSp add mod ord">
        <pc:chgData name="Anna Willis" userId="c8046626-9000-4f23-8bef-52355d44223b" providerId="ADAL" clId="{41A15ED5-7B69-4561-966B-3A53D6E10FDC}" dt="2024-11-27T09:57:05.048" v="7552" actId="20577"/>
        <pc:sldMkLst>
          <pc:docMk/>
          <pc:sldMk cId="2451572012" sldId="2138"/>
        </pc:sldMkLst>
        <pc:spChg chg="mod">
          <ac:chgData name="Anna Willis" userId="c8046626-9000-4f23-8bef-52355d44223b" providerId="ADAL" clId="{41A15ED5-7B69-4561-966B-3A53D6E10FDC}" dt="2024-11-27T09:35:38.170" v="7018" actId="20577"/>
          <ac:spMkLst>
            <pc:docMk/>
            <pc:sldMk cId="2451572012" sldId="2138"/>
            <ac:spMk id="5" creationId="{A87DF056-4F28-B9F7-923B-C8546B2888F3}"/>
          </ac:spMkLst>
        </pc:spChg>
        <pc:spChg chg="add mod">
          <ac:chgData name="Anna Willis" userId="c8046626-9000-4f23-8bef-52355d44223b" providerId="ADAL" clId="{41A15ED5-7B69-4561-966B-3A53D6E10FDC}" dt="2024-11-27T09:53:06.785" v="7435" actId="20577"/>
          <ac:spMkLst>
            <pc:docMk/>
            <pc:sldMk cId="2451572012" sldId="2138"/>
            <ac:spMk id="6" creationId="{3948BAFE-54A0-AAA9-B0C3-3F06186E8ED4}"/>
          </ac:spMkLst>
        </pc:spChg>
        <pc:spChg chg="add mod">
          <ac:chgData name="Anna Willis" userId="c8046626-9000-4f23-8bef-52355d44223b" providerId="ADAL" clId="{41A15ED5-7B69-4561-966B-3A53D6E10FDC}" dt="2024-11-27T09:57:05.048" v="7552" actId="20577"/>
          <ac:spMkLst>
            <pc:docMk/>
            <pc:sldMk cId="2451572012" sldId="2138"/>
            <ac:spMk id="10" creationId="{645FFDD4-4559-4361-C418-0A03BAA5EC05}"/>
          </ac:spMkLst>
        </pc:spChg>
        <pc:spChg chg="add mod">
          <ac:chgData name="Anna Willis" userId="c8046626-9000-4f23-8bef-52355d44223b" providerId="ADAL" clId="{41A15ED5-7B69-4561-966B-3A53D6E10FDC}" dt="2024-11-27T09:52:35.315" v="7421" actId="478"/>
          <ac:spMkLst>
            <pc:docMk/>
            <pc:sldMk cId="2451572012" sldId="2138"/>
            <ac:spMk id="12" creationId="{C6498CCF-B9EF-B047-745F-9F88A686C3B0}"/>
          </ac:spMkLst>
        </pc:spChg>
      </pc:sldChg>
    </pc:docChg>
  </pc:docChgLst>
  <pc:docChgLst>
    <pc:chgData name="Anna Willis" userId="c8046626-9000-4f23-8bef-52355d44223b" providerId="ADAL" clId="{20F285B7-C41A-4675-A4CE-644154FBBA41}"/>
    <pc:docChg chg="custSel modSld sldOrd modSection">
      <pc:chgData name="Anna Willis" userId="c8046626-9000-4f23-8bef-52355d44223b" providerId="ADAL" clId="{20F285B7-C41A-4675-A4CE-644154FBBA41}" dt="2024-11-26T11:30:10.090" v="102" actId="1076"/>
      <pc:docMkLst>
        <pc:docMk/>
      </pc:docMkLst>
      <pc:sldChg chg="ord">
        <pc:chgData name="Anna Willis" userId="c8046626-9000-4f23-8bef-52355d44223b" providerId="ADAL" clId="{20F285B7-C41A-4675-A4CE-644154FBBA41}" dt="2024-11-26T10:56:03.488" v="69"/>
        <pc:sldMkLst>
          <pc:docMk/>
          <pc:sldMk cId="1154884930" sldId="390"/>
        </pc:sldMkLst>
      </pc:sldChg>
      <pc:sldChg chg="modSp mod">
        <pc:chgData name="Anna Willis" userId="c8046626-9000-4f23-8bef-52355d44223b" providerId="ADAL" clId="{20F285B7-C41A-4675-A4CE-644154FBBA41}" dt="2024-11-26T11:05:11.951" v="101" actId="20577"/>
        <pc:sldMkLst>
          <pc:docMk/>
          <pc:sldMk cId="188179279" sldId="403"/>
        </pc:sldMkLst>
        <pc:graphicFrameChg chg="modGraphic">
          <ac:chgData name="Anna Willis" userId="c8046626-9000-4f23-8bef-52355d44223b" providerId="ADAL" clId="{20F285B7-C41A-4675-A4CE-644154FBBA41}" dt="2024-11-26T11:05:11.951" v="101" actId="20577"/>
          <ac:graphicFrameMkLst>
            <pc:docMk/>
            <pc:sldMk cId="188179279" sldId="403"/>
            <ac:graphicFrameMk id="4" creationId="{58D8044F-CCA3-0A3E-8FBD-61FBA2339775}"/>
          </ac:graphicFrameMkLst>
        </pc:graphicFrameChg>
      </pc:sldChg>
      <pc:sldChg chg="modSp mod">
        <pc:chgData name="Anna Willis" userId="c8046626-9000-4f23-8bef-52355d44223b" providerId="ADAL" clId="{20F285B7-C41A-4675-A4CE-644154FBBA41}" dt="2024-11-26T11:01:43.160" v="71" actId="400"/>
        <pc:sldMkLst>
          <pc:docMk/>
          <pc:sldMk cId="820907032" sldId="2104"/>
        </pc:sldMkLst>
        <pc:graphicFrameChg chg="modGraphic">
          <ac:chgData name="Anna Willis" userId="c8046626-9000-4f23-8bef-52355d44223b" providerId="ADAL" clId="{20F285B7-C41A-4675-A4CE-644154FBBA41}" dt="2024-11-26T11:01:43.160" v="71" actId="400"/>
          <ac:graphicFrameMkLst>
            <pc:docMk/>
            <pc:sldMk cId="820907032" sldId="2104"/>
            <ac:graphicFrameMk id="4" creationId="{0C63601D-7E38-2976-3048-91DB1E333CD7}"/>
          </ac:graphicFrameMkLst>
        </pc:graphicFrameChg>
      </pc:sldChg>
      <pc:sldChg chg="modSp mod">
        <pc:chgData name="Anna Willis" userId="c8046626-9000-4f23-8bef-52355d44223b" providerId="ADAL" clId="{20F285B7-C41A-4675-A4CE-644154FBBA41}" dt="2024-11-26T09:55:54.097" v="3" actId="207"/>
        <pc:sldMkLst>
          <pc:docMk/>
          <pc:sldMk cId="1661326379" sldId="2107"/>
        </pc:sldMkLst>
        <pc:spChg chg="mod">
          <ac:chgData name="Anna Willis" userId="c8046626-9000-4f23-8bef-52355d44223b" providerId="ADAL" clId="{20F285B7-C41A-4675-A4CE-644154FBBA41}" dt="2024-11-26T09:55:54.097" v="3" actId="207"/>
          <ac:spMkLst>
            <pc:docMk/>
            <pc:sldMk cId="1661326379" sldId="2107"/>
            <ac:spMk id="7" creationId="{7BC8F953-6DDE-7A13-21B1-4564471B3982}"/>
          </ac:spMkLst>
        </pc:spChg>
      </pc:sldChg>
      <pc:sldChg chg="modSp mod">
        <pc:chgData name="Anna Willis" userId="c8046626-9000-4f23-8bef-52355d44223b" providerId="ADAL" clId="{20F285B7-C41A-4675-A4CE-644154FBBA41}" dt="2024-11-26T10:07:08.787" v="4" actId="207"/>
        <pc:sldMkLst>
          <pc:docMk/>
          <pc:sldMk cId="1844568335" sldId="2122"/>
        </pc:sldMkLst>
        <pc:spChg chg="mod">
          <ac:chgData name="Anna Willis" userId="c8046626-9000-4f23-8bef-52355d44223b" providerId="ADAL" clId="{20F285B7-C41A-4675-A4CE-644154FBBA41}" dt="2024-11-26T10:07:08.787" v="4" actId="207"/>
          <ac:spMkLst>
            <pc:docMk/>
            <pc:sldMk cId="1844568335" sldId="2122"/>
            <ac:spMk id="4" creationId="{207664FA-C953-702D-08D2-9250E5D8DD02}"/>
          </ac:spMkLst>
        </pc:spChg>
      </pc:sldChg>
      <pc:sldChg chg="modSp mod">
        <pc:chgData name="Anna Willis" userId="c8046626-9000-4f23-8bef-52355d44223b" providerId="ADAL" clId="{20F285B7-C41A-4675-A4CE-644154FBBA41}" dt="2024-11-26T11:30:10.090" v="102" actId="1076"/>
        <pc:sldMkLst>
          <pc:docMk/>
          <pc:sldMk cId="3615516178" sldId="2125"/>
        </pc:sldMkLst>
      </pc:sldChg>
    </pc:docChg>
  </pc:docChgLst>
  <pc:docChgLst>
    <pc:chgData name="Anna Willis" userId="c8046626-9000-4f23-8bef-52355d44223b" providerId="ADAL" clId="{6CE8C837-B80A-4997-A5F0-B8ECB03DFA8D}"/>
    <pc:docChg chg="custSel modSld">
      <pc:chgData name="Anna Willis" userId="c8046626-9000-4f23-8bef-52355d44223b" providerId="ADAL" clId="{6CE8C837-B80A-4997-A5F0-B8ECB03DFA8D}" dt="2024-12-10T10:03:14.532" v="152" actId="1076"/>
      <pc:docMkLst>
        <pc:docMk/>
      </pc:docMkLst>
      <pc:sldChg chg="modSp mod">
        <pc:chgData name="Anna Willis" userId="c8046626-9000-4f23-8bef-52355d44223b" providerId="ADAL" clId="{6CE8C837-B80A-4997-A5F0-B8ECB03DFA8D}" dt="2024-12-10T10:03:14.532" v="152" actId="1076"/>
        <pc:sldMkLst>
          <pc:docMk/>
          <pc:sldMk cId="3793402762" sldId="339"/>
        </pc:sldMkLst>
        <pc:spChg chg="mod">
          <ac:chgData name="Anna Willis" userId="c8046626-9000-4f23-8bef-52355d44223b" providerId="ADAL" clId="{6CE8C837-B80A-4997-A5F0-B8ECB03DFA8D}" dt="2024-12-10T10:03:14.532" v="152" actId="1076"/>
          <ac:spMkLst>
            <pc:docMk/>
            <pc:sldMk cId="3793402762" sldId="339"/>
            <ac:spMk id="3" creationId="{079A72F6-6F25-4FD7-939A-E0D4CE27677C}"/>
          </ac:spMkLst>
        </pc:spChg>
      </pc:sldChg>
    </pc:docChg>
  </pc:docChgLst>
  <pc:docChgLst>
    <pc:chgData name="Anna Willis" userId="c8046626-9000-4f23-8bef-52355d44223b" providerId="ADAL" clId="{346B869A-3398-4B1E-92B1-FF62E8DD4618}"/>
    <pc:docChg chg="custSel modSld">
      <pc:chgData name="Anna Willis" userId="c8046626-9000-4f23-8bef-52355d44223b" providerId="ADAL" clId="{346B869A-3398-4B1E-92B1-FF62E8DD4618}" dt="2024-12-10T10:00:04.027" v="114" actId="207"/>
      <pc:docMkLst>
        <pc:docMk/>
      </pc:docMkLst>
      <pc:sldChg chg="modSp mod">
        <pc:chgData name="Anna Willis" userId="c8046626-9000-4f23-8bef-52355d44223b" providerId="ADAL" clId="{346B869A-3398-4B1E-92B1-FF62E8DD4618}" dt="2024-12-10T09:58:05.539" v="110" actId="207"/>
        <pc:sldMkLst>
          <pc:docMk/>
          <pc:sldMk cId="188179279" sldId="403"/>
        </pc:sldMkLst>
        <pc:graphicFrameChg chg="mod modGraphic">
          <ac:chgData name="Anna Willis" userId="c8046626-9000-4f23-8bef-52355d44223b" providerId="ADAL" clId="{346B869A-3398-4B1E-92B1-FF62E8DD4618}" dt="2024-12-10T09:58:05.539" v="110" actId="207"/>
          <ac:graphicFrameMkLst>
            <pc:docMk/>
            <pc:sldMk cId="188179279" sldId="403"/>
            <ac:graphicFrameMk id="4" creationId="{58D8044F-CCA3-0A3E-8FBD-61FBA2339775}"/>
          </ac:graphicFrameMkLst>
        </pc:graphicFrameChg>
      </pc:sldChg>
      <pc:sldChg chg="addSp delSp modSp mod">
        <pc:chgData name="Anna Willis" userId="c8046626-9000-4f23-8bef-52355d44223b" providerId="ADAL" clId="{346B869A-3398-4B1E-92B1-FF62E8DD4618}" dt="2024-12-10T09:57:17.614" v="108" actId="207"/>
        <pc:sldMkLst>
          <pc:docMk/>
          <pc:sldMk cId="2193778806" sldId="2086"/>
        </pc:sldMkLst>
        <pc:graphicFrameChg chg="mod modGraphic">
          <ac:chgData name="Anna Willis" userId="c8046626-9000-4f23-8bef-52355d44223b" providerId="ADAL" clId="{346B869A-3398-4B1E-92B1-FF62E8DD4618}" dt="2024-12-10T09:57:17.614" v="108" actId="207"/>
          <ac:graphicFrameMkLst>
            <pc:docMk/>
            <pc:sldMk cId="2193778806" sldId="2086"/>
            <ac:graphicFrameMk id="9" creationId="{C5B07BE4-5A25-A2B8-2C02-3E198F62E0ED}"/>
          </ac:graphicFrameMkLst>
        </pc:graphicFrameChg>
      </pc:sldChg>
      <pc:sldChg chg="addSp modSp mod">
        <pc:chgData name="Anna Willis" userId="c8046626-9000-4f23-8bef-52355d44223b" providerId="ADAL" clId="{346B869A-3398-4B1E-92B1-FF62E8DD4618}" dt="2024-12-10T10:00:04.027" v="114" actId="207"/>
        <pc:sldMkLst>
          <pc:docMk/>
          <pc:sldMk cId="1661326379" sldId="2107"/>
        </pc:sldMkLst>
        <pc:spChg chg="mod">
          <ac:chgData name="Anna Willis" userId="c8046626-9000-4f23-8bef-52355d44223b" providerId="ADAL" clId="{346B869A-3398-4B1E-92B1-FF62E8DD4618}" dt="2024-12-10T09:54:19.552" v="99" actId="1076"/>
          <ac:spMkLst>
            <pc:docMk/>
            <pc:sldMk cId="1661326379" sldId="2107"/>
            <ac:spMk id="2" creationId="{058B2A03-9D6D-B4FD-7A9D-9BEEDC3B5AD7}"/>
          </ac:spMkLst>
        </pc:spChg>
        <pc:spChg chg="add mod ord">
          <ac:chgData name="Anna Willis" userId="c8046626-9000-4f23-8bef-52355d44223b" providerId="ADAL" clId="{346B869A-3398-4B1E-92B1-FF62E8DD4618}" dt="2024-12-10T09:54:16.201" v="98" actId="167"/>
          <ac:spMkLst>
            <pc:docMk/>
            <pc:sldMk cId="1661326379" sldId="2107"/>
            <ac:spMk id="4" creationId="{CCC2C7EF-5665-A2DB-B452-5B797FA11405}"/>
          </ac:spMkLst>
        </pc:spChg>
        <pc:spChg chg="mod">
          <ac:chgData name="Anna Willis" userId="c8046626-9000-4f23-8bef-52355d44223b" providerId="ADAL" clId="{346B869A-3398-4B1E-92B1-FF62E8DD4618}" dt="2024-12-10T10:00:04.027" v="114" actId="207"/>
          <ac:spMkLst>
            <pc:docMk/>
            <pc:sldMk cId="1661326379" sldId="2107"/>
            <ac:spMk id="6" creationId="{8034DBD6-F89C-8004-69DB-CA6F1C672D29}"/>
          </ac:spMkLst>
        </pc:spChg>
        <pc:spChg chg="mod">
          <ac:chgData name="Anna Willis" userId="c8046626-9000-4f23-8bef-52355d44223b" providerId="ADAL" clId="{346B869A-3398-4B1E-92B1-FF62E8DD4618}" dt="2024-12-10T09:54:04.774" v="94" actId="1076"/>
          <ac:spMkLst>
            <pc:docMk/>
            <pc:sldMk cId="1661326379" sldId="2107"/>
            <ac:spMk id="7" creationId="{7BC8F953-6DDE-7A13-21B1-4564471B3982}"/>
          </ac:spMkLst>
        </pc:spChg>
      </pc:sldChg>
      <pc:sldChg chg="modSp mod">
        <pc:chgData name="Anna Willis" userId="c8046626-9000-4f23-8bef-52355d44223b" providerId="ADAL" clId="{346B869A-3398-4B1E-92B1-FF62E8DD4618}" dt="2024-12-10T09:59:08.160" v="113" actId="207"/>
        <pc:sldMkLst>
          <pc:docMk/>
          <pc:sldMk cId="3557753051" sldId="2131"/>
        </pc:sldMkLst>
        <pc:spChg chg="mod">
          <ac:chgData name="Anna Willis" userId="c8046626-9000-4f23-8bef-52355d44223b" providerId="ADAL" clId="{346B869A-3398-4B1E-92B1-FF62E8DD4618}" dt="2024-12-10T09:50:04.884" v="85" actId="1076"/>
          <ac:spMkLst>
            <pc:docMk/>
            <pc:sldMk cId="3557753051" sldId="2131"/>
            <ac:spMk id="2" creationId="{C1B3CCEE-E285-ACE3-F973-EB6789622F88}"/>
          </ac:spMkLst>
        </pc:spChg>
        <pc:graphicFrameChg chg="mod modGraphic">
          <ac:chgData name="Anna Willis" userId="c8046626-9000-4f23-8bef-52355d44223b" providerId="ADAL" clId="{346B869A-3398-4B1E-92B1-FF62E8DD4618}" dt="2024-12-10T09:59:08.160" v="113" actId="207"/>
          <ac:graphicFrameMkLst>
            <pc:docMk/>
            <pc:sldMk cId="3557753051" sldId="2131"/>
            <ac:graphicFrameMk id="3" creationId="{FCEE47C6-F1A3-1A97-2CF0-A8D87C3D85BB}"/>
          </ac:graphicFrameMkLst>
        </pc:graphicFrameChg>
      </pc:sldChg>
    </pc:docChg>
  </pc:docChgLst>
  <pc:docChgLst>
    <pc:chgData name="Anna Willis" userId="c8046626-9000-4f23-8bef-52355d44223b" providerId="ADAL" clId="{F0C86DA1-06F9-41EA-8B29-784869BACBF9}"/>
    <pc:docChg chg="custSel delSld modSld delSection modSection">
      <pc:chgData name="Anna Willis" userId="c8046626-9000-4f23-8bef-52355d44223b" providerId="ADAL" clId="{F0C86DA1-06F9-41EA-8B29-784869BACBF9}" dt="2025-01-08T11:20:07.106" v="19" actId="207"/>
      <pc:docMkLst>
        <pc:docMk/>
      </pc:docMkLst>
      <pc:sldChg chg="modSp mod">
        <pc:chgData name="Anna Willis" userId="c8046626-9000-4f23-8bef-52355d44223b" providerId="ADAL" clId="{F0C86DA1-06F9-41EA-8B29-784869BACBF9}" dt="2025-01-08T11:17:50.176" v="10" actId="14100"/>
        <pc:sldMkLst>
          <pc:docMk/>
          <pc:sldMk cId="3793402762" sldId="339"/>
        </pc:sldMkLst>
        <pc:spChg chg="mod">
          <ac:chgData name="Anna Willis" userId="c8046626-9000-4f23-8bef-52355d44223b" providerId="ADAL" clId="{F0C86DA1-06F9-41EA-8B29-784869BACBF9}" dt="2025-01-08T11:17:50.176" v="10" actId="14100"/>
          <ac:spMkLst>
            <pc:docMk/>
            <pc:sldMk cId="3793402762" sldId="339"/>
            <ac:spMk id="3" creationId="{079A72F6-6F25-4FD7-939A-E0D4CE27677C}"/>
          </ac:spMkLst>
        </pc:spChg>
      </pc:sldChg>
      <pc:sldChg chg="del">
        <pc:chgData name="Anna Willis" userId="c8046626-9000-4f23-8bef-52355d44223b" providerId="ADAL" clId="{F0C86DA1-06F9-41EA-8B29-784869BACBF9}" dt="2025-01-08T11:17:33.255" v="8" actId="2696"/>
        <pc:sldMkLst>
          <pc:docMk/>
          <pc:sldMk cId="420778163" sldId="375"/>
        </pc:sldMkLst>
      </pc:sldChg>
      <pc:sldChg chg="del">
        <pc:chgData name="Anna Willis" userId="c8046626-9000-4f23-8bef-52355d44223b" providerId="ADAL" clId="{F0C86DA1-06F9-41EA-8B29-784869BACBF9}" dt="2025-01-08T11:17:33.255" v="8" actId="2696"/>
        <pc:sldMkLst>
          <pc:docMk/>
          <pc:sldMk cId="1421855030" sldId="376"/>
        </pc:sldMkLst>
      </pc:sldChg>
      <pc:sldChg chg="modSp mod">
        <pc:chgData name="Anna Willis" userId="c8046626-9000-4f23-8bef-52355d44223b" providerId="ADAL" clId="{F0C86DA1-06F9-41EA-8B29-784869BACBF9}" dt="2025-01-08T11:19:59.772" v="18" actId="207"/>
        <pc:sldMkLst>
          <pc:docMk/>
          <pc:sldMk cId="188179279" sldId="403"/>
        </pc:sldMkLst>
        <pc:spChg chg="mod">
          <ac:chgData name="Anna Willis" userId="c8046626-9000-4f23-8bef-52355d44223b" providerId="ADAL" clId="{F0C86DA1-06F9-41EA-8B29-784869BACBF9}" dt="2025-01-08T11:19:59.772" v="18" actId="207"/>
          <ac:spMkLst>
            <pc:docMk/>
            <pc:sldMk cId="188179279" sldId="403"/>
            <ac:spMk id="10" creationId="{57739087-6EF6-7926-DF06-7BBE3712919A}"/>
          </ac:spMkLst>
        </pc:spChg>
        <pc:graphicFrameChg chg="modGraphic">
          <ac:chgData name="Anna Willis" userId="c8046626-9000-4f23-8bef-52355d44223b" providerId="ADAL" clId="{F0C86DA1-06F9-41EA-8B29-784869BACBF9}" dt="2025-01-08T11:18:33.863" v="13" actId="207"/>
          <ac:graphicFrameMkLst>
            <pc:docMk/>
            <pc:sldMk cId="188179279" sldId="403"/>
            <ac:graphicFrameMk id="4" creationId="{58D8044F-CCA3-0A3E-8FBD-61FBA2339775}"/>
          </ac:graphicFrameMkLst>
        </pc:graphicFrameChg>
      </pc:sldChg>
      <pc:sldChg chg="del">
        <pc:chgData name="Anna Willis" userId="c8046626-9000-4f23-8bef-52355d44223b" providerId="ADAL" clId="{F0C86DA1-06F9-41EA-8B29-784869BACBF9}" dt="2025-01-08T11:17:33.255" v="8" actId="2696"/>
        <pc:sldMkLst>
          <pc:docMk/>
          <pc:sldMk cId="4129032856" sldId="1799"/>
        </pc:sldMkLst>
      </pc:sldChg>
      <pc:sldChg chg="del">
        <pc:chgData name="Anna Willis" userId="c8046626-9000-4f23-8bef-52355d44223b" providerId="ADAL" clId="{F0C86DA1-06F9-41EA-8B29-784869BACBF9}" dt="2025-01-08T11:17:33.255" v="8" actId="2696"/>
        <pc:sldMkLst>
          <pc:docMk/>
          <pc:sldMk cId="3686250900" sldId="2060"/>
        </pc:sldMkLst>
      </pc:sldChg>
      <pc:sldChg chg="del">
        <pc:chgData name="Anna Willis" userId="c8046626-9000-4f23-8bef-52355d44223b" providerId="ADAL" clId="{F0C86DA1-06F9-41EA-8B29-784869BACBF9}" dt="2025-01-08T11:17:33.255" v="8" actId="2696"/>
        <pc:sldMkLst>
          <pc:docMk/>
          <pc:sldMk cId="2004855583" sldId="2064"/>
        </pc:sldMkLst>
      </pc:sldChg>
      <pc:sldChg chg="del">
        <pc:chgData name="Anna Willis" userId="c8046626-9000-4f23-8bef-52355d44223b" providerId="ADAL" clId="{F0C86DA1-06F9-41EA-8B29-784869BACBF9}" dt="2025-01-08T11:17:33.255" v="8" actId="2696"/>
        <pc:sldMkLst>
          <pc:docMk/>
          <pc:sldMk cId="2385487979" sldId="2069"/>
        </pc:sldMkLst>
      </pc:sldChg>
      <pc:sldChg chg="del">
        <pc:chgData name="Anna Willis" userId="c8046626-9000-4f23-8bef-52355d44223b" providerId="ADAL" clId="{F0C86DA1-06F9-41EA-8B29-784869BACBF9}" dt="2025-01-08T11:17:33.255" v="8" actId="2696"/>
        <pc:sldMkLst>
          <pc:docMk/>
          <pc:sldMk cId="826781925" sldId="2082"/>
        </pc:sldMkLst>
      </pc:sldChg>
      <pc:sldChg chg="del">
        <pc:chgData name="Anna Willis" userId="c8046626-9000-4f23-8bef-52355d44223b" providerId="ADAL" clId="{F0C86DA1-06F9-41EA-8B29-784869BACBF9}" dt="2025-01-08T11:17:33.255" v="8" actId="2696"/>
        <pc:sldMkLst>
          <pc:docMk/>
          <pc:sldMk cId="1529171044" sldId="2083"/>
        </pc:sldMkLst>
      </pc:sldChg>
      <pc:sldChg chg="modSp mod">
        <pc:chgData name="Anna Willis" userId="c8046626-9000-4f23-8bef-52355d44223b" providerId="ADAL" clId="{F0C86DA1-06F9-41EA-8B29-784869BACBF9}" dt="2025-01-08T11:18:17.198" v="12" actId="207"/>
        <pc:sldMkLst>
          <pc:docMk/>
          <pc:sldMk cId="2193778806" sldId="2086"/>
        </pc:sldMkLst>
        <pc:graphicFrameChg chg="modGraphic">
          <ac:chgData name="Anna Willis" userId="c8046626-9000-4f23-8bef-52355d44223b" providerId="ADAL" clId="{F0C86DA1-06F9-41EA-8B29-784869BACBF9}" dt="2025-01-08T11:18:17.198" v="12" actId="207"/>
          <ac:graphicFrameMkLst>
            <pc:docMk/>
            <pc:sldMk cId="2193778806" sldId="2086"/>
            <ac:graphicFrameMk id="9" creationId="{C5B07BE4-5A25-A2B8-2C02-3E198F62E0ED}"/>
          </ac:graphicFrameMkLst>
        </pc:graphicFrameChg>
      </pc:sldChg>
      <pc:sldChg chg="modSp mod">
        <pc:chgData name="Anna Willis" userId="c8046626-9000-4f23-8bef-52355d44223b" providerId="ADAL" clId="{F0C86DA1-06F9-41EA-8B29-784869BACBF9}" dt="2025-01-08T11:18:52.910" v="15" actId="207"/>
        <pc:sldMkLst>
          <pc:docMk/>
          <pc:sldMk cId="1661326379" sldId="2107"/>
        </pc:sldMkLst>
        <pc:spChg chg="mod">
          <ac:chgData name="Anna Willis" userId="c8046626-9000-4f23-8bef-52355d44223b" providerId="ADAL" clId="{F0C86DA1-06F9-41EA-8B29-784869BACBF9}" dt="2025-01-08T11:18:52.910" v="15" actId="207"/>
          <ac:spMkLst>
            <pc:docMk/>
            <pc:sldMk cId="1661326379" sldId="2107"/>
            <ac:spMk id="6" creationId="{8034DBD6-F89C-8004-69DB-CA6F1C672D29}"/>
          </ac:spMkLst>
        </pc:spChg>
      </pc:sldChg>
      <pc:sldChg chg="modSp mod">
        <pc:chgData name="Anna Willis" userId="c8046626-9000-4f23-8bef-52355d44223b" providerId="ADAL" clId="{F0C86DA1-06F9-41EA-8B29-784869BACBF9}" dt="2025-01-08T11:19:15.268" v="16" actId="207"/>
        <pc:sldMkLst>
          <pc:docMk/>
          <pc:sldMk cId="2164478958" sldId="2109"/>
        </pc:sldMkLst>
        <pc:spChg chg="mod">
          <ac:chgData name="Anna Willis" userId="c8046626-9000-4f23-8bef-52355d44223b" providerId="ADAL" clId="{F0C86DA1-06F9-41EA-8B29-784869BACBF9}" dt="2025-01-08T11:19:15.268" v="16" actId="207"/>
          <ac:spMkLst>
            <pc:docMk/>
            <pc:sldMk cId="2164478958" sldId="2109"/>
            <ac:spMk id="4" creationId="{27E5EFE8-DD2E-61CE-8F57-684D3486D9DD}"/>
          </ac:spMkLst>
        </pc:spChg>
      </pc:sldChg>
      <pc:sldChg chg="del">
        <pc:chgData name="Anna Willis" userId="c8046626-9000-4f23-8bef-52355d44223b" providerId="ADAL" clId="{F0C86DA1-06F9-41EA-8B29-784869BACBF9}" dt="2025-01-08T11:17:33.255" v="8" actId="2696"/>
        <pc:sldMkLst>
          <pc:docMk/>
          <pc:sldMk cId="656387997" sldId="2110"/>
        </pc:sldMkLst>
      </pc:sldChg>
      <pc:sldChg chg="modSp mod">
        <pc:chgData name="Anna Willis" userId="c8046626-9000-4f23-8bef-52355d44223b" providerId="ADAL" clId="{F0C86DA1-06F9-41EA-8B29-784869BACBF9}" dt="2025-01-08T11:20:07.106" v="19" actId="207"/>
        <pc:sldMkLst>
          <pc:docMk/>
          <pc:sldMk cId="3557753051" sldId="2131"/>
        </pc:sldMkLst>
        <pc:spChg chg="mod">
          <ac:chgData name="Anna Willis" userId="c8046626-9000-4f23-8bef-52355d44223b" providerId="ADAL" clId="{F0C86DA1-06F9-41EA-8B29-784869BACBF9}" dt="2025-01-08T11:20:07.106" v="19" actId="207"/>
          <ac:spMkLst>
            <pc:docMk/>
            <pc:sldMk cId="3557753051" sldId="2131"/>
            <ac:spMk id="5" creationId="{D6F57615-4B68-3B6C-F4F4-8507ABE8552E}"/>
          </ac:spMkLst>
        </pc:spChg>
        <pc:graphicFrameChg chg="modGraphic">
          <ac:chgData name="Anna Willis" userId="c8046626-9000-4f23-8bef-52355d44223b" providerId="ADAL" clId="{F0C86DA1-06F9-41EA-8B29-784869BACBF9}" dt="2025-01-08T11:18:38.521" v="14" actId="207"/>
          <ac:graphicFrameMkLst>
            <pc:docMk/>
            <pc:sldMk cId="3557753051" sldId="2131"/>
            <ac:graphicFrameMk id="3" creationId="{FCEE47C6-F1A3-1A97-2CF0-A8D87C3D85BB}"/>
          </ac:graphicFrameMkLst>
        </pc:graphicFrameChg>
      </pc:sldChg>
      <pc:sldChg chg="del">
        <pc:chgData name="Anna Willis" userId="c8046626-9000-4f23-8bef-52355d44223b" providerId="ADAL" clId="{F0C86DA1-06F9-41EA-8B29-784869BACBF9}" dt="2025-01-08T11:17:33.255" v="8" actId="2696"/>
        <pc:sldMkLst>
          <pc:docMk/>
          <pc:sldMk cId="3155653720" sldId="2139"/>
        </pc:sldMkLst>
      </pc:sldChg>
      <pc:sldChg chg="del">
        <pc:chgData name="Anna Willis" userId="c8046626-9000-4f23-8bef-52355d44223b" providerId="ADAL" clId="{F0C86DA1-06F9-41EA-8B29-784869BACBF9}" dt="2025-01-08T11:17:33.255" v="8" actId="2696"/>
        <pc:sldMkLst>
          <pc:docMk/>
          <pc:sldMk cId="1178835227" sldId="2140"/>
        </pc:sldMkLst>
      </pc:sldChg>
      <pc:sldChg chg="del">
        <pc:chgData name="Anna Willis" userId="c8046626-9000-4f23-8bef-52355d44223b" providerId="ADAL" clId="{F0C86DA1-06F9-41EA-8B29-784869BACBF9}" dt="2025-01-08T11:17:33.255" v="8" actId="2696"/>
        <pc:sldMkLst>
          <pc:docMk/>
          <pc:sldMk cId="1684295834" sldId="2142"/>
        </pc:sldMkLst>
      </pc:sldChg>
      <pc:sldChg chg="del">
        <pc:chgData name="Anna Willis" userId="c8046626-9000-4f23-8bef-52355d44223b" providerId="ADAL" clId="{F0C86DA1-06F9-41EA-8B29-784869BACBF9}" dt="2025-01-08T11:17:33.255" v="8" actId="2696"/>
        <pc:sldMkLst>
          <pc:docMk/>
          <pc:sldMk cId="3305378604" sldId="2143"/>
        </pc:sldMkLst>
      </pc:sldChg>
      <pc:sldMasterChg chg="delSldLayout">
        <pc:chgData name="Anna Willis" userId="c8046626-9000-4f23-8bef-52355d44223b" providerId="ADAL" clId="{F0C86DA1-06F9-41EA-8B29-784869BACBF9}" dt="2025-01-08T11:17:33.255" v="8" actId="2696"/>
        <pc:sldMasterMkLst>
          <pc:docMk/>
          <pc:sldMasterMk cId="229452282" sldId="2147484136"/>
        </pc:sldMasterMkLst>
        <pc:sldLayoutChg chg="del">
          <pc:chgData name="Anna Willis" userId="c8046626-9000-4f23-8bef-52355d44223b" providerId="ADAL" clId="{F0C86DA1-06F9-41EA-8B29-784869BACBF9}" dt="2025-01-08T11:17:33.255" v="8" actId="2696"/>
          <pc:sldLayoutMkLst>
            <pc:docMk/>
            <pc:sldMasterMk cId="229452282" sldId="2147484136"/>
            <pc:sldLayoutMk cId="2597942812" sldId="2147484179"/>
          </pc:sldLayoutMkLst>
        </pc:sldLayoutChg>
      </pc:sldMasterChg>
    </pc:docChg>
  </pc:docChgLst>
  <pc:docChgLst>
    <pc:chgData name="Anna Willis" userId="c8046626-9000-4f23-8bef-52355d44223b" providerId="ADAL" clId="{755B2CB5-834C-43A4-A096-47B8B29961BC}"/>
    <pc:docChg chg="custSel addSld delSld modSld sldOrd modSection">
      <pc:chgData name="Anna Willis" userId="c8046626-9000-4f23-8bef-52355d44223b" providerId="ADAL" clId="{755B2CB5-834C-43A4-A096-47B8B29961BC}" dt="2024-11-20T15:50:14.876" v="770" actId="207"/>
      <pc:docMkLst>
        <pc:docMk/>
      </pc:docMkLst>
      <pc:sldChg chg="add del ord">
        <pc:chgData name="Anna Willis" userId="c8046626-9000-4f23-8bef-52355d44223b" providerId="ADAL" clId="{755B2CB5-834C-43A4-A096-47B8B29961BC}" dt="2024-11-20T15:30:14.993" v="512"/>
        <pc:sldMkLst>
          <pc:docMk/>
          <pc:sldMk cId="1154884930" sldId="390"/>
        </pc:sldMkLst>
      </pc:sldChg>
      <pc:sldChg chg="modSp mod ord">
        <pc:chgData name="Anna Willis" userId="c8046626-9000-4f23-8bef-52355d44223b" providerId="ADAL" clId="{755B2CB5-834C-43A4-A096-47B8B29961BC}" dt="2024-11-20T14:58:05.489" v="210"/>
        <pc:sldMkLst>
          <pc:docMk/>
          <pc:sldMk cId="188179279" sldId="403"/>
        </pc:sldMkLst>
        <pc:graphicFrameChg chg="modGraphic">
          <ac:chgData name="Anna Willis" userId="c8046626-9000-4f23-8bef-52355d44223b" providerId="ADAL" clId="{755B2CB5-834C-43A4-A096-47B8B29961BC}" dt="2024-11-20T14:57:56.877" v="208" actId="20577"/>
          <ac:graphicFrameMkLst>
            <pc:docMk/>
            <pc:sldMk cId="188179279" sldId="403"/>
            <ac:graphicFrameMk id="4" creationId="{58D8044F-CCA3-0A3E-8FBD-61FBA2339775}"/>
          </ac:graphicFrameMkLst>
        </pc:graphicFrameChg>
      </pc:sldChg>
      <pc:sldChg chg="delSp modSp add mod">
        <pc:chgData name="Anna Willis" userId="c8046626-9000-4f23-8bef-52355d44223b" providerId="ADAL" clId="{755B2CB5-834C-43A4-A096-47B8B29961BC}" dt="2024-11-20T15:11:32.554" v="429" actId="1076"/>
        <pc:sldMkLst>
          <pc:docMk/>
          <pc:sldMk cId="2004855583" sldId="2064"/>
        </pc:sldMkLst>
      </pc:sldChg>
      <pc:sldChg chg="modSp mod">
        <pc:chgData name="Anna Willis" userId="c8046626-9000-4f23-8bef-52355d44223b" providerId="ADAL" clId="{755B2CB5-834C-43A4-A096-47B8B29961BC}" dt="2024-11-20T14:39:04.657" v="12" actId="20577"/>
        <pc:sldMkLst>
          <pc:docMk/>
          <pc:sldMk cId="2620255242" sldId="2089"/>
        </pc:sldMkLst>
        <pc:spChg chg="mod">
          <ac:chgData name="Anna Willis" userId="c8046626-9000-4f23-8bef-52355d44223b" providerId="ADAL" clId="{755B2CB5-834C-43A4-A096-47B8B29961BC}" dt="2024-11-20T14:39:04.657" v="12" actId="20577"/>
          <ac:spMkLst>
            <pc:docMk/>
            <pc:sldMk cId="2620255242" sldId="2089"/>
            <ac:spMk id="4" creationId="{CF1AE030-DE82-E30B-910E-907157BAEB36}"/>
          </ac:spMkLst>
        </pc:spChg>
      </pc:sldChg>
      <pc:sldChg chg="modSp mod">
        <pc:chgData name="Anna Willis" userId="c8046626-9000-4f23-8bef-52355d44223b" providerId="ADAL" clId="{755B2CB5-834C-43A4-A096-47B8B29961BC}" dt="2024-11-20T14:59:19.860" v="312" actId="20577"/>
        <pc:sldMkLst>
          <pc:docMk/>
          <pc:sldMk cId="820907032" sldId="2104"/>
        </pc:sldMkLst>
        <pc:graphicFrameChg chg="mod modGraphic">
          <ac:chgData name="Anna Willis" userId="c8046626-9000-4f23-8bef-52355d44223b" providerId="ADAL" clId="{755B2CB5-834C-43A4-A096-47B8B29961BC}" dt="2024-11-20T14:59:19.860" v="312" actId="20577"/>
          <ac:graphicFrameMkLst>
            <pc:docMk/>
            <pc:sldMk cId="820907032" sldId="2104"/>
            <ac:graphicFrameMk id="4" creationId="{0C63601D-7E38-2976-3048-91DB1E333CD7}"/>
          </ac:graphicFrameMkLst>
        </pc:graphicFrameChg>
      </pc:sldChg>
      <pc:sldChg chg="modSp mod">
        <pc:chgData name="Anna Willis" userId="c8046626-9000-4f23-8bef-52355d44223b" providerId="ADAL" clId="{755B2CB5-834C-43A4-A096-47B8B29961BC}" dt="2024-11-20T14:44:25.446" v="17" actId="207"/>
        <pc:sldMkLst>
          <pc:docMk/>
          <pc:sldMk cId="2983412704" sldId="2105"/>
        </pc:sldMkLst>
        <pc:spChg chg="mod">
          <ac:chgData name="Anna Willis" userId="c8046626-9000-4f23-8bef-52355d44223b" providerId="ADAL" clId="{755B2CB5-834C-43A4-A096-47B8B29961BC}" dt="2024-11-20T14:44:22.626" v="16" actId="207"/>
          <ac:spMkLst>
            <pc:docMk/>
            <pc:sldMk cId="2983412704" sldId="2105"/>
            <ac:spMk id="4" creationId="{4122FAAE-85D9-94F6-7D9E-35A5DF8F71B7}"/>
          </ac:spMkLst>
        </pc:spChg>
        <pc:spChg chg="mod">
          <ac:chgData name="Anna Willis" userId="c8046626-9000-4f23-8bef-52355d44223b" providerId="ADAL" clId="{755B2CB5-834C-43A4-A096-47B8B29961BC}" dt="2024-11-20T14:44:25.446" v="17" actId="207"/>
          <ac:spMkLst>
            <pc:docMk/>
            <pc:sldMk cId="2983412704" sldId="2105"/>
            <ac:spMk id="6" creationId="{444444CD-7377-0DA3-FD4B-5F9C34EF8471}"/>
          </ac:spMkLst>
        </pc:spChg>
      </pc:sldChg>
      <pc:sldChg chg="modSp mod">
        <pc:chgData name="Anna Willis" userId="c8046626-9000-4f23-8bef-52355d44223b" providerId="ADAL" clId="{755B2CB5-834C-43A4-A096-47B8B29961BC}" dt="2024-11-20T15:26:11.846" v="480" actId="20577"/>
        <pc:sldMkLst>
          <pc:docMk/>
          <pc:sldMk cId="1661326379" sldId="2107"/>
        </pc:sldMkLst>
        <pc:spChg chg="mod">
          <ac:chgData name="Anna Willis" userId="c8046626-9000-4f23-8bef-52355d44223b" providerId="ADAL" clId="{755B2CB5-834C-43A4-A096-47B8B29961BC}" dt="2024-11-20T15:26:11.846" v="480" actId="20577"/>
          <ac:spMkLst>
            <pc:docMk/>
            <pc:sldMk cId="1661326379" sldId="2107"/>
            <ac:spMk id="5" creationId="{A87DF056-4F28-B9F7-923B-C8546B2888F3}"/>
          </ac:spMkLst>
        </pc:spChg>
        <pc:spChg chg="mod">
          <ac:chgData name="Anna Willis" userId="c8046626-9000-4f23-8bef-52355d44223b" providerId="ADAL" clId="{755B2CB5-834C-43A4-A096-47B8B29961BC}" dt="2024-11-20T15:23:52.815" v="441" actId="20577"/>
          <ac:spMkLst>
            <pc:docMk/>
            <pc:sldMk cId="1661326379" sldId="2107"/>
            <ac:spMk id="7" creationId="{7BC8F953-6DDE-7A13-21B1-4564471B3982}"/>
          </ac:spMkLst>
        </pc:spChg>
      </pc:sldChg>
      <pc:sldChg chg="modSp mod">
        <pc:chgData name="Anna Willis" userId="c8046626-9000-4f23-8bef-52355d44223b" providerId="ADAL" clId="{755B2CB5-834C-43A4-A096-47B8B29961BC}" dt="2024-11-20T15:34:59.464" v="709" actId="20577"/>
        <pc:sldMkLst>
          <pc:docMk/>
          <pc:sldMk cId="3296449570" sldId="2108"/>
        </pc:sldMkLst>
        <pc:spChg chg="mod">
          <ac:chgData name="Anna Willis" userId="c8046626-9000-4f23-8bef-52355d44223b" providerId="ADAL" clId="{755B2CB5-834C-43A4-A096-47B8B29961BC}" dt="2024-11-20T15:32:41.335" v="513" actId="207"/>
          <ac:spMkLst>
            <pc:docMk/>
            <pc:sldMk cId="3296449570" sldId="2108"/>
            <ac:spMk id="2" creationId="{EF295355-0B20-4A94-B1E4-FAD46FDCF174}"/>
          </ac:spMkLst>
        </pc:spChg>
        <pc:spChg chg="mod">
          <ac:chgData name="Anna Willis" userId="c8046626-9000-4f23-8bef-52355d44223b" providerId="ADAL" clId="{755B2CB5-834C-43A4-A096-47B8B29961BC}" dt="2024-11-20T15:34:59.464" v="709" actId="20577"/>
          <ac:spMkLst>
            <pc:docMk/>
            <pc:sldMk cId="3296449570" sldId="2108"/>
            <ac:spMk id="5" creationId="{A87DF056-4F28-B9F7-923B-C8546B2888F3}"/>
          </ac:spMkLst>
        </pc:spChg>
      </pc:sldChg>
      <pc:sldChg chg="modSp mod modNotesTx">
        <pc:chgData name="Anna Willis" userId="c8046626-9000-4f23-8bef-52355d44223b" providerId="ADAL" clId="{755B2CB5-834C-43A4-A096-47B8B29961BC}" dt="2024-11-20T15:41:32.842" v="762" actId="20577"/>
        <pc:sldMkLst>
          <pc:docMk/>
          <pc:sldMk cId="2164478958" sldId="2109"/>
        </pc:sldMkLst>
      </pc:sldChg>
      <pc:sldChg chg="modSp mod">
        <pc:chgData name="Anna Willis" userId="c8046626-9000-4f23-8bef-52355d44223b" providerId="ADAL" clId="{755B2CB5-834C-43A4-A096-47B8B29961BC}" dt="2024-11-20T15:42:00.644" v="766" actId="207"/>
        <pc:sldMkLst>
          <pc:docMk/>
          <pc:sldMk cId="656387997" sldId="2110"/>
        </pc:sldMkLst>
      </pc:sldChg>
      <pc:sldChg chg="addSp delSp modSp mod">
        <pc:chgData name="Anna Willis" userId="c8046626-9000-4f23-8bef-52355d44223b" providerId="ADAL" clId="{755B2CB5-834C-43A4-A096-47B8B29961BC}" dt="2024-11-20T15:43:53.422" v="769" actId="478"/>
        <pc:sldMkLst>
          <pc:docMk/>
          <pc:sldMk cId="2628493188" sldId="2113"/>
        </pc:sldMkLst>
      </pc:sldChg>
      <pc:sldChg chg="modNotesTx">
        <pc:chgData name="Anna Willis" userId="c8046626-9000-4f23-8bef-52355d44223b" providerId="ADAL" clId="{755B2CB5-834C-43A4-A096-47B8B29961BC}" dt="2024-11-20T15:16:09.286" v="431" actId="20577"/>
        <pc:sldMkLst>
          <pc:docMk/>
          <pc:sldMk cId="2002828644" sldId="2114"/>
        </pc:sldMkLst>
      </pc:sldChg>
      <pc:sldChg chg="modSp mod">
        <pc:chgData name="Anna Willis" userId="c8046626-9000-4f23-8bef-52355d44223b" providerId="ADAL" clId="{755B2CB5-834C-43A4-A096-47B8B29961BC}" dt="2024-11-20T15:23:09.169" v="437" actId="21"/>
        <pc:sldMkLst>
          <pc:docMk/>
          <pc:sldMk cId="2432034069" sldId="2115"/>
        </pc:sldMkLst>
        <pc:spChg chg="mod">
          <ac:chgData name="Anna Willis" userId="c8046626-9000-4f23-8bef-52355d44223b" providerId="ADAL" clId="{755B2CB5-834C-43A4-A096-47B8B29961BC}" dt="2024-11-20T15:23:09.169" v="437" actId="21"/>
          <ac:spMkLst>
            <pc:docMk/>
            <pc:sldMk cId="2432034069" sldId="2115"/>
            <ac:spMk id="2" creationId="{805F273C-47A0-8D01-5BA4-0ED66A2CA021}"/>
          </ac:spMkLst>
        </pc:spChg>
      </pc:sldChg>
      <pc:sldChg chg="modSp mod">
        <pc:chgData name="Anna Willis" userId="c8046626-9000-4f23-8bef-52355d44223b" providerId="ADAL" clId="{755B2CB5-834C-43A4-A096-47B8B29961BC}" dt="2024-11-20T15:50:14.876" v="770" actId="207"/>
        <pc:sldMkLst>
          <pc:docMk/>
          <pc:sldMk cId="3814187386" sldId="2117"/>
        </pc:sldMkLst>
        <pc:spChg chg="mod">
          <ac:chgData name="Anna Willis" userId="c8046626-9000-4f23-8bef-52355d44223b" providerId="ADAL" clId="{755B2CB5-834C-43A4-A096-47B8B29961BC}" dt="2024-11-20T15:50:14.876" v="770" actId="207"/>
          <ac:spMkLst>
            <pc:docMk/>
            <pc:sldMk cId="3814187386" sldId="2117"/>
            <ac:spMk id="2" creationId="{805F273C-47A0-8D01-5BA4-0ED66A2CA021}"/>
          </ac:spMkLst>
        </pc:spChg>
      </pc:sldChg>
      <pc:sldChg chg="modSp mod">
        <pc:chgData name="Anna Willis" userId="c8046626-9000-4f23-8bef-52355d44223b" providerId="ADAL" clId="{755B2CB5-834C-43A4-A096-47B8B29961BC}" dt="2024-11-20T14:49:45.954" v="22" actId="108"/>
        <pc:sldMkLst>
          <pc:docMk/>
          <pc:sldMk cId="3479945847" sldId="2120"/>
        </pc:sldMkLst>
        <pc:spChg chg="mod">
          <ac:chgData name="Anna Willis" userId="c8046626-9000-4f23-8bef-52355d44223b" providerId="ADAL" clId="{755B2CB5-834C-43A4-A096-47B8B29961BC}" dt="2024-11-20T14:49:45.954" v="22" actId="108"/>
          <ac:spMkLst>
            <pc:docMk/>
            <pc:sldMk cId="3479945847" sldId="2120"/>
            <ac:spMk id="2" creationId="{EC8E3A28-E78A-EC27-F26D-808A46796CE4}"/>
          </ac:spMkLst>
        </pc:spChg>
      </pc:sldChg>
      <pc:sldChg chg="modSp mod modCm">
        <pc:chgData name="Anna Willis" userId="c8046626-9000-4f23-8bef-52355d44223b" providerId="ADAL" clId="{755B2CB5-834C-43A4-A096-47B8B29961BC}" dt="2024-11-20T15:26:18.112" v="507" actId="20577"/>
        <pc:sldMkLst>
          <pc:docMk/>
          <pc:sldMk cId="1844568335" sldId="2122"/>
        </pc:sldMkLst>
        <pc:spChg chg="mod">
          <ac:chgData name="Anna Willis" userId="c8046626-9000-4f23-8bef-52355d44223b" providerId="ADAL" clId="{755B2CB5-834C-43A4-A096-47B8B29961BC}" dt="2024-11-20T15:20:27.734" v="436" actId="108"/>
          <ac:spMkLst>
            <pc:docMk/>
            <pc:sldMk cId="1844568335" sldId="2122"/>
            <ac:spMk id="4" creationId="{207664FA-C953-702D-08D2-9250E5D8DD02}"/>
          </ac:spMkLst>
        </pc:spChg>
        <pc:spChg chg="mod">
          <ac:chgData name="Anna Willis" userId="c8046626-9000-4f23-8bef-52355d44223b" providerId="ADAL" clId="{755B2CB5-834C-43A4-A096-47B8B29961BC}" dt="2024-11-20T15:26:18.112" v="507" actId="20577"/>
          <ac:spMkLst>
            <pc:docMk/>
            <pc:sldMk cId="1844568335" sldId="2122"/>
            <ac:spMk id="5" creationId="{A87DF056-4F28-B9F7-923B-C8546B2888F3}"/>
          </ac:spMkLst>
        </pc:spChg>
        <pc:extLst>
          <p:ext xmlns:p="http://schemas.openxmlformats.org/presentationml/2006/main" uri="{D6D511B9-2390-475A-947B-AFAB55BFBCF1}">
            <pc226:cmChg xmlns:pc226="http://schemas.microsoft.com/office/powerpoint/2022/06/main/command" chg="mod">
              <pc226:chgData name="Anna Willis" userId="c8046626-9000-4f23-8bef-52355d44223b" providerId="ADAL" clId="{755B2CB5-834C-43A4-A096-47B8B29961BC}" dt="2024-11-20T15:20:23.260" v="435" actId="20577"/>
              <pc2:cmMkLst xmlns:pc2="http://schemas.microsoft.com/office/powerpoint/2019/9/main/command">
                <pc:docMk/>
                <pc:sldMk cId="1844568335" sldId="2122"/>
                <pc2:cmMk id="{509C021C-785D-475E-B250-92EC7EA347A6}"/>
              </pc2:cmMkLst>
            </pc226:cmChg>
            <pc226:cmChg xmlns:pc226="http://schemas.microsoft.com/office/powerpoint/2022/06/main/command" chg="mod">
              <pc226:chgData name="Anna Willis" userId="c8046626-9000-4f23-8bef-52355d44223b" providerId="ADAL" clId="{755B2CB5-834C-43A4-A096-47B8B29961BC}" dt="2024-11-20T15:20:23.260" v="435" actId="20577"/>
              <pc2:cmMkLst xmlns:pc2="http://schemas.microsoft.com/office/powerpoint/2019/9/main/command">
                <pc:docMk/>
                <pc:sldMk cId="1844568335" sldId="2122"/>
                <pc2:cmMk id="{FCDCF73B-121B-4D99-A4E9-26C1977B55FC}"/>
              </pc2:cmMkLst>
            </pc226:cmChg>
          </p:ext>
        </pc:extLst>
      </pc:sldChg>
      <pc:sldChg chg="addSp modSp mod modNotesTx">
        <pc:chgData name="Anna Willis" userId="c8046626-9000-4f23-8bef-52355d44223b" providerId="ADAL" clId="{755B2CB5-834C-43A4-A096-47B8B29961BC}" dt="2024-11-20T15:39:10.917" v="721" actId="1076"/>
        <pc:sldMkLst>
          <pc:docMk/>
          <pc:sldMk cId="1981901658" sldId="2123"/>
        </pc:sldMkLst>
        <pc:spChg chg="add mod">
          <ac:chgData name="Anna Willis" userId="c8046626-9000-4f23-8bef-52355d44223b" providerId="ADAL" clId="{755B2CB5-834C-43A4-A096-47B8B29961BC}" dt="2024-11-20T15:39:10.917" v="721" actId="1076"/>
          <ac:spMkLst>
            <pc:docMk/>
            <pc:sldMk cId="1981901658" sldId="2123"/>
            <ac:spMk id="2" creationId="{184FF6F1-234C-BB67-A911-F4B4E74FF6DE}"/>
          </ac:spMkLst>
        </pc:spChg>
        <pc:spChg chg="mod">
          <ac:chgData name="Anna Willis" userId="c8046626-9000-4f23-8bef-52355d44223b" providerId="ADAL" clId="{755B2CB5-834C-43A4-A096-47B8B29961BC}" dt="2024-11-20T15:35:08.605" v="711"/>
          <ac:spMkLst>
            <pc:docMk/>
            <pc:sldMk cId="1981901658" sldId="2123"/>
            <ac:spMk id="5" creationId="{A87DF056-4F28-B9F7-923B-C8546B2888F3}"/>
          </ac:spMkLst>
        </pc:spChg>
      </pc:sldChg>
      <pc:sldChg chg="modSp mod">
        <pc:chgData name="Anna Willis" userId="c8046626-9000-4f23-8bef-52355d44223b" providerId="ADAL" clId="{755B2CB5-834C-43A4-A096-47B8B29961BC}" dt="2024-11-20T15:35:11.749" v="713"/>
        <pc:sldMkLst>
          <pc:docMk/>
          <pc:sldMk cId="3301511526" sldId="2124"/>
        </pc:sldMkLst>
        <pc:spChg chg="mod">
          <ac:chgData name="Anna Willis" userId="c8046626-9000-4f23-8bef-52355d44223b" providerId="ADAL" clId="{755B2CB5-834C-43A4-A096-47B8B29961BC}" dt="2024-11-20T15:35:11.749" v="713"/>
          <ac:spMkLst>
            <pc:docMk/>
            <pc:sldMk cId="3301511526" sldId="2124"/>
            <ac:spMk id="5" creationId="{A87DF056-4F28-B9F7-923B-C8546B2888F3}"/>
          </ac:spMkLst>
        </pc:spChg>
      </pc:sldChg>
      <pc:sldChg chg="modSp mod">
        <pc:chgData name="Anna Willis" userId="c8046626-9000-4f23-8bef-52355d44223b" providerId="ADAL" clId="{755B2CB5-834C-43A4-A096-47B8B29961BC}" dt="2024-11-20T15:35:15.446" v="715"/>
        <pc:sldMkLst>
          <pc:docMk/>
          <pc:sldMk cId="3615516178" sldId="2125"/>
        </pc:sldMkLst>
        <pc:spChg chg="mod">
          <ac:chgData name="Anna Willis" userId="c8046626-9000-4f23-8bef-52355d44223b" providerId="ADAL" clId="{755B2CB5-834C-43A4-A096-47B8B29961BC}" dt="2024-11-20T15:35:15.446" v="715"/>
          <ac:spMkLst>
            <pc:docMk/>
            <pc:sldMk cId="3615516178" sldId="2125"/>
            <ac:spMk id="5" creationId="{A87DF056-4F28-B9F7-923B-C8546B2888F3}"/>
          </ac:spMkLst>
        </pc:spChg>
      </pc:sldChg>
      <pc:sldChg chg="modSp mod">
        <pc:chgData name="Anna Willis" userId="c8046626-9000-4f23-8bef-52355d44223b" providerId="ADAL" clId="{755B2CB5-834C-43A4-A096-47B8B29961BC}" dt="2024-11-20T15:35:18.290" v="717"/>
        <pc:sldMkLst>
          <pc:docMk/>
          <pc:sldMk cId="3003694662" sldId="2126"/>
        </pc:sldMkLst>
      </pc:sldChg>
      <pc:sldChg chg="modSp mod">
        <pc:chgData name="Anna Willis" userId="c8046626-9000-4f23-8bef-52355d44223b" providerId="ADAL" clId="{755B2CB5-834C-43A4-A096-47B8B29961BC}" dt="2024-11-20T15:35:21.603" v="719"/>
        <pc:sldMkLst>
          <pc:docMk/>
          <pc:sldMk cId="806889960" sldId="2127"/>
        </pc:sldMkLst>
        <pc:spChg chg="mod">
          <ac:chgData name="Anna Willis" userId="c8046626-9000-4f23-8bef-52355d44223b" providerId="ADAL" clId="{755B2CB5-834C-43A4-A096-47B8B29961BC}" dt="2024-11-20T15:35:21.603" v="719"/>
          <ac:spMkLst>
            <pc:docMk/>
            <pc:sldMk cId="806889960" sldId="2127"/>
            <ac:spMk id="5" creationId="{A87DF056-4F28-B9F7-923B-C8546B2888F3}"/>
          </ac:spMkLst>
        </pc:spChg>
      </pc:sldChg>
      <pc:sldChg chg="addSp delSp modSp mod">
        <pc:chgData name="Anna Willis" userId="c8046626-9000-4f23-8bef-52355d44223b" providerId="ADAL" clId="{755B2CB5-834C-43A4-A096-47B8B29961BC}" dt="2024-11-20T15:06:36.465" v="414" actId="20577"/>
        <pc:sldMkLst>
          <pc:docMk/>
          <pc:sldMk cId="3557753051" sldId="2131"/>
        </pc:sldMkLst>
        <pc:spChg chg="mod">
          <ac:chgData name="Anna Willis" userId="c8046626-9000-4f23-8bef-52355d44223b" providerId="ADAL" clId="{755B2CB5-834C-43A4-A096-47B8B29961BC}" dt="2024-11-20T14:59:04.493" v="272" actId="20577"/>
          <ac:spMkLst>
            <pc:docMk/>
            <pc:sldMk cId="3557753051" sldId="2131"/>
            <ac:spMk id="2" creationId="{C1B3CCEE-E285-ACE3-F973-EB6789622F88}"/>
          </ac:spMkLst>
        </pc:spChg>
        <pc:graphicFrameChg chg="add mod modGraphic">
          <ac:chgData name="Anna Willis" userId="c8046626-9000-4f23-8bef-52355d44223b" providerId="ADAL" clId="{755B2CB5-834C-43A4-A096-47B8B29961BC}" dt="2024-11-20T15:06:36.465" v="414" actId="20577"/>
          <ac:graphicFrameMkLst>
            <pc:docMk/>
            <pc:sldMk cId="3557753051" sldId="2131"/>
            <ac:graphicFrameMk id="3" creationId="{FCEE47C6-F1A3-1A97-2CF0-A8D87C3D85BB}"/>
          </ac:graphicFrameMkLst>
        </pc:graphicFrameChg>
      </pc:sldChg>
    </pc:docChg>
  </pc:docChgLst>
  <pc:docChgLst>
    <pc:chgData name="Anna Willis" userId="c8046626-9000-4f23-8bef-52355d44223b" providerId="ADAL" clId="{5236D384-DA56-4B6F-824B-FEE05EA79820}"/>
    <pc:docChg chg="modSld">
      <pc:chgData name="Anna Willis" userId="c8046626-9000-4f23-8bef-52355d44223b" providerId="ADAL" clId="{5236D384-DA56-4B6F-824B-FEE05EA79820}" dt="2024-12-04T10:38:40.512" v="0" actId="14734"/>
      <pc:docMkLst>
        <pc:docMk/>
      </pc:docMkLst>
      <pc:sldChg chg="modSp mod">
        <pc:chgData name="Anna Willis" userId="c8046626-9000-4f23-8bef-52355d44223b" providerId="ADAL" clId="{5236D384-DA56-4B6F-824B-FEE05EA79820}" dt="2024-12-04T10:38:40.512" v="0" actId="14734"/>
        <pc:sldMkLst>
          <pc:docMk/>
          <pc:sldMk cId="820907032" sldId="2104"/>
        </pc:sldMkLst>
        <pc:graphicFrameChg chg="modGraphic">
          <ac:chgData name="Anna Willis" userId="c8046626-9000-4f23-8bef-52355d44223b" providerId="ADAL" clId="{5236D384-DA56-4B6F-824B-FEE05EA79820}" dt="2024-12-04T10:38:40.512" v="0" actId="14734"/>
          <ac:graphicFrameMkLst>
            <pc:docMk/>
            <pc:sldMk cId="820907032" sldId="2104"/>
            <ac:graphicFrameMk id="4" creationId="{0C63601D-7E38-2976-3048-91DB1E333CD7}"/>
          </ac:graphicFrameMkLst>
        </pc:graphicFrameChg>
      </pc:sldChg>
    </pc:docChg>
  </pc:docChgLst>
  <pc:docChgLst>
    <pc:chgData name="Janet Robertson" userId="287e606e-0c71-49cd-bb7c-a2b25da02d95" providerId="ADAL" clId="{8FEC6EC8-9931-4866-927E-3B4F376F6B5F}"/>
    <pc:docChg chg="modSld">
      <pc:chgData name="Janet Robertson" userId="287e606e-0c71-49cd-bb7c-a2b25da02d95" providerId="ADAL" clId="{8FEC6EC8-9931-4866-927E-3B4F376F6B5F}" dt="2025-02-05T12:02:28.913" v="0" actId="13926"/>
      <pc:docMkLst>
        <pc:docMk/>
      </pc:docMkLst>
      <pc:sldChg chg="modSp mod">
        <pc:chgData name="Janet Robertson" userId="287e606e-0c71-49cd-bb7c-a2b25da02d95" providerId="ADAL" clId="{8FEC6EC8-9931-4866-927E-3B4F376F6B5F}" dt="2025-02-05T12:02:28.913" v="0" actId="13926"/>
        <pc:sldMkLst>
          <pc:docMk/>
          <pc:sldMk cId="3597590358" sldId="2141"/>
        </pc:sldMkLst>
        <pc:spChg chg="mod">
          <ac:chgData name="Janet Robertson" userId="287e606e-0c71-49cd-bb7c-a2b25da02d95" providerId="ADAL" clId="{8FEC6EC8-9931-4866-927E-3B4F376F6B5F}" dt="2025-02-05T12:02:28.913" v="0" actId="13926"/>
          <ac:spMkLst>
            <pc:docMk/>
            <pc:sldMk cId="3597590358" sldId="2141"/>
            <ac:spMk id="4" creationId="{5B3BFEAF-BC37-3944-8514-40BE23AC171A}"/>
          </ac:spMkLst>
        </pc:spChg>
      </pc:sldChg>
    </pc:docChg>
  </pc:docChgLst>
  <pc:docChgLst>
    <pc:chgData name="Anna Willis" userId="c8046626-9000-4f23-8bef-52355d44223b" providerId="ADAL" clId="{482FC8C6-6253-4EF2-A8CE-C0A99258C8C1}"/>
    <pc:docChg chg="undo custSel addSld delSld modSld sldOrd modSection">
      <pc:chgData name="Anna Willis" userId="c8046626-9000-4f23-8bef-52355d44223b" providerId="ADAL" clId="{482FC8C6-6253-4EF2-A8CE-C0A99258C8C1}" dt="2024-12-05T15:26:53.715" v="7535" actId="1076"/>
      <pc:docMkLst>
        <pc:docMk/>
      </pc:docMkLst>
      <pc:sldChg chg="modSp mod">
        <pc:chgData name="Anna Willis" userId="c8046626-9000-4f23-8bef-52355d44223b" providerId="ADAL" clId="{482FC8C6-6253-4EF2-A8CE-C0A99258C8C1}" dt="2024-12-04T14:34:08.359" v="28" actId="1076"/>
        <pc:sldMkLst>
          <pc:docMk/>
          <pc:sldMk cId="3793402762" sldId="339"/>
        </pc:sldMkLst>
        <pc:spChg chg="mod">
          <ac:chgData name="Anna Willis" userId="c8046626-9000-4f23-8bef-52355d44223b" providerId="ADAL" clId="{482FC8C6-6253-4EF2-A8CE-C0A99258C8C1}" dt="2024-12-04T14:33:32.755" v="27" actId="1076"/>
          <ac:spMkLst>
            <pc:docMk/>
            <pc:sldMk cId="3793402762" sldId="339"/>
            <ac:spMk id="3" creationId="{079A72F6-6F25-4FD7-939A-E0D4CE27677C}"/>
          </ac:spMkLst>
        </pc:spChg>
        <pc:spChg chg="mod">
          <ac:chgData name="Anna Willis" userId="c8046626-9000-4f23-8bef-52355d44223b" providerId="ADAL" clId="{482FC8C6-6253-4EF2-A8CE-C0A99258C8C1}" dt="2024-12-04T14:33:05.369" v="25" actId="20577"/>
          <ac:spMkLst>
            <pc:docMk/>
            <pc:sldMk cId="3793402762" sldId="339"/>
            <ac:spMk id="6" creationId="{98A60C21-0744-4ACA-AB51-4CC911E5D748}"/>
          </ac:spMkLst>
        </pc:spChg>
        <pc:spChg chg="mod">
          <ac:chgData name="Anna Willis" userId="c8046626-9000-4f23-8bef-52355d44223b" providerId="ADAL" clId="{482FC8C6-6253-4EF2-A8CE-C0A99258C8C1}" dt="2024-12-04T14:34:08.359" v="28" actId="1076"/>
          <ac:spMkLst>
            <pc:docMk/>
            <pc:sldMk cId="3793402762" sldId="339"/>
            <ac:spMk id="7" creationId="{2B058ACA-0B66-4077-AB91-60A1F832DEAF}"/>
          </ac:spMkLst>
        </pc:spChg>
      </pc:sldChg>
      <pc:sldChg chg="delSp modSp mod">
        <pc:chgData name="Anna Willis" userId="c8046626-9000-4f23-8bef-52355d44223b" providerId="ADAL" clId="{482FC8C6-6253-4EF2-A8CE-C0A99258C8C1}" dt="2024-12-04T16:52:26.924" v="884" actId="113"/>
        <pc:sldMkLst>
          <pc:docMk/>
          <pc:sldMk cId="1699111370" sldId="345"/>
        </pc:sldMkLst>
        <pc:spChg chg="mod">
          <ac:chgData name="Anna Willis" userId="c8046626-9000-4f23-8bef-52355d44223b" providerId="ADAL" clId="{482FC8C6-6253-4EF2-A8CE-C0A99258C8C1}" dt="2024-12-04T16:52:26.924" v="884" actId="113"/>
          <ac:spMkLst>
            <pc:docMk/>
            <pc:sldMk cId="1699111370" sldId="345"/>
            <ac:spMk id="2" creationId="{08CFAE5D-9CB9-A213-4292-632C3CB4C113}"/>
          </ac:spMkLst>
        </pc:spChg>
        <pc:graphicFrameChg chg="mod modGraphic">
          <ac:chgData name="Anna Willis" userId="c8046626-9000-4f23-8bef-52355d44223b" providerId="ADAL" clId="{482FC8C6-6253-4EF2-A8CE-C0A99258C8C1}" dt="2024-12-04T14:35:10.588" v="36" actId="1076"/>
          <ac:graphicFrameMkLst>
            <pc:docMk/>
            <pc:sldMk cId="1699111370" sldId="345"/>
            <ac:graphicFrameMk id="3" creationId="{5D2D4C97-4C53-47C8-9E4D-69E7EB51A419}"/>
          </ac:graphicFrameMkLst>
        </pc:graphicFrameChg>
      </pc:sldChg>
      <pc:sldChg chg="add del">
        <pc:chgData name="Anna Willis" userId="c8046626-9000-4f23-8bef-52355d44223b" providerId="ADAL" clId="{482FC8C6-6253-4EF2-A8CE-C0A99258C8C1}" dt="2024-12-05T15:12:48.950" v="7481"/>
        <pc:sldMkLst>
          <pc:docMk/>
          <pc:sldMk cId="2337827131" sldId="374"/>
        </pc:sldMkLst>
      </pc:sldChg>
      <pc:sldChg chg="modSp mod">
        <pc:chgData name="Anna Willis" userId="c8046626-9000-4f23-8bef-52355d44223b" providerId="ADAL" clId="{482FC8C6-6253-4EF2-A8CE-C0A99258C8C1}" dt="2024-12-05T14:36:41.125" v="6533" actId="1076"/>
        <pc:sldMkLst>
          <pc:docMk/>
          <pc:sldMk cId="420778163" sldId="375"/>
        </pc:sldMkLst>
      </pc:sldChg>
      <pc:sldChg chg="delSp modSp mod">
        <pc:chgData name="Anna Willis" userId="c8046626-9000-4f23-8bef-52355d44223b" providerId="ADAL" clId="{482FC8C6-6253-4EF2-A8CE-C0A99258C8C1}" dt="2024-12-05T14:36:30.883" v="6531" actId="478"/>
        <pc:sldMkLst>
          <pc:docMk/>
          <pc:sldMk cId="1421855030" sldId="376"/>
        </pc:sldMkLst>
      </pc:sldChg>
      <pc:sldChg chg="modSp add del mod">
        <pc:chgData name="Anna Willis" userId="c8046626-9000-4f23-8bef-52355d44223b" providerId="ADAL" clId="{482FC8C6-6253-4EF2-A8CE-C0A99258C8C1}" dt="2024-12-05T15:26:53.715" v="7535" actId="1076"/>
        <pc:sldMkLst>
          <pc:docMk/>
          <pc:sldMk cId="2875865751" sldId="394"/>
        </pc:sldMkLst>
        <pc:spChg chg="mod">
          <ac:chgData name="Anna Willis" userId="c8046626-9000-4f23-8bef-52355d44223b" providerId="ADAL" clId="{482FC8C6-6253-4EF2-A8CE-C0A99258C8C1}" dt="2024-12-05T15:26:53.715" v="7535" actId="1076"/>
          <ac:spMkLst>
            <pc:docMk/>
            <pc:sldMk cId="2875865751" sldId="394"/>
            <ac:spMk id="3" creationId="{35DA45DF-3E02-9AFB-27E8-78D7B9D0AD82}"/>
          </ac:spMkLst>
        </pc:spChg>
      </pc:sldChg>
      <pc:sldChg chg="modSp mod">
        <pc:chgData name="Anna Willis" userId="c8046626-9000-4f23-8bef-52355d44223b" providerId="ADAL" clId="{482FC8C6-6253-4EF2-A8CE-C0A99258C8C1}" dt="2024-12-04T17:40:25.717" v="1508" actId="20577"/>
        <pc:sldMkLst>
          <pc:docMk/>
          <pc:sldMk cId="188179279" sldId="403"/>
        </pc:sldMkLst>
        <pc:spChg chg="mod">
          <ac:chgData name="Anna Willis" userId="c8046626-9000-4f23-8bef-52355d44223b" providerId="ADAL" clId="{482FC8C6-6253-4EF2-A8CE-C0A99258C8C1}" dt="2024-12-04T17:40:25.717" v="1508" actId="20577"/>
          <ac:spMkLst>
            <pc:docMk/>
            <pc:sldMk cId="188179279" sldId="403"/>
            <ac:spMk id="10" creationId="{57739087-6EF6-7926-DF06-7BBE3712919A}"/>
          </ac:spMkLst>
        </pc:spChg>
        <pc:graphicFrameChg chg="mod modGraphic">
          <ac:chgData name="Anna Willis" userId="c8046626-9000-4f23-8bef-52355d44223b" providerId="ADAL" clId="{482FC8C6-6253-4EF2-A8CE-C0A99258C8C1}" dt="2024-12-04T17:37:54.802" v="1352" actId="1076"/>
          <ac:graphicFrameMkLst>
            <pc:docMk/>
            <pc:sldMk cId="188179279" sldId="403"/>
            <ac:graphicFrameMk id="4" creationId="{58D8044F-CCA3-0A3E-8FBD-61FBA2339775}"/>
          </ac:graphicFrameMkLst>
        </pc:graphicFrameChg>
      </pc:sldChg>
      <pc:sldChg chg="addSp delSp modSp mod">
        <pc:chgData name="Anna Willis" userId="c8046626-9000-4f23-8bef-52355d44223b" providerId="ADAL" clId="{482FC8C6-6253-4EF2-A8CE-C0A99258C8C1}" dt="2024-12-04T17:06:55.713" v="1019" actId="20577"/>
        <pc:sldMkLst>
          <pc:docMk/>
          <pc:sldMk cId="2772773929" sldId="2058"/>
        </pc:sldMkLst>
        <pc:spChg chg="mod">
          <ac:chgData name="Anna Willis" userId="c8046626-9000-4f23-8bef-52355d44223b" providerId="ADAL" clId="{482FC8C6-6253-4EF2-A8CE-C0A99258C8C1}" dt="2024-12-04T17:06:55.713" v="1019" actId="20577"/>
          <ac:spMkLst>
            <pc:docMk/>
            <pc:sldMk cId="2772773929" sldId="2058"/>
            <ac:spMk id="2" creationId="{9E07F84A-ABD8-B253-3A94-738520812294}"/>
          </ac:spMkLst>
        </pc:spChg>
        <pc:spChg chg="add mod">
          <ac:chgData name="Anna Willis" userId="c8046626-9000-4f23-8bef-52355d44223b" providerId="ADAL" clId="{482FC8C6-6253-4EF2-A8CE-C0A99258C8C1}" dt="2024-12-04T17:04:20.026" v="999" actId="1076"/>
          <ac:spMkLst>
            <pc:docMk/>
            <pc:sldMk cId="2772773929" sldId="2058"/>
            <ac:spMk id="3" creationId="{F16FD09F-B6EB-5C70-6376-65F0BD4E2207}"/>
          </ac:spMkLst>
        </pc:spChg>
        <pc:spChg chg="mod">
          <ac:chgData name="Anna Willis" userId="c8046626-9000-4f23-8bef-52355d44223b" providerId="ADAL" clId="{482FC8C6-6253-4EF2-A8CE-C0A99258C8C1}" dt="2024-12-04T17:03:08.011" v="980" actId="1076"/>
          <ac:spMkLst>
            <pc:docMk/>
            <pc:sldMk cId="2772773929" sldId="2058"/>
            <ac:spMk id="20" creationId="{3361BDC4-75F9-6772-E298-2A66079249AA}"/>
          </ac:spMkLst>
        </pc:spChg>
        <pc:graphicFrameChg chg="mod">
          <ac:chgData name="Anna Willis" userId="c8046626-9000-4f23-8bef-52355d44223b" providerId="ADAL" clId="{482FC8C6-6253-4EF2-A8CE-C0A99258C8C1}" dt="2024-12-04T17:04:20.026" v="999" actId="1076"/>
          <ac:graphicFrameMkLst>
            <pc:docMk/>
            <pc:sldMk cId="2772773929" sldId="2058"/>
            <ac:graphicFrameMk id="25" creationId="{3F0B45CF-B10C-D29A-0601-6D9C7B7485CD}"/>
          </ac:graphicFrameMkLst>
        </pc:graphicFrameChg>
      </pc:sldChg>
      <pc:sldChg chg="modNotesTx">
        <pc:chgData name="Anna Willis" userId="c8046626-9000-4f23-8bef-52355d44223b" providerId="ADAL" clId="{482FC8C6-6253-4EF2-A8CE-C0A99258C8C1}" dt="2024-12-05T14:37:22.554" v="6544" actId="20577"/>
        <pc:sldMkLst>
          <pc:docMk/>
          <pc:sldMk cId="2385487979" sldId="2069"/>
        </pc:sldMkLst>
      </pc:sldChg>
      <pc:sldChg chg="modNotesTx">
        <pc:chgData name="Anna Willis" userId="c8046626-9000-4f23-8bef-52355d44223b" providerId="ADAL" clId="{482FC8C6-6253-4EF2-A8CE-C0A99258C8C1}" dt="2024-12-05T14:36:49.690" v="6534" actId="113"/>
        <pc:sldMkLst>
          <pc:docMk/>
          <pc:sldMk cId="826781925" sldId="2082"/>
        </pc:sldMkLst>
      </pc:sldChg>
      <pc:sldChg chg="modNotesTx">
        <pc:chgData name="Anna Willis" userId="c8046626-9000-4f23-8bef-52355d44223b" providerId="ADAL" clId="{482FC8C6-6253-4EF2-A8CE-C0A99258C8C1}" dt="2024-12-05T14:36:57.608" v="6535" actId="113"/>
        <pc:sldMkLst>
          <pc:docMk/>
          <pc:sldMk cId="1529171044" sldId="2083"/>
        </pc:sldMkLst>
      </pc:sldChg>
      <pc:sldChg chg="addSp modSp mod">
        <pc:chgData name="Anna Willis" userId="c8046626-9000-4f23-8bef-52355d44223b" providerId="ADAL" clId="{482FC8C6-6253-4EF2-A8CE-C0A99258C8C1}" dt="2024-12-04T16:57:24.845" v="965" actId="1076"/>
        <pc:sldMkLst>
          <pc:docMk/>
          <pc:sldMk cId="2193778806" sldId="2086"/>
        </pc:sldMkLst>
        <pc:spChg chg="mod">
          <ac:chgData name="Anna Willis" userId="c8046626-9000-4f23-8bef-52355d44223b" providerId="ADAL" clId="{482FC8C6-6253-4EF2-A8CE-C0A99258C8C1}" dt="2024-12-04T16:53:48.192" v="887" actId="1076"/>
          <ac:spMkLst>
            <pc:docMk/>
            <pc:sldMk cId="2193778806" sldId="2086"/>
            <ac:spMk id="5" creationId="{3D0437C3-8663-07BF-24F8-F96F22A480A3}"/>
          </ac:spMkLst>
        </pc:spChg>
        <pc:graphicFrameChg chg="mod">
          <ac:chgData name="Anna Willis" userId="c8046626-9000-4f23-8bef-52355d44223b" providerId="ADAL" clId="{482FC8C6-6253-4EF2-A8CE-C0A99258C8C1}" dt="2024-12-04T16:56:02.886" v="899" actId="1076"/>
          <ac:graphicFrameMkLst>
            <pc:docMk/>
            <pc:sldMk cId="2193778806" sldId="2086"/>
            <ac:graphicFrameMk id="9" creationId="{C5B07BE4-5A25-A2B8-2C02-3E198F62E0ED}"/>
          </ac:graphicFrameMkLst>
        </pc:graphicFrameChg>
      </pc:sldChg>
      <pc:sldChg chg="modSp mod">
        <pc:chgData name="Anna Willis" userId="c8046626-9000-4f23-8bef-52355d44223b" providerId="ADAL" clId="{482FC8C6-6253-4EF2-A8CE-C0A99258C8C1}" dt="2024-12-04T17:15:17.599" v="1067" actId="1076"/>
        <pc:sldMkLst>
          <pc:docMk/>
          <pc:sldMk cId="3514737216" sldId="2087"/>
        </pc:sldMkLst>
        <pc:spChg chg="mod">
          <ac:chgData name="Anna Willis" userId="c8046626-9000-4f23-8bef-52355d44223b" providerId="ADAL" clId="{482FC8C6-6253-4EF2-A8CE-C0A99258C8C1}" dt="2024-12-04T17:15:17.599" v="1067" actId="1076"/>
          <ac:spMkLst>
            <pc:docMk/>
            <pc:sldMk cId="3514737216" sldId="2087"/>
            <ac:spMk id="8" creationId="{F9F9601B-60CB-A71B-AEF9-DC687C362CFA}"/>
          </ac:spMkLst>
        </pc:spChg>
      </pc:sldChg>
      <pc:sldChg chg="addSp delSp modSp mod">
        <pc:chgData name="Anna Willis" userId="c8046626-9000-4f23-8bef-52355d44223b" providerId="ADAL" clId="{482FC8C6-6253-4EF2-A8CE-C0A99258C8C1}" dt="2024-12-04T17:17:10.946" v="1072" actId="21"/>
        <pc:sldMkLst>
          <pc:docMk/>
          <pc:sldMk cId="2783973993" sldId="2088"/>
        </pc:sldMkLst>
        <pc:spChg chg="mod">
          <ac:chgData name="Anna Willis" userId="c8046626-9000-4f23-8bef-52355d44223b" providerId="ADAL" clId="{482FC8C6-6253-4EF2-A8CE-C0A99258C8C1}" dt="2024-12-04T14:52:50.627" v="496" actId="14100"/>
          <ac:spMkLst>
            <pc:docMk/>
            <pc:sldMk cId="2783973993" sldId="2088"/>
            <ac:spMk id="4" creationId="{93193DAB-B252-9EF1-65A9-54EEF4D088BC}"/>
          </ac:spMkLst>
        </pc:spChg>
        <pc:spChg chg="add mod">
          <ac:chgData name="Anna Willis" userId="c8046626-9000-4f23-8bef-52355d44223b" providerId="ADAL" clId="{482FC8C6-6253-4EF2-A8CE-C0A99258C8C1}" dt="2024-12-04T17:17:10.946" v="1072" actId="21"/>
          <ac:spMkLst>
            <pc:docMk/>
            <pc:sldMk cId="2783973993" sldId="2088"/>
            <ac:spMk id="5" creationId="{D5AD320C-FBC2-E3F8-5E54-A7520FEE08F7}"/>
          </ac:spMkLst>
        </pc:spChg>
      </pc:sldChg>
      <pc:sldChg chg="modSp mod">
        <pc:chgData name="Anna Willis" userId="c8046626-9000-4f23-8bef-52355d44223b" providerId="ADAL" clId="{482FC8C6-6253-4EF2-A8CE-C0A99258C8C1}" dt="2024-12-04T17:25:50.019" v="1167" actId="20577"/>
        <pc:sldMkLst>
          <pc:docMk/>
          <pc:sldMk cId="2620255242" sldId="2089"/>
        </pc:sldMkLst>
        <pc:spChg chg="mod">
          <ac:chgData name="Anna Willis" userId="c8046626-9000-4f23-8bef-52355d44223b" providerId="ADAL" clId="{482FC8C6-6253-4EF2-A8CE-C0A99258C8C1}" dt="2024-12-04T17:23:58.877" v="1150" actId="20577"/>
          <ac:spMkLst>
            <pc:docMk/>
            <pc:sldMk cId="2620255242" sldId="2089"/>
            <ac:spMk id="4" creationId="{CF1AE030-DE82-E30B-910E-907157BAEB36}"/>
          </ac:spMkLst>
        </pc:spChg>
        <pc:spChg chg="mod">
          <ac:chgData name="Anna Willis" userId="c8046626-9000-4f23-8bef-52355d44223b" providerId="ADAL" clId="{482FC8C6-6253-4EF2-A8CE-C0A99258C8C1}" dt="2024-12-04T17:25:50.019" v="1167" actId="20577"/>
          <ac:spMkLst>
            <pc:docMk/>
            <pc:sldMk cId="2620255242" sldId="2089"/>
            <ac:spMk id="6" creationId="{28C6721C-00B0-F9FF-38D1-05061AE8E7E7}"/>
          </ac:spMkLst>
        </pc:spChg>
      </pc:sldChg>
      <pc:sldChg chg="delSp modSp del mod">
        <pc:chgData name="Anna Willis" userId="c8046626-9000-4f23-8bef-52355d44223b" providerId="ADAL" clId="{482FC8C6-6253-4EF2-A8CE-C0A99258C8C1}" dt="2024-12-05T15:12:55.884" v="7482" actId="2696"/>
        <pc:sldMkLst>
          <pc:docMk/>
          <pc:sldMk cId="4041926057" sldId="2095"/>
        </pc:sldMkLst>
      </pc:sldChg>
      <pc:sldChg chg="addSp modSp mod">
        <pc:chgData name="Anna Willis" userId="c8046626-9000-4f23-8bef-52355d44223b" providerId="ADAL" clId="{482FC8C6-6253-4EF2-A8CE-C0A99258C8C1}" dt="2024-12-04T16:54:41.472" v="898" actId="113"/>
        <pc:sldMkLst>
          <pc:docMk/>
          <pc:sldMk cId="965638434" sldId="2101"/>
        </pc:sldMkLst>
        <pc:spChg chg="add mod">
          <ac:chgData name="Anna Willis" userId="c8046626-9000-4f23-8bef-52355d44223b" providerId="ADAL" clId="{482FC8C6-6253-4EF2-A8CE-C0A99258C8C1}" dt="2024-12-04T16:53:43.093" v="886" actId="1076"/>
          <ac:spMkLst>
            <pc:docMk/>
            <pc:sldMk cId="965638434" sldId="2101"/>
            <ac:spMk id="6" creationId="{CA75EB9B-E00D-873D-9533-4846BDB370D5}"/>
          </ac:spMkLst>
        </pc:spChg>
        <pc:spChg chg="mod">
          <ac:chgData name="Anna Willis" userId="c8046626-9000-4f23-8bef-52355d44223b" providerId="ADAL" clId="{482FC8C6-6253-4EF2-A8CE-C0A99258C8C1}" dt="2024-12-04T16:54:41.472" v="898" actId="113"/>
          <ac:spMkLst>
            <pc:docMk/>
            <pc:sldMk cId="965638434" sldId="2101"/>
            <ac:spMk id="8" creationId="{110B7459-1BB0-EB43-2634-32DBA48BD0E3}"/>
          </ac:spMkLst>
        </pc:spChg>
      </pc:sldChg>
      <pc:sldChg chg="modSp mod">
        <pc:chgData name="Anna Willis" userId="c8046626-9000-4f23-8bef-52355d44223b" providerId="ADAL" clId="{482FC8C6-6253-4EF2-A8CE-C0A99258C8C1}" dt="2024-12-04T17:27:20.320" v="1203" actId="14100"/>
        <pc:sldMkLst>
          <pc:docMk/>
          <pc:sldMk cId="2650208177" sldId="2103"/>
        </pc:sldMkLst>
        <pc:spChg chg="mod">
          <ac:chgData name="Anna Willis" userId="c8046626-9000-4f23-8bef-52355d44223b" providerId="ADAL" clId="{482FC8C6-6253-4EF2-A8CE-C0A99258C8C1}" dt="2024-12-04T17:27:20.320" v="1203" actId="14100"/>
          <ac:spMkLst>
            <pc:docMk/>
            <pc:sldMk cId="2650208177" sldId="2103"/>
            <ac:spMk id="5" creationId="{67EE7D70-23D2-28BE-A97A-DCFC5A629F74}"/>
          </ac:spMkLst>
        </pc:spChg>
        <pc:spChg chg="mod">
          <ac:chgData name="Anna Willis" userId="c8046626-9000-4f23-8bef-52355d44223b" providerId="ADAL" clId="{482FC8C6-6253-4EF2-A8CE-C0A99258C8C1}" dt="2024-12-04T17:26:51.567" v="1198" actId="1076"/>
          <ac:spMkLst>
            <pc:docMk/>
            <pc:sldMk cId="2650208177" sldId="2103"/>
            <ac:spMk id="6" creationId="{28C6721C-00B0-F9FF-38D1-05061AE8E7E7}"/>
          </ac:spMkLst>
        </pc:spChg>
      </pc:sldChg>
      <pc:sldChg chg="addSp modSp mod modNotesTx">
        <pc:chgData name="Anna Willis" userId="c8046626-9000-4f23-8bef-52355d44223b" providerId="ADAL" clId="{482FC8C6-6253-4EF2-A8CE-C0A99258C8C1}" dt="2024-12-04T17:36:02.339" v="1339" actId="20577"/>
        <pc:sldMkLst>
          <pc:docMk/>
          <pc:sldMk cId="820907032" sldId="2104"/>
        </pc:sldMkLst>
        <pc:spChg chg="add mod">
          <ac:chgData name="Anna Willis" userId="c8046626-9000-4f23-8bef-52355d44223b" providerId="ADAL" clId="{482FC8C6-6253-4EF2-A8CE-C0A99258C8C1}" dt="2024-12-04T17:29:28.034" v="1278" actId="1076"/>
          <ac:spMkLst>
            <pc:docMk/>
            <pc:sldMk cId="820907032" sldId="2104"/>
            <ac:spMk id="2" creationId="{FD0971E7-BD59-BE0A-9291-EB80E397DC32}"/>
          </ac:spMkLst>
        </pc:spChg>
        <pc:spChg chg="mod">
          <ac:chgData name="Anna Willis" userId="c8046626-9000-4f23-8bef-52355d44223b" providerId="ADAL" clId="{482FC8C6-6253-4EF2-A8CE-C0A99258C8C1}" dt="2024-12-04T17:30:22.903" v="1279" actId="1076"/>
          <ac:spMkLst>
            <pc:docMk/>
            <pc:sldMk cId="820907032" sldId="2104"/>
            <ac:spMk id="3" creationId="{A265118A-8750-8367-22E7-6CB168B65082}"/>
          </ac:spMkLst>
        </pc:spChg>
        <pc:spChg chg="mod">
          <ac:chgData name="Anna Willis" userId="c8046626-9000-4f23-8bef-52355d44223b" providerId="ADAL" clId="{482FC8C6-6253-4EF2-A8CE-C0A99258C8C1}" dt="2024-12-04T17:28:55.680" v="1276" actId="113"/>
          <ac:spMkLst>
            <pc:docMk/>
            <pc:sldMk cId="820907032" sldId="2104"/>
            <ac:spMk id="6" creationId="{28C6721C-00B0-F9FF-38D1-05061AE8E7E7}"/>
          </ac:spMkLst>
        </pc:spChg>
        <pc:graphicFrameChg chg="mod modGraphic">
          <ac:chgData name="Anna Willis" userId="c8046626-9000-4f23-8bef-52355d44223b" providerId="ADAL" clId="{482FC8C6-6253-4EF2-A8CE-C0A99258C8C1}" dt="2024-12-04T17:31:48.194" v="1281" actId="20577"/>
          <ac:graphicFrameMkLst>
            <pc:docMk/>
            <pc:sldMk cId="820907032" sldId="2104"/>
            <ac:graphicFrameMk id="4" creationId="{0C63601D-7E38-2976-3048-91DB1E333CD7}"/>
          </ac:graphicFrameMkLst>
        </pc:graphicFrameChg>
      </pc:sldChg>
      <pc:sldChg chg="addSp delSp modSp mod">
        <pc:chgData name="Anna Willis" userId="c8046626-9000-4f23-8bef-52355d44223b" providerId="ADAL" clId="{482FC8C6-6253-4EF2-A8CE-C0A99258C8C1}" dt="2024-12-04T17:53:36.449" v="1687" actId="1076"/>
        <pc:sldMkLst>
          <pc:docMk/>
          <pc:sldMk cId="2983412704" sldId="2105"/>
        </pc:sldMkLst>
        <pc:spChg chg="add mod">
          <ac:chgData name="Anna Willis" userId="c8046626-9000-4f23-8bef-52355d44223b" providerId="ADAL" clId="{482FC8C6-6253-4EF2-A8CE-C0A99258C8C1}" dt="2024-12-04T17:53:36.449" v="1687" actId="1076"/>
          <ac:spMkLst>
            <pc:docMk/>
            <pc:sldMk cId="2983412704" sldId="2105"/>
            <ac:spMk id="3" creationId="{5A935A12-B82A-C7AE-2BA4-94446C71EBF1}"/>
          </ac:spMkLst>
        </pc:spChg>
        <pc:spChg chg="mod">
          <ac:chgData name="Anna Willis" userId="c8046626-9000-4f23-8bef-52355d44223b" providerId="ADAL" clId="{482FC8C6-6253-4EF2-A8CE-C0A99258C8C1}" dt="2024-12-04T17:48:50.174" v="1627" actId="20577"/>
          <ac:spMkLst>
            <pc:docMk/>
            <pc:sldMk cId="2983412704" sldId="2105"/>
            <ac:spMk id="4" creationId="{4122FAAE-85D9-94F6-7D9E-35A5DF8F71B7}"/>
          </ac:spMkLst>
        </pc:spChg>
        <pc:spChg chg="mod">
          <ac:chgData name="Anna Willis" userId="c8046626-9000-4f23-8bef-52355d44223b" providerId="ADAL" clId="{482FC8C6-6253-4EF2-A8CE-C0A99258C8C1}" dt="2024-12-04T17:52:53.161" v="1681" actId="20577"/>
          <ac:spMkLst>
            <pc:docMk/>
            <pc:sldMk cId="2983412704" sldId="2105"/>
            <ac:spMk id="6" creationId="{444444CD-7377-0DA3-FD4B-5F9C34EF8471}"/>
          </ac:spMkLst>
        </pc:spChg>
      </pc:sldChg>
      <pc:sldChg chg="addSp modSp mod">
        <pc:chgData name="Anna Willis" userId="c8046626-9000-4f23-8bef-52355d44223b" providerId="ADAL" clId="{482FC8C6-6253-4EF2-A8CE-C0A99258C8C1}" dt="2024-12-05T11:26:44.142" v="3049" actId="33524"/>
        <pc:sldMkLst>
          <pc:docMk/>
          <pc:sldMk cId="1661326379" sldId="2107"/>
        </pc:sldMkLst>
        <pc:spChg chg="add mod">
          <ac:chgData name="Anna Willis" userId="c8046626-9000-4f23-8bef-52355d44223b" providerId="ADAL" clId="{482FC8C6-6253-4EF2-A8CE-C0A99258C8C1}" dt="2024-12-05T11:26:44.142" v="3049" actId="33524"/>
          <ac:spMkLst>
            <pc:docMk/>
            <pc:sldMk cId="1661326379" sldId="2107"/>
            <ac:spMk id="2" creationId="{058B2A03-9D6D-B4FD-7A9D-9BEEDC3B5AD7}"/>
          </ac:spMkLst>
        </pc:spChg>
        <pc:spChg chg="mod">
          <ac:chgData name="Anna Willis" userId="c8046626-9000-4f23-8bef-52355d44223b" providerId="ADAL" clId="{482FC8C6-6253-4EF2-A8CE-C0A99258C8C1}" dt="2024-12-05T11:25:41.417" v="2965" actId="20577"/>
          <ac:spMkLst>
            <pc:docMk/>
            <pc:sldMk cId="1661326379" sldId="2107"/>
            <ac:spMk id="7" creationId="{7BC8F953-6DDE-7A13-21B1-4564471B3982}"/>
          </ac:spMkLst>
        </pc:spChg>
      </pc:sldChg>
      <pc:sldChg chg="addSp delSp modSp mod">
        <pc:chgData name="Anna Willis" userId="c8046626-9000-4f23-8bef-52355d44223b" providerId="ADAL" clId="{482FC8C6-6253-4EF2-A8CE-C0A99258C8C1}" dt="2024-12-05T12:33:55.469" v="4311" actId="1076"/>
        <pc:sldMkLst>
          <pc:docMk/>
          <pc:sldMk cId="3296449570" sldId="2108"/>
        </pc:sldMkLst>
        <pc:spChg chg="mod">
          <ac:chgData name="Anna Willis" userId="c8046626-9000-4f23-8bef-52355d44223b" providerId="ADAL" clId="{482FC8C6-6253-4EF2-A8CE-C0A99258C8C1}" dt="2024-12-05T12:33:55.469" v="4311" actId="1076"/>
          <ac:spMkLst>
            <pc:docMk/>
            <pc:sldMk cId="3296449570" sldId="2108"/>
            <ac:spMk id="2" creationId="{EF295355-0B20-4A94-B1E4-FAD46FDCF174}"/>
          </ac:spMkLst>
        </pc:spChg>
        <pc:spChg chg="add mod">
          <ac:chgData name="Anna Willis" userId="c8046626-9000-4f23-8bef-52355d44223b" providerId="ADAL" clId="{482FC8C6-6253-4EF2-A8CE-C0A99258C8C1}" dt="2024-12-05T12:33:04.926" v="4307" actId="1076"/>
          <ac:spMkLst>
            <pc:docMk/>
            <pc:sldMk cId="3296449570" sldId="2108"/>
            <ac:spMk id="4" creationId="{858B1112-2F43-6E82-1A18-AD1DC29B4CC2}"/>
          </ac:spMkLst>
        </pc:spChg>
        <pc:spChg chg="mod">
          <ac:chgData name="Anna Willis" userId="c8046626-9000-4f23-8bef-52355d44223b" providerId="ADAL" clId="{482FC8C6-6253-4EF2-A8CE-C0A99258C8C1}" dt="2024-12-05T12:31:15.255" v="4288" actId="1076"/>
          <ac:spMkLst>
            <pc:docMk/>
            <pc:sldMk cId="3296449570" sldId="2108"/>
            <ac:spMk id="5" creationId="{A87DF056-4F28-B9F7-923B-C8546B2888F3}"/>
          </ac:spMkLst>
        </pc:spChg>
        <pc:spChg chg="mod">
          <ac:chgData name="Anna Willis" userId="c8046626-9000-4f23-8bef-52355d44223b" providerId="ADAL" clId="{482FC8C6-6253-4EF2-A8CE-C0A99258C8C1}" dt="2024-12-05T12:33:50.815" v="4310" actId="1076"/>
          <ac:spMkLst>
            <pc:docMk/>
            <pc:sldMk cId="3296449570" sldId="2108"/>
            <ac:spMk id="6" creationId="{40356401-5829-1D88-6FBC-931FEF8CB6FE}"/>
          </ac:spMkLst>
        </pc:spChg>
        <pc:spChg chg="add mod ord">
          <ac:chgData name="Anna Willis" userId="c8046626-9000-4f23-8bef-52355d44223b" providerId="ADAL" clId="{482FC8C6-6253-4EF2-A8CE-C0A99258C8C1}" dt="2024-12-05T12:23:11.860" v="4016" actId="167"/>
          <ac:spMkLst>
            <pc:docMk/>
            <pc:sldMk cId="3296449570" sldId="2108"/>
            <ac:spMk id="8" creationId="{73739C1A-C0F0-7C18-A927-1A9282FB5E11}"/>
          </ac:spMkLst>
        </pc:spChg>
        <pc:spChg chg="add mod">
          <ac:chgData name="Anna Willis" userId="c8046626-9000-4f23-8bef-52355d44223b" providerId="ADAL" clId="{482FC8C6-6253-4EF2-A8CE-C0A99258C8C1}" dt="2024-12-05T12:31:44.174" v="4296" actId="113"/>
          <ac:spMkLst>
            <pc:docMk/>
            <pc:sldMk cId="3296449570" sldId="2108"/>
            <ac:spMk id="10" creationId="{E688F006-3095-5701-A187-98850F9B6A7E}"/>
          </ac:spMkLst>
        </pc:spChg>
        <pc:spChg chg="add mod">
          <ac:chgData name="Anna Willis" userId="c8046626-9000-4f23-8bef-52355d44223b" providerId="ADAL" clId="{482FC8C6-6253-4EF2-A8CE-C0A99258C8C1}" dt="2024-12-05T12:31:11.888" v="4287"/>
          <ac:spMkLst>
            <pc:docMk/>
            <pc:sldMk cId="3296449570" sldId="2108"/>
            <ac:spMk id="16" creationId="{F5AC0601-39A3-FE1D-2CE0-22C64B0A56C3}"/>
          </ac:spMkLst>
        </pc:spChg>
        <pc:graphicFrameChg chg="add mod modGraphic">
          <ac:chgData name="Anna Willis" userId="c8046626-9000-4f23-8bef-52355d44223b" providerId="ADAL" clId="{482FC8C6-6253-4EF2-A8CE-C0A99258C8C1}" dt="2024-12-05T12:33:43.217" v="4309" actId="255"/>
          <ac:graphicFrameMkLst>
            <pc:docMk/>
            <pc:sldMk cId="3296449570" sldId="2108"/>
            <ac:graphicFrameMk id="3" creationId="{586189C0-E2AC-CF5F-DF59-F28107A62A8E}"/>
          </ac:graphicFrameMkLst>
        </pc:graphicFrameChg>
      </pc:sldChg>
      <pc:sldChg chg="addSp modSp mod">
        <pc:chgData name="Anna Willis" userId="c8046626-9000-4f23-8bef-52355d44223b" providerId="ADAL" clId="{482FC8C6-6253-4EF2-A8CE-C0A99258C8C1}" dt="2024-12-05T14:29:15.340" v="6358" actId="1076"/>
        <pc:sldMkLst>
          <pc:docMk/>
          <pc:sldMk cId="2164478958" sldId="2109"/>
        </pc:sldMkLst>
        <pc:spChg chg="mod">
          <ac:chgData name="Anna Willis" userId="c8046626-9000-4f23-8bef-52355d44223b" providerId="ADAL" clId="{482FC8C6-6253-4EF2-A8CE-C0A99258C8C1}" dt="2024-12-05T14:25:53.534" v="6287" actId="20577"/>
          <ac:spMkLst>
            <pc:docMk/>
            <pc:sldMk cId="2164478958" sldId="2109"/>
            <ac:spMk id="2" creationId="{F258050A-7BA5-8528-E659-4582FB6D69A7}"/>
          </ac:spMkLst>
        </pc:spChg>
        <pc:spChg chg="add mod ord">
          <ac:chgData name="Anna Willis" userId="c8046626-9000-4f23-8bef-52355d44223b" providerId="ADAL" clId="{482FC8C6-6253-4EF2-A8CE-C0A99258C8C1}" dt="2024-12-05T14:26:12.887" v="6291" actId="167"/>
          <ac:spMkLst>
            <pc:docMk/>
            <pc:sldMk cId="2164478958" sldId="2109"/>
            <ac:spMk id="3" creationId="{BE117795-7DBF-3F79-378F-041CE200C7E1}"/>
          </ac:spMkLst>
        </pc:spChg>
        <pc:spChg chg="mod">
          <ac:chgData name="Anna Willis" userId="c8046626-9000-4f23-8bef-52355d44223b" providerId="ADAL" clId="{482FC8C6-6253-4EF2-A8CE-C0A99258C8C1}" dt="2024-12-05T14:28:06.156" v="6310" actId="20577"/>
          <ac:spMkLst>
            <pc:docMk/>
            <pc:sldMk cId="2164478958" sldId="2109"/>
            <ac:spMk id="4" creationId="{27E5EFE8-DD2E-61CE-8F57-684D3486D9DD}"/>
          </ac:spMkLst>
        </pc:spChg>
        <pc:spChg chg="mod">
          <ac:chgData name="Anna Willis" userId="c8046626-9000-4f23-8bef-52355d44223b" providerId="ADAL" clId="{482FC8C6-6253-4EF2-A8CE-C0A99258C8C1}" dt="2024-12-04T17:31:55.152" v="1283" actId="20577"/>
          <ac:spMkLst>
            <pc:docMk/>
            <pc:sldMk cId="2164478958" sldId="2109"/>
            <ac:spMk id="5" creationId="{A87DF056-4F28-B9F7-923B-C8546B2888F3}"/>
          </ac:spMkLst>
        </pc:spChg>
      </pc:sldChg>
      <pc:sldChg chg="addSp delSp modSp mod">
        <pc:chgData name="Anna Willis" userId="c8046626-9000-4f23-8bef-52355d44223b" providerId="ADAL" clId="{482FC8C6-6253-4EF2-A8CE-C0A99258C8C1}" dt="2024-12-05T14:50:16.051" v="7040" actId="20577"/>
        <pc:sldMkLst>
          <pc:docMk/>
          <pc:sldMk cId="656387997" sldId="2110"/>
        </pc:sldMkLst>
      </pc:sldChg>
      <pc:sldChg chg="addSp modSp mod">
        <pc:chgData name="Anna Willis" userId="c8046626-9000-4f23-8bef-52355d44223b" providerId="ADAL" clId="{482FC8C6-6253-4EF2-A8CE-C0A99258C8C1}" dt="2024-12-05T15:03:16.616" v="7477" actId="20577"/>
        <pc:sldMkLst>
          <pc:docMk/>
          <pc:sldMk cId="2917052064" sldId="2112"/>
        </pc:sldMkLst>
        <pc:spChg chg="add mod">
          <ac:chgData name="Anna Willis" userId="c8046626-9000-4f23-8bef-52355d44223b" providerId="ADAL" clId="{482FC8C6-6253-4EF2-A8CE-C0A99258C8C1}" dt="2024-12-05T15:03:16.616" v="7477" actId="20577"/>
          <ac:spMkLst>
            <pc:docMk/>
            <pc:sldMk cId="2917052064" sldId="2112"/>
            <ac:spMk id="2" creationId="{657A575E-F75B-EA5F-263B-99376D2C2212}"/>
          </ac:spMkLst>
        </pc:spChg>
        <pc:spChg chg="mod">
          <ac:chgData name="Anna Willis" userId="c8046626-9000-4f23-8bef-52355d44223b" providerId="ADAL" clId="{482FC8C6-6253-4EF2-A8CE-C0A99258C8C1}" dt="2024-12-05T15:02:45.968" v="7461" actId="1076"/>
          <ac:spMkLst>
            <pc:docMk/>
            <pc:sldMk cId="2917052064" sldId="2112"/>
            <ac:spMk id="7" creationId="{EFF9401D-C3E6-8E50-6EE2-04A9BD0B528E}"/>
          </ac:spMkLst>
        </pc:spChg>
      </pc:sldChg>
      <pc:sldChg chg="modSp mod modNotesTx">
        <pc:chgData name="Anna Willis" userId="c8046626-9000-4f23-8bef-52355d44223b" providerId="ADAL" clId="{482FC8C6-6253-4EF2-A8CE-C0A99258C8C1}" dt="2024-12-04T18:01:09.840" v="2150" actId="962"/>
        <pc:sldMkLst>
          <pc:docMk/>
          <pc:sldMk cId="2002828644" sldId="2114"/>
        </pc:sldMkLst>
        <pc:spChg chg="mod">
          <ac:chgData name="Anna Willis" userId="c8046626-9000-4f23-8bef-52355d44223b" providerId="ADAL" clId="{482FC8C6-6253-4EF2-A8CE-C0A99258C8C1}" dt="2024-12-04T17:55:20.439" v="1692" actId="12"/>
          <ac:spMkLst>
            <pc:docMk/>
            <pc:sldMk cId="2002828644" sldId="2114"/>
            <ac:spMk id="6" creationId="{2263D305-AAD1-45F6-B980-945C2FACB751}"/>
          </ac:spMkLst>
        </pc:spChg>
        <pc:spChg chg="mod">
          <ac:chgData name="Anna Willis" userId="c8046626-9000-4f23-8bef-52355d44223b" providerId="ADAL" clId="{482FC8C6-6253-4EF2-A8CE-C0A99258C8C1}" dt="2024-12-04T17:56:05.828" v="1697" actId="20577"/>
          <ac:spMkLst>
            <pc:docMk/>
            <pc:sldMk cId="2002828644" sldId="2114"/>
            <ac:spMk id="9" creationId="{EEBA5E1F-CE68-49B8-7DAD-2E4B0F913457}"/>
          </ac:spMkLst>
        </pc:spChg>
        <pc:picChg chg="mod">
          <ac:chgData name="Anna Willis" userId="c8046626-9000-4f23-8bef-52355d44223b" providerId="ADAL" clId="{482FC8C6-6253-4EF2-A8CE-C0A99258C8C1}" dt="2024-12-04T18:01:09.840" v="2150" actId="962"/>
          <ac:picMkLst>
            <pc:docMk/>
            <pc:sldMk cId="2002828644" sldId="2114"/>
            <ac:picMk id="7" creationId="{EF5E6CB3-7D7C-32DF-0D38-BDC1291CB911}"/>
          </ac:picMkLst>
        </pc:picChg>
      </pc:sldChg>
      <pc:sldChg chg="addSp modSp mod modNotesTx">
        <pc:chgData name="Anna Willis" userId="c8046626-9000-4f23-8bef-52355d44223b" providerId="ADAL" clId="{482FC8C6-6253-4EF2-A8CE-C0A99258C8C1}" dt="2024-12-05T11:16:20.443" v="2882" actId="20577"/>
        <pc:sldMkLst>
          <pc:docMk/>
          <pc:sldMk cId="2432034069" sldId="2115"/>
        </pc:sldMkLst>
        <pc:spChg chg="mod">
          <ac:chgData name="Anna Willis" userId="c8046626-9000-4f23-8bef-52355d44223b" providerId="ADAL" clId="{482FC8C6-6253-4EF2-A8CE-C0A99258C8C1}" dt="2024-12-05T09:58:52.097" v="2271" actId="1076"/>
          <ac:spMkLst>
            <pc:docMk/>
            <pc:sldMk cId="2432034069" sldId="2115"/>
            <ac:spMk id="3" creationId="{2C3DDDC7-E539-0EC4-8BFA-EA9645269A7B}"/>
          </ac:spMkLst>
        </pc:spChg>
        <pc:spChg chg="add mod">
          <ac:chgData name="Anna Willis" userId="c8046626-9000-4f23-8bef-52355d44223b" providerId="ADAL" clId="{482FC8C6-6253-4EF2-A8CE-C0A99258C8C1}" dt="2024-12-05T10:02:01.183" v="2314" actId="14100"/>
          <ac:spMkLst>
            <pc:docMk/>
            <pc:sldMk cId="2432034069" sldId="2115"/>
            <ac:spMk id="4" creationId="{CE7BC224-8979-6182-779B-04F1ECFFE55C}"/>
          </ac:spMkLst>
        </pc:spChg>
        <pc:spChg chg="mod">
          <ac:chgData name="Anna Willis" userId="c8046626-9000-4f23-8bef-52355d44223b" providerId="ADAL" clId="{482FC8C6-6253-4EF2-A8CE-C0A99258C8C1}" dt="2024-12-05T10:04:52.988" v="2335" actId="1076"/>
          <ac:spMkLst>
            <pc:docMk/>
            <pc:sldMk cId="2432034069" sldId="2115"/>
            <ac:spMk id="5" creationId="{A87DF056-4F28-B9F7-923B-C8546B2888F3}"/>
          </ac:spMkLst>
        </pc:spChg>
        <pc:spChg chg="add mod">
          <ac:chgData name="Anna Willis" userId="c8046626-9000-4f23-8bef-52355d44223b" providerId="ADAL" clId="{482FC8C6-6253-4EF2-A8CE-C0A99258C8C1}" dt="2024-12-05T10:04:24.307" v="2330"/>
          <ac:spMkLst>
            <pc:docMk/>
            <pc:sldMk cId="2432034069" sldId="2115"/>
            <ac:spMk id="6" creationId="{68D52BF3-1490-917A-8617-DE29207EDD82}"/>
          </ac:spMkLst>
        </pc:spChg>
        <pc:graphicFrameChg chg="mod modGraphic">
          <ac:chgData name="Anna Willis" userId="c8046626-9000-4f23-8bef-52355d44223b" providerId="ADAL" clId="{482FC8C6-6253-4EF2-A8CE-C0A99258C8C1}" dt="2024-12-05T10:01:48.543" v="2283" actId="108"/>
          <ac:graphicFrameMkLst>
            <pc:docMk/>
            <pc:sldMk cId="2432034069" sldId="2115"/>
            <ac:graphicFrameMk id="16" creationId="{76813C00-104C-9F9F-9605-E0AF73F78FA9}"/>
          </ac:graphicFrameMkLst>
        </pc:graphicFrameChg>
      </pc:sldChg>
      <pc:sldChg chg="addSp modSp mod">
        <pc:chgData name="Anna Willis" userId="c8046626-9000-4f23-8bef-52355d44223b" providerId="ADAL" clId="{482FC8C6-6253-4EF2-A8CE-C0A99258C8C1}" dt="2024-12-05T10:32:26.937" v="2411" actId="1076"/>
        <pc:sldMkLst>
          <pc:docMk/>
          <pc:sldMk cId="3814187386" sldId="2117"/>
        </pc:sldMkLst>
        <pc:spChg chg="mod">
          <ac:chgData name="Anna Willis" userId="c8046626-9000-4f23-8bef-52355d44223b" providerId="ADAL" clId="{482FC8C6-6253-4EF2-A8CE-C0A99258C8C1}" dt="2024-12-05T10:29:40.313" v="2408" actId="1076"/>
          <ac:spMkLst>
            <pc:docMk/>
            <pc:sldMk cId="3814187386" sldId="2117"/>
            <ac:spMk id="2" creationId="{805F273C-47A0-8D01-5BA4-0ED66A2CA021}"/>
          </ac:spMkLst>
        </pc:spChg>
        <pc:spChg chg="add mod">
          <ac:chgData name="Anna Willis" userId="c8046626-9000-4f23-8bef-52355d44223b" providerId="ADAL" clId="{482FC8C6-6253-4EF2-A8CE-C0A99258C8C1}" dt="2024-12-05T10:32:26.937" v="2411" actId="1076"/>
          <ac:spMkLst>
            <pc:docMk/>
            <pc:sldMk cId="3814187386" sldId="2117"/>
            <ac:spMk id="3" creationId="{B41F54CF-3624-FA68-B9D5-F88F5F32FFAD}"/>
          </ac:spMkLst>
        </pc:spChg>
      </pc:sldChg>
      <pc:sldChg chg="addSp delSp modSp mod modNotesTx">
        <pc:chgData name="Anna Willis" userId="c8046626-9000-4f23-8bef-52355d44223b" providerId="ADAL" clId="{482FC8C6-6253-4EF2-A8CE-C0A99258C8C1}" dt="2024-12-05T10:38:58.830" v="2422"/>
        <pc:sldMkLst>
          <pc:docMk/>
          <pc:sldMk cId="3332330890" sldId="2118"/>
        </pc:sldMkLst>
        <pc:spChg chg="mod">
          <ac:chgData name="Anna Willis" userId="c8046626-9000-4f23-8bef-52355d44223b" providerId="ADAL" clId="{482FC8C6-6253-4EF2-A8CE-C0A99258C8C1}" dt="2024-12-05T10:38:23.728" v="2421" actId="20577"/>
          <ac:spMkLst>
            <pc:docMk/>
            <pc:sldMk cId="3332330890" sldId="2118"/>
            <ac:spMk id="6" creationId="{55355FC8-4605-4F08-CAF4-B9A4BF293B4A}"/>
          </ac:spMkLst>
        </pc:spChg>
        <pc:spChg chg="add mod">
          <ac:chgData name="Anna Willis" userId="c8046626-9000-4f23-8bef-52355d44223b" providerId="ADAL" clId="{482FC8C6-6253-4EF2-A8CE-C0A99258C8C1}" dt="2024-12-05T10:38:58.830" v="2422"/>
          <ac:spMkLst>
            <pc:docMk/>
            <pc:sldMk cId="3332330890" sldId="2118"/>
            <ac:spMk id="12" creationId="{55F9BEB4-FB82-0B2A-C2A9-9A389748689D}"/>
          </ac:spMkLst>
        </pc:spChg>
      </pc:sldChg>
      <pc:sldChg chg="addSp delSp modSp mod">
        <pc:chgData name="Anna Willis" userId="c8046626-9000-4f23-8bef-52355d44223b" providerId="ADAL" clId="{482FC8C6-6253-4EF2-A8CE-C0A99258C8C1}" dt="2024-12-05T13:49:07.820" v="5376" actId="20577"/>
        <pc:sldMkLst>
          <pc:docMk/>
          <pc:sldMk cId="2031526851" sldId="2119"/>
        </pc:sldMkLst>
        <pc:spChg chg="mod">
          <ac:chgData name="Anna Willis" userId="c8046626-9000-4f23-8bef-52355d44223b" providerId="ADAL" clId="{482FC8C6-6253-4EF2-A8CE-C0A99258C8C1}" dt="2024-12-05T13:49:07.820" v="5376" actId="20577"/>
          <ac:spMkLst>
            <pc:docMk/>
            <pc:sldMk cId="2031526851" sldId="2119"/>
            <ac:spMk id="2" creationId="{7942DB8C-C3BF-D737-6687-FB952C922FDB}"/>
          </ac:spMkLst>
        </pc:spChg>
        <pc:spChg chg="mod">
          <ac:chgData name="Anna Willis" userId="c8046626-9000-4f23-8bef-52355d44223b" providerId="ADAL" clId="{482FC8C6-6253-4EF2-A8CE-C0A99258C8C1}" dt="2024-12-05T10:48:53.471" v="2582" actId="1076"/>
          <ac:spMkLst>
            <pc:docMk/>
            <pc:sldMk cId="2031526851" sldId="2119"/>
            <ac:spMk id="3" creationId="{EC305DA6-98B8-D765-5829-E7DF9215487B}"/>
          </ac:spMkLst>
        </pc:spChg>
        <pc:spChg chg="mod">
          <ac:chgData name="Anna Willis" userId="c8046626-9000-4f23-8bef-52355d44223b" providerId="ADAL" clId="{482FC8C6-6253-4EF2-A8CE-C0A99258C8C1}" dt="2024-12-05T10:49:47.482" v="2619" actId="1076"/>
          <ac:spMkLst>
            <pc:docMk/>
            <pc:sldMk cId="2031526851" sldId="2119"/>
            <ac:spMk id="5" creationId="{A87DF056-4F28-B9F7-923B-C8546B2888F3}"/>
          </ac:spMkLst>
        </pc:spChg>
        <pc:spChg chg="add mod ord">
          <ac:chgData name="Anna Willis" userId="c8046626-9000-4f23-8bef-52355d44223b" providerId="ADAL" clId="{482FC8C6-6253-4EF2-A8CE-C0A99258C8C1}" dt="2024-12-05T10:48:51.054" v="2581" actId="1076"/>
          <ac:spMkLst>
            <pc:docMk/>
            <pc:sldMk cId="2031526851" sldId="2119"/>
            <ac:spMk id="7" creationId="{611E447B-D532-EC20-F7CB-A843C63E1403}"/>
          </ac:spMkLst>
        </pc:spChg>
        <pc:spChg chg="add mod">
          <ac:chgData name="Anna Willis" userId="c8046626-9000-4f23-8bef-52355d44223b" providerId="ADAL" clId="{482FC8C6-6253-4EF2-A8CE-C0A99258C8C1}" dt="2024-12-05T13:48:58.646" v="5374" actId="1076"/>
          <ac:spMkLst>
            <pc:docMk/>
            <pc:sldMk cId="2031526851" sldId="2119"/>
            <ac:spMk id="9" creationId="{BEED2F97-3639-3AC2-2CE2-D0279AA541C1}"/>
          </ac:spMkLst>
        </pc:spChg>
        <pc:spChg chg="add mod">
          <ac:chgData name="Anna Willis" userId="c8046626-9000-4f23-8bef-52355d44223b" providerId="ADAL" clId="{482FC8C6-6253-4EF2-A8CE-C0A99258C8C1}" dt="2024-12-05T10:49:54.643" v="2620"/>
          <ac:spMkLst>
            <pc:docMk/>
            <pc:sldMk cId="2031526851" sldId="2119"/>
            <ac:spMk id="10" creationId="{DB8DB4A0-D336-9BE6-A4BA-E75CBD74E974}"/>
          </ac:spMkLst>
        </pc:spChg>
        <pc:spChg chg="add mod ord">
          <ac:chgData name="Anna Willis" userId="c8046626-9000-4f23-8bef-52355d44223b" providerId="ADAL" clId="{482FC8C6-6253-4EF2-A8CE-C0A99258C8C1}" dt="2024-12-05T13:48:55.131" v="5373" actId="167"/>
          <ac:spMkLst>
            <pc:docMk/>
            <pc:sldMk cId="2031526851" sldId="2119"/>
            <ac:spMk id="11" creationId="{6C9B4437-A06D-F206-3E86-B6B52269895F}"/>
          </ac:spMkLst>
        </pc:spChg>
        <pc:graphicFrameChg chg="add mod modGraphic">
          <ac:chgData name="Anna Willis" userId="c8046626-9000-4f23-8bef-52355d44223b" providerId="ADAL" clId="{482FC8C6-6253-4EF2-A8CE-C0A99258C8C1}" dt="2024-12-05T10:49:10.772" v="2614" actId="20577"/>
          <ac:graphicFrameMkLst>
            <pc:docMk/>
            <pc:sldMk cId="2031526851" sldId="2119"/>
            <ac:graphicFrameMk id="8" creationId="{81BA3D2E-2192-3F32-6344-974788EF62CD}"/>
          </ac:graphicFrameMkLst>
        </pc:graphicFrameChg>
      </pc:sldChg>
      <pc:sldChg chg="addSp modSp mod modNotesTx">
        <pc:chgData name="Anna Willis" userId="c8046626-9000-4f23-8bef-52355d44223b" providerId="ADAL" clId="{482FC8C6-6253-4EF2-A8CE-C0A99258C8C1}" dt="2024-12-05T11:13:18.284" v="2823"/>
        <pc:sldMkLst>
          <pc:docMk/>
          <pc:sldMk cId="3479945847" sldId="2120"/>
        </pc:sldMkLst>
        <pc:spChg chg="mod">
          <ac:chgData name="Anna Willis" userId="c8046626-9000-4f23-8bef-52355d44223b" providerId="ADAL" clId="{482FC8C6-6253-4EF2-A8CE-C0A99258C8C1}" dt="2024-12-05T11:09:34.437" v="2715" actId="1076"/>
          <ac:spMkLst>
            <pc:docMk/>
            <pc:sldMk cId="3479945847" sldId="2120"/>
            <ac:spMk id="2" creationId="{EC8E3A28-E78A-EC27-F26D-808A46796CE4}"/>
          </ac:spMkLst>
        </pc:spChg>
        <pc:spChg chg="add mod">
          <ac:chgData name="Anna Willis" userId="c8046626-9000-4f23-8bef-52355d44223b" providerId="ADAL" clId="{482FC8C6-6253-4EF2-A8CE-C0A99258C8C1}" dt="2024-12-05T11:13:18.284" v="2823"/>
          <ac:spMkLst>
            <pc:docMk/>
            <pc:sldMk cId="3479945847" sldId="2120"/>
            <ac:spMk id="4" creationId="{62426212-C130-A7F2-5C8E-51A398736A57}"/>
          </ac:spMkLst>
        </pc:spChg>
        <pc:spChg chg="mod">
          <ac:chgData name="Anna Willis" userId="c8046626-9000-4f23-8bef-52355d44223b" providerId="ADAL" clId="{482FC8C6-6253-4EF2-A8CE-C0A99258C8C1}" dt="2024-12-05T11:12:11.562" v="2822" actId="14100"/>
          <ac:spMkLst>
            <pc:docMk/>
            <pc:sldMk cId="3479945847" sldId="2120"/>
            <ac:spMk id="7" creationId="{8662650B-86A9-1534-19BD-76C86B0290AB}"/>
          </ac:spMkLst>
        </pc:spChg>
        <pc:grpChg chg="mod">
          <ac:chgData name="Anna Willis" userId="c8046626-9000-4f23-8bef-52355d44223b" providerId="ADAL" clId="{482FC8C6-6253-4EF2-A8CE-C0A99258C8C1}" dt="2024-12-05T11:09:37.221" v="2716" actId="1076"/>
          <ac:grpSpMkLst>
            <pc:docMk/>
            <pc:sldMk cId="3479945847" sldId="2120"/>
            <ac:grpSpMk id="8" creationId="{E4FBDAB5-18CF-B25D-23E1-9C7CD08A23BE}"/>
          </ac:grpSpMkLst>
        </pc:grpChg>
      </pc:sldChg>
      <pc:sldChg chg="addSp modSp mod">
        <pc:chgData name="Anna Willis" userId="c8046626-9000-4f23-8bef-52355d44223b" providerId="ADAL" clId="{482FC8C6-6253-4EF2-A8CE-C0A99258C8C1}" dt="2024-12-05T11:37:56.189" v="3399" actId="1076"/>
        <pc:sldMkLst>
          <pc:docMk/>
          <pc:sldMk cId="1844568335" sldId="2122"/>
        </pc:sldMkLst>
        <pc:spChg chg="add mod">
          <ac:chgData name="Anna Willis" userId="c8046626-9000-4f23-8bef-52355d44223b" providerId="ADAL" clId="{482FC8C6-6253-4EF2-A8CE-C0A99258C8C1}" dt="2024-12-05T11:37:56.189" v="3399" actId="1076"/>
          <ac:spMkLst>
            <pc:docMk/>
            <pc:sldMk cId="1844568335" sldId="2122"/>
            <ac:spMk id="3" creationId="{5694744D-73B8-2FA9-D484-E28EA55E3247}"/>
          </ac:spMkLst>
        </pc:spChg>
        <pc:spChg chg="mod">
          <ac:chgData name="Anna Willis" userId="c8046626-9000-4f23-8bef-52355d44223b" providerId="ADAL" clId="{482FC8C6-6253-4EF2-A8CE-C0A99258C8C1}" dt="2024-12-05T11:36:06.913" v="3389" actId="20577"/>
          <ac:spMkLst>
            <pc:docMk/>
            <pc:sldMk cId="1844568335" sldId="2122"/>
            <ac:spMk id="4" creationId="{207664FA-C953-702D-08D2-9250E5D8DD02}"/>
          </ac:spMkLst>
        </pc:spChg>
      </pc:sldChg>
      <pc:sldChg chg="addSp delSp modSp mod">
        <pc:chgData name="Anna Willis" userId="c8046626-9000-4f23-8bef-52355d44223b" providerId="ADAL" clId="{482FC8C6-6253-4EF2-A8CE-C0A99258C8C1}" dt="2024-12-05T12:42:16.163" v="4598" actId="962"/>
        <pc:sldMkLst>
          <pc:docMk/>
          <pc:sldMk cId="1981901658" sldId="2123"/>
        </pc:sldMkLst>
        <pc:spChg chg="mod">
          <ac:chgData name="Anna Willis" userId="c8046626-9000-4f23-8bef-52355d44223b" providerId="ADAL" clId="{482FC8C6-6253-4EF2-A8CE-C0A99258C8C1}" dt="2024-12-05T12:42:13.606" v="4596" actId="962"/>
          <ac:spMkLst>
            <pc:docMk/>
            <pc:sldMk cId="1981901658" sldId="2123"/>
            <ac:spMk id="2" creationId="{184FF6F1-234C-BB67-A911-F4B4E74FF6DE}"/>
          </ac:spMkLst>
        </pc:spChg>
        <pc:spChg chg="mod">
          <ac:chgData name="Anna Willis" userId="c8046626-9000-4f23-8bef-52355d44223b" providerId="ADAL" clId="{482FC8C6-6253-4EF2-A8CE-C0A99258C8C1}" dt="2024-12-05T12:39:56.180" v="4468" actId="1076"/>
          <ac:spMkLst>
            <pc:docMk/>
            <pc:sldMk cId="1981901658" sldId="2123"/>
            <ac:spMk id="3" creationId="{559A7AAC-B6CF-1BF3-7465-3973C90D6A31}"/>
          </ac:spMkLst>
        </pc:spChg>
        <pc:spChg chg="mod">
          <ac:chgData name="Anna Willis" userId="c8046626-9000-4f23-8bef-52355d44223b" providerId="ADAL" clId="{482FC8C6-6253-4EF2-A8CE-C0A99258C8C1}" dt="2024-12-05T12:36:31.148" v="4334" actId="1076"/>
          <ac:spMkLst>
            <pc:docMk/>
            <pc:sldMk cId="1981901658" sldId="2123"/>
            <ac:spMk id="4" creationId="{40356401-5829-1D88-6FBC-931FEF8CB6FE}"/>
          </ac:spMkLst>
        </pc:spChg>
        <pc:spChg chg="mod">
          <ac:chgData name="Anna Willis" userId="c8046626-9000-4f23-8bef-52355d44223b" providerId="ADAL" clId="{482FC8C6-6253-4EF2-A8CE-C0A99258C8C1}" dt="2024-12-05T12:40:24.438" v="4470" actId="1076"/>
          <ac:spMkLst>
            <pc:docMk/>
            <pc:sldMk cId="1981901658" sldId="2123"/>
            <ac:spMk id="5" creationId="{A87DF056-4F28-B9F7-923B-C8546B2888F3}"/>
          </ac:spMkLst>
        </pc:spChg>
        <pc:picChg chg="add mod modCrop">
          <ac:chgData name="Anna Willis" userId="c8046626-9000-4f23-8bef-52355d44223b" providerId="ADAL" clId="{482FC8C6-6253-4EF2-A8CE-C0A99258C8C1}" dt="2024-12-05T12:42:16.163" v="4598" actId="962"/>
          <ac:picMkLst>
            <pc:docMk/>
            <pc:sldMk cId="1981901658" sldId="2123"/>
            <ac:picMk id="8" creationId="{6ED2D3CB-B646-106A-1D23-8333B7E95D05}"/>
          </ac:picMkLst>
        </pc:picChg>
        <pc:picChg chg="add mod">
          <ac:chgData name="Anna Willis" userId="c8046626-9000-4f23-8bef-52355d44223b" providerId="ADAL" clId="{482FC8C6-6253-4EF2-A8CE-C0A99258C8C1}" dt="2024-12-05T12:38:25.147" v="4350" actId="1076"/>
          <ac:picMkLst>
            <pc:docMk/>
            <pc:sldMk cId="1981901658" sldId="2123"/>
            <ac:picMk id="10" creationId="{26A81C52-E0F0-837E-B395-896F243BA6C7}"/>
          </ac:picMkLst>
        </pc:picChg>
      </pc:sldChg>
      <pc:sldChg chg="modSp mod">
        <pc:chgData name="Anna Willis" userId="c8046626-9000-4f23-8bef-52355d44223b" providerId="ADAL" clId="{482FC8C6-6253-4EF2-A8CE-C0A99258C8C1}" dt="2024-12-05T12:45:47.311" v="4978" actId="1076"/>
        <pc:sldMkLst>
          <pc:docMk/>
          <pc:sldMk cId="3301511526" sldId="2124"/>
        </pc:sldMkLst>
        <pc:spChg chg="mod">
          <ac:chgData name="Anna Willis" userId="c8046626-9000-4f23-8bef-52355d44223b" providerId="ADAL" clId="{482FC8C6-6253-4EF2-A8CE-C0A99258C8C1}" dt="2024-12-05T12:45:21.988" v="4973" actId="1076"/>
          <ac:spMkLst>
            <pc:docMk/>
            <pc:sldMk cId="3301511526" sldId="2124"/>
            <ac:spMk id="3" creationId="{559A7AAC-B6CF-1BF3-7465-3973C90D6A31}"/>
          </ac:spMkLst>
        </pc:spChg>
        <pc:spChg chg="mod">
          <ac:chgData name="Anna Willis" userId="c8046626-9000-4f23-8bef-52355d44223b" providerId="ADAL" clId="{482FC8C6-6253-4EF2-A8CE-C0A99258C8C1}" dt="2024-12-05T12:45:47.311" v="4978" actId="1076"/>
          <ac:spMkLst>
            <pc:docMk/>
            <pc:sldMk cId="3301511526" sldId="2124"/>
            <ac:spMk id="4" creationId="{40356401-5829-1D88-6FBC-931FEF8CB6FE}"/>
          </ac:spMkLst>
        </pc:spChg>
      </pc:sldChg>
      <pc:sldChg chg="addSp delSp modSp mod modNotesTx">
        <pc:chgData name="Anna Willis" userId="c8046626-9000-4f23-8bef-52355d44223b" providerId="ADAL" clId="{482FC8C6-6253-4EF2-A8CE-C0A99258C8C1}" dt="2024-12-05T14:12:09.024" v="5962"/>
        <pc:sldMkLst>
          <pc:docMk/>
          <pc:sldMk cId="3615516178" sldId="2125"/>
        </pc:sldMkLst>
        <pc:spChg chg="mod">
          <ac:chgData name="Anna Willis" userId="c8046626-9000-4f23-8bef-52355d44223b" providerId="ADAL" clId="{482FC8C6-6253-4EF2-A8CE-C0A99258C8C1}" dt="2024-12-05T14:06:19.412" v="5850" actId="1076"/>
          <ac:spMkLst>
            <pc:docMk/>
            <pc:sldMk cId="3615516178" sldId="2125"/>
            <ac:spMk id="2" creationId="{7A89E8BA-B120-41DC-3DDA-7BE2DA932CB7}"/>
          </ac:spMkLst>
        </pc:spChg>
        <pc:spChg chg="mod">
          <ac:chgData name="Anna Willis" userId="c8046626-9000-4f23-8bef-52355d44223b" providerId="ADAL" clId="{482FC8C6-6253-4EF2-A8CE-C0A99258C8C1}" dt="2024-12-05T14:08:35.181" v="5919" actId="14100"/>
          <ac:spMkLst>
            <pc:docMk/>
            <pc:sldMk cId="3615516178" sldId="2125"/>
            <ac:spMk id="4" creationId="{40356401-5829-1D88-6FBC-931FEF8CB6FE}"/>
          </ac:spMkLst>
        </pc:spChg>
        <pc:spChg chg="add mod">
          <ac:chgData name="Anna Willis" userId="c8046626-9000-4f23-8bef-52355d44223b" providerId="ADAL" clId="{482FC8C6-6253-4EF2-A8CE-C0A99258C8C1}" dt="2024-12-05T14:10:08.767" v="5944" actId="20577"/>
          <ac:spMkLst>
            <pc:docMk/>
            <pc:sldMk cId="3615516178" sldId="2125"/>
            <ac:spMk id="6" creationId="{32D948E5-E934-8D12-14E3-1F88B7476A1A}"/>
          </ac:spMkLst>
        </pc:spChg>
        <pc:spChg chg="add mod">
          <ac:chgData name="Anna Willis" userId="c8046626-9000-4f23-8bef-52355d44223b" providerId="ADAL" clId="{482FC8C6-6253-4EF2-A8CE-C0A99258C8C1}" dt="2024-12-05T14:11:30.813" v="5961" actId="20577"/>
          <ac:spMkLst>
            <pc:docMk/>
            <pc:sldMk cId="3615516178" sldId="2125"/>
            <ac:spMk id="10" creationId="{FA613BA2-E354-E356-D999-810532C4CBDB}"/>
          </ac:spMkLst>
        </pc:spChg>
        <pc:spChg chg="add mod ord">
          <ac:chgData name="Anna Willis" userId="c8046626-9000-4f23-8bef-52355d44223b" providerId="ADAL" clId="{482FC8C6-6253-4EF2-A8CE-C0A99258C8C1}" dt="2024-12-05T14:04:19.987" v="5775" actId="1076"/>
          <ac:spMkLst>
            <pc:docMk/>
            <pc:sldMk cId="3615516178" sldId="2125"/>
            <ac:spMk id="12" creationId="{CF9B3C03-CBC9-E7EA-32B7-C76D365FABC0}"/>
          </ac:spMkLst>
        </pc:spChg>
        <pc:spChg chg="add mod">
          <ac:chgData name="Anna Willis" userId="c8046626-9000-4f23-8bef-52355d44223b" providerId="ADAL" clId="{482FC8C6-6253-4EF2-A8CE-C0A99258C8C1}" dt="2024-12-05T14:12:09.024" v="5962"/>
          <ac:spMkLst>
            <pc:docMk/>
            <pc:sldMk cId="3615516178" sldId="2125"/>
            <ac:spMk id="13" creationId="{FA5A95C8-B817-E3C8-E901-96E6A25D9156}"/>
          </ac:spMkLst>
        </pc:spChg>
        <pc:graphicFrameChg chg="add mod modGraphic">
          <ac:chgData name="Anna Willis" userId="c8046626-9000-4f23-8bef-52355d44223b" providerId="ADAL" clId="{482FC8C6-6253-4EF2-A8CE-C0A99258C8C1}" dt="2024-12-05T14:06:17.444" v="5849" actId="1076"/>
          <ac:graphicFrameMkLst>
            <pc:docMk/>
            <pc:sldMk cId="3615516178" sldId="2125"/>
            <ac:graphicFrameMk id="9" creationId="{15AC47CD-44EC-E06A-69A1-5427490378FE}"/>
          </ac:graphicFrameMkLst>
        </pc:graphicFrameChg>
        <pc:graphicFrameChg chg="add mod modGraphic">
          <ac:chgData name="Anna Willis" userId="c8046626-9000-4f23-8bef-52355d44223b" providerId="ADAL" clId="{482FC8C6-6253-4EF2-A8CE-C0A99258C8C1}" dt="2024-12-05T14:07:56.032" v="5910" actId="14734"/>
          <ac:graphicFrameMkLst>
            <pc:docMk/>
            <pc:sldMk cId="3615516178" sldId="2125"/>
            <ac:graphicFrameMk id="11" creationId="{49390646-C3DC-43E1-3B72-F68AF46406A8}"/>
          </ac:graphicFrameMkLst>
        </pc:graphicFrameChg>
      </pc:sldChg>
      <pc:sldChg chg="modSp mod modCm modNotesTx">
        <pc:chgData name="Anna Willis" userId="c8046626-9000-4f23-8bef-52355d44223b" providerId="ADAL" clId="{482FC8C6-6253-4EF2-A8CE-C0A99258C8C1}" dt="2024-12-05T12:56:33.651" v="5307" actId="20577"/>
        <pc:sldMkLst>
          <pc:docMk/>
          <pc:sldMk cId="806889960" sldId="2127"/>
        </pc:sldMkLst>
        <pc:spChg chg="mod">
          <ac:chgData name="Anna Willis" userId="c8046626-9000-4f23-8bef-52355d44223b" providerId="ADAL" clId="{482FC8C6-6253-4EF2-A8CE-C0A99258C8C1}" dt="2024-12-05T12:54:59.237" v="5220" actId="1076"/>
          <ac:spMkLst>
            <pc:docMk/>
            <pc:sldMk cId="806889960" sldId="2127"/>
            <ac:spMk id="2" creationId="{F2652BEE-627D-20CA-D993-0D6BA761986C}"/>
          </ac:spMkLst>
        </pc:spChg>
        <pc:spChg chg="mod">
          <ac:chgData name="Anna Willis" userId="c8046626-9000-4f23-8bef-52355d44223b" providerId="ADAL" clId="{482FC8C6-6253-4EF2-A8CE-C0A99258C8C1}" dt="2024-12-05T12:56:15.269" v="5306" actId="1076"/>
          <ac:spMkLst>
            <pc:docMk/>
            <pc:sldMk cId="806889960" sldId="2127"/>
            <ac:spMk id="3" creationId="{559A7AAC-B6CF-1BF3-7465-3973C90D6A31}"/>
          </ac:spMkLst>
        </pc:spChg>
        <pc:spChg chg="mod">
          <ac:chgData name="Anna Willis" userId="c8046626-9000-4f23-8bef-52355d44223b" providerId="ADAL" clId="{482FC8C6-6253-4EF2-A8CE-C0A99258C8C1}" dt="2024-12-05T12:56:33.651" v="5307" actId="20577"/>
          <ac:spMkLst>
            <pc:docMk/>
            <pc:sldMk cId="806889960" sldId="2127"/>
            <ac:spMk id="8" creationId="{1323371F-C65D-57DA-CADE-2296D31ECAE8}"/>
          </ac:spMkLst>
        </pc:spChg>
        <pc:grpChg chg="mod">
          <ac:chgData name="Anna Willis" userId="c8046626-9000-4f23-8bef-52355d44223b" providerId="ADAL" clId="{482FC8C6-6253-4EF2-A8CE-C0A99258C8C1}" dt="2024-12-05T12:55:02.082" v="5221" actId="1076"/>
          <ac:grpSpMkLst>
            <pc:docMk/>
            <pc:sldMk cId="806889960" sldId="2127"/>
            <ac:grpSpMk id="9" creationId="{AFAFCFB9-11BD-D3AC-9E01-65CB0AAB8DCD}"/>
          </ac:grpSpMkLst>
        </pc:grpChg>
        <pc:extLst>
          <p:ext xmlns:p="http://schemas.openxmlformats.org/presentationml/2006/main" uri="{D6D511B9-2390-475A-947B-AFAB55BFBCF1}">
            <pc226:cmChg xmlns:pc226="http://schemas.microsoft.com/office/powerpoint/2022/06/main/command" chg="mod">
              <pc226:chgData name="Anna Willis" userId="c8046626-9000-4f23-8bef-52355d44223b" providerId="ADAL" clId="{482FC8C6-6253-4EF2-A8CE-C0A99258C8C1}" dt="2024-12-04T16:23:41.177" v="755" actId="20577"/>
              <pc2:cmMkLst xmlns:pc2="http://schemas.microsoft.com/office/powerpoint/2019/9/main/command">
                <pc:docMk/>
                <pc:sldMk cId="806889960" sldId="2127"/>
                <pc2:cmMk id="{D4CEBE75-7549-4C19-87A6-DA5182AD4D31}"/>
              </pc2:cmMkLst>
            </pc226:cmChg>
            <pc226:cmChg xmlns:pc226="http://schemas.microsoft.com/office/powerpoint/2022/06/main/command" chg="mod">
              <pc226:chgData name="Anna Willis" userId="c8046626-9000-4f23-8bef-52355d44223b" providerId="ADAL" clId="{482FC8C6-6253-4EF2-A8CE-C0A99258C8C1}" dt="2024-12-04T16:23:41.177" v="755" actId="20577"/>
              <pc2:cmMkLst xmlns:pc2="http://schemas.microsoft.com/office/powerpoint/2019/9/main/command">
                <pc:docMk/>
                <pc:sldMk cId="806889960" sldId="2127"/>
                <pc2:cmMk id="{EE90F0B2-8C2B-4ABF-ADCB-B2DB7D7B48CA}"/>
              </pc2:cmMkLst>
            </pc226:cmChg>
          </p:ext>
        </pc:extLst>
      </pc:sldChg>
      <pc:sldChg chg="addSp modSp mod">
        <pc:chgData name="Anna Willis" userId="c8046626-9000-4f23-8bef-52355d44223b" providerId="ADAL" clId="{482FC8C6-6253-4EF2-A8CE-C0A99258C8C1}" dt="2024-12-04T17:21:41.646" v="1104" actId="1076"/>
        <pc:sldMkLst>
          <pc:docMk/>
          <pc:sldMk cId="1413676455" sldId="2130"/>
        </pc:sldMkLst>
        <pc:spChg chg="add mod">
          <ac:chgData name="Anna Willis" userId="c8046626-9000-4f23-8bef-52355d44223b" providerId="ADAL" clId="{482FC8C6-6253-4EF2-A8CE-C0A99258C8C1}" dt="2024-12-04T17:21:41.646" v="1104" actId="1076"/>
          <ac:spMkLst>
            <pc:docMk/>
            <pc:sldMk cId="1413676455" sldId="2130"/>
            <ac:spMk id="2" creationId="{9272A0D2-3D06-99BE-C4F6-9E899CBC36A6}"/>
          </ac:spMkLst>
        </pc:spChg>
        <pc:spChg chg="mod">
          <ac:chgData name="Anna Willis" userId="c8046626-9000-4f23-8bef-52355d44223b" providerId="ADAL" clId="{482FC8C6-6253-4EF2-A8CE-C0A99258C8C1}" dt="2024-12-04T17:21:24.662" v="1101" actId="14100"/>
          <ac:spMkLst>
            <pc:docMk/>
            <pc:sldMk cId="1413676455" sldId="2130"/>
            <ac:spMk id="4" creationId="{93193DAB-B252-9EF1-65A9-54EEF4D088BC}"/>
          </ac:spMkLst>
        </pc:spChg>
      </pc:sldChg>
      <pc:sldChg chg="addSp modSp mod">
        <pc:chgData name="Anna Willis" userId="c8046626-9000-4f23-8bef-52355d44223b" providerId="ADAL" clId="{482FC8C6-6253-4EF2-A8CE-C0A99258C8C1}" dt="2024-12-04T17:45:47.018" v="1615" actId="20577"/>
        <pc:sldMkLst>
          <pc:docMk/>
          <pc:sldMk cId="3557753051" sldId="2131"/>
        </pc:sldMkLst>
        <pc:spChg chg="mod">
          <ac:chgData name="Anna Willis" userId="c8046626-9000-4f23-8bef-52355d44223b" providerId="ADAL" clId="{482FC8C6-6253-4EF2-A8CE-C0A99258C8C1}" dt="2024-12-04T16:03:40.555" v="545" actId="20577"/>
          <ac:spMkLst>
            <pc:docMk/>
            <pc:sldMk cId="3557753051" sldId="2131"/>
            <ac:spMk id="2" creationId="{C1B3CCEE-E285-ACE3-F973-EB6789622F88}"/>
          </ac:spMkLst>
        </pc:spChg>
        <pc:spChg chg="add mod ord">
          <ac:chgData name="Anna Willis" userId="c8046626-9000-4f23-8bef-52355d44223b" providerId="ADAL" clId="{482FC8C6-6253-4EF2-A8CE-C0A99258C8C1}" dt="2024-12-04T17:42:08.561" v="1513" actId="167"/>
          <ac:spMkLst>
            <pc:docMk/>
            <pc:sldMk cId="3557753051" sldId="2131"/>
            <ac:spMk id="4" creationId="{8B8C297C-58E6-756E-13BE-D46D2FA50569}"/>
          </ac:spMkLst>
        </pc:spChg>
        <pc:spChg chg="add mod">
          <ac:chgData name="Anna Willis" userId="c8046626-9000-4f23-8bef-52355d44223b" providerId="ADAL" clId="{482FC8C6-6253-4EF2-A8CE-C0A99258C8C1}" dt="2024-12-04T17:44:52.377" v="1599" actId="1076"/>
          <ac:spMkLst>
            <pc:docMk/>
            <pc:sldMk cId="3557753051" sldId="2131"/>
            <ac:spMk id="5" creationId="{D6F57615-4B68-3B6C-F4F4-8507ABE8552E}"/>
          </ac:spMkLst>
        </pc:spChg>
        <pc:graphicFrameChg chg="mod modGraphic">
          <ac:chgData name="Anna Willis" userId="c8046626-9000-4f23-8bef-52355d44223b" providerId="ADAL" clId="{482FC8C6-6253-4EF2-A8CE-C0A99258C8C1}" dt="2024-12-04T17:45:47.018" v="1615" actId="20577"/>
          <ac:graphicFrameMkLst>
            <pc:docMk/>
            <pc:sldMk cId="3557753051" sldId="2131"/>
            <ac:graphicFrameMk id="3" creationId="{FCEE47C6-F1A3-1A97-2CF0-A8D87C3D85BB}"/>
          </ac:graphicFrameMkLst>
        </pc:graphicFrameChg>
      </pc:sldChg>
      <pc:sldChg chg="addSp modSp mod">
        <pc:chgData name="Anna Willis" userId="c8046626-9000-4f23-8bef-52355d44223b" providerId="ADAL" clId="{482FC8C6-6253-4EF2-A8CE-C0A99258C8C1}" dt="2024-12-04T17:11:58.999" v="1060" actId="20577"/>
        <pc:sldMkLst>
          <pc:docMk/>
          <pc:sldMk cId="1014324653" sldId="2133"/>
        </pc:sldMkLst>
        <pc:spChg chg="mod">
          <ac:chgData name="Anna Willis" userId="c8046626-9000-4f23-8bef-52355d44223b" providerId="ADAL" clId="{482FC8C6-6253-4EF2-A8CE-C0A99258C8C1}" dt="2024-12-04T17:08:50.518" v="1050" actId="1076"/>
          <ac:spMkLst>
            <pc:docMk/>
            <pc:sldMk cId="1014324653" sldId="2133"/>
            <ac:spMk id="2" creationId="{50E1A3DB-A830-A6A9-85FB-889986B1499D}"/>
          </ac:spMkLst>
        </pc:spChg>
        <pc:spChg chg="mod">
          <ac:chgData name="Anna Willis" userId="c8046626-9000-4f23-8bef-52355d44223b" providerId="ADAL" clId="{482FC8C6-6253-4EF2-A8CE-C0A99258C8C1}" dt="2024-12-04T17:11:55.664" v="1058" actId="20577"/>
          <ac:spMkLst>
            <pc:docMk/>
            <pc:sldMk cId="1014324653" sldId="2133"/>
            <ac:spMk id="3" creationId="{E60727CB-F2F3-8AB3-A192-90C7F28571C1}"/>
          </ac:spMkLst>
        </pc:spChg>
        <pc:spChg chg="mod">
          <ac:chgData name="Anna Willis" userId="c8046626-9000-4f23-8bef-52355d44223b" providerId="ADAL" clId="{482FC8C6-6253-4EF2-A8CE-C0A99258C8C1}" dt="2024-12-04T17:11:58.999" v="1060" actId="20577"/>
          <ac:spMkLst>
            <pc:docMk/>
            <pc:sldMk cId="1014324653" sldId="2133"/>
            <ac:spMk id="4" creationId="{1CD9DBD2-5A50-5318-6ABF-E00C303889E1}"/>
          </ac:spMkLst>
        </pc:spChg>
        <pc:spChg chg="mod">
          <ac:chgData name="Anna Willis" userId="c8046626-9000-4f23-8bef-52355d44223b" providerId="ADAL" clId="{482FC8C6-6253-4EF2-A8CE-C0A99258C8C1}" dt="2024-12-04T17:07:02.258" v="1039" actId="20577"/>
          <ac:spMkLst>
            <pc:docMk/>
            <pc:sldMk cId="1014324653" sldId="2133"/>
            <ac:spMk id="5" creationId="{955709B2-6E8D-BD90-D042-9C02BD59EE99}"/>
          </ac:spMkLst>
        </pc:spChg>
        <pc:spChg chg="add mod">
          <ac:chgData name="Anna Willis" userId="c8046626-9000-4f23-8bef-52355d44223b" providerId="ADAL" clId="{482FC8C6-6253-4EF2-A8CE-C0A99258C8C1}" dt="2024-12-04T17:11:30.123" v="1056" actId="20577"/>
          <ac:spMkLst>
            <pc:docMk/>
            <pc:sldMk cId="1014324653" sldId="2133"/>
            <ac:spMk id="6" creationId="{F85428D5-DF44-F9C3-2B25-590B1804F971}"/>
          </ac:spMkLst>
        </pc:spChg>
        <pc:spChg chg="mod">
          <ac:chgData name="Anna Willis" userId="c8046626-9000-4f23-8bef-52355d44223b" providerId="ADAL" clId="{482FC8C6-6253-4EF2-A8CE-C0A99258C8C1}" dt="2024-12-04T17:07:48.616" v="1045" actId="255"/>
          <ac:spMkLst>
            <pc:docMk/>
            <pc:sldMk cId="1014324653" sldId="2133"/>
            <ac:spMk id="9" creationId="{DE20E197-69FD-9718-3F8C-80A0246D35FA}"/>
          </ac:spMkLst>
        </pc:spChg>
        <pc:picChg chg="mod">
          <ac:chgData name="Anna Willis" userId="c8046626-9000-4f23-8bef-52355d44223b" providerId="ADAL" clId="{482FC8C6-6253-4EF2-A8CE-C0A99258C8C1}" dt="2024-12-04T14:42:26.764" v="341" actId="1076"/>
          <ac:picMkLst>
            <pc:docMk/>
            <pc:sldMk cId="1014324653" sldId="2133"/>
            <ac:picMk id="7" creationId="{8EE97A75-E480-4036-764A-88F1C10994EB}"/>
          </ac:picMkLst>
        </pc:picChg>
      </pc:sldChg>
      <pc:sldChg chg="modSp del mod">
        <pc:chgData name="Anna Willis" userId="c8046626-9000-4f23-8bef-52355d44223b" providerId="ADAL" clId="{482FC8C6-6253-4EF2-A8CE-C0A99258C8C1}" dt="2024-12-05T12:00:58.285" v="3706" actId="2696"/>
        <pc:sldMkLst>
          <pc:docMk/>
          <pc:sldMk cId="378997459" sldId="2134"/>
        </pc:sldMkLst>
      </pc:sldChg>
      <pc:sldChg chg="addSp modSp mod modNotesTx">
        <pc:chgData name="Anna Willis" userId="c8046626-9000-4f23-8bef-52355d44223b" providerId="ADAL" clId="{482FC8C6-6253-4EF2-A8CE-C0A99258C8C1}" dt="2024-12-05T15:05:46.136" v="7480" actId="20577"/>
        <pc:sldMkLst>
          <pc:docMk/>
          <pc:sldMk cId="2081424719" sldId="2136"/>
        </pc:sldMkLst>
        <pc:spChg chg="add mod">
          <ac:chgData name="Anna Willis" userId="c8046626-9000-4f23-8bef-52355d44223b" providerId="ADAL" clId="{482FC8C6-6253-4EF2-A8CE-C0A99258C8C1}" dt="2024-12-05T15:05:46.136" v="7480" actId="20577"/>
          <ac:spMkLst>
            <pc:docMk/>
            <pc:sldMk cId="2081424719" sldId="2136"/>
            <ac:spMk id="2" creationId="{3DF3E8CA-7370-D17D-BB46-EAC90FE24FDB}"/>
          </ac:spMkLst>
        </pc:spChg>
        <pc:spChg chg="mod">
          <ac:chgData name="Anna Willis" userId="c8046626-9000-4f23-8bef-52355d44223b" providerId="ADAL" clId="{482FC8C6-6253-4EF2-A8CE-C0A99258C8C1}" dt="2024-12-05T14:32:33.047" v="6465" actId="1076"/>
          <ac:spMkLst>
            <pc:docMk/>
            <pc:sldMk cId="2081424719" sldId="2136"/>
            <ac:spMk id="3" creationId="{2CACDAFC-FEA8-9E43-6665-626BA898018B}"/>
          </ac:spMkLst>
        </pc:spChg>
        <pc:spChg chg="mod">
          <ac:chgData name="Anna Willis" userId="c8046626-9000-4f23-8bef-52355d44223b" providerId="ADAL" clId="{482FC8C6-6253-4EF2-A8CE-C0A99258C8C1}" dt="2024-12-05T14:30:16.588" v="6360" actId="1076"/>
          <ac:spMkLst>
            <pc:docMk/>
            <pc:sldMk cId="2081424719" sldId="2136"/>
            <ac:spMk id="4" creationId="{C786797D-49B2-0F68-7097-DAD85C0646F3}"/>
          </ac:spMkLst>
        </pc:spChg>
        <pc:spChg chg="mod">
          <ac:chgData name="Anna Willis" userId="c8046626-9000-4f23-8bef-52355d44223b" providerId="ADAL" clId="{482FC8C6-6253-4EF2-A8CE-C0A99258C8C1}" dt="2024-12-04T17:31:58.841" v="1285" actId="20577"/>
          <ac:spMkLst>
            <pc:docMk/>
            <pc:sldMk cId="2081424719" sldId="2136"/>
            <ac:spMk id="5" creationId="{A87DF056-4F28-B9F7-923B-C8546B2888F3}"/>
          </ac:spMkLst>
        </pc:spChg>
        <pc:spChg chg="mod">
          <ac:chgData name="Anna Willis" userId="c8046626-9000-4f23-8bef-52355d44223b" providerId="ADAL" clId="{482FC8C6-6253-4EF2-A8CE-C0A99258C8C1}" dt="2024-12-05T14:32:28.481" v="6464" actId="20577"/>
          <ac:spMkLst>
            <pc:docMk/>
            <pc:sldMk cId="2081424719" sldId="2136"/>
            <ac:spMk id="6" creationId="{3975F15F-B0F6-BF76-75CD-A36DCD46A873}"/>
          </ac:spMkLst>
        </pc:spChg>
        <pc:grpChg chg="mod">
          <ac:chgData name="Anna Willis" userId="c8046626-9000-4f23-8bef-52355d44223b" providerId="ADAL" clId="{482FC8C6-6253-4EF2-A8CE-C0A99258C8C1}" dt="2024-12-05T14:30:13.969" v="6359" actId="1076"/>
          <ac:grpSpMkLst>
            <pc:docMk/>
            <pc:sldMk cId="2081424719" sldId="2136"/>
            <ac:grpSpMk id="12" creationId="{0C6E00AC-5068-DE60-DF61-C77C404E19C3}"/>
          </ac:grpSpMkLst>
        </pc:grpChg>
      </pc:sldChg>
      <pc:sldChg chg="addSp delSp modSp mod modNotesTx">
        <pc:chgData name="Anna Willis" userId="c8046626-9000-4f23-8bef-52355d44223b" providerId="ADAL" clId="{482FC8C6-6253-4EF2-A8CE-C0A99258C8C1}" dt="2024-12-05T15:26:01.521" v="7531" actId="20577"/>
        <pc:sldMkLst>
          <pc:docMk/>
          <pc:sldMk cId="1152420076" sldId="2137"/>
        </pc:sldMkLst>
        <pc:spChg chg="mod">
          <ac:chgData name="Anna Willis" userId="c8046626-9000-4f23-8bef-52355d44223b" providerId="ADAL" clId="{482FC8C6-6253-4EF2-A8CE-C0A99258C8C1}" dt="2024-12-05T14:24:45.362" v="6266" actId="20577"/>
          <ac:spMkLst>
            <pc:docMk/>
            <pc:sldMk cId="1152420076" sldId="2137"/>
            <ac:spMk id="2" creationId="{F2652BEE-627D-20CA-D993-0D6BA761986C}"/>
          </ac:spMkLst>
        </pc:spChg>
        <pc:spChg chg="mod">
          <ac:chgData name="Anna Willis" userId="c8046626-9000-4f23-8bef-52355d44223b" providerId="ADAL" clId="{482FC8C6-6253-4EF2-A8CE-C0A99258C8C1}" dt="2024-12-05T14:20:24.103" v="6134" actId="1076"/>
          <ac:spMkLst>
            <pc:docMk/>
            <pc:sldMk cId="1152420076" sldId="2137"/>
            <ac:spMk id="5" creationId="{A87DF056-4F28-B9F7-923B-C8546B2888F3}"/>
          </ac:spMkLst>
        </pc:spChg>
        <pc:spChg chg="add mod">
          <ac:chgData name="Anna Willis" userId="c8046626-9000-4f23-8bef-52355d44223b" providerId="ADAL" clId="{482FC8C6-6253-4EF2-A8CE-C0A99258C8C1}" dt="2024-12-05T14:22:44.942" v="6164" actId="1076"/>
          <ac:spMkLst>
            <pc:docMk/>
            <pc:sldMk cId="1152420076" sldId="2137"/>
            <ac:spMk id="7" creationId="{F450237A-65EA-97DF-BC47-4F12CD4A529F}"/>
          </ac:spMkLst>
        </pc:spChg>
        <pc:spChg chg="mod">
          <ac:chgData name="Anna Willis" userId="c8046626-9000-4f23-8bef-52355d44223b" providerId="ADAL" clId="{482FC8C6-6253-4EF2-A8CE-C0A99258C8C1}" dt="2024-12-05T15:26:01.521" v="7531" actId="20577"/>
          <ac:spMkLst>
            <pc:docMk/>
            <pc:sldMk cId="1152420076" sldId="2137"/>
            <ac:spMk id="8" creationId="{1323371F-C65D-57DA-CADE-2296D31ECAE8}"/>
          </ac:spMkLst>
        </pc:spChg>
        <pc:grpChg chg="mod">
          <ac:chgData name="Anna Willis" userId="c8046626-9000-4f23-8bef-52355d44223b" providerId="ADAL" clId="{482FC8C6-6253-4EF2-A8CE-C0A99258C8C1}" dt="2024-12-05T14:22:16.043" v="6156" actId="1076"/>
          <ac:grpSpMkLst>
            <pc:docMk/>
            <pc:sldMk cId="1152420076" sldId="2137"/>
            <ac:grpSpMk id="9" creationId="{AFAFCFB9-11BD-D3AC-9E01-65CB0AAB8DCD}"/>
          </ac:grpSpMkLst>
        </pc:grpChg>
      </pc:sldChg>
      <pc:sldChg chg="modSp mod modNotesTx">
        <pc:chgData name="Anna Willis" userId="c8046626-9000-4f23-8bef-52355d44223b" providerId="ADAL" clId="{482FC8C6-6253-4EF2-A8CE-C0A99258C8C1}" dt="2024-12-05T13:53:20.985" v="5473" actId="20577"/>
        <pc:sldMkLst>
          <pc:docMk/>
          <pc:sldMk cId="2451572012" sldId="2138"/>
        </pc:sldMkLst>
        <pc:spChg chg="mod">
          <ac:chgData name="Anna Willis" userId="c8046626-9000-4f23-8bef-52355d44223b" providerId="ADAL" clId="{482FC8C6-6253-4EF2-A8CE-C0A99258C8C1}" dt="2024-12-05T13:53:20.985" v="5473" actId="20577"/>
          <ac:spMkLst>
            <pc:docMk/>
            <pc:sldMk cId="2451572012" sldId="2138"/>
            <ac:spMk id="10" creationId="{645FFDD4-4559-4361-C418-0A03BAA5EC05}"/>
          </ac:spMkLst>
        </pc:spChg>
        <pc:spChg chg="mod">
          <ac:chgData name="Anna Willis" userId="c8046626-9000-4f23-8bef-52355d44223b" providerId="ADAL" clId="{482FC8C6-6253-4EF2-A8CE-C0A99258C8C1}" dt="2024-12-05T13:51:54.351" v="5461" actId="1076"/>
          <ac:spMkLst>
            <pc:docMk/>
            <pc:sldMk cId="2451572012" sldId="2138"/>
            <ac:spMk id="12" creationId="{C6498CCF-B9EF-B047-745F-9F88A686C3B0}"/>
          </ac:spMkLst>
        </pc:spChg>
      </pc:sldChg>
      <pc:sldChg chg="addSp delSp modSp mod modNotesTx">
        <pc:chgData name="Anna Willis" userId="c8046626-9000-4f23-8bef-52355d44223b" providerId="ADAL" clId="{482FC8C6-6253-4EF2-A8CE-C0A99258C8C1}" dt="2024-12-05T14:51:08.047" v="7041"/>
        <pc:sldMkLst>
          <pc:docMk/>
          <pc:sldMk cId="3155653720" sldId="2139"/>
        </pc:sldMkLst>
      </pc:sldChg>
      <pc:sldChg chg="addSp delSp modSp add mod modNotesTx">
        <pc:chgData name="Anna Willis" userId="c8046626-9000-4f23-8bef-52355d44223b" providerId="ADAL" clId="{482FC8C6-6253-4EF2-A8CE-C0A99258C8C1}" dt="2024-12-05T14:57:03.108" v="7309"/>
        <pc:sldMkLst>
          <pc:docMk/>
          <pc:sldMk cId="1178835227" sldId="2140"/>
        </pc:sldMkLst>
      </pc:sldChg>
      <pc:sldChg chg="addSp delSp modSp add mod modNotesTx">
        <pc:chgData name="Anna Willis" userId="c8046626-9000-4f23-8bef-52355d44223b" providerId="ADAL" clId="{482FC8C6-6253-4EF2-A8CE-C0A99258C8C1}" dt="2024-12-05T12:15:55.251" v="3873" actId="1076"/>
        <pc:sldMkLst>
          <pc:docMk/>
          <pc:sldMk cId="3597590358" sldId="2141"/>
        </pc:sldMkLst>
        <pc:spChg chg="mod">
          <ac:chgData name="Anna Willis" userId="c8046626-9000-4f23-8bef-52355d44223b" providerId="ADAL" clId="{482FC8C6-6253-4EF2-A8CE-C0A99258C8C1}" dt="2024-12-05T12:04:28.140" v="3733" actId="1076"/>
          <ac:spMkLst>
            <pc:docMk/>
            <pc:sldMk cId="3597590358" sldId="2141"/>
            <ac:spMk id="5" creationId="{A87DF056-4F28-B9F7-923B-C8546B2888F3}"/>
          </ac:spMkLst>
        </pc:spChg>
        <pc:spChg chg="mod ord">
          <ac:chgData name="Anna Willis" userId="c8046626-9000-4f23-8bef-52355d44223b" providerId="ADAL" clId="{482FC8C6-6253-4EF2-A8CE-C0A99258C8C1}" dt="2024-12-05T12:15:09.020" v="3868" actId="113"/>
          <ac:spMkLst>
            <pc:docMk/>
            <pc:sldMk cId="3597590358" sldId="2141"/>
            <ac:spMk id="7" creationId="{E8FA920D-51C4-6A95-2EC2-066909734BD9}"/>
          </ac:spMkLst>
        </pc:spChg>
        <pc:spChg chg="mod">
          <ac:chgData name="Anna Willis" userId="c8046626-9000-4f23-8bef-52355d44223b" providerId="ADAL" clId="{482FC8C6-6253-4EF2-A8CE-C0A99258C8C1}" dt="2024-12-05T12:15:30.887" v="3871" actId="1076"/>
          <ac:spMkLst>
            <pc:docMk/>
            <pc:sldMk cId="3597590358" sldId="2141"/>
            <ac:spMk id="8" creationId="{B34F83E7-4FC9-3A6B-55C8-9EE6BA1BECEC}"/>
          </ac:spMkLst>
        </pc:spChg>
        <pc:spChg chg="mod">
          <ac:chgData name="Anna Willis" userId="c8046626-9000-4f23-8bef-52355d44223b" providerId="ADAL" clId="{482FC8C6-6253-4EF2-A8CE-C0A99258C8C1}" dt="2024-12-05T12:15:11.720" v="3869" actId="113"/>
          <ac:spMkLst>
            <pc:docMk/>
            <pc:sldMk cId="3597590358" sldId="2141"/>
            <ac:spMk id="13" creationId="{8EC420F2-32D0-97A8-4477-A92BFD075EF5}"/>
          </ac:spMkLst>
        </pc:spChg>
        <pc:spChg chg="add mod">
          <ac:chgData name="Anna Willis" userId="c8046626-9000-4f23-8bef-52355d44223b" providerId="ADAL" clId="{482FC8C6-6253-4EF2-A8CE-C0A99258C8C1}" dt="2024-12-05T12:15:35.227" v="3872" actId="1076"/>
          <ac:spMkLst>
            <pc:docMk/>
            <pc:sldMk cId="3597590358" sldId="2141"/>
            <ac:spMk id="30" creationId="{0893D536-3C7F-D454-155C-E54A39334D12}"/>
          </ac:spMkLst>
        </pc:spChg>
        <pc:spChg chg="add mod">
          <ac:chgData name="Anna Willis" userId="c8046626-9000-4f23-8bef-52355d44223b" providerId="ADAL" clId="{482FC8C6-6253-4EF2-A8CE-C0A99258C8C1}" dt="2024-12-05T12:04:15.359" v="3731"/>
          <ac:spMkLst>
            <pc:docMk/>
            <pc:sldMk cId="3597590358" sldId="2141"/>
            <ac:spMk id="40" creationId="{B55E7320-A743-F48B-B896-C2426ED6D799}"/>
          </ac:spMkLst>
        </pc:spChg>
        <pc:grpChg chg="mod">
          <ac:chgData name="Anna Willis" userId="c8046626-9000-4f23-8bef-52355d44223b" providerId="ADAL" clId="{482FC8C6-6253-4EF2-A8CE-C0A99258C8C1}" dt="2024-12-05T12:15:55.251" v="3873" actId="1076"/>
          <ac:grpSpMkLst>
            <pc:docMk/>
            <pc:sldMk cId="3597590358" sldId="2141"/>
            <ac:grpSpMk id="9" creationId="{AE331894-2448-32AC-7D5C-A7FA2ACDD8E2}"/>
          </ac:grpSpMkLst>
        </pc:grpChg>
      </pc:sldChg>
      <pc:sldChg chg="modSp add mod">
        <pc:chgData name="Anna Willis" userId="c8046626-9000-4f23-8bef-52355d44223b" providerId="ADAL" clId="{482FC8C6-6253-4EF2-A8CE-C0A99258C8C1}" dt="2024-12-05T14:34:48.131" v="6515" actId="20577"/>
        <pc:sldMkLst>
          <pc:docMk/>
          <pc:sldMk cId="1684295834" sldId="2142"/>
        </pc:sldMkLst>
      </pc:sldChg>
      <pc:sldChg chg="addSp delSp modSp new del mod">
        <pc:chgData name="Anna Willis" userId="c8046626-9000-4f23-8bef-52355d44223b" providerId="ADAL" clId="{482FC8C6-6253-4EF2-A8CE-C0A99258C8C1}" dt="2024-12-05T12:30:11.951" v="4275" actId="2696"/>
        <pc:sldMkLst>
          <pc:docMk/>
          <pc:sldMk cId="2820875509" sldId="2142"/>
        </pc:sldMkLst>
      </pc:sldChg>
      <pc:sldChg chg="modSp add mod ord">
        <pc:chgData name="Anna Willis" userId="c8046626-9000-4f23-8bef-52355d44223b" providerId="ADAL" clId="{482FC8C6-6253-4EF2-A8CE-C0A99258C8C1}" dt="2024-12-05T14:36:01.287" v="6530" actId="20577"/>
        <pc:sldMkLst>
          <pc:docMk/>
          <pc:sldMk cId="3305378604" sldId="2143"/>
        </pc:sldMkLst>
      </pc:sldChg>
    </pc:docChg>
  </pc:docChgLst>
  <pc:docChgLst>
    <pc:chgData name="Anna Willis" userId="c8046626-9000-4f23-8bef-52355d44223b" providerId="ADAL" clId="{142122C4-7416-4404-ACD6-8B9FDB3C5E54}"/>
    <pc:docChg chg="undo custSel modSld">
      <pc:chgData name="Anna Willis" userId="c8046626-9000-4f23-8bef-52355d44223b" providerId="ADAL" clId="{142122C4-7416-4404-ACD6-8B9FDB3C5E54}" dt="2024-12-10T10:25:53.515" v="431"/>
      <pc:docMkLst>
        <pc:docMk/>
      </pc:docMkLst>
      <pc:sldChg chg="modSp mod">
        <pc:chgData name="Anna Willis" userId="c8046626-9000-4f23-8bef-52355d44223b" providerId="ADAL" clId="{142122C4-7416-4404-ACD6-8B9FDB3C5E54}" dt="2024-12-10T10:07:17.773" v="16" actId="20577"/>
        <pc:sldMkLst>
          <pc:docMk/>
          <pc:sldMk cId="3793402762" sldId="339"/>
        </pc:sldMkLst>
        <pc:spChg chg="mod">
          <ac:chgData name="Anna Willis" userId="c8046626-9000-4f23-8bef-52355d44223b" providerId="ADAL" clId="{142122C4-7416-4404-ACD6-8B9FDB3C5E54}" dt="2024-12-10T10:07:17.773" v="16" actId="20577"/>
          <ac:spMkLst>
            <pc:docMk/>
            <pc:sldMk cId="3793402762" sldId="339"/>
            <ac:spMk id="3" creationId="{079A72F6-6F25-4FD7-939A-E0D4CE27677C}"/>
          </ac:spMkLst>
        </pc:spChg>
      </pc:sldChg>
      <pc:sldChg chg="modSp mod">
        <pc:chgData name="Anna Willis" userId="c8046626-9000-4f23-8bef-52355d44223b" providerId="ADAL" clId="{142122C4-7416-4404-ACD6-8B9FDB3C5E54}" dt="2024-12-10T10:17:28.323" v="257" actId="2164"/>
        <pc:sldMkLst>
          <pc:docMk/>
          <pc:sldMk cId="2337827131" sldId="374"/>
        </pc:sldMkLst>
        <pc:spChg chg="mod">
          <ac:chgData name="Anna Willis" userId="c8046626-9000-4f23-8bef-52355d44223b" providerId="ADAL" clId="{142122C4-7416-4404-ACD6-8B9FDB3C5E54}" dt="2024-12-10T10:12:56.445" v="129" actId="20577"/>
          <ac:spMkLst>
            <pc:docMk/>
            <pc:sldMk cId="2337827131" sldId="374"/>
            <ac:spMk id="9" creationId="{058BF1D5-EACE-4E58-387E-0F1B775767FD}"/>
          </ac:spMkLst>
        </pc:spChg>
        <pc:graphicFrameChg chg="mod modGraphic">
          <ac:chgData name="Anna Willis" userId="c8046626-9000-4f23-8bef-52355d44223b" providerId="ADAL" clId="{142122C4-7416-4404-ACD6-8B9FDB3C5E54}" dt="2024-12-10T10:16:19.479" v="142" actId="13926"/>
          <ac:graphicFrameMkLst>
            <pc:docMk/>
            <pc:sldMk cId="2337827131" sldId="374"/>
            <ac:graphicFrameMk id="6" creationId="{81B05846-32FC-65A3-2168-BFB73C04B02C}"/>
          </ac:graphicFrameMkLst>
        </pc:graphicFrameChg>
        <pc:graphicFrameChg chg="mod modGraphic">
          <ac:chgData name="Anna Willis" userId="c8046626-9000-4f23-8bef-52355d44223b" providerId="ADAL" clId="{142122C4-7416-4404-ACD6-8B9FDB3C5E54}" dt="2024-12-10T10:17:28.323" v="257" actId="2164"/>
          <ac:graphicFrameMkLst>
            <pc:docMk/>
            <pc:sldMk cId="2337827131" sldId="374"/>
            <ac:graphicFrameMk id="8" creationId="{29CC9D9A-F500-9BD1-06B4-C8C89733E435}"/>
          </ac:graphicFrameMkLst>
        </pc:graphicFrameChg>
      </pc:sldChg>
      <pc:sldChg chg="modSp mod">
        <pc:chgData name="Anna Willis" userId="c8046626-9000-4f23-8bef-52355d44223b" providerId="ADAL" clId="{142122C4-7416-4404-ACD6-8B9FDB3C5E54}" dt="2024-12-10T10:18:19.442" v="269" actId="13926"/>
        <pc:sldMkLst>
          <pc:docMk/>
          <pc:sldMk cId="1421855030" sldId="376"/>
        </pc:sldMkLst>
      </pc:sldChg>
      <pc:sldChg chg="modSp mod">
        <pc:chgData name="Anna Willis" userId="c8046626-9000-4f23-8bef-52355d44223b" providerId="ADAL" clId="{142122C4-7416-4404-ACD6-8B9FDB3C5E54}" dt="2024-12-10T10:17:46.280" v="266" actId="13926"/>
        <pc:sldMkLst>
          <pc:docMk/>
          <pc:sldMk cId="2875865751" sldId="394"/>
        </pc:sldMkLst>
        <pc:graphicFrameChg chg="mod modGraphic">
          <ac:chgData name="Anna Willis" userId="c8046626-9000-4f23-8bef-52355d44223b" providerId="ADAL" clId="{142122C4-7416-4404-ACD6-8B9FDB3C5E54}" dt="2024-12-10T10:17:46.280" v="266" actId="13926"/>
          <ac:graphicFrameMkLst>
            <pc:docMk/>
            <pc:sldMk cId="2875865751" sldId="394"/>
            <ac:graphicFrameMk id="8" creationId="{7DDD6B7E-48DC-4D00-B6A7-AA115852B152}"/>
          </ac:graphicFrameMkLst>
        </pc:graphicFrameChg>
      </pc:sldChg>
      <pc:sldChg chg="modSp mod">
        <pc:chgData name="Anna Willis" userId="c8046626-9000-4f23-8bef-52355d44223b" providerId="ADAL" clId="{142122C4-7416-4404-ACD6-8B9FDB3C5E54}" dt="2024-12-10T10:25:20.645" v="430" actId="207"/>
        <pc:sldMkLst>
          <pc:docMk/>
          <pc:sldMk cId="188179279" sldId="403"/>
        </pc:sldMkLst>
        <pc:spChg chg="mod">
          <ac:chgData name="Anna Willis" userId="c8046626-9000-4f23-8bef-52355d44223b" providerId="ADAL" clId="{142122C4-7416-4404-ACD6-8B9FDB3C5E54}" dt="2024-12-10T10:25:20.645" v="430" actId="207"/>
          <ac:spMkLst>
            <pc:docMk/>
            <pc:sldMk cId="188179279" sldId="403"/>
            <ac:spMk id="10" creationId="{57739087-6EF6-7926-DF06-7BBE3712919A}"/>
          </ac:spMkLst>
        </pc:spChg>
      </pc:sldChg>
      <pc:sldChg chg="modSp mod">
        <pc:chgData name="Anna Willis" userId="c8046626-9000-4f23-8bef-52355d44223b" providerId="ADAL" clId="{142122C4-7416-4404-ACD6-8B9FDB3C5E54}" dt="2024-12-10T10:23:56.462" v="389" actId="13926"/>
        <pc:sldMkLst>
          <pc:docMk/>
          <pc:sldMk cId="3686250900" sldId="2060"/>
        </pc:sldMkLst>
      </pc:sldChg>
      <pc:sldChg chg="modSp mod">
        <pc:chgData name="Anna Willis" userId="c8046626-9000-4f23-8bef-52355d44223b" providerId="ADAL" clId="{142122C4-7416-4404-ACD6-8B9FDB3C5E54}" dt="2024-12-10T10:23:39.055" v="379" actId="13926"/>
        <pc:sldMkLst>
          <pc:docMk/>
          <pc:sldMk cId="2385487979" sldId="2069"/>
        </pc:sldMkLst>
      </pc:sldChg>
      <pc:sldChg chg="addSp delSp modSp mod">
        <pc:chgData name="Anna Willis" userId="c8046626-9000-4f23-8bef-52355d44223b" providerId="ADAL" clId="{142122C4-7416-4404-ACD6-8B9FDB3C5E54}" dt="2024-12-10T10:19:43.882" v="307" actId="13926"/>
        <pc:sldMkLst>
          <pc:docMk/>
          <pc:sldMk cId="826781925" sldId="2082"/>
        </pc:sldMkLst>
      </pc:sldChg>
      <pc:sldChg chg="addSp delSp modSp mod">
        <pc:chgData name="Anna Willis" userId="c8046626-9000-4f23-8bef-52355d44223b" providerId="ADAL" clId="{142122C4-7416-4404-ACD6-8B9FDB3C5E54}" dt="2024-12-10T10:23:14.307" v="358" actId="13926"/>
        <pc:sldMkLst>
          <pc:docMk/>
          <pc:sldMk cId="1529171044" sldId="2083"/>
        </pc:sldMkLst>
      </pc:sldChg>
      <pc:sldChg chg="modSp mod">
        <pc:chgData name="Anna Willis" userId="c8046626-9000-4f23-8bef-52355d44223b" providerId="ADAL" clId="{142122C4-7416-4404-ACD6-8B9FDB3C5E54}" dt="2024-12-10T10:11:49.648" v="95" actId="13926"/>
        <pc:sldMkLst>
          <pc:docMk/>
          <pc:sldMk cId="3296449570" sldId="2108"/>
        </pc:sldMkLst>
        <pc:graphicFrameChg chg="mod modGraphic">
          <ac:chgData name="Anna Willis" userId="c8046626-9000-4f23-8bef-52355d44223b" providerId="ADAL" clId="{142122C4-7416-4404-ACD6-8B9FDB3C5E54}" dt="2024-12-10T10:11:49.648" v="95" actId="13926"/>
          <ac:graphicFrameMkLst>
            <pc:docMk/>
            <pc:sldMk cId="3296449570" sldId="2108"/>
            <ac:graphicFrameMk id="3" creationId="{586189C0-E2AC-CF5F-DF59-F28107A62A8E}"/>
          </ac:graphicFrameMkLst>
        </pc:graphicFrameChg>
      </pc:sldChg>
      <pc:sldChg chg="delSp modSp mod">
        <pc:chgData name="Anna Willis" userId="c8046626-9000-4f23-8bef-52355d44223b" providerId="ADAL" clId="{142122C4-7416-4404-ACD6-8B9FDB3C5E54}" dt="2024-12-10T10:17:02.136" v="246" actId="20577"/>
        <pc:sldMkLst>
          <pc:docMk/>
          <pc:sldMk cId="2164478958" sldId="2109"/>
        </pc:sldMkLst>
        <pc:spChg chg="mod">
          <ac:chgData name="Anna Willis" userId="c8046626-9000-4f23-8bef-52355d44223b" providerId="ADAL" clId="{142122C4-7416-4404-ACD6-8B9FDB3C5E54}" dt="2024-12-10T10:17:02.136" v="246" actId="20577"/>
          <ac:spMkLst>
            <pc:docMk/>
            <pc:sldMk cId="2164478958" sldId="2109"/>
            <ac:spMk id="4" creationId="{27E5EFE8-DD2E-61CE-8F57-684D3486D9DD}"/>
          </ac:spMkLst>
        </pc:spChg>
      </pc:sldChg>
      <pc:sldChg chg="modSp mod">
        <pc:chgData name="Anna Willis" userId="c8046626-9000-4f23-8bef-52355d44223b" providerId="ADAL" clId="{142122C4-7416-4404-ACD6-8B9FDB3C5E54}" dt="2024-12-10T10:09:09.675" v="28" actId="13926"/>
        <pc:sldMkLst>
          <pc:docMk/>
          <pc:sldMk cId="2432034069" sldId="2115"/>
        </pc:sldMkLst>
        <pc:graphicFrameChg chg="mod modGraphic">
          <ac:chgData name="Anna Willis" userId="c8046626-9000-4f23-8bef-52355d44223b" providerId="ADAL" clId="{142122C4-7416-4404-ACD6-8B9FDB3C5E54}" dt="2024-12-10T10:09:09.675" v="28" actId="13926"/>
          <ac:graphicFrameMkLst>
            <pc:docMk/>
            <pc:sldMk cId="2432034069" sldId="2115"/>
            <ac:graphicFrameMk id="16" creationId="{76813C00-104C-9F9F-9605-E0AF73F78FA9}"/>
          </ac:graphicFrameMkLst>
        </pc:graphicFrameChg>
      </pc:sldChg>
      <pc:sldChg chg="addSp delSp modSp mod">
        <pc:chgData name="Anna Willis" userId="c8046626-9000-4f23-8bef-52355d44223b" providerId="ADAL" clId="{142122C4-7416-4404-ACD6-8B9FDB3C5E54}" dt="2024-12-10T10:09:31.746" v="35" actId="207"/>
        <pc:sldMkLst>
          <pc:docMk/>
          <pc:sldMk cId="3332330890" sldId="2118"/>
        </pc:sldMkLst>
        <pc:spChg chg="add mod">
          <ac:chgData name="Anna Willis" userId="c8046626-9000-4f23-8bef-52355d44223b" providerId="ADAL" clId="{142122C4-7416-4404-ACD6-8B9FDB3C5E54}" dt="2024-12-10T10:09:31.746" v="35" actId="207"/>
          <ac:spMkLst>
            <pc:docMk/>
            <pc:sldMk cId="3332330890" sldId="2118"/>
            <ac:spMk id="8" creationId="{7423BC5F-9142-47EE-E1D2-2E722090F5C0}"/>
          </ac:spMkLst>
        </pc:spChg>
      </pc:sldChg>
      <pc:sldChg chg="modSp mod">
        <pc:chgData name="Anna Willis" userId="c8046626-9000-4f23-8bef-52355d44223b" providerId="ADAL" clId="{142122C4-7416-4404-ACD6-8B9FDB3C5E54}" dt="2024-12-10T10:10:11.465" v="66" actId="13926"/>
        <pc:sldMkLst>
          <pc:docMk/>
          <pc:sldMk cId="2031526851" sldId="2119"/>
        </pc:sldMkLst>
        <pc:spChg chg="mod">
          <ac:chgData name="Anna Willis" userId="c8046626-9000-4f23-8bef-52355d44223b" providerId="ADAL" clId="{142122C4-7416-4404-ACD6-8B9FDB3C5E54}" dt="2024-12-10T10:09:55.335" v="44" actId="13926"/>
          <ac:spMkLst>
            <pc:docMk/>
            <pc:sldMk cId="2031526851" sldId="2119"/>
            <ac:spMk id="2" creationId="{7942DB8C-C3BF-D737-6687-FB952C922FDB}"/>
          </ac:spMkLst>
        </pc:spChg>
        <pc:graphicFrameChg chg="mod modGraphic">
          <ac:chgData name="Anna Willis" userId="c8046626-9000-4f23-8bef-52355d44223b" providerId="ADAL" clId="{142122C4-7416-4404-ACD6-8B9FDB3C5E54}" dt="2024-12-10T10:10:11.465" v="66" actId="13926"/>
          <ac:graphicFrameMkLst>
            <pc:docMk/>
            <pc:sldMk cId="2031526851" sldId="2119"/>
            <ac:graphicFrameMk id="8" creationId="{81BA3D2E-2192-3F32-6344-974788EF62CD}"/>
          </ac:graphicFrameMkLst>
        </pc:graphicFrameChg>
      </pc:sldChg>
      <pc:sldChg chg="modSp mod">
        <pc:chgData name="Anna Willis" userId="c8046626-9000-4f23-8bef-52355d44223b" providerId="ADAL" clId="{142122C4-7416-4404-ACD6-8B9FDB3C5E54}" dt="2024-12-10T10:10:20.229" v="69" actId="13926"/>
        <pc:sldMkLst>
          <pc:docMk/>
          <pc:sldMk cId="3479945847" sldId="2120"/>
        </pc:sldMkLst>
        <pc:spChg chg="mod">
          <ac:chgData name="Anna Willis" userId="c8046626-9000-4f23-8bef-52355d44223b" providerId="ADAL" clId="{142122C4-7416-4404-ACD6-8B9FDB3C5E54}" dt="2024-12-10T10:10:20.229" v="69" actId="13926"/>
          <ac:spMkLst>
            <pc:docMk/>
            <pc:sldMk cId="3479945847" sldId="2120"/>
            <ac:spMk id="2" creationId="{EC8E3A28-E78A-EC27-F26D-808A46796CE4}"/>
          </ac:spMkLst>
        </pc:spChg>
      </pc:sldChg>
      <pc:sldChg chg="modSp mod">
        <pc:chgData name="Anna Willis" userId="c8046626-9000-4f23-8bef-52355d44223b" providerId="ADAL" clId="{142122C4-7416-4404-ACD6-8B9FDB3C5E54}" dt="2024-12-10T10:12:27.230" v="117" actId="13926"/>
        <pc:sldMkLst>
          <pc:docMk/>
          <pc:sldMk cId="3615516178" sldId="2125"/>
        </pc:sldMkLst>
        <pc:graphicFrameChg chg="mod modGraphic">
          <ac:chgData name="Anna Willis" userId="c8046626-9000-4f23-8bef-52355d44223b" providerId="ADAL" clId="{142122C4-7416-4404-ACD6-8B9FDB3C5E54}" dt="2024-12-10T10:12:15.022" v="111"/>
          <ac:graphicFrameMkLst>
            <pc:docMk/>
            <pc:sldMk cId="3615516178" sldId="2125"/>
            <ac:graphicFrameMk id="9" creationId="{15AC47CD-44EC-E06A-69A1-5427490378FE}"/>
          </ac:graphicFrameMkLst>
        </pc:graphicFrameChg>
        <pc:graphicFrameChg chg="mod modGraphic">
          <ac:chgData name="Anna Willis" userId="c8046626-9000-4f23-8bef-52355d44223b" providerId="ADAL" clId="{142122C4-7416-4404-ACD6-8B9FDB3C5E54}" dt="2024-12-10T10:12:27.230" v="117" actId="13926"/>
          <ac:graphicFrameMkLst>
            <pc:docMk/>
            <pc:sldMk cId="3615516178" sldId="2125"/>
            <ac:graphicFrameMk id="11" creationId="{49390646-C3DC-43E1-3B72-F68AF46406A8}"/>
          </ac:graphicFrameMkLst>
        </pc:graphicFrameChg>
      </pc:sldChg>
      <pc:sldChg chg="modSp mod">
        <pc:chgData name="Anna Willis" userId="c8046626-9000-4f23-8bef-52355d44223b" providerId="ADAL" clId="{142122C4-7416-4404-ACD6-8B9FDB3C5E54}" dt="2024-12-10T10:25:53.515" v="431"/>
        <pc:sldMkLst>
          <pc:docMk/>
          <pc:sldMk cId="3557753051" sldId="2131"/>
        </pc:sldMkLst>
        <pc:spChg chg="mod">
          <ac:chgData name="Anna Willis" userId="c8046626-9000-4f23-8bef-52355d44223b" providerId="ADAL" clId="{142122C4-7416-4404-ACD6-8B9FDB3C5E54}" dt="2024-12-10T10:25:53.515" v="431"/>
          <ac:spMkLst>
            <pc:docMk/>
            <pc:sldMk cId="3557753051" sldId="2131"/>
            <ac:spMk id="5" creationId="{D6F57615-4B68-3B6C-F4F4-8507ABE8552E}"/>
          </ac:spMkLst>
        </pc:spChg>
        <pc:graphicFrameChg chg="modGraphic">
          <ac:chgData name="Anna Willis" userId="c8046626-9000-4f23-8bef-52355d44223b" providerId="ADAL" clId="{142122C4-7416-4404-ACD6-8B9FDB3C5E54}" dt="2024-12-10T10:07:51.747" v="17" actId="255"/>
          <ac:graphicFrameMkLst>
            <pc:docMk/>
            <pc:sldMk cId="3557753051" sldId="2131"/>
            <ac:graphicFrameMk id="3" creationId="{FCEE47C6-F1A3-1A97-2CF0-A8D87C3D85BB}"/>
          </ac:graphicFrameMkLst>
        </pc:graphicFrameChg>
      </pc:sldChg>
      <pc:sldChg chg="addSp delSp modSp mod">
        <pc:chgData name="Anna Willis" userId="c8046626-9000-4f23-8bef-52355d44223b" providerId="ADAL" clId="{142122C4-7416-4404-ACD6-8B9FDB3C5E54}" dt="2024-12-10T10:24:16.832" v="396" actId="207"/>
        <pc:sldMkLst>
          <pc:docMk/>
          <pc:sldMk cId="3155653720" sldId="2139"/>
        </pc:sldMkLst>
      </pc:sldChg>
      <pc:sldChg chg="addSp delSp modSp mod">
        <pc:chgData name="Anna Willis" userId="c8046626-9000-4f23-8bef-52355d44223b" providerId="ADAL" clId="{142122C4-7416-4404-ACD6-8B9FDB3C5E54}" dt="2024-12-10T10:24:26.643" v="399" actId="14100"/>
        <pc:sldMkLst>
          <pc:docMk/>
          <pc:sldMk cId="1178835227" sldId="2140"/>
        </pc:sldMkLst>
      </pc:sldChg>
      <pc:sldChg chg="addSp delSp modSp mod">
        <pc:chgData name="Anna Willis" userId="c8046626-9000-4f23-8bef-52355d44223b" providerId="ADAL" clId="{142122C4-7416-4404-ACD6-8B9FDB3C5E54}" dt="2024-12-10T10:11:28.989" v="87" actId="207"/>
        <pc:sldMkLst>
          <pc:docMk/>
          <pc:sldMk cId="3597590358" sldId="2141"/>
        </pc:sldMkLst>
        <pc:spChg chg="add mod">
          <ac:chgData name="Anna Willis" userId="c8046626-9000-4f23-8bef-52355d44223b" providerId="ADAL" clId="{142122C4-7416-4404-ACD6-8B9FDB3C5E54}" dt="2024-12-10T10:11:26.742" v="86" actId="207"/>
          <ac:spMkLst>
            <pc:docMk/>
            <pc:sldMk cId="3597590358" sldId="2141"/>
            <ac:spMk id="4" creationId="{5B3BFEAF-BC37-3944-8514-40BE23AC171A}"/>
          </ac:spMkLst>
        </pc:spChg>
        <pc:spChg chg="add mod">
          <ac:chgData name="Anna Willis" userId="c8046626-9000-4f23-8bef-52355d44223b" providerId="ADAL" clId="{142122C4-7416-4404-ACD6-8B9FDB3C5E54}" dt="2024-12-10T10:11:28.989" v="87" actId="207"/>
          <ac:spMkLst>
            <pc:docMk/>
            <pc:sldMk cId="3597590358" sldId="2141"/>
            <ac:spMk id="6" creationId="{2F6A1BF0-8492-CBF9-8BFB-FC1EA4C6AF42}"/>
          </ac:spMkLst>
        </pc:spChg>
        <pc:spChg chg="add del mod">
          <ac:chgData name="Anna Willis" userId="c8046626-9000-4f23-8bef-52355d44223b" providerId="ADAL" clId="{142122C4-7416-4404-ACD6-8B9FDB3C5E54}" dt="2024-12-10T10:11:19.481" v="84" actId="1076"/>
          <ac:spMkLst>
            <pc:docMk/>
            <pc:sldMk cId="3597590358" sldId="2141"/>
            <ac:spMk id="7" creationId="{E8FA920D-51C4-6A95-2EC2-066909734BD9}"/>
          </ac:spMkLst>
        </pc:spChg>
        <pc:spChg chg="add del mod">
          <ac:chgData name="Anna Willis" userId="c8046626-9000-4f23-8bef-52355d44223b" providerId="ADAL" clId="{142122C4-7416-4404-ACD6-8B9FDB3C5E54}" dt="2024-12-10T10:11:23.090" v="85" actId="1076"/>
          <ac:spMkLst>
            <pc:docMk/>
            <pc:sldMk cId="3597590358" sldId="2141"/>
            <ac:spMk id="13" creationId="{8EC420F2-32D0-97A8-4477-A92BFD075EF5}"/>
          </ac:spMkLst>
        </pc:spChg>
      </pc:sldChg>
    </pc:docChg>
  </pc:docChgLst>
  <pc:docChgLst>
    <pc:chgData name="Anna Willis" userId="c8046626-9000-4f23-8bef-52355d44223b" providerId="ADAL" clId="{C1F7337D-4EF6-43A8-B278-C22F09E9F190}"/>
    <pc:docChg chg="undo custSel addSld delSld modSld modSection">
      <pc:chgData name="Anna Willis" userId="c8046626-9000-4f23-8bef-52355d44223b" providerId="ADAL" clId="{C1F7337D-4EF6-43A8-B278-C22F09E9F190}" dt="2024-11-29T16:42:52.920" v="1321" actId="20577"/>
      <pc:docMkLst>
        <pc:docMk/>
      </pc:docMkLst>
      <pc:sldChg chg="modSp mod">
        <pc:chgData name="Anna Willis" userId="c8046626-9000-4f23-8bef-52355d44223b" providerId="ADAL" clId="{C1F7337D-4EF6-43A8-B278-C22F09E9F190}" dt="2024-11-29T16:06:23.648" v="993" actId="20577"/>
        <pc:sldMkLst>
          <pc:docMk/>
          <pc:sldMk cId="188179279" sldId="403"/>
        </pc:sldMkLst>
        <pc:spChg chg="mod">
          <ac:chgData name="Anna Willis" userId="c8046626-9000-4f23-8bef-52355d44223b" providerId="ADAL" clId="{C1F7337D-4EF6-43A8-B278-C22F09E9F190}" dt="2024-11-29T15:21:06.207" v="665" actId="1076"/>
          <ac:spMkLst>
            <pc:docMk/>
            <pc:sldMk cId="188179279" sldId="403"/>
            <ac:spMk id="10" creationId="{57739087-6EF6-7926-DF06-7BBE3712919A}"/>
          </ac:spMkLst>
        </pc:spChg>
        <pc:graphicFrameChg chg="mod modGraphic">
          <ac:chgData name="Anna Willis" userId="c8046626-9000-4f23-8bef-52355d44223b" providerId="ADAL" clId="{C1F7337D-4EF6-43A8-B278-C22F09E9F190}" dt="2024-11-29T16:06:23.648" v="993" actId="20577"/>
          <ac:graphicFrameMkLst>
            <pc:docMk/>
            <pc:sldMk cId="188179279" sldId="403"/>
            <ac:graphicFrameMk id="4" creationId="{58D8044F-CCA3-0A3E-8FBD-61FBA2339775}"/>
          </ac:graphicFrameMkLst>
        </pc:graphicFrameChg>
      </pc:sldChg>
      <pc:sldChg chg="modSp mod">
        <pc:chgData name="Anna Willis" userId="c8046626-9000-4f23-8bef-52355d44223b" providerId="ADAL" clId="{C1F7337D-4EF6-43A8-B278-C22F09E9F190}" dt="2024-11-29T16:42:52.920" v="1321" actId="20577"/>
        <pc:sldMkLst>
          <pc:docMk/>
          <pc:sldMk cId="2783973993" sldId="2088"/>
        </pc:sldMkLst>
        <pc:spChg chg="mod">
          <ac:chgData name="Anna Willis" userId="c8046626-9000-4f23-8bef-52355d44223b" providerId="ADAL" clId="{C1F7337D-4EF6-43A8-B278-C22F09E9F190}" dt="2024-11-29T16:42:52.920" v="1321" actId="20577"/>
          <ac:spMkLst>
            <pc:docMk/>
            <pc:sldMk cId="2783973993" sldId="2088"/>
            <ac:spMk id="4" creationId="{93193DAB-B252-9EF1-65A9-54EEF4D088BC}"/>
          </ac:spMkLst>
        </pc:spChg>
      </pc:sldChg>
      <pc:sldChg chg="modSp mod">
        <pc:chgData name="Anna Willis" userId="c8046626-9000-4f23-8bef-52355d44223b" providerId="ADAL" clId="{C1F7337D-4EF6-43A8-B278-C22F09E9F190}" dt="2024-11-29T16:07:38.366" v="994" actId="207"/>
        <pc:sldMkLst>
          <pc:docMk/>
          <pc:sldMk cId="2983412704" sldId="2105"/>
        </pc:sldMkLst>
        <pc:spChg chg="mod">
          <ac:chgData name="Anna Willis" userId="c8046626-9000-4f23-8bef-52355d44223b" providerId="ADAL" clId="{C1F7337D-4EF6-43A8-B278-C22F09E9F190}" dt="2024-11-29T16:07:38.366" v="994" actId="207"/>
          <ac:spMkLst>
            <pc:docMk/>
            <pc:sldMk cId="2983412704" sldId="2105"/>
            <ac:spMk id="4" creationId="{4122FAAE-85D9-94F6-7D9E-35A5DF8F71B7}"/>
          </ac:spMkLst>
        </pc:spChg>
      </pc:sldChg>
      <pc:sldChg chg="addSp delSp modSp mod">
        <pc:chgData name="Anna Willis" userId="c8046626-9000-4f23-8bef-52355d44223b" providerId="ADAL" clId="{C1F7337D-4EF6-43A8-B278-C22F09E9F190}" dt="2024-11-29T16:12:47.533" v="1007" actId="478"/>
        <pc:sldMkLst>
          <pc:docMk/>
          <pc:sldMk cId="1661326379" sldId="2107"/>
        </pc:sldMkLst>
      </pc:sldChg>
      <pc:sldChg chg="modSp mod">
        <pc:chgData name="Anna Willis" userId="c8046626-9000-4f23-8bef-52355d44223b" providerId="ADAL" clId="{C1F7337D-4EF6-43A8-B278-C22F09E9F190}" dt="2024-11-29T16:19:36.390" v="1114" actId="207"/>
        <pc:sldMkLst>
          <pc:docMk/>
          <pc:sldMk cId="3296449570" sldId="2108"/>
        </pc:sldMkLst>
        <pc:spChg chg="mod">
          <ac:chgData name="Anna Willis" userId="c8046626-9000-4f23-8bef-52355d44223b" providerId="ADAL" clId="{C1F7337D-4EF6-43A8-B278-C22F09E9F190}" dt="2024-11-29T16:19:36.390" v="1114" actId="207"/>
          <ac:spMkLst>
            <pc:docMk/>
            <pc:sldMk cId="3296449570" sldId="2108"/>
            <ac:spMk id="2" creationId="{EF295355-0B20-4A94-B1E4-FAD46FDCF174}"/>
          </ac:spMkLst>
        </pc:spChg>
      </pc:sldChg>
      <pc:sldChg chg="modSp mod">
        <pc:chgData name="Anna Willis" userId="c8046626-9000-4f23-8bef-52355d44223b" providerId="ADAL" clId="{C1F7337D-4EF6-43A8-B278-C22F09E9F190}" dt="2024-11-29T16:08:03.052" v="995" actId="207"/>
        <pc:sldMkLst>
          <pc:docMk/>
          <pc:sldMk cId="2432034069" sldId="2115"/>
        </pc:sldMkLst>
        <pc:spChg chg="mod">
          <ac:chgData name="Anna Willis" userId="c8046626-9000-4f23-8bef-52355d44223b" providerId="ADAL" clId="{C1F7337D-4EF6-43A8-B278-C22F09E9F190}" dt="2024-11-29T11:43:31.562" v="196" actId="1076"/>
          <ac:spMkLst>
            <pc:docMk/>
            <pc:sldMk cId="2432034069" sldId="2115"/>
            <ac:spMk id="2" creationId="{805F273C-47A0-8D01-5BA4-0ED66A2CA021}"/>
          </ac:spMkLst>
        </pc:spChg>
        <pc:spChg chg="mod">
          <ac:chgData name="Anna Willis" userId="c8046626-9000-4f23-8bef-52355d44223b" providerId="ADAL" clId="{C1F7337D-4EF6-43A8-B278-C22F09E9F190}" dt="2024-11-29T11:40:18.175" v="54" actId="20577"/>
          <ac:spMkLst>
            <pc:docMk/>
            <pc:sldMk cId="2432034069" sldId="2115"/>
            <ac:spMk id="3" creationId="{2C3DDDC7-E539-0EC4-8BFA-EA9645269A7B}"/>
          </ac:spMkLst>
        </pc:spChg>
        <pc:spChg chg="mod">
          <ac:chgData name="Anna Willis" userId="c8046626-9000-4f23-8bef-52355d44223b" providerId="ADAL" clId="{C1F7337D-4EF6-43A8-B278-C22F09E9F190}" dt="2024-11-29T11:44:17.952" v="210" actId="20577"/>
          <ac:spMkLst>
            <pc:docMk/>
            <pc:sldMk cId="2432034069" sldId="2115"/>
            <ac:spMk id="18" creationId="{367CE85E-F9FD-4372-9F94-215198BCC2B2}"/>
          </ac:spMkLst>
        </pc:spChg>
        <pc:graphicFrameChg chg="modGraphic">
          <ac:chgData name="Anna Willis" userId="c8046626-9000-4f23-8bef-52355d44223b" providerId="ADAL" clId="{C1F7337D-4EF6-43A8-B278-C22F09E9F190}" dt="2024-11-29T16:08:03.052" v="995" actId="207"/>
          <ac:graphicFrameMkLst>
            <pc:docMk/>
            <pc:sldMk cId="2432034069" sldId="2115"/>
            <ac:graphicFrameMk id="16" creationId="{76813C00-104C-9F9F-9605-E0AF73F78FA9}"/>
          </ac:graphicFrameMkLst>
        </pc:graphicFrameChg>
      </pc:sldChg>
      <pc:sldChg chg="modSp mod">
        <pc:chgData name="Anna Willis" userId="c8046626-9000-4f23-8bef-52355d44223b" providerId="ADAL" clId="{C1F7337D-4EF6-43A8-B278-C22F09E9F190}" dt="2024-11-29T16:09:39.184" v="1002" actId="14100"/>
        <pc:sldMkLst>
          <pc:docMk/>
          <pc:sldMk cId="3332330890" sldId="2118"/>
        </pc:sldMkLst>
        <pc:spChg chg="mod">
          <ac:chgData name="Anna Willis" userId="c8046626-9000-4f23-8bef-52355d44223b" providerId="ADAL" clId="{C1F7337D-4EF6-43A8-B278-C22F09E9F190}" dt="2024-11-29T16:09:05.892" v="996" actId="255"/>
          <ac:spMkLst>
            <pc:docMk/>
            <pc:sldMk cId="3332330890" sldId="2118"/>
            <ac:spMk id="6" creationId="{55355FC8-4605-4F08-CAF4-B9A4BF293B4A}"/>
          </ac:spMkLst>
        </pc:spChg>
      </pc:sldChg>
      <pc:sldChg chg="addSp modSp mod">
        <pc:chgData name="Anna Willis" userId="c8046626-9000-4f23-8bef-52355d44223b" providerId="ADAL" clId="{C1F7337D-4EF6-43A8-B278-C22F09E9F190}" dt="2024-11-29T16:09:57.219" v="1006" actId="167"/>
        <pc:sldMkLst>
          <pc:docMk/>
          <pc:sldMk cId="2031526851" sldId="2119"/>
        </pc:sldMkLst>
        <pc:spChg chg="add mod ord">
          <ac:chgData name="Anna Willis" userId="c8046626-9000-4f23-8bef-52355d44223b" providerId="ADAL" clId="{C1F7337D-4EF6-43A8-B278-C22F09E9F190}" dt="2024-11-29T16:09:57.219" v="1006" actId="167"/>
          <ac:spMkLst>
            <pc:docMk/>
            <pc:sldMk cId="2031526851" sldId="2119"/>
            <ac:spMk id="6" creationId="{143E41AB-C31D-9073-0451-E78BDFE0F70E}"/>
          </ac:spMkLst>
        </pc:spChg>
      </pc:sldChg>
      <pc:sldChg chg="modSp mod modCm">
        <pc:chgData name="Anna Willis" userId="c8046626-9000-4f23-8bef-52355d44223b" providerId="ADAL" clId="{C1F7337D-4EF6-43A8-B278-C22F09E9F190}" dt="2024-11-29T11:45:31.621" v="262" actId="20577"/>
        <pc:sldMkLst>
          <pc:docMk/>
          <pc:sldMk cId="3479945847" sldId="2120"/>
        </pc:sldMkLst>
        <pc:spChg chg="mod">
          <ac:chgData name="Anna Willis" userId="c8046626-9000-4f23-8bef-52355d44223b" providerId="ADAL" clId="{C1F7337D-4EF6-43A8-B278-C22F09E9F190}" dt="2024-11-29T11:45:31.621" v="262" actId="20577"/>
          <ac:spMkLst>
            <pc:docMk/>
            <pc:sldMk cId="3479945847" sldId="2120"/>
            <ac:spMk id="2" creationId="{EC8E3A28-E78A-EC27-F26D-808A46796CE4}"/>
          </ac:spMkLst>
        </pc:spChg>
        <pc:extLst>
          <p:ext xmlns:p="http://schemas.openxmlformats.org/presentationml/2006/main" uri="{D6D511B9-2390-475A-947B-AFAB55BFBCF1}">
            <pc226:cmChg xmlns:pc226="http://schemas.microsoft.com/office/powerpoint/2022/06/main/command" chg="mod">
              <pc226:chgData name="Anna Willis" userId="c8046626-9000-4f23-8bef-52355d44223b" providerId="ADAL" clId="{C1F7337D-4EF6-43A8-B278-C22F09E9F190}" dt="2024-11-29T11:45:31.621" v="262" actId="20577"/>
              <pc2:cmMkLst xmlns:pc2="http://schemas.microsoft.com/office/powerpoint/2019/9/main/command">
                <pc:docMk/>
                <pc:sldMk cId="3479945847" sldId="2120"/>
                <pc2:cmMk id="{EBE6390D-A9B8-42E7-A6A4-AE4CF796CE57}"/>
              </pc2:cmMkLst>
            </pc226:cmChg>
            <pc226:cmChg xmlns:pc226="http://schemas.microsoft.com/office/powerpoint/2022/06/main/command" chg="mod">
              <pc226:chgData name="Anna Willis" userId="c8046626-9000-4f23-8bef-52355d44223b" providerId="ADAL" clId="{C1F7337D-4EF6-43A8-B278-C22F09E9F190}" dt="2024-11-29T11:45:31.621" v="262" actId="20577"/>
              <pc2:cmMkLst xmlns:pc2="http://schemas.microsoft.com/office/powerpoint/2019/9/main/command">
                <pc:docMk/>
                <pc:sldMk cId="3479945847" sldId="2120"/>
                <pc2:cmMk id="{996D3A26-67BA-49AD-8F82-76BE7470B7B2}"/>
              </pc2:cmMkLst>
            </pc226:cmChg>
            <pc226:cmChg xmlns:pc226="http://schemas.microsoft.com/office/powerpoint/2022/06/main/command" chg="mod">
              <pc226:chgData name="Anna Willis" userId="c8046626-9000-4f23-8bef-52355d44223b" providerId="ADAL" clId="{C1F7337D-4EF6-43A8-B278-C22F09E9F190}" dt="2024-11-29T11:45:31.621" v="262" actId="20577"/>
              <pc2:cmMkLst xmlns:pc2="http://schemas.microsoft.com/office/powerpoint/2019/9/main/command">
                <pc:docMk/>
                <pc:sldMk cId="3479945847" sldId="2120"/>
                <pc2:cmMk id="{600FD9FB-C298-47BF-950C-98994391BF6F}"/>
              </pc2:cmMkLst>
            </pc226:cmChg>
          </p:ext>
        </pc:extLst>
      </pc:sldChg>
      <pc:sldChg chg="modSp mod">
        <pc:chgData name="Anna Willis" userId="c8046626-9000-4f23-8bef-52355d44223b" providerId="ADAL" clId="{C1F7337D-4EF6-43A8-B278-C22F09E9F190}" dt="2024-11-29T15:19:30.263" v="644" actId="20577"/>
        <pc:sldMkLst>
          <pc:docMk/>
          <pc:sldMk cId="1844568335" sldId="2122"/>
        </pc:sldMkLst>
        <pc:spChg chg="mod">
          <ac:chgData name="Anna Willis" userId="c8046626-9000-4f23-8bef-52355d44223b" providerId="ADAL" clId="{C1F7337D-4EF6-43A8-B278-C22F09E9F190}" dt="2024-11-29T15:19:30.263" v="644" actId="20577"/>
          <ac:spMkLst>
            <pc:docMk/>
            <pc:sldMk cId="1844568335" sldId="2122"/>
            <ac:spMk id="4" creationId="{207664FA-C953-702D-08D2-9250E5D8DD02}"/>
          </ac:spMkLst>
        </pc:spChg>
      </pc:sldChg>
      <pc:sldChg chg="addSp modSp mod modCm">
        <pc:chgData name="Anna Willis" userId="c8046626-9000-4f23-8bef-52355d44223b" providerId="ADAL" clId="{C1F7337D-4EF6-43A8-B278-C22F09E9F190}" dt="2024-11-29T16:21:14.902" v="1116" actId="14100"/>
        <pc:sldMkLst>
          <pc:docMk/>
          <pc:sldMk cId="3615516178" sldId="2125"/>
        </pc:sldMkLst>
        <pc:spChg chg="mod">
          <ac:chgData name="Anna Willis" userId="c8046626-9000-4f23-8bef-52355d44223b" providerId="ADAL" clId="{C1F7337D-4EF6-43A8-B278-C22F09E9F190}" dt="2024-11-29T15:32:36.118" v="798" actId="1076"/>
          <ac:spMkLst>
            <pc:docMk/>
            <pc:sldMk cId="3615516178" sldId="2125"/>
            <ac:spMk id="2" creationId="{7A89E8BA-B120-41DC-3DDA-7BE2DA932CB7}"/>
          </ac:spMkLst>
        </pc:spChg>
        <pc:spChg chg="mod">
          <ac:chgData name="Anna Willis" userId="c8046626-9000-4f23-8bef-52355d44223b" providerId="ADAL" clId="{C1F7337D-4EF6-43A8-B278-C22F09E9F190}" dt="2024-11-29T15:51:39.582" v="841" actId="1076"/>
          <ac:spMkLst>
            <pc:docMk/>
            <pc:sldMk cId="3615516178" sldId="2125"/>
            <ac:spMk id="4" creationId="{40356401-5829-1D88-6FBC-931FEF8CB6FE}"/>
          </ac:spMkLst>
        </pc:spChg>
        <pc:extLst>
          <p:ext xmlns:p="http://schemas.openxmlformats.org/presentationml/2006/main" uri="{D6D511B9-2390-475A-947B-AFAB55BFBCF1}">
            <pc226:cmChg xmlns:pc226="http://schemas.microsoft.com/office/powerpoint/2022/06/main/command" chg="mod">
              <pc226:chgData name="Anna Willis" userId="c8046626-9000-4f23-8bef-52355d44223b" providerId="ADAL" clId="{C1F7337D-4EF6-43A8-B278-C22F09E9F190}" dt="2024-11-29T15:36:15.328" v="834" actId="20577"/>
              <pc2:cmMkLst xmlns:pc2="http://schemas.microsoft.com/office/powerpoint/2019/9/main/command">
                <pc:docMk/>
                <pc:sldMk cId="3615516178" sldId="2125"/>
                <pc2:cmMk id="{E49B8495-E035-4D08-91A3-86527EFEFFD0}"/>
              </pc2:cmMkLst>
            </pc226:cmChg>
          </p:ext>
        </pc:extLst>
      </pc:sldChg>
      <pc:sldChg chg="modSp mod">
        <pc:chgData name="Anna Willis" userId="c8046626-9000-4f23-8bef-52355d44223b" providerId="ADAL" clId="{C1F7337D-4EF6-43A8-B278-C22F09E9F190}" dt="2024-11-29T15:27:17.652" v="745" actId="20577"/>
        <pc:sldMkLst>
          <pc:docMk/>
          <pc:sldMk cId="806889960" sldId="2127"/>
        </pc:sldMkLst>
        <pc:spChg chg="mod">
          <ac:chgData name="Anna Willis" userId="c8046626-9000-4f23-8bef-52355d44223b" providerId="ADAL" clId="{C1F7337D-4EF6-43A8-B278-C22F09E9F190}" dt="2024-11-29T15:27:17.652" v="745" actId="20577"/>
          <ac:spMkLst>
            <pc:docMk/>
            <pc:sldMk cId="806889960" sldId="2127"/>
            <ac:spMk id="8" creationId="{1323371F-C65D-57DA-CADE-2296D31ECAE8}"/>
          </ac:spMkLst>
        </pc:spChg>
      </pc:sldChg>
      <pc:sldChg chg="delSp modSp mod">
        <pc:chgData name="Anna Willis" userId="c8046626-9000-4f23-8bef-52355d44223b" providerId="ADAL" clId="{C1F7337D-4EF6-43A8-B278-C22F09E9F190}" dt="2024-11-29T15:15:56.510" v="592" actId="20577"/>
        <pc:sldMkLst>
          <pc:docMk/>
          <pc:sldMk cId="3557753051" sldId="2131"/>
        </pc:sldMkLst>
        <pc:graphicFrameChg chg="mod modGraphic">
          <ac:chgData name="Anna Willis" userId="c8046626-9000-4f23-8bef-52355d44223b" providerId="ADAL" clId="{C1F7337D-4EF6-43A8-B278-C22F09E9F190}" dt="2024-11-29T15:15:56.510" v="592" actId="20577"/>
          <ac:graphicFrameMkLst>
            <pc:docMk/>
            <pc:sldMk cId="3557753051" sldId="2131"/>
            <ac:graphicFrameMk id="3" creationId="{FCEE47C6-F1A3-1A97-2CF0-A8D87C3D85BB}"/>
          </ac:graphicFrameMkLst>
        </pc:graphicFrameChg>
      </pc:sldChg>
      <pc:sldChg chg="addSp delSp modSp mod modNotesTx">
        <pc:chgData name="Anna Willis" userId="c8046626-9000-4f23-8bef-52355d44223b" providerId="ADAL" clId="{C1F7337D-4EF6-43A8-B278-C22F09E9F190}" dt="2024-11-29T16:19:08.304" v="1113" actId="1076"/>
        <pc:sldMkLst>
          <pc:docMk/>
          <pc:sldMk cId="378997459" sldId="2134"/>
        </pc:sldMkLst>
      </pc:sldChg>
      <pc:sldChg chg="modSp mod">
        <pc:chgData name="Anna Willis" userId="c8046626-9000-4f23-8bef-52355d44223b" providerId="ADAL" clId="{C1F7337D-4EF6-43A8-B278-C22F09E9F190}" dt="2024-11-29T15:31:30.260" v="797" actId="14100"/>
        <pc:sldMkLst>
          <pc:docMk/>
          <pc:sldMk cId="1152420076" sldId="2137"/>
        </pc:sldMkLst>
        <pc:spChg chg="mod">
          <ac:chgData name="Anna Willis" userId="c8046626-9000-4f23-8bef-52355d44223b" providerId="ADAL" clId="{C1F7337D-4EF6-43A8-B278-C22F09E9F190}" dt="2024-11-29T15:31:30.260" v="797" actId="14100"/>
          <ac:spMkLst>
            <pc:docMk/>
            <pc:sldMk cId="1152420076" sldId="2137"/>
            <ac:spMk id="2" creationId="{F2652BEE-627D-20CA-D993-0D6BA761986C}"/>
          </ac:spMkLst>
        </pc:spChg>
        <pc:spChg chg="mod">
          <ac:chgData name="Anna Willis" userId="c8046626-9000-4f23-8bef-52355d44223b" providerId="ADAL" clId="{C1F7337D-4EF6-43A8-B278-C22F09E9F190}" dt="2024-11-29T15:31:16.092" v="794" actId="20577"/>
          <ac:spMkLst>
            <pc:docMk/>
            <pc:sldMk cId="1152420076" sldId="2137"/>
            <ac:spMk id="8" creationId="{1323371F-C65D-57DA-CADE-2296D31ECAE8}"/>
          </ac:spMkLst>
        </pc:spChg>
        <pc:grpChg chg="mod">
          <ac:chgData name="Anna Willis" userId="c8046626-9000-4f23-8bef-52355d44223b" providerId="ADAL" clId="{C1F7337D-4EF6-43A8-B278-C22F09E9F190}" dt="2024-11-29T15:31:30.260" v="797" actId="14100"/>
          <ac:grpSpMkLst>
            <pc:docMk/>
            <pc:sldMk cId="1152420076" sldId="2137"/>
            <ac:grpSpMk id="9" creationId="{AFAFCFB9-11BD-D3AC-9E01-65CB0AAB8DCD}"/>
          </ac:grpSpMkLst>
        </pc:grpChg>
      </pc:sldChg>
      <pc:sldChg chg="addSp delSp modSp add del mod">
        <pc:chgData name="Anna Willis" userId="c8046626-9000-4f23-8bef-52355d44223b" providerId="ADAL" clId="{C1F7337D-4EF6-43A8-B278-C22F09E9F190}" dt="2024-11-29T12:20:58.544" v="508" actId="2696"/>
        <pc:sldMkLst>
          <pc:docMk/>
          <pc:sldMk cId="630260708" sldId="2139"/>
        </pc:sldMkLst>
      </pc:sldChg>
      <pc:sldChg chg="addSp delSp modSp new mod">
        <pc:chgData name="Anna Willis" userId="c8046626-9000-4f23-8bef-52355d44223b" providerId="ADAL" clId="{C1F7337D-4EF6-43A8-B278-C22F09E9F190}" dt="2024-11-29T15:57:35.156" v="958" actId="114"/>
        <pc:sldMkLst>
          <pc:docMk/>
          <pc:sldMk cId="3155653720" sldId="213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Arial" panose="020B0604020202020204" pitchFamily="34" charset="0"/>
            </a:endParaRPr>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latin typeface="Arial" panose="020B0604020202020204" pitchFamily="34" charset="0"/>
              </a:rPr>
              <a:t>05/02/2025</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Arial" panose="020B0604020202020204" pitchFamily="34" charset="0"/>
            </a:endParaRPr>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E0D7A42-0977-2147-8194-01C3DBCDFF3E}" type="datetimeFigureOut">
              <a:rPr lang="en-US" smtClean="0"/>
              <a:pPr/>
              <a:t>2/5/2025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D92B9AF-1FF3-B64A-A57E-17202D6D58C9}" type="slidenum">
              <a:rPr lang="en-US" smtClean="0"/>
              <a:pPr/>
              <a:t>‹#›</a:t>
            </a:fld>
            <a:endParaRPr lang="en-US" dirty="0"/>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200" dirty="0">
              <a:effectLst/>
              <a:highlight>
                <a:srgbClr val="00FFFF"/>
              </a:highligh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t>1</a:t>
            </a:fld>
            <a:endParaRPr lang="en-US"/>
          </a:p>
        </p:txBody>
      </p:sp>
    </p:spTree>
    <p:extLst>
      <p:ext uri="{BB962C8B-B14F-4D97-AF65-F5344CB8AC3E}">
        <p14:creationId xmlns:p14="http://schemas.microsoft.com/office/powerpoint/2010/main" val="329792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13</a:t>
            </a:fld>
            <a:endParaRPr lang="en-US" dirty="0"/>
          </a:p>
        </p:txBody>
      </p:sp>
    </p:spTree>
    <p:extLst>
      <p:ext uri="{BB962C8B-B14F-4D97-AF65-F5344CB8AC3E}">
        <p14:creationId xmlns:p14="http://schemas.microsoft.com/office/powerpoint/2010/main" val="1053046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14</a:t>
            </a:fld>
            <a:endParaRPr lang="en-US" dirty="0"/>
          </a:p>
        </p:txBody>
      </p:sp>
    </p:spTree>
    <p:extLst>
      <p:ext uri="{BB962C8B-B14F-4D97-AF65-F5344CB8AC3E}">
        <p14:creationId xmlns:p14="http://schemas.microsoft.com/office/powerpoint/2010/main" val="3430498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15</a:t>
            </a:fld>
            <a:endParaRPr lang="en-US" dirty="0"/>
          </a:p>
        </p:txBody>
      </p:sp>
    </p:spTree>
    <p:extLst>
      <p:ext uri="{BB962C8B-B14F-4D97-AF65-F5344CB8AC3E}">
        <p14:creationId xmlns:p14="http://schemas.microsoft.com/office/powerpoint/2010/main" val="1723895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Sources:</a:t>
            </a:r>
            <a:br>
              <a:rPr lang="en-GB" b="1" dirty="0"/>
            </a:br>
            <a:r>
              <a:rPr lang="en-GB" dirty="0"/>
              <a:t>Company consultation response Figure 2</a:t>
            </a:r>
            <a:br>
              <a:rPr lang="en-GB" dirty="0"/>
            </a:br>
            <a:r>
              <a:rPr lang="en-GB" b="0" dirty="0">
                <a:solidFill>
                  <a:schemeClr val="tx1"/>
                </a:solidFill>
                <a:latin typeface="Arial" panose="020B0604020202020204" pitchFamily="34" charset="0"/>
              </a:rPr>
              <a:t>EAG critique </a:t>
            </a:r>
            <a:r>
              <a:rPr lang="en-GB" b="0" dirty="0">
                <a:solidFill>
                  <a:srgbClr val="FF0000"/>
                </a:solidFill>
                <a:latin typeface="Arial" panose="020B0604020202020204" pitchFamily="34" charset="0"/>
              </a:rPr>
              <a:t>paragraph 2.1.3, page 4</a:t>
            </a:r>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16</a:t>
            </a:fld>
            <a:endParaRPr lang="en-US" dirty="0"/>
          </a:p>
        </p:txBody>
      </p:sp>
    </p:spTree>
    <p:extLst>
      <p:ext uri="{BB962C8B-B14F-4D97-AF65-F5344CB8AC3E}">
        <p14:creationId xmlns:p14="http://schemas.microsoft.com/office/powerpoint/2010/main" val="3414159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Adapted from company consultation response, Table 2. OS at 60 months at ACM2 provided separately by EAG.</a:t>
            </a:r>
          </a:p>
        </p:txBody>
      </p:sp>
      <p:sp>
        <p:nvSpPr>
          <p:cNvPr id="4" name="Slide Number Placeholder 3"/>
          <p:cNvSpPr>
            <a:spLocks noGrp="1"/>
          </p:cNvSpPr>
          <p:nvPr>
            <p:ph type="sldNum" sz="quarter" idx="5"/>
          </p:nvPr>
        </p:nvSpPr>
        <p:spPr/>
        <p:txBody>
          <a:bodyPr/>
          <a:lstStyle/>
          <a:p>
            <a:fld id="{3D92B9AF-1FF3-B64A-A57E-17202D6D58C9}" type="slidenum">
              <a:rPr lang="en-US" smtClean="0"/>
              <a:pPr/>
              <a:t>17</a:t>
            </a:fld>
            <a:endParaRPr lang="en-US" dirty="0"/>
          </a:p>
        </p:txBody>
      </p:sp>
    </p:spTree>
    <p:extLst>
      <p:ext uri="{BB962C8B-B14F-4D97-AF65-F5344CB8AC3E}">
        <p14:creationId xmlns:p14="http://schemas.microsoft.com/office/powerpoint/2010/main" val="3641093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18</a:t>
            </a:fld>
            <a:endParaRPr lang="en-US" dirty="0"/>
          </a:p>
        </p:txBody>
      </p:sp>
    </p:spTree>
    <p:extLst>
      <p:ext uri="{BB962C8B-B14F-4D97-AF65-F5344CB8AC3E}">
        <p14:creationId xmlns:p14="http://schemas.microsoft.com/office/powerpoint/2010/main" val="2744456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Company consultation response, Figure 5</a:t>
            </a:r>
          </a:p>
        </p:txBody>
      </p:sp>
      <p:sp>
        <p:nvSpPr>
          <p:cNvPr id="4" name="Slide Number Placeholder 3"/>
          <p:cNvSpPr>
            <a:spLocks noGrp="1"/>
          </p:cNvSpPr>
          <p:nvPr>
            <p:ph type="sldNum" sz="quarter" idx="5"/>
          </p:nvPr>
        </p:nvSpPr>
        <p:spPr/>
        <p:txBody>
          <a:bodyPr/>
          <a:lstStyle/>
          <a:p>
            <a:fld id="{3D92B9AF-1FF3-B64A-A57E-17202D6D58C9}" type="slidenum">
              <a:rPr lang="en-US" smtClean="0"/>
              <a:pPr/>
              <a:t>19</a:t>
            </a:fld>
            <a:endParaRPr lang="en-US" dirty="0"/>
          </a:p>
        </p:txBody>
      </p:sp>
    </p:spTree>
    <p:extLst>
      <p:ext uri="{BB962C8B-B14F-4D97-AF65-F5344CB8AC3E}">
        <p14:creationId xmlns:p14="http://schemas.microsoft.com/office/powerpoint/2010/main" val="664212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Company consultation response, Table 6</a:t>
            </a:r>
          </a:p>
        </p:txBody>
      </p:sp>
      <p:sp>
        <p:nvSpPr>
          <p:cNvPr id="4" name="Slide Number Placeholder 3"/>
          <p:cNvSpPr>
            <a:spLocks noGrp="1"/>
          </p:cNvSpPr>
          <p:nvPr>
            <p:ph type="sldNum" sz="quarter" idx="5"/>
          </p:nvPr>
        </p:nvSpPr>
        <p:spPr/>
        <p:txBody>
          <a:bodyPr/>
          <a:lstStyle/>
          <a:p>
            <a:fld id="{3D92B9AF-1FF3-B64A-A57E-17202D6D58C9}" type="slidenum">
              <a:rPr lang="en-US" smtClean="0"/>
              <a:pPr/>
              <a:t>20</a:t>
            </a:fld>
            <a:endParaRPr lang="en-US" dirty="0"/>
          </a:p>
        </p:txBody>
      </p:sp>
    </p:spTree>
    <p:extLst>
      <p:ext uri="{BB962C8B-B14F-4D97-AF65-F5344CB8AC3E}">
        <p14:creationId xmlns:p14="http://schemas.microsoft.com/office/powerpoint/2010/main" val="3005269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 </a:t>
            </a:r>
            <a:r>
              <a:rPr lang="en-GB" dirty="0"/>
              <a:t>EAG critique </a:t>
            </a:r>
            <a:r>
              <a:rPr lang="en-GB" sz="1200" b="0" dirty="0">
                <a:solidFill>
                  <a:schemeClr val="tx1"/>
                </a:solidFill>
                <a:latin typeface="Arial" panose="020B0604020202020204" pitchFamily="34" charset="0"/>
              </a:rPr>
              <a:t>paragraph 2.1.3, page 4</a:t>
            </a:r>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21</a:t>
            </a:fld>
            <a:endParaRPr lang="en-US" dirty="0"/>
          </a:p>
        </p:txBody>
      </p:sp>
    </p:spTree>
    <p:extLst>
      <p:ext uri="{BB962C8B-B14F-4D97-AF65-F5344CB8AC3E}">
        <p14:creationId xmlns:p14="http://schemas.microsoft.com/office/powerpoint/2010/main" val="2150980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22</a:t>
            </a:fld>
            <a:endParaRPr lang="en-US" dirty="0"/>
          </a:p>
        </p:txBody>
      </p:sp>
    </p:spTree>
    <p:extLst>
      <p:ext uri="{BB962C8B-B14F-4D97-AF65-F5344CB8AC3E}">
        <p14:creationId xmlns:p14="http://schemas.microsoft.com/office/powerpoint/2010/main" val="2421039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2</a:t>
            </a:fld>
            <a:endParaRPr lang="en-US"/>
          </a:p>
        </p:txBody>
      </p:sp>
    </p:spTree>
    <p:extLst>
      <p:ext uri="{BB962C8B-B14F-4D97-AF65-F5344CB8AC3E}">
        <p14:creationId xmlns:p14="http://schemas.microsoft.com/office/powerpoint/2010/main" val="3645929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EAG critique paragraph 2.1.5, page 6</a:t>
            </a:r>
          </a:p>
        </p:txBody>
      </p:sp>
      <p:sp>
        <p:nvSpPr>
          <p:cNvPr id="4" name="Slide Number Placeholder 3"/>
          <p:cNvSpPr>
            <a:spLocks noGrp="1"/>
          </p:cNvSpPr>
          <p:nvPr>
            <p:ph type="sldNum" sz="quarter" idx="5"/>
          </p:nvPr>
        </p:nvSpPr>
        <p:spPr/>
        <p:txBody>
          <a:bodyPr/>
          <a:lstStyle/>
          <a:p>
            <a:fld id="{3D92B9AF-1FF3-B64A-A57E-17202D6D58C9}" type="slidenum">
              <a:rPr lang="en-US" smtClean="0"/>
              <a:pPr/>
              <a:t>23</a:t>
            </a:fld>
            <a:endParaRPr lang="en-US" dirty="0"/>
          </a:p>
        </p:txBody>
      </p:sp>
    </p:spTree>
    <p:extLst>
      <p:ext uri="{BB962C8B-B14F-4D97-AF65-F5344CB8AC3E}">
        <p14:creationId xmlns:p14="http://schemas.microsoft.com/office/powerpoint/2010/main" val="2545696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Company’s model, provided separately by EAG</a:t>
            </a:r>
          </a:p>
        </p:txBody>
      </p:sp>
      <p:sp>
        <p:nvSpPr>
          <p:cNvPr id="4" name="Slide Number Placeholder 3"/>
          <p:cNvSpPr>
            <a:spLocks noGrp="1"/>
          </p:cNvSpPr>
          <p:nvPr>
            <p:ph type="sldNum" sz="quarter" idx="5"/>
          </p:nvPr>
        </p:nvSpPr>
        <p:spPr/>
        <p:txBody>
          <a:bodyPr/>
          <a:lstStyle/>
          <a:p>
            <a:fld id="{3D92B9AF-1FF3-B64A-A57E-17202D6D58C9}" type="slidenum">
              <a:rPr lang="en-US" smtClean="0"/>
              <a:pPr/>
              <a:t>24</a:t>
            </a:fld>
            <a:endParaRPr lang="en-US" dirty="0"/>
          </a:p>
        </p:txBody>
      </p:sp>
    </p:spTree>
    <p:extLst>
      <p:ext uri="{BB962C8B-B14F-4D97-AF65-F5344CB8AC3E}">
        <p14:creationId xmlns:p14="http://schemas.microsoft.com/office/powerpoint/2010/main" val="3066814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EAG report, Table 3.32</a:t>
            </a:r>
          </a:p>
        </p:txBody>
      </p:sp>
      <p:sp>
        <p:nvSpPr>
          <p:cNvPr id="4" name="Slide Number Placeholder 3"/>
          <p:cNvSpPr>
            <a:spLocks noGrp="1"/>
          </p:cNvSpPr>
          <p:nvPr>
            <p:ph type="sldNum" sz="quarter" idx="5"/>
          </p:nvPr>
        </p:nvSpPr>
        <p:spPr/>
        <p:txBody>
          <a:bodyPr/>
          <a:lstStyle/>
          <a:p>
            <a:fld id="{3D92B9AF-1FF3-B64A-A57E-17202D6D58C9}" type="slidenum">
              <a:rPr lang="en-US" smtClean="0"/>
              <a:pPr/>
              <a:t>25</a:t>
            </a:fld>
            <a:endParaRPr lang="en-US" dirty="0"/>
          </a:p>
        </p:txBody>
      </p:sp>
    </p:spTree>
    <p:extLst>
      <p:ext uri="{BB962C8B-B14F-4D97-AF65-F5344CB8AC3E}">
        <p14:creationId xmlns:p14="http://schemas.microsoft.com/office/powerpoint/2010/main" val="3345650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Company consultation response, Figure 1</a:t>
            </a:r>
          </a:p>
        </p:txBody>
      </p:sp>
      <p:sp>
        <p:nvSpPr>
          <p:cNvPr id="4" name="Slide Number Placeholder 3"/>
          <p:cNvSpPr>
            <a:spLocks noGrp="1"/>
          </p:cNvSpPr>
          <p:nvPr>
            <p:ph type="sldNum" sz="quarter" idx="5"/>
          </p:nvPr>
        </p:nvSpPr>
        <p:spPr/>
        <p:txBody>
          <a:bodyPr/>
          <a:lstStyle/>
          <a:p>
            <a:fld id="{3D92B9AF-1FF3-B64A-A57E-17202D6D58C9}" type="slidenum">
              <a:rPr lang="en-US" smtClean="0"/>
              <a:pPr/>
              <a:t>26</a:t>
            </a:fld>
            <a:endParaRPr lang="en-US" dirty="0"/>
          </a:p>
        </p:txBody>
      </p:sp>
    </p:spTree>
    <p:extLst>
      <p:ext uri="{BB962C8B-B14F-4D97-AF65-F5344CB8AC3E}">
        <p14:creationId xmlns:p14="http://schemas.microsoft.com/office/powerpoint/2010/main" val="1009450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27</a:t>
            </a:fld>
            <a:endParaRPr lang="en-US" dirty="0"/>
          </a:p>
        </p:txBody>
      </p:sp>
    </p:spTree>
    <p:extLst>
      <p:ext uri="{BB962C8B-B14F-4D97-AF65-F5344CB8AC3E}">
        <p14:creationId xmlns:p14="http://schemas.microsoft.com/office/powerpoint/2010/main" val="1635993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EAG critique, paragraph 1.1, page 1</a:t>
            </a:r>
          </a:p>
        </p:txBody>
      </p:sp>
      <p:sp>
        <p:nvSpPr>
          <p:cNvPr id="4" name="Slide Number Placeholder 3"/>
          <p:cNvSpPr>
            <a:spLocks noGrp="1"/>
          </p:cNvSpPr>
          <p:nvPr>
            <p:ph type="sldNum" sz="quarter" idx="5"/>
          </p:nvPr>
        </p:nvSpPr>
        <p:spPr/>
        <p:txBody>
          <a:bodyPr/>
          <a:lstStyle/>
          <a:p>
            <a:fld id="{3D92B9AF-1FF3-B64A-A57E-17202D6D58C9}" type="slidenum">
              <a:rPr lang="en-US" smtClean="0"/>
              <a:pPr/>
              <a:t>28</a:t>
            </a:fld>
            <a:endParaRPr lang="en-US" dirty="0"/>
          </a:p>
        </p:txBody>
      </p:sp>
    </p:spTree>
    <p:extLst>
      <p:ext uri="{BB962C8B-B14F-4D97-AF65-F5344CB8AC3E}">
        <p14:creationId xmlns:p14="http://schemas.microsoft.com/office/powerpoint/2010/main" val="3327546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29</a:t>
            </a:fld>
            <a:endParaRPr lang="en-US" dirty="0"/>
          </a:p>
        </p:txBody>
      </p:sp>
    </p:spTree>
    <p:extLst>
      <p:ext uri="{BB962C8B-B14F-4D97-AF65-F5344CB8AC3E}">
        <p14:creationId xmlns:p14="http://schemas.microsoft.com/office/powerpoint/2010/main" val="1760902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Sources:</a:t>
            </a:r>
            <a:br>
              <a:rPr lang="en-GB" b="1" dirty="0"/>
            </a:br>
            <a:r>
              <a:rPr lang="en-GB" b="0" dirty="0"/>
              <a:t>Table 1: </a:t>
            </a:r>
            <a:r>
              <a:rPr lang="en-GB" dirty="0"/>
              <a:t>Company consultation response, Table 1</a:t>
            </a:r>
          </a:p>
          <a:p>
            <a:r>
              <a:rPr lang="en-GB" dirty="0"/>
              <a:t>Table 2: Provided separately by EAG</a:t>
            </a:r>
          </a:p>
        </p:txBody>
      </p:sp>
      <p:sp>
        <p:nvSpPr>
          <p:cNvPr id="4" name="Slide Number Placeholder 3"/>
          <p:cNvSpPr>
            <a:spLocks noGrp="1"/>
          </p:cNvSpPr>
          <p:nvPr>
            <p:ph type="sldNum" sz="quarter" idx="5"/>
          </p:nvPr>
        </p:nvSpPr>
        <p:spPr/>
        <p:txBody>
          <a:bodyPr/>
          <a:lstStyle/>
          <a:p>
            <a:fld id="{3D92B9AF-1FF3-B64A-A57E-17202D6D58C9}" type="slidenum">
              <a:rPr lang="en-US" smtClean="0"/>
              <a:pPr/>
              <a:t>30</a:t>
            </a:fld>
            <a:endParaRPr lang="en-US" dirty="0"/>
          </a:p>
        </p:txBody>
      </p:sp>
    </p:spTree>
    <p:extLst>
      <p:ext uri="{BB962C8B-B14F-4D97-AF65-F5344CB8AC3E}">
        <p14:creationId xmlns:p14="http://schemas.microsoft.com/office/powerpoint/2010/main" val="2134721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EAG critique, paragraph 1.1, page 1</a:t>
            </a:r>
          </a:p>
        </p:txBody>
      </p:sp>
      <p:sp>
        <p:nvSpPr>
          <p:cNvPr id="4" name="Slide Number Placeholder 3"/>
          <p:cNvSpPr>
            <a:spLocks noGrp="1"/>
          </p:cNvSpPr>
          <p:nvPr>
            <p:ph type="sldNum" sz="quarter" idx="5"/>
          </p:nvPr>
        </p:nvSpPr>
        <p:spPr/>
        <p:txBody>
          <a:bodyPr/>
          <a:lstStyle/>
          <a:p>
            <a:fld id="{3D92B9AF-1FF3-B64A-A57E-17202D6D58C9}" type="slidenum">
              <a:rPr lang="en-US" smtClean="0"/>
              <a:pPr/>
              <a:t>31</a:t>
            </a:fld>
            <a:endParaRPr lang="en-US" dirty="0"/>
          </a:p>
        </p:txBody>
      </p:sp>
    </p:spTree>
    <p:extLst>
      <p:ext uri="{BB962C8B-B14F-4D97-AF65-F5344CB8AC3E}">
        <p14:creationId xmlns:p14="http://schemas.microsoft.com/office/powerpoint/2010/main" val="3902743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32</a:t>
            </a:fld>
            <a:endParaRPr lang="en-US" dirty="0"/>
          </a:p>
        </p:txBody>
      </p:sp>
    </p:spTree>
    <p:extLst>
      <p:ext uri="{BB962C8B-B14F-4D97-AF65-F5344CB8AC3E}">
        <p14:creationId xmlns:p14="http://schemas.microsoft.com/office/powerpoint/2010/main" val="4253628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a:t>
            </a:fld>
            <a:endParaRPr lang="en-US" dirty="0"/>
          </a:p>
        </p:txBody>
      </p:sp>
    </p:spTree>
    <p:extLst>
      <p:ext uri="{BB962C8B-B14F-4D97-AF65-F5344CB8AC3E}">
        <p14:creationId xmlns:p14="http://schemas.microsoft.com/office/powerpoint/2010/main" val="1585012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EAG critique, paragraph 2.1.6, page 8</a:t>
            </a:r>
          </a:p>
        </p:txBody>
      </p:sp>
      <p:sp>
        <p:nvSpPr>
          <p:cNvPr id="4" name="Slide Number Placeholder 3"/>
          <p:cNvSpPr>
            <a:spLocks noGrp="1"/>
          </p:cNvSpPr>
          <p:nvPr>
            <p:ph type="sldNum" sz="quarter" idx="5"/>
          </p:nvPr>
        </p:nvSpPr>
        <p:spPr/>
        <p:txBody>
          <a:bodyPr/>
          <a:lstStyle/>
          <a:p>
            <a:fld id="{3D92B9AF-1FF3-B64A-A57E-17202D6D58C9}" type="slidenum">
              <a:rPr lang="en-US" smtClean="0"/>
              <a:pPr/>
              <a:t>33</a:t>
            </a:fld>
            <a:endParaRPr lang="en-US" dirty="0"/>
          </a:p>
        </p:txBody>
      </p:sp>
    </p:spTree>
    <p:extLst>
      <p:ext uri="{BB962C8B-B14F-4D97-AF65-F5344CB8AC3E}">
        <p14:creationId xmlns:p14="http://schemas.microsoft.com/office/powerpoint/2010/main" val="3882976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Sources:</a:t>
            </a:r>
            <a:br>
              <a:rPr lang="en-GB" b="1" dirty="0"/>
            </a:br>
            <a:r>
              <a:rPr lang="en-GB" b="0" dirty="0"/>
              <a:t>Company results - </a:t>
            </a:r>
            <a:r>
              <a:rPr lang="en-GB" dirty="0"/>
              <a:t>Company DG response, Tables 10 &amp; 11</a:t>
            </a:r>
            <a:br>
              <a:rPr lang="en-GB" dirty="0"/>
            </a:br>
            <a:r>
              <a:rPr lang="en-GB" dirty="0"/>
              <a:t>EAG results – EAG critique, Table 7</a:t>
            </a:r>
          </a:p>
        </p:txBody>
      </p:sp>
      <p:sp>
        <p:nvSpPr>
          <p:cNvPr id="4" name="Slide Number Placeholder 3"/>
          <p:cNvSpPr>
            <a:spLocks noGrp="1"/>
          </p:cNvSpPr>
          <p:nvPr>
            <p:ph type="sldNum" sz="quarter" idx="5"/>
          </p:nvPr>
        </p:nvSpPr>
        <p:spPr/>
        <p:txBody>
          <a:bodyPr/>
          <a:lstStyle/>
          <a:p>
            <a:fld id="{3D92B9AF-1FF3-B64A-A57E-17202D6D58C9}" type="slidenum">
              <a:rPr lang="en-US" smtClean="0"/>
              <a:pPr/>
              <a:t>35</a:t>
            </a:fld>
            <a:endParaRPr lang="en-US" dirty="0"/>
          </a:p>
        </p:txBody>
      </p:sp>
    </p:spTree>
    <p:extLst>
      <p:ext uri="{BB962C8B-B14F-4D97-AF65-F5344CB8AC3E}">
        <p14:creationId xmlns:p14="http://schemas.microsoft.com/office/powerpoint/2010/main" val="33400492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br>
              <a:rPr lang="en-GB" b="1" dirty="0"/>
            </a:br>
            <a:r>
              <a:rPr lang="en-GB" dirty="0"/>
              <a:t>EAG results – EAG critique, Tables 7, 8 &amp; 9</a:t>
            </a:r>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36</a:t>
            </a:fld>
            <a:endParaRPr lang="en-US" dirty="0"/>
          </a:p>
        </p:txBody>
      </p:sp>
    </p:spTree>
    <p:extLst>
      <p:ext uri="{BB962C8B-B14F-4D97-AF65-F5344CB8AC3E}">
        <p14:creationId xmlns:p14="http://schemas.microsoft.com/office/powerpoint/2010/main" val="1558135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4</a:t>
            </a:fld>
            <a:endParaRPr lang="en-US" dirty="0"/>
          </a:p>
        </p:txBody>
      </p:sp>
    </p:spTree>
    <p:extLst>
      <p:ext uri="{BB962C8B-B14F-4D97-AF65-F5344CB8AC3E}">
        <p14:creationId xmlns:p14="http://schemas.microsoft.com/office/powerpoint/2010/main" val="1818410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5</a:t>
            </a:fld>
            <a:endParaRPr lang="en-US" dirty="0"/>
          </a:p>
        </p:txBody>
      </p:sp>
    </p:spTree>
    <p:extLst>
      <p:ext uri="{BB962C8B-B14F-4D97-AF65-F5344CB8AC3E}">
        <p14:creationId xmlns:p14="http://schemas.microsoft.com/office/powerpoint/2010/main" val="1246005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EAG critique of company DG response, Table 2</a:t>
            </a:r>
          </a:p>
        </p:txBody>
      </p:sp>
      <p:sp>
        <p:nvSpPr>
          <p:cNvPr id="4" name="Slide Number Placeholder 3"/>
          <p:cNvSpPr>
            <a:spLocks noGrp="1"/>
          </p:cNvSpPr>
          <p:nvPr>
            <p:ph type="sldNum" sz="quarter" idx="5"/>
          </p:nvPr>
        </p:nvSpPr>
        <p:spPr/>
        <p:txBody>
          <a:bodyPr/>
          <a:lstStyle/>
          <a:p>
            <a:fld id="{3D92B9AF-1FF3-B64A-A57E-17202D6D58C9}" type="slidenum">
              <a:rPr lang="en-US" smtClean="0"/>
              <a:pPr/>
              <a:t>6</a:t>
            </a:fld>
            <a:endParaRPr lang="en-US" dirty="0"/>
          </a:p>
        </p:txBody>
      </p:sp>
    </p:spTree>
    <p:extLst>
      <p:ext uri="{BB962C8B-B14F-4D97-AF65-F5344CB8AC3E}">
        <p14:creationId xmlns:p14="http://schemas.microsoft.com/office/powerpoint/2010/main" val="1728408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7</a:t>
            </a:fld>
            <a:endParaRPr lang="en-US" dirty="0"/>
          </a:p>
        </p:txBody>
      </p:sp>
    </p:spTree>
    <p:extLst>
      <p:ext uri="{BB962C8B-B14F-4D97-AF65-F5344CB8AC3E}">
        <p14:creationId xmlns:p14="http://schemas.microsoft.com/office/powerpoint/2010/main" val="586716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10</a:t>
            </a:fld>
            <a:endParaRPr lang="en-US" dirty="0"/>
          </a:p>
        </p:txBody>
      </p:sp>
    </p:spTree>
    <p:extLst>
      <p:ext uri="{BB962C8B-B14F-4D97-AF65-F5344CB8AC3E}">
        <p14:creationId xmlns:p14="http://schemas.microsoft.com/office/powerpoint/2010/main" val="4216532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12</a:t>
            </a:fld>
            <a:endParaRPr lang="en-US" dirty="0"/>
          </a:p>
        </p:txBody>
      </p:sp>
    </p:spTree>
    <p:extLst>
      <p:ext uri="{BB962C8B-B14F-4D97-AF65-F5344CB8AC3E}">
        <p14:creationId xmlns:p14="http://schemas.microsoft.com/office/powerpoint/2010/main" val="1401572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mj-lt"/>
              </a:defRPr>
            </a:lvl1pPr>
          </a:lstStyle>
          <a:p>
            <a:r>
              <a:rPr lang="en-US" dirty="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endParaRPr lang="en-US" dirty="0"/>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10118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ample Pag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dirty="0"/>
              <a:t>This is a sample page layout</a:t>
            </a:r>
            <a:br>
              <a:rPr lang="en-US" dirty="0"/>
            </a:br>
            <a:endParaRPr lang="en-US" dirty="0"/>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28534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dirty="0"/>
              <a:t>This is sample bulleted text (1 column)</a:t>
            </a:r>
            <a:br>
              <a:rPr lang="en-US" dirty="0"/>
            </a:br>
            <a:endParaRPr lang="en-US" dirty="0"/>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977559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 Column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mj-lt"/>
              </a:defRPr>
            </a:lvl1pPr>
          </a:lstStyle>
          <a:p>
            <a:r>
              <a:rPr lang="en-US" dirty="0"/>
              <a:t>This is sample bulleted text (1 column)</a:t>
            </a:r>
            <a:br>
              <a:rPr lang="en-US" dirty="0"/>
            </a:br>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83F6716-9677-BC44-EBCC-8332D8B3340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5F25595-A923-F1B4-03CE-8D2DAF4D421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982962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 Column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sample bulleted text (1 column)</a:t>
            </a:r>
            <a:br>
              <a:rPr lang="en-US" dirty="0"/>
            </a:br>
            <a:endParaRPr lang="en-US" dirty="0"/>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835443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sample bulleted text (1 column)</a:t>
            </a:r>
            <a:br>
              <a:rPr lang="en-US" dirty="0"/>
            </a:br>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70859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dirty="0"/>
              <a:t>This is sample bulleted text (2 columns)</a:t>
            </a:r>
            <a:br>
              <a:rPr lang="en-US" dirty="0"/>
            </a:br>
            <a:endParaRPr lang="en-US" dirty="0"/>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p>
        </p:txBody>
      </p:sp>
      <p:sp>
        <p:nvSpPr>
          <p:cNvPr id="14" name="Title 1">
            <a:extLst>
              <a:ext uri="{FF2B5EF4-FFF2-40B4-BE49-F238E27FC236}">
                <a16:creationId xmlns:a16="http://schemas.microsoft.com/office/drawing/2014/main" id="{4A20C810-11A7-12CE-B50A-96B7E975780F}"/>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51452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(2 columns)</a:t>
            </a:r>
            <a:br>
              <a:rPr lang="en-US" dirty="0"/>
            </a:br>
            <a:endParaRPr lang="en-US" dirty="0"/>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201318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dirty="0"/>
              <a:t>This is sample bulleted text (2 columns)</a:t>
            </a:r>
            <a:br>
              <a:rPr lang="en-US" dirty="0"/>
            </a:br>
            <a:endParaRPr lang="en-US" dirty="0"/>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10359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mj-lt"/>
              </a:defRPr>
            </a:lvl1pPr>
          </a:lstStyle>
          <a:p>
            <a:r>
              <a:rPr lang="en-US" dirty="0"/>
              <a:t>This is sample bulleted text (2 columns)</a:t>
            </a:r>
            <a:br>
              <a:rPr lang="en-US" dirty="0"/>
            </a:br>
            <a:endParaRPr lang="en-US" dirty="0"/>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730247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mj-lt"/>
              </a:defRPr>
            </a:lvl1pPr>
          </a:lstStyle>
          <a:p>
            <a:r>
              <a:rPr lang="en-US" dirty="0"/>
              <a:t>This is sample bulleted text (3 columns)</a:t>
            </a:r>
            <a:br>
              <a:rPr lang="en-US" dirty="0"/>
            </a:br>
            <a:endParaRPr lang="en-US" dirty="0"/>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14073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Crea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mj-lt"/>
              </a:defRPr>
            </a:lvl1pPr>
          </a:lstStyle>
          <a:p>
            <a:r>
              <a:rPr lang="en-US" dirty="0"/>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799805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dirty="0"/>
              <a:t>This is sample bulleted text (3 columns)</a:t>
            </a:r>
            <a:br>
              <a:rPr lang="en-US" dirty="0"/>
            </a:br>
            <a:endParaRPr lang="en-US" dirty="0"/>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80809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dirty="0"/>
              <a:t>This is sample bulleted text (3 columns)</a:t>
            </a:r>
            <a:br>
              <a:rPr lang="en-US" dirty="0"/>
            </a:br>
            <a:endParaRPr lang="en-US" dirty="0"/>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289246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sample bulleted text (3 columns)</a:t>
            </a:r>
            <a:br>
              <a:rPr lang="en-US" dirty="0"/>
            </a:br>
            <a:endParaRPr lang="en-US" dirty="0"/>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816456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mj-lt"/>
              </a:defRPr>
            </a:lvl1pPr>
          </a:lstStyle>
          <a:p>
            <a:r>
              <a:rPr lang="en-US" dirty="0"/>
              <a:t>This is a sample page layout</a:t>
            </a:r>
            <a:br>
              <a:rPr lang="en-US" dirty="0"/>
            </a:br>
            <a:endParaRPr lang="en-US" dirty="0"/>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6166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ample Layout Page (Crea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Lora SemiBold" pitchFamily="2" charset="77"/>
              </a:defRPr>
            </a:lvl1pPr>
          </a:lstStyle>
          <a:p>
            <a:r>
              <a:rPr lang="en-US" dirty="0"/>
              <a:t>This is a sample page layout</a:t>
            </a:r>
            <a:br>
              <a:rPr lang="en-US" dirty="0"/>
            </a:br>
            <a:endParaRPr lang="en-US" dirty="0"/>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470887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dirty="0"/>
              <a:t>This is a sample page layout</a:t>
            </a:r>
            <a:br>
              <a:rPr lang="en-US" dirty="0"/>
            </a:br>
            <a:endParaRPr lang="en-US" dirty="0"/>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212571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Layout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dirty="0"/>
              <a:t>This is a sample page layout</a:t>
            </a:r>
            <a:br>
              <a:rPr lang="en-US" dirty="0"/>
            </a:br>
            <a:endParaRPr lang="en-US" dirty="0"/>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434644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defRPr>
            </a:lvl1pPr>
          </a:lstStyle>
          <a:p>
            <a:r>
              <a:rPr lang="en-GB" dirty="0">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dirty="0"/>
              <a:t>Example 2</a:t>
            </a:r>
            <a:endParaRPr lang="en-US" dirty="0"/>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mn-lt"/>
              </a:defRPr>
            </a:lvl1pPr>
          </a:lstStyle>
          <a:p>
            <a:r>
              <a:rPr lang="en-GB" dirty="0">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dirty="0"/>
              <a:t>Example 3</a:t>
            </a:r>
            <a:endParaRPr lang="en-US" dirty="0"/>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dirty="0">
                <a:solidFill>
                  <a:srgbClr val="0E0E0E"/>
                </a:solidFill>
                <a:latin typeface="Lato"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895525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Layout Page (Blu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dirty="0"/>
              <a:t>Example 1</a:t>
            </a:r>
            <a:endParaRPr lang="en-US" dirty="0"/>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mn-lt"/>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dirty="0"/>
              <a:t>Example 2</a:t>
            </a:r>
            <a:endParaRPr lang="en-US" dirty="0"/>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mn-lt"/>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dirty="0"/>
              <a:t>Example 3</a:t>
            </a:r>
            <a:endParaRPr lang="en-US" dirty="0"/>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mn-lt"/>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645539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dirty="0"/>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dirty="0"/>
              <a:t>This is a sample quote layout page</a:t>
            </a:r>
            <a:endParaRPr lang="en-US" dirty="0"/>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dirty="0">
                <a:solidFill>
                  <a:srgbClr val="0E0E0E"/>
                </a:solidFill>
                <a:latin typeface="Lato"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dirty="0">
                <a:solidFill>
                  <a:srgbClr val="0E0E0E"/>
                </a:solidFill>
                <a:latin typeface="Lato"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098456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475953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dirty="0"/>
              <a:t>This is a sample quote layout page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dirty="0">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dirty="0">
                <a:solidFill>
                  <a:srgbClr val="0E0E0E"/>
                </a:solidFill>
                <a:latin typeface="Lato"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dirty="0"/>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5044249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dirty="0"/>
              <a:t>Example 2</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244047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dirty="0"/>
              <a:t>Example 2</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dirty="0"/>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682261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dirty="0"/>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dirty="0"/>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a:t>Click icon to add picture</a:t>
            </a:r>
            <a:endParaRPr lang="en-GB" dirty="0"/>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Lora SemiBold" pitchFamily="2" charset="77"/>
              </a:defRPr>
            </a:lvl1pPr>
          </a:lstStyle>
          <a:p>
            <a:r>
              <a:rPr lang="en-US" dirty="0"/>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Inter" panose="02000503000000020004" pitchFamily="2" charset="0"/>
                <a:ea typeface="Inter" panose="02000503000000020004" pitchFamily="2" charset="0"/>
              </a:defRPr>
            </a:lvl1pPr>
          </a:lstStyle>
          <a:p>
            <a:pPr lvl="0"/>
            <a:r>
              <a:rPr lang="en-GB" dirty="0">
                <a:solidFill>
                  <a:srgbClr val="222222"/>
                </a:solidFill>
                <a:latin typeface="Lato" panose="020F0502020204030203" pitchFamily="34" charset="77"/>
              </a:rPr>
              <a:t>Use this space for more info</a:t>
            </a:r>
            <a:endParaRPr lang="en-US" dirty="0"/>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dirty="0"/>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Inter" panose="02000503000000020004" pitchFamily="2" charset="0"/>
                <a:ea typeface="Inter" panose="02000503000000020004" pitchFamily="2" charset="0"/>
              </a:defRPr>
            </a:lvl1pPr>
          </a:lstStyle>
          <a:p>
            <a:pPr lvl="0"/>
            <a:r>
              <a:rPr lang="en-GB" dirty="0">
                <a:solidFill>
                  <a:srgbClr val="222222"/>
                </a:solidFill>
                <a:latin typeface="Lato" panose="020F0502020204030203" pitchFamily="34" charset="77"/>
              </a:rPr>
              <a:t>Use this space for more info</a:t>
            </a:r>
            <a:endParaRPr lang="en-US" dirty="0"/>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Lora SemiBold" pitchFamily="2" charset="77"/>
              </a:defRPr>
            </a:lvl1pPr>
          </a:lstStyle>
          <a:p>
            <a:pPr lvl="0"/>
            <a:r>
              <a:rPr lang="en-US" dirty="0"/>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Inter" panose="02000503000000020004" pitchFamily="2" charset="0"/>
                <a:ea typeface="Inter" panose="02000503000000020004" pitchFamily="2" charset="0"/>
              </a:defRPr>
            </a:lvl1pPr>
          </a:lstStyle>
          <a:p>
            <a:pPr lvl="0"/>
            <a:r>
              <a:rPr lang="en-GB" dirty="0">
                <a:solidFill>
                  <a:srgbClr val="222222"/>
                </a:solidFill>
                <a:latin typeface="Lato" panose="020F0502020204030203" pitchFamily="34" charset="77"/>
              </a:rPr>
              <a:t>Use this space for more info</a:t>
            </a:r>
            <a:endParaRPr lang="en-US" dirty="0"/>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0126521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dirty="0">
                <a:solidFill>
                  <a:schemeClr val="bg1"/>
                </a:solidFill>
              </a:rPr>
              <a:t>A</a:t>
            </a:r>
            <a:endParaRPr lang="en-US" sz="1600" baseline="0" dirty="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000121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2093682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dirty="0"/>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dirty="0">
                <a:solidFill>
                  <a:srgbClr val="222222"/>
                </a:solidFill>
                <a:latin typeface="Lato" panose="020F0502020204030203" pitchFamily="34" charset="77"/>
              </a:rPr>
              <a:t>Please insert tables according to the style below</a:t>
            </a:r>
            <a:endParaRPr lang="en-US" dirty="0"/>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8551949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dirty="0"/>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p>
            <a:r>
              <a:rPr lang="en-US"/>
              <a:t>Click icon to add chart</a:t>
            </a:r>
            <a:endParaRPr lang="en-US" dirty="0"/>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p>
            <a:r>
              <a:rPr lang="en-US"/>
              <a:t>Click icon to add chart</a:t>
            </a:r>
            <a:endParaRPr lang="en-US" dirty="0"/>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dirty="0">
                <a:solidFill>
                  <a:srgbClr val="222222"/>
                </a:solidFill>
                <a:latin typeface="Lato" panose="020F0502020204030203" pitchFamily="34" charset="77"/>
              </a:rPr>
              <a:t>Please insert charts according to the style below</a:t>
            </a:r>
            <a:endParaRPr lang="en-US" dirty="0"/>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671165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dirty="0"/>
              <a:t>Thank you.</a:t>
            </a:r>
          </a:p>
        </p:txBody>
      </p:sp>
    </p:spTree>
    <p:extLst>
      <p:ext uri="{BB962C8B-B14F-4D97-AF65-F5344CB8AC3E}">
        <p14:creationId xmlns:p14="http://schemas.microsoft.com/office/powerpoint/2010/main" val="915508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dirty="0"/>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6941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dirty="0"/>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9946986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dirty="0"/>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062526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dirty="0"/>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570432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Arial" panose="02000503000000020004" pitchFamily="2" charset="0"/>
              </a:defRPr>
            </a:lvl1pPr>
            <a:lvl2pPr>
              <a:lnSpc>
                <a:spcPct val="150000"/>
              </a:lnSpc>
              <a:defRPr sz="1800">
                <a:latin typeface="Arial" panose="020B0604020202020204" pitchFamily="34" charset="0"/>
                <a:ea typeface="Arial" panose="02000503000000020004" pitchFamily="2" charset="0"/>
              </a:defRPr>
            </a:lvl2pPr>
            <a:lvl3pPr>
              <a:lnSpc>
                <a:spcPct val="150000"/>
              </a:lnSpc>
              <a:defRPr sz="1800">
                <a:latin typeface="Arial" panose="020B0604020202020204" pitchFamily="34" charset="0"/>
                <a:ea typeface="Arial" panose="02000503000000020004" pitchFamily="2" charset="0"/>
              </a:defRPr>
            </a:lvl3pPr>
            <a:lvl4pPr>
              <a:lnSpc>
                <a:spcPct val="150000"/>
              </a:lnSpc>
              <a:defRPr sz="1800">
                <a:latin typeface="Arial" panose="020B0604020202020204" pitchFamily="34" charset="0"/>
                <a:ea typeface="Arial" panose="02000503000000020004" pitchFamily="2" charset="0"/>
              </a:defRPr>
            </a:lvl4pPr>
            <a:lvl5pPr>
              <a:lnSpc>
                <a:spcPct val="150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Slide Number Placeholder 3">
            <a:extLst>
              <a:ext uri="{FF2B5EF4-FFF2-40B4-BE49-F238E27FC236}">
                <a16:creationId xmlns:a16="http://schemas.microsoft.com/office/drawing/2014/main" id="{8A6747E8-68B1-FA77-357A-655D549D6FDB}"/>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B23B27A8-588E-90D5-CE93-52FB5E3F695F}"/>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4" name="Slide Number Placeholder 3">
            <a:extLst>
              <a:ext uri="{FF2B5EF4-FFF2-40B4-BE49-F238E27FC236}">
                <a16:creationId xmlns:a16="http://schemas.microsoft.com/office/drawing/2014/main" id="{B04FBC92-CC13-3B0C-B385-715133A008B4}"/>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5" name="Slide Number Placeholder 3">
            <a:extLst>
              <a:ext uri="{FF2B5EF4-FFF2-40B4-BE49-F238E27FC236}">
                <a16:creationId xmlns:a16="http://schemas.microsoft.com/office/drawing/2014/main" id="{F7EAFF5E-9938-DEC3-4280-896E584B1A60}"/>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6B83B70F-018F-C93E-D81F-7E4B85F2FCD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458AB888-9953-BC43-DE70-F0EB521A1AF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E820073A-0C14-5854-E83D-AD3E77CB12B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A57C6E1A-48F4-6571-5003-393051E425B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AF007B79-2E82-606A-6972-F69061BCC8B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0" name="Picture 9">
            <a:extLst>
              <a:ext uri="{FF2B5EF4-FFF2-40B4-BE49-F238E27FC236}">
                <a16:creationId xmlns:a16="http://schemas.microsoft.com/office/drawing/2014/main" id="{4C5A2856-DD81-88ED-A57E-00F8BC576A2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1" name="Slide Number Placeholder 3">
            <a:extLst>
              <a:ext uri="{FF2B5EF4-FFF2-40B4-BE49-F238E27FC236}">
                <a16:creationId xmlns:a16="http://schemas.microsoft.com/office/drawing/2014/main" id="{4221C0E9-D3C6-D87C-94C0-7AA1FD263E3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F16F5F0-0EE6-0F83-998A-29438691FA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C9866267-1C12-D36E-2862-ADA59AD33DE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CAD9E0D-06F8-24BE-8A6C-524E0EF342D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3617202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497013"/>
            <a:ext cx="11250785" cy="4338045"/>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dirty="0"/>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568423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935"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5022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12403357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935"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5022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746286103"/>
      </p:ext>
    </p:extLst>
  </p:cSld>
  <p:clrMapOvr>
    <a:masterClrMapping/>
  </p:clrMapOvr>
  <p:extLst>
    <p:ext uri="{DCECCB84-F9BA-43D5-87BE-67443E8EF086}">
      <p15:sldGuideLst xmlns:p15="http://schemas.microsoft.com/office/powerpoint/2012/main">
        <p15:guide id="1" orient="horz" pos="935" userDrawn="1">
          <p15:clr>
            <a:srgbClr val="FBAE40"/>
          </p15:clr>
        </p15:guide>
        <p15:guide id="2" pos="38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dirty="0"/>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1378292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2" name="Rectangle 1" descr="Marker showing slides are confidential ">
            <a:extLst>
              <a:ext uri="{FF2B5EF4-FFF2-40B4-BE49-F238E27FC236}">
                <a16:creationId xmlns:a16="http://schemas.microsoft.com/office/drawing/2014/main" id="{711EDC3E-BC01-F67D-4B57-63A2731328B9}"/>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12557031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dirty="0"/>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5" name="Rectangle 4" descr="Marker showing slides are confidential ">
            <a:extLst>
              <a:ext uri="{FF2B5EF4-FFF2-40B4-BE49-F238E27FC236}">
                <a16:creationId xmlns:a16="http://schemas.microsoft.com/office/drawing/2014/main" id="{32A58F66-3E35-CCD6-0FD0-288DC0930A7B}"/>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34208623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a typeface="Arial"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4140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38798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dirty="0"/>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1429038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Lora SemiBold" pitchFamily="2" charset="77"/>
              </a:defRPr>
            </a:lvl1pPr>
          </a:lstStyle>
          <a:p>
            <a:r>
              <a:rPr lang="en-US" dirty="0"/>
              <a:t>This is a sample page layout</a:t>
            </a:r>
            <a:br>
              <a:rPr lang="en-US" dirty="0"/>
            </a:br>
            <a:endParaRPr lang="en-US"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mn-lt"/>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28020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ample Page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mj-lt"/>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Inter" panose="02000503000000020004" pitchFamily="2" charset="0"/>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392F5AD-C7D7-152B-D52F-A27D09A2B15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0FB7ED6-2C5E-E7ED-0987-7A8EA2068C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58769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791333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dirty="0"/>
              <a:t>This is the slide master template</a:t>
            </a:r>
            <a:endParaRPr lang="en-GB" dirty="0"/>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dirty="0"/>
              <a:t>Please select from the available layout slides</a:t>
            </a:r>
            <a:endParaRPr lang="en-GB" dirty="0"/>
          </a:p>
        </p:txBody>
      </p:sp>
      <p:sp>
        <p:nvSpPr>
          <p:cNvPr id="13" name="Slide Number Placeholder 3">
            <a:extLst>
              <a:ext uri="{FF2B5EF4-FFF2-40B4-BE49-F238E27FC236}">
                <a16:creationId xmlns:a16="http://schemas.microsoft.com/office/drawing/2014/main" id="{7AF620A7-12BD-DC1D-28B9-39555B425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9452282"/>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 id="2147484149" r:id="rId13"/>
    <p:sldLayoutId id="2147484150" r:id="rId14"/>
    <p:sldLayoutId id="2147484151" r:id="rId15"/>
    <p:sldLayoutId id="2147484152" r:id="rId16"/>
    <p:sldLayoutId id="2147484153" r:id="rId17"/>
    <p:sldLayoutId id="2147484154" r:id="rId18"/>
    <p:sldLayoutId id="2147484155" r:id="rId19"/>
    <p:sldLayoutId id="2147484156" r:id="rId20"/>
    <p:sldLayoutId id="2147484157" r:id="rId21"/>
    <p:sldLayoutId id="2147484158" r:id="rId22"/>
    <p:sldLayoutId id="2147484159" r:id="rId23"/>
    <p:sldLayoutId id="2147484160" r:id="rId24"/>
    <p:sldLayoutId id="2147484161" r:id="rId25"/>
    <p:sldLayoutId id="2147484162" r:id="rId26"/>
    <p:sldLayoutId id="2147484163" r:id="rId27"/>
    <p:sldLayoutId id="2147484164" r:id="rId28"/>
    <p:sldLayoutId id="2147484165" r:id="rId29"/>
    <p:sldLayoutId id="2147484166" r:id="rId30"/>
    <p:sldLayoutId id="2147484167" r:id="rId31"/>
    <p:sldLayoutId id="2147484168" r:id="rId32"/>
    <p:sldLayoutId id="2147484169" r:id="rId33"/>
    <p:sldLayoutId id="2147484170" r:id="rId34"/>
    <p:sldLayoutId id="2147484171" r:id="rId35"/>
    <p:sldLayoutId id="2147484172" r:id="rId36"/>
    <p:sldLayoutId id="2147484173" r:id="rId37"/>
    <p:sldLayoutId id="2147484174" r:id="rId38"/>
    <p:sldLayoutId id="2147484175" r:id="rId39"/>
    <p:sldLayoutId id="2147484176" r:id="rId40"/>
    <p:sldLayoutId id="2147484177" r:id="rId41"/>
    <p:sldLayoutId id="2147484178" r:id="rId42"/>
    <p:sldLayoutId id="2147484180" r:id="rId43"/>
    <p:sldLayoutId id="2147484181" r:id="rId44"/>
    <p:sldLayoutId id="2147484098" r:id="rId45"/>
    <p:sldLayoutId id="2147484133" r:id="rId46"/>
    <p:sldLayoutId id="2147484134" r:id="rId47"/>
    <p:sldLayoutId id="2147484135" r:id="rId48"/>
    <p:sldLayoutId id="2147484126" r:id="rId49"/>
  </p:sldLayoutIdLst>
  <p:txStyles>
    <p:titleStyle>
      <a:lvl1pPr algn="l" defTabSz="914400" rtl="0" eaLnBrk="1" latinLnBrk="0" hangingPunct="1">
        <a:lnSpc>
          <a:spcPct val="90000"/>
        </a:lnSpc>
        <a:spcBef>
          <a:spcPct val="0"/>
        </a:spcBef>
        <a:buNone/>
        <a:defRPr sz="4000" b="1" kern="1200">
          <a:solidFill>
            <a:schemeClr val="tx1"/>
          </a:solidFill>
          <a:latin typeface="+mj-lt"/>
          <a:ea typeface="Lora SemiBold" charset="0"/>
          <a:cs typeface="Lora SemiBold"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ice.org.uk/terms-and-conditions#notice-of-rights" TargetMode="External"/><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hyperlink" Target="https://www.nice.org.uk/guidance/ta997" TargetMode="External"/><Relationship Id="rId2" Type="http://schemas.openxmlformats.org/officeDocument/2006/relationships/notesSlide" Target="../notesSlides/notesSlide8.xml"/><Relationship Id="rId1" Type="http://schemas.openxmlformats.org/officeDocument/2006/relationships/slideLayout" Target="../slideLayouts/slideLayout43.xml"/><Relationship Id="rId5" Type="http://schemas.openxmlformats.org/officeDocument/2006/relationships/hyperlink" Target="https://jamanetwork.com/journals/jamaoncology/fullarticle/2769922" TargetMode="External"/><Relationship Id="rId4" Type="http://schemas.openxmlformats.org/officeDocument/2006/relationships/hyperlink" Target="https://www.mrlcompendium.com/ASCO_2024/Rha_KN859_ASCO_2024_Poster_Presented.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hyperlink" Target="https://www.nice.org.uk/guidance/gid-ta11316/documents/consultation-document" TargetMode="External"/><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hyperlink" Target="https://www.nice.org.uk/process/pmg36/chapter/introduction-to-health-technology-evaluation" TargetMode="External"/><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hyperlink" Target="https://mhraproducts4853.blob.core.windows.net/docs/913209802f10c31145f157dc34e75ad3aff40742" TargetMode="External"/><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3.xml"/><Relationship Id="rId4" Type="http://schemas.openxmlformats.org/officeDocument/2006/relationships/image" Target="../media/image9.svg"/></Relationships>
</file>

<file path=ppt/slides/_rels/slide22.xml.rels><?xml version="1.0" encoding="UTF-8" standalone="yes"?>
<Relationships xmlns="http://schemas.openxmlformats.org/package/2006/relationships"><Relationship Id="rId3" Type="http://schemas.openxmlformats.org/officeDocument/2006/relationships/hyperlink" Target="https://www.nice.org.uk/process/pmg36/chapter/introduction-to-health-technology-evaluation" TargetMode="External"/><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3.xml"/><Relationship Id="rId4" Type="http://schemas.openxmlformats.org/officeDocument/2006/relationships/image" Target="../media/image9.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43.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43.xml"/><Relationship Id="rId4" Type="http://schemas.openxmlformats.org/officeDocument/2006/relationships/image" Target="../media/image9.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hyperlink" Target="https://www.nice.org.uk/guidance/gid-ta11316/documents/consultation-document" TargetMode="External"/><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43.xml"/><Relationship Id="rId4" Type="http://schemas.openxmlformats.org/officeDocument/2006/relationships/image" Target="../media/image9.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43.xml"/><Relationship Id="rId5" Type="http://schemas.openxmlformats.org/officeDocument/2006/relationships/hyperlink" Target="https://mhraproducts4853.blob.core.windows.net/docs/913209802f10c31145f157dc34e75ad3aff40742" TargetMode="External"/><Relationship Id="rId4" Type="http://schemas.openxmlformats.org/officeDocument/2006/relationships/image" Target="../media/image9.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hyperlink" Target="https://www.nice.org.uk/guidance/gid-ta11316/documents/consultation-document" TargetMode="External"/><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hyperlink" Target="https://www.nice.org.uk/guidance/ta857" TargetMode="External"/><Relationship Id="rId2" Type="http://schemas.openxmlformats.org/officeDocument/2006/relationships/notesSlide" Target="../notesSlides/notesSlide5.xml"/><Relationship Id="rId1" Type="http://schemas.openxmlformats.org/officeDocument/2006/relationships/slideLayout" Target="../slideLayouts/slideLayout44.xml"/><Relationship Id="rId4" Type="http://schemas.openxmlformats.org/officeDocument/2006/relationships/hyperlink" Target="https://www.nice.org.uk/guidance/ta99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0A617C-9F99-4917-8E5F-4CCB2DA126B5}"/>
              </a:ext>
            </a:extLst>
          </p:cNvPr>
          <p:cNvSpPr>
            <a:spLocks noGrp="1"/>
          </p:cNvSpPr>
          <p:nvPr>
            <p:ph type="ctrTitle"/>
          </p:nvPr>
        </p:nvSpPr>
        <p:spPr>
          <a:xfrm>
            <a:off x="496383" y="396643"/>
            <a:ext cx="11471840" cy="1954671"/>
          </a:xfrm>
        </p:spPr>
        <p:txBody>
          <a:bodyPr>
            <a:noAutofit/>
          </a:bodyPr>
          <a:lstStyle/>
          <a:p>
            <a:r>
              <a:rPr lang="en-GB" sz="3200" dirty="0">
                <a:latin typeface="Arial" panose="020B0604020202020204" pitchFamily="34" charset="0"/>
                <a:cs typeface="Arial" panose="020B0604020202020204" pitchFamily="34" charset="0"/>
              </a:rPr>
              <a:t>Zolbetuximab with chemotherapy for untreated claudin 18.2-positive HER2</a:t>
            </a:r>
            <a:r>
              <a:rPr lang="en-GB" sz="3200" dirty="0">
                <a:cs typeface="Arial" panose="020B0604020202020204" pitchFamily="34" charset="0"/>
              </a:rPr>
              <a:t>-</a:t>
            </a:r>
            <a:r>
              <a:rPr lang="en-GB" sz="3200" dirty="0">
                <a:latin typeface="Arial" panose="020B0604020202020204" pitchFamily="34" charset="0"/>
                <a:cs typeface="Arial" panose="020B0604020202020204" pitchFamily="34" charset="0"/>
              </a:rPr>
              <a:t>negative unresectable advanced gastric or gastro-oesophageal junction adenocarcinoma [ID5123]</a:t>
            </a:r>
          </a:p>
        </p:txBody>
      </p:sp>
      <p:sp>
        <p:nvSpPr>
          <p:cNvPr id="6" name="Text Placeholder 5">
            <a:extLst>
              <a:ext uri="{FF2B5EF4-FFF2-40B4-BE49-F238E27FC236}">
                <a16:creationId xmlns:a16="http://schemas.microsoft.com/office/drawing/2014/main" id="{98A60C21-0744-4ACA-AB51-4CC911E5D748}"/>
              </a:ext>
            </a:extLst>
          </p:cNvPr>
          <p:cNvSpPr>
            <a:spLocks noGrp="1"/>
          </p:cNvSpPr>
          <p:nvPr>
            <p:ph type="body" sz="quarter" idx="12"/>
          </p:nvPr>
        </p:nvSpPr>
        <p:spPr>
          <a:xfrm>
            <a:off x="496384" y="2332406"/>
            <a:ext cx="11328186" cy="3903491"/>
          </a:xfrm>
        </p:spPr>
        <p:txBody>
          <a:bodyPr>
            <a:normAutofit/>
          </a:bodyPr>
          <a:lstStyle/>
          <a:p>
            <a:pPr defTabSz="703434">
              <a:lnSpc>
                <a:spcPct val="100000"/>
              </a:lnSpc>
              <a:spcBef>
                <a:spcPts val="1200"/>
              </a:spcBef>
              <a:defRPr/>
            </a:pPr>
            <a:r>
              <a:rPr lang="en-US" sz="2200" b="1" dirty="0">
                <a:latin typeface="Arial" panose="020B0604020202020204" pitchFamily="34" charset="0"/>
                <a:cs typeface="Arial" panose="020B0604020202020204" pitchFamily="34" charset="0"/>
              </a:rPr>
              <a:t>Technology appraisal committee A [</a:t>
            </a:r>
            <a:r>
              <a:rPr lang="en-US" sz="2200" b="1" dirty="0">
                <a:cs typeface="Arial" panose="020B0604020202020204" pitchFamily="34" charset="0"/>
              </a:rPr>
              <a:t>10 December </a:t>
            </a:r>
            <a:r>
              <a:rPr lang="en-US" sz="2200" b="1" dirty="0">
                <a:latin typeface="Arial" panose="020B0604020202020204" pitchFamily="34" charset="0"/>
                <a:cs typeface="Arial" panose="020B0604020202020204" pitchFamily="34" charset="0"/>
              </a:rPr>
              <a:t>2024] – PART 1</a:t>
            </a:r>
          </a:p>
          <a:p>
            <a:pPr defTabSz="703434">
              <a:spcBef>
                <a:spcPts val="1200"/>
              </a:spcBef>
              <a:defRPr/>
            </a:pPr>
            <a:r>
              <a:rPr lang="en-US" sz="2200" b="1" dirty="0">
                <a:latin typeface="Arial" panose="020B0604020202020204" pitchFamily="34" charset="0"/>
                <a:cs typeface="Arial" panose="020B0604020202020204" pitchFamily="34" charset="0"/>
              </a:rPr>
              <a:t>Chair: </a:t>
            </a:r>
            <a:r>
              <a:rPr lang="en-US" sz="2200" dirty="0">
                <a:cs typeface="Arial" panose="020B0604020202020204" pitchFamily="34" charset="0"/>
              </a:rPr>
              <a:t>James Fotheringham</a:t>
            </a:r>
            <a:endParaRPr lang="en-US" sz="2200" dirty="0">
              <a:latin typeface="Arial" panose="020B0604020202020204" pitchFamily="34" charset="0"/>
              <a:cs typeface="Arial" panose="020B0604020202020204" pitchFamily="34" charset="0"/>
            </a:endParaRPr>
          </a:p>
          <a:p>
            <a:pPr defTabSz="703434">
              <a:spcBef>
                <a:spcPts val="1200"/>
              </a:spcBef>
              <a:defRPr/>
            </a:pPr>
            <a:r>
              <a:rPr lang="en-US" sz="2200" b="1" dirty="0">
                <a:latin typeface="Arial" panose="020B0604020202020204" pitchFamily="34" charset="0"/>
                <a:cs typeface="Arial" panose="020B0604020202020204" pitchFamily="34" charset="0"/>
              </a:rPr>
              <a:t>External assessment group: </a:t>
            </a:r>
            <a:r>
              <a:rPr lang="en-US" sz="2200" dirty="0">
                <a:latin typeface="Arial" panose="020B0604020202020204" pitchFamily="34" charset="0"/>
                <a:cs typeface="Arial" panose="020B0604020202020204" pitchFamily="34" charset="0"/>
              </a:rPr>
              <a:t>Kleijnen Systematic Reviews (KSR) </a:t>
            </a:r>
          </a:p>
          <a:p>
            <a:pPr defTabSz="703434">
              <a:spcBef>
                <a:spcPts val="1200"/>
              </a:spcBef>
              <a:defRPr/>
            </a:pPr>
            <a:r>
              <a:rPr lang="en-US" sz="2200" b="1" dirty="0">
                <a:latin typeface="Arial" panose="020B0604020202020204" pitchFamily="34" charset="0"/>
                <a:cs typeface="Arial" panose="020B0604020202020204" pitchFamily="34" charset="0"/>
              </a:rPr>
              <a:t>Technical team:</a:t>
            </a:r>
            <a:r>
              <a:rPr lang="en-US" sz="2200" dirty="0">
                <a:latin typeface="Arial" panose="020B0604020202020204" pitchFamily="34" charset="0"/>
                <a:cs typeface="Arial" panose="020B0604020202020204" pitchFamily="34" charset="0"/>
              </a:rPr>
              <a:t> Anna Willis, </a:t>
            </a:r>
            <a:r>
              <a:rPr lang="en-US" sz="2200" dirty="0">
                <a:cs typeface="Arial" panose="020B0604020202020204" pitchFamily="34" charset="0"/>
              </a:rPr>
              <a:t>Rufaro Kausi</a:t>
            </a:r>
            <a:r>
              <a:rPr lang="en-US" sz="2200" dirty="0">
                <a:latin typeface="Arial" panose="020B0604020202020204" pitchFamily="34" charset="0"/>
                <a:cs typeface="Arial" panose="020B0604020202020204" pitchFamily="34" charset="0"/>
              </a:rPr>
              <a:t>, Janet Robertson</a:t>
            </a:r>
          </a:p>
          <a:p>
            <a:pPr defTabSz="703434">
              <a:spcBef>
                <a:spcPts val="1200"/>
              </a:spcBef>
              <a:defRPr/>
            </a:pPr>
            <a:r>
              <a:rPr lang="en-US" sz="2200" b="1" dirty="0">
                <a:latin typeface="Arial" panose="020B0604020202020204" pitchFamily="34" charset="0"/>
                <a:cs typeface="Arial" panose="020B0604020202020204" pitchFamily="34" charset="0"/>
              </a:rPr>
              <a:t>Company: </a:t>
            </a:r>
            <a:r>
              <a:rPr lang="en-US" sz="2200" dirty="0">
                <a:latin typeface="Arial" panose="020B0604020202020204" pitchFamily="34" charset="0"/>
                <a:cs typeface="Arial" panose="020B0604020202020204" pitchFamily="34" charset="0"/>
              </a:rPr>
              <a:t>Astellas</a:t>
            </a:r>
          </a:p>
          <a:p>
            <a:pPr>
              <a:spcBef>
                <a:spcPts val="1200"/>
              </a:spcBef>
            </a:pPr>
            <a:endParaRPr lang="en-GB" sz="22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79A72F6-6F25-4FD7-939A-E0D4CE27677C}"/>
              </a:ext>
            </a:extLst>
          </p:cNvPr>
          <p:cNvSpPr/>
          <p:nvPr/>
        </p:nvSpPr>
        <p:spPr>
          <a:xfrm>
            <a:off x="9510578" y="2464873"/>
            <a:ext cx="2313992" cy="5870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For public – redacted</a:t>
            </a:r>
          </a:p>
        </p:txBody>
      </p:sp>
      <p:sp>
        <p:nvSpPr>
          <p:cNvPr id="7" name="Text Placeholder 3">
            <a:extLst>
              <a:ext uri="{FF2B5EF4-FFF2-40B4-BE49-F238E27FC236}">
                <a16:creationId xmlns:a16="http://schemas.microsoft.com/office/drawing/2014/main" id="{2B058ACA-0B66-4077-AB91-60A1F832DEAF}"/>
              </a:ext>
            </a:extLst>
          </p:cNvPr>
          <p:cNvSpPr txBox="1">
            <a:spLocks/>
          </p:cNvSpPr>
          <p:nvPr/>
        </p:nvSpPr>
        <p:spPr>
          <a:xfrm>
            <a:off x="1371600" y="6235897"/>
            <a:ext cx="10324016" cy="477838"/>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Arial" panose="020F0502020204030203" pitchFamily="34" charset="0"/>
                <a:ea typeface="Arial" panose="020F0502020204030203" pitchFamily="34" charset="0"/>
                <a:cs typeface="Arial"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 NICE </a:t>
            </a:r>
            <a:fld id="{029CBA81-C7A1-4297-9E86-82333D5E6273}" type="datetimeyyyy">
              <a:rPr lang="en-GB" smtClean="0">
                <a:solidFill>
                  <a:schemeClr val="tx1"/>
                </a:solidFill>
                <a:latin typeface="Arial" panose="020B0604020202020204" pitchFamily="34" charset="0"/>
                <a:ea typeface="Times New Roman" panose="02020603050405020304" pitchFamily="18" charset="0"/>
                <a:cs typeface="Arial" panose="020B0604020202020204" pitchFamily="34" charset="0"/>
              </a:rPr>
              <a:t>2025</a:t>
            </a:fld>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 All rights reserved. Subject to </a:t>
            </a: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Notice of rights</a:t>
            </a: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en-GB" dirty="0">
                <a:solidFill>
                  <a:schemeClr val="tx1"/>
                </a:solidFill>
                <a:latin typeface="Arial" panose="020B0604020202020204" pitchFamily="34" charset="0"/>
                <a:ea typeface="Arial" panose="02000503000000020004" pitchFamily="2" charset="0"/>
                <a:cs typeface="Arial" panose="020B0604020202020204" pitchFamily="34" charset="0"/>
              </a:rPr>
              <a:t> </a:t>
            </a:r>
            <a:endParaRPr lang="en-US" dirty="0">
              <a:solidFill>
                <a:schemeClr val="tx1"/>
              </a:solidFill>
              <a:latin typeface="Arial" panose="020B0604020202020204" pitchFamily="34" charset="0"/>
              <a:ea typeface="Arial" panose="02000503000000020004" pitchFamily="2" charset="0"/>
              <a:cs typeface="Arial" panose="020B0604020202020204" pitchFamily="34" charset="0"/>
            </a:endParaRPr>
          </a:p>
        </p:txBody>
      </p:sp>
    </p:spTree>
    <p:extLst>
      <p:ext uri="{BB962C8B-B14F-4D97-AF65-F5344CB8AC3E}">
        <p14:creationId xmlns:p14="http://schemas.microsoft.com/office/powerpoint/2010/main" val="3793402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65118A-8750-8367-22E7-6CB168B65082}"/>
              </a:ext>
            </a:extLst>
          </p:cNvPr>
          <p:cNvSpPr>
            <a:spLocks noGrp="1"/>
          </p:cNvSpPr>
          <p:nvPr>
            <p:ph type="title"/>
          </p:nvPr>
        </p:nvSpPr>
        <p:spPr/>
        <p:txBody>
          <a:bodyPr/>
          <a:lstStyle/>
          <a:p>
            <a:r>
              <a:rPr lang="en-GB" dirty="0"/>
              <a:t>MSD comments</a:t>
            </a:r>
          </a:p>
        </p:txBody>
      </p:sp>
      <p:sp>
        <p:nvSpPr>
          <p:cNvPr id="4" name="Text Placeholder 3">
            <a:extLst>
              <a:ext uri="{FF2B5EF4-FFF2-40B4-BE49-F238E27FC236}">
                <a16:creationId xmlns:a16="http://schemas.microsoft.com/office/drawing/2014/main" id="{CF1AE030-DE82-E30B-910E-907157BAEB36}"/>
              </a:ext>
            </a:extLst>
          </p:cNvPr>
          <p:cNvSpPr>
            <a:spLocks noGrp="1"/>
          </p:cNvSpPr>
          <p:nvPr>
            <p:ph type="body" sz="quarter" idx="12"/>
          </p:nvPr>
        </p:nvSpPr>
        <p:spPr>
          <a:xfrm>
            <a:off x="355428" y="856341"/>
            <a:ext cx="11250785" cy="5125359"/>
          </a:xfrm>
        </p:spPr>
        <p:txBody>
          <a:bodyPr/>
          <a:lstStyle/>
          <a:p>
            <a:pPr marL="252000" indent="-252000">
              <a:lnSpc>
                <a:spcPct val="105000"/>
              </a:lnSpc>
              <a:spcBef>
                <a:spcPts val="0"/>
              </a:spcBef>
              <a:spcAft>
                <a:spcPts val="600"/>
              </a:spcAft>
              <a:buFont typeface="Arial" panose="020B0604020202020204" pitchFamily="34" charset="0"/>
              <a:buChar char="•"/>
            </a:pPr>
            <a:r>
              <a:rPr lang="en-GB" sz="2200" dirty="0"/>
              <a:t>Pembrolizumab is recommended for people whose tumours express PD‑L1 with a CPS ≥1 (</a:t>
            </a:r>
            <a:r>
              <a:rPr lang="en-GB" sz="2200" dirty="0">
                <a:hlinkClick r:id="rId3"/>
              </a:rPr>
              <a:t>TA997</a:t>
            </a:r>
            <a:r>
              <a:rPr lang="en-GB" sz="2200" dirty="0"/>
              <a:t>) and is therefore a relevant comparator in this subgroup</a:t>
            </a:r>
          </a:p>
          <a:p>
            <a:pPr marL="252000" indent="-252000">
              <a:lnSpc>
                <a:spcPct val="105000"/>
              </a:lnSpc>
              <a:spcBef>
                <a:spcPts val="0"/>
              </a:spcBef>
              <a:spcAft>
                <a:spcPts val="600"/>
              </a:spcAft>
              <a:buFont typeface="Arial" panose="020B0604020202020204" pitchFamily="34" charset="0"/>
              <a:buChar char="•"/>
            </a:pPr>
            <a:r>
              <a:rPr lang="en-GB" sz="2200" dirty="0"/>
              <a:t>Scenario analysis in this subgroup using data from SPOTLIGHT and GLOW trials could help inform comparison between </a:t>
            </a:r>
            <a:r>
              <a:rPr lang="en-GB" sz="2200" dirty="0" err="1"/>
              <a:t>zolbetuximab</a:t>
            </a:r>
            <a:r>
              <a:rPr lang="en-GB" sz="2200" dirty="0"/>
              <a:t> and pembrolizumab</a:t>
            </a:r>
          </a:p>
          <a:p>
            <a:pPr marL="252000" indent="-252000">
              <a:lnSpc>
                <a:spcPct val="105000"/>
              </a:lnSpc>
              <a:spcBef>
                <a:spcPts val="0"/>
              </a:spcBef>
              <a:spcAft>
                <a:spcPts val="600"/>
              </a:spcAft>
              <a:buFont typeface="Arial" panose="020B0604020202020204" pitchFamily="34" charset="0"/>
              <a:buChar char="•"/>
            </a:pPr>
            <a:r>
              <a:rPr lang="en-GB" sz="2200" dirty="0"/>
              <a:t>Agrees with company that </a:t>
            </a:r>
            <a:r>
              <a:rPr lang="en-GB" sz="2200" dirty="0">
                <a:hlinkClick r:id="rId4"/>
              </a:rPr>
              <a:t>KEYNOTE-859</a:t>
            </a:r>
            <a:r>
              <a:rPr lang="en-GB" sz="2200" dirty="0"/>
              <a:t> data should be used in the ITC for this subgroup, however:</a:t>
            </a:r>
          </a:p>
          <a:p>
            <a:pPr marL="937800" lvl="1" indent="-252000">
              <a:lnSpc>
                <a:spcPct val="105000"/>
              </a:lnSpc>
              <a:spcBef>
                <a:spcPts val="0"/>
              </a:spcBef>
              <a:spcAft>
                <a:spcPts val="600"/>
              </a:spcAft>
            </a:pPr>
            <a:r>
              <a:rPr lang="en-GB" sz="2200" dirty="0"/>
              <a:t>Company submission does not use latest data from KEYNOTE-859</a:t>
            </a:r>
          </a:p>
          <a:p>
            <a:pPr marL="937800" lvl="1" indent="-252000">
              <a:lnSpc>
                <a:spcPct val="105000"/>
              </a:lnSpc>
              <a:spcBef>
                <a:spcPts val="0"/>
              </a:spcBef>
              <a:spcAft>
                <a:spcPts val="600"/>
              </a:spcAft>
            </a:pPr>
            <a:r>
              <a:rPr lang="en-GB" sz="2200" dirty="0">
                <a:hlinkClick r:id="rId5"/>
              </a:rPr>
              <a:t>KEYNOTE-062</a:t>
            </a:r>
            <a:r>
              <a:rPr lang="en-GB" sz="2200" dirty="0"/>
              <a:t> was included in company ITC but this trial did not inform the marketing authorisation or NICE recommendation for pembrolizumab</a:t>
            </a:r>
          </a:p>
          <a:p>
            <a:pPr marL="252000" indent="-252000">
              <a:lnSpc>
                <a:spcPct val="105000"/>
              </a:lnSpc>
              <a:spcBef>
                <a:spcPts val="0"/>
              </a:spcBef>
              <a:spcAft>
                <a:spcPts val="600"/>
              </a:spcAft>
              <a:buFont typeface="Arial" panose="020B0604020202020204" pitchFamily="34" charset="0"/>
              <a:buChar char="•"/>
            </a:pPr>
            <a:r>
              <a:rPr lang="en-GB" sz="2200" dirty="0"/>
              <a:t>Cost-effectiveness results using the ITC should be presented for the comparisons with pembrolizumab and nivolumab. Fully incremental results should also be presented</a:t>
            </a:r>
          </a:p>
          <a:p>
            <a:pPr marL="252000" indent="-252000">
              <a:lnSpc>
                <a:spcPct val="105000"/>
              </a:lnSpc>
              <a:spcBef>
                <a:spcPts val="0"/>
              </a:spcBef>
              <a:spcAft>
                <a:spcPts val="600"/>
              </a:spcAft>
              <a:buFont typeface="Arial" panose="020B0604020202020204" pitchFamily="34" charset="0"/>
              <a:buChar char="•"/>
            </a:pPr>
            <a:r>
              <a:rPr lang="en-GB" sz="2200" dirty="0">
                <a:ea typeface="Times New Roman" panose="02020603050405020304" pitchFamily="18" charset="0"/>
              </a:rPr>
              <a:t>There is a p</a:t>
            </a:r>
            <a:r>
              <a:rPr lang="en-GB" sz="2200" dirty="0">
                <a:effectLst/>
                <a:latin typeface="Arial" panose="020B0604020202020204" pitchFamily="34" charset="0"/>
                <a:ea typeface="Times New Roman" panose="02020603050405020304" pitchFamily="18" charset="0"/>
              </a:rPr>
              <a:t>ossible discrepancy between subsequent treatments which are costed in the model and those which contribute to the overall survival benefit</a:t>
            </a:r>
            <a:endParaRPr lang="en-GB" dirty="0"/>
          </a:p>
        </p:txBody>
      </p:sp>
      <p:sp>
        <p:nvSpPr>
          <p:cNvPr id="6" name="Text Placeholder 5">
            <a:extLst>
              <a:ext uri="{FF2B5EF4-FFF2-40B4-BE49-F238E27FC236}">
                <a16:creationId xmlns:a16="http://schemas.microsoft.com/office/drawing/2014/main" id="{28C6721C-00B0-F9FF-38D1-05061AE8E7E7}"/>
              </a:ext>
            </a:extLst>
          </p:cNvPr>
          <p:cNvSpPr>
            <a:spLocks noGrp="1"/>
          </p:cNvSpPr>
          <p:nvPr>
            <p:ph type="body" sz="quarter" idx="13"/>
          </p:nvPr>
        </p:nvSpPr>
        <p:spPr>
          <a:xfrm>
            <a:off x="1716349" y="6282332"/>
            <a:ext cx="9086850" cy="628649"/>
          </a:xfrm>
        </p:spPr>
        <p:txBody>
          <a:bodyPr>
            <a:noAutofit/>
          </a:bodyPr>
          <a:lstStyle/>
          <a:p>
            <a:pPr algn="ctr"/>
            <a:r>
              <a:rPr lang="en-GB" b="1" dirty="0"/>
              <a:t>Abbreviations: </a:t>
            </a:r>
            <a:r>
              <a:rPr lang="en-GB" dirty="0"/>
              <a:t>CPS, combined positive score; ITC, indirect treatment comparison; OS overall survival; PD-L1, programmed death-ligand 1.</a:t>
            </a:r>
          </a:p>
        </p:txBody>
      </p:sp>
    </p:spTree>
    <p:extLst>
      <p:ext uri="{BB962C8B-B14F-4D97-AF65-F5344CB8AC3E}">
        <p14:creationId xmlns:p14="http://schemas.microsoft.com/office/powerpoint/2010/main" val="2620255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65118A-8750-8367-22E7-6CB168B65082}"/>
              </a:ext>
            </a:extLst>
          </p:cNvPr>
          <p:cNvSpPr>
            <a:spLocks noGrp="1"/>
          </p:cNvSpPr>
          <p:nvPr>
            <p:ph type="title"/>
          </p:nvPr>
        </p:nvSpPr>
        <p:spPr/>
        <p:txBody>
          <a:bodyPr/>
          <a:lstStyle/>
          <a:p>
            <a:r>
              <a:rPr lang="en-GB" dirty="0"/>
              <a:t>Company response overview</a:t>
            </a:r>
          </a:p>
        </p:txBody>
      </p:sp>
      <p:sp>
        <p:nvSpPr>
          <p:cNvPr id="6" name="Text Placeholder 5">
            <a:extLst>
              <a:ext uri="{FF2B5EF4-FFF2-40B4-BE49-F238E27FC236}">
                <a16:creationId xmlns:a16="http://schemas.microsoft.com/office/drawing/2014/main" id="{28C6721C-00B0-F9FF-38D1-05061AE8E7E7}"/>
              </a:ext>
            </a:extLst>
          </p:cNvPr>
          <p:cNvSpPr>
            <a:spLocks noGrp="1"/>
          </p:cNvSpPr>
          <p:nvPr>
            <p:ph type="body" sz="quarter" idx="13"/>
          </p:nvPr>
        </p:nvSpPr>
        <p:spPr>
          <a:xfrm>
            <a:off x="1782384" y="6492875"/>
            <a:ext cx="9086850" cy="365125"/>
          </a:xfrm>
        </p:spPr>
        <p:txBody>
          <a:bodyPr/>
          <a:lstStyle/>
          <a:p>
            <a:pPr algn="ctr"/>
            <a:r>
              <a:rPr lang="en-GB" b="1" dirty="0"/>
              <a:t>Abbreviations: </a:t>
            </a:r>
            <a:r>
              <a:rPr lang="en-GB" dirty="0"/>
              <a:t>PAS, patient access scheme.</a:t>
            </a:r>
          </a:p>
        </p:txBody>
      </p:sp>
      <p:sp>
        <p:nvSpPr>
          <p:cNvPr id="5" name="Text Placeholder 4">
            <a:extLst>
              <a:ext uri="{FF2B5EF4-FFF2-40B4-BE49-F238E27FC236}">
                <a16:creationId xmlns:a16="http://schemas.microsoft.com/office/drawing/2014/main" id="{67EE7D70-23D2-28BE-A97A-DCFC5A629F74}"/>
              </a:ext>
            </a:extLst>
          </p:cNvPr>
          <p:cNvSpPr>
            <a:spLocks noGrp="1"/>
          </p:cNvSpPr>
          <p:nvPr>
            <p:ph type="body" sz="quarter" idx="12"/>
          </p:nvPr>
        </p:nvSpPr>
        <p:spPr>
          <a:xfrm>
            <a:off x="466724" y="1085729"/>
            <a:ext cx="11250785" cy="1520993"/>
          </a:xfrm>
        </p:spPr>
        <p:txBody>
          <a:bodyPr/>
          <a:lstStyle/>
          <a:p>
            <a:pPr marL="285750" indent="-285750">
              <a:buFont typeface="Arial" panose="020B0604020202020204" pitchFamily="34" charset="0"/>
              <a:buChar char="•"/>
            </a:pPr>
            <a:r>
              <a:rPr lang="en-GB" sz="2200" dirty="0"/>
              <a:t>Provided additional evidence/arguments</a:t>
            </a:r>
          </a:p>
          <a:p>
            <a:pPr marL="285750" indent="-285750">
              <a:buFont typeface="Arial" panose="020B0604020202020204" pitchFamily="34" charset="0"/>
              <a:buChar char="•"/>
            </a:pPr>
            <a:r>
              <a:rPr lang="en-GB" sz="2200" dirty="0"/>
              <a:t>Updated PAS discount</a:t>
            </a:r>
          </a:p>
          <a:p>
            <a:pPr marL="285750" indent="-285750">
              <a:buFont typeface="Arial" panose="020B0604020202020204" pitchFamily="34" charset="0"/>
              <a:buChar char="•"/>
            </a:pPr>
            <a:r>
              <a:rPr lang="en-GB" sz="2200" dirty="0"/>
              <a:t>Provided updated cost-effectiveness results</a:t>
            </a:r>
          </a:p>
        </p:txBody>
      </p:sp>
      <p:sp>
        <p:nvSpPr>
          <p:cNvPr id="2" name="TextBox 1">
            <a:extLst>
              <a:ext uri="{FF2B5EF4-FFF2-40B4-BE49-F238E27FC236}">
                <a16:creationId xmlns:a16="http://schemas.microsoft.com/office/drawing/2014/main" id="{7791899B-881A-44D2-753F-F87D6F6AFD6D}"/>
              </a:ext>
            </a:extLst>
          </p:cNvPr>
          <p:cNvSpPr txBox="1"/>
          <p:nvPr/>
        </p:nvSpPr>
        <p:spPr>
          <a:xfrm>
            <a:off x="1641650" y="3578380"/>
            <a:ext cx="8900931" cy="769441"/>
          </a:xfrm>
          <a:prstGeom prst="rect">
            <a:avLst/>
          </a:prstGeom>
          <a:solidFill>
            <a:schemeClr val="accent1">
              <a:lumMod val="20000"/>
              <a:lumOff val="80000"/>
            </a:schemeClr>
          </a:solidFill>
        </p:spPr>
        <p:txBody>
          <a:bodyPr wrap="square" rtlCol="0">
            <a:spAutoFit/>
          </a:bodyPr>
          <a:lstStyle/>
          <a:p>
            <a:pPr algn="ctr"/>
            <a:r>
              <a:rPr lang="en-GB" sz="2200" dirty="0"/>
              <a:t>Details of the company’s response are presented throughout the key issues slides</a:t>
            </a:r>
          </a:p>
        </p:txBody>
      </p:sp>
    </p:spTree>
    <p:extLst>
      <p:ext uri="{BB962C8B-B14F-4D97-AF65-F5344CB8AC3E}">
        <p14:creationId xmlns:p14="http://schemas.microsoft.com/office/powerpoint/2010/main" val="2650208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65118A-8750-8367-22E7-6CB168B65082}"/>
              </a:ext>
            </a:extLst>
          </p:cNvPr>
          <p:cNvSpPr>
            <a:spLocks noGrp="1"/>
          </p:cNvSpPr>
          <p:nvPr>
            <p:ph type="title"/>
          </p:nvPr>
        </p:nvSpPr>
        <p:spPr>
          <a:xfrm>
            <a:off x="250965" y="178995"/>
            <a:ext cx="11250785" cy="592817"/>
          </a:xfrm>
        </p:spPr>
        <p:txBody>
          <a:bodyPr>
            <a:normAutofit/>
          </a:bodyPr>
          <a:lstStyle/>
          <a:p>
            <a:r>
              <a:rPr lang="en-GB" dirty="0"/>
              <a:t>Key issues – to resolve</a:t>
            </a:r>
          </a:p>
        </p:txBody>
      </p:sp>
      <p:sp>
        <p:nvSpPr>
          <p:cNvPr id="6" name="Text Placeholder 5">
            <a:extLst>
              <a:ext uri="{FF2B5EF4-FFF2-40B4-BE49-F238E27FC236}">
                <a16:creationId xmlns:a16="http://schemas.microsoft.com/office/drawing/2014/main" id="{28C6721C-00B0-F9FF-38D1-05061AE8E7E7}"/>
              </a:ext>
            </a:extLst>
          </p:cNvPr>
          <p:cNvSpPr>
            <a:spLocks noGrp="1"/>
          </p:cNvSpPr>
          <p:nvPr>
            <p:ph type="body" sz="quarter" idx="13"/>
          </p:nvPr>
        </p:nvSpPr>
        <p:spPr>
          <a:xfrm>
            <a:off x="1656491" y="6594476"/>
            <a:ext cx="9086850" cy="365125"/>
          </a:xfrm>
        </p:spPr>
        <p:txBody>
          <a:bodyPr>
            <a:normAutofit/>
          </a:bodyPr>
          <a:lstStyle/>
          <a:p>
            <a:pPr algn="ctr"/>
            <a:r>
              <a:rPr lang="en-GB" b="1" dirty="0"/>
              <a:t>Notes: </a:t>
            </a:r>
            <a:r>
              <a:rPr lang="en-GB" dirty="0"/>
              <a:t>*No impact in EAG base case. </a:t>
            </a:r>
            <a:r>
              <a:rPr lang="en-GB" b="1" dirty="0"/>
              <a:t>Abbreviations: </a:t>
            </a:r>
            <a:r>
              <a:rPr lang="en-GB" dirty="0"/>
              <a:t>ICER, incremental cost-effectiveness ratio.</a:t>
            </a:r>
          </a:p>
        </p:txBody>
      </p:sp>
      <p:graphicFrame>
        <p:nvGraphicFramePr>
          <p:cNvPr id="4" name="Table 6" descr="Key issues for discussion, including clinical and cost effectiveness">
            <a:extLst>
              <a:ext uri="{FF2B5EF4-FFF2-40B4-BE49-F238E27FC236}">
                <a16:creationId xmlns:a16="http://schemas.microsoft.com/office/drawing/2014/main" id="{0C63601D-7E38-2976-3048-91DB1E333CD7}"/>
              </a:ext>
            </a:extLst>
          </p:cNvPr>
          <p:cNvGraphicFramePr>
            <a:graphicFrameLocks noGrp="1"/>
          </p:cNvGraphicFramePr>
          <p:nvPr>
            <p:extLst>
              <p:ext uri="{D42A27DB-BD31-4B8C-83A1-F6EECF244321}">
                <p14:modId xmlns:p14="http://schemas.microsoft.com/office/powerpoint/2010/main" val="3451500246"/>
              </p:ext>
            </p:extLst>
          </p:nvPr>
        </p:nvGraphicFramePr>
        <p:xfrm>
          <a:off x="250966" y="768849"/>
          <a:ext cx="11250785" cy="5577840"/>
        </p:xfrm>
        <a:graphic>
          <a:graphicData uri="http://schemas.openxmlformats.org/drawingml/2006/table">
            <a:tbl>
              <a:tblPr firstRow="1" bandRow="1">
                <a:tableStyleId>{5C22544A-7EE6-4342-B048-85BDC9FD1C3A}</a:tableStyleId>
              </a:tblPr>
              <a:tblGrid>
                <a:gridCol w="990980">
                  <a:extLst>
                    <a:ext uri="{9D8B030D-6E8A-4147-A177-3AD203B41FA5}">
                      <a16:colId xmlns:a16="http://schemas.microsoft.com/office/drawing/2014/main" val="4207837555"/>
                    </a:ext>
                  </a:extLst>
                </a:gridCol>
                <a:gridCol w="1719618">
                  <a:extLst>
                    <a:ext uri="{9D8B030D-6E8A-4147-A177-3AD203B41FA5}">
                      <a16:colId xmlns:a16="http://schemas.microsoft.com/office/drawing/2014/main" val="2235836248"/>
                    </a:ext>
                  </a:extLst>
                </a:gridCol>
                <a:gridCol w="6196084">
                  <a:extLst>
                    <a:ext uri="{9D8B030D-6E8A-4147-A177-3AD203B41FA5}">
                      <a16:colId xmlns:a16="http://schemas.microsoft.com/office/drawing/2014/main" val="3322847139"/>
                    </a:ext>
                  </a:extLst>
                </a:gridCol>
                <a:gridCol w="2344103">
                  <a:extLst>
                    <a:ext uri="{9D8B030D-6E8A-4147-A177-3AD203B41FA5}">
                      <a16:colId xmlns:a16="http://schemas.microsoft.com/office/drawing/2014/main" val="354127724"/>
                    </a:ext>
                  </a:extLst>
                </a:gridCol>
              </a:tblGrid>
              <a:tr h="0">
                <a:tc>
                  <a:txBody>
                    <a:bodyPr/>
                    <a:lstStyle/>
                    <a:p>
                      <a:r>
                        <a:rPr lang="en-GB" sz="2200" dirty="0">
                          <a:latin typeface="Arial" panose="020B0604020202020204" pitchFamily="34" charset="0"/>
                        </a:rPr>
                        <a:t>Key issue</a:t>
                      </a:r>
                    </a:p>
                  </a:txBody>
                  <a:tcPr/>
                </a:tc>
                <a:tc>
                  <a:txBody>
                    <a:bodyPr/>
                    <a:lstStyle/>
                    <a:p>
                      <a:r>
                        <a:rPr lang="en-GB" sz="2200" dirty="0">
                          <a:latin typeface="Arial" panose="020B0604020202020204" pitchFamily="34" charset="0"/>
                        </a:rPr>
                        <a:t>Section in draft guidance</a:t>
                      </a:r>
                    </a:p>
                  </a:txBody>
                  <a:tcPr/>
                </a:tc>
                <a:tc>
                  <a:txBody>
                    <a:bodyPr/>
                    <a:lstStyle/>
                    <a:p>
                      <a:r>
                        <a:rPr lang="en-GB" sz="2200" dirty="0">
                          <a:latin typeface="Arial" panose="020B0604020202020204" pitchFamily="34" charset="0"/>
                        </a:rPr>
                        <a:t>Issue</a:t>
                      </a:r>
                    </a:p>
                  </a:txBody>
                  <a:tcPr/>
                </a:tc>
                <a:tc>
                  <a:txBody>
                    <a:bodyPr/>
                    <a:lstStyle/>
                    <a:p>
                      <a:r>
                        <a:rPr lang="en-GB" sz="2200" dirty="0">
                          <a:latin typeface="Arial" panose="020B0604020202020204" pitchFamily="34" charset="0"/>
                        </a:rPr>
                        <a:t>ICER impact</a:t>
                      </a:r>
                    </a:p>
                  </a:txBody>
                  <a:tcPr/>
                </a:tc>
                <a:extLst>
                  <a:ext uri="{0D108BD9-81ED-4DB2-BD59-A6C34878D82A}">
                    <a16:rowId xmlns:a16="http://schemas.microsoft.com/office/drawing/2014/main" val="2647452487"/>
                  </a:ext>
                </a:extLst>
              </a:tr>
              <a:tr h="127544">
                <a:tc>
                  <a:txBody>
                    <a:bodyPr/>
                    <a:lstStyle/>
                    <a:p>
                      <a:r>
                        <a:rPr lang="en-GB" sz="2200" dirty="0">
                          <a:latin typeface="Arial" panose="020B0604020202020204" pitchFamily="34" charset="0"/>
                        </a:rPr>
                        <a:t>1</a:t>
                      </a:r>
                    </a:p>
                  </a:txBody>
                  <a:tcPr anchor="ctr"/>
                </a:tc>
                <a:tc>
                  <a:txBody>
                    <a:bodyPr/>
                    <a:lstStyle/>
                    <a:p>
                      <a:r>
                        <a:rPr lang="en-GB" sz="2200" dirty="0">
                          <a:latin typeface="Arial" panose="020B0604020202020204" pitchFamily="34" charset="0"/>
                        </a:rPr>
                        <a:t>3.7</a:t>
                      </a:r>
                    </a:p>
                  </a:txBody>
                  <a:tcPr anchor="ctr"/>
                </a:tc>
                <a:tc>
                  <a:txBody>
                    <a:bodyPr/>
                    <a:lstStyle/>
                    <a:p>
                      <a:r>
                        <a:rPr lang="en-GB" sz="2200" strike="noStrike" dirty="0">
                          <a:solidFill>
                            <a:schemeClr val="tx1"/>
                          </a:solidFill>
                          <a:latin typeface="Arial" panose="020B0604020202020204" pitchFamily="34" charset="0"/>
                        </a:rPr>
                        <a:t>Data informing chemotherapy arm (inclusion of </a:t>
                      </a:r>
                      <a:r>
                        <a:rPr lang="en-GB" sz="2200" strike="noStrike" dirty="0" err="1">
                          <a:solidFill>
                            <a:schemeClr val="tx1"/>
                          </a:solidFill>
                          <a:latin typeface="Arial" panose="020B0604020202020204" pitchFamily="34" charset="0"/>
                        </a:rPr>
                        <a:t>CheckMate</a:t>
                      </a:r>
                      <a:r>
                        <a:rPr lang="en-GB" sz="2200" strike="noStrike" dirty="0">
                          <a:solidFill>
                            <a:schemeClr val="tx1"/>
                          </a:solidFill>
                          <a:latin typeface="Arial" panose="020B0604020202020204" pitchFamily="34" charset="0"/>
                        </a:rPr>
                        <a:t> 649) </a:t>
                      </a:r>
                    </a:p>
                  </a:txBody>
                  <a:tcPr anchor="ctr"/>
                </a:tc>
                <a:tc>
                  <a:txBody>
                    <a:bodyPr/>
                    <a:lstStyle/>
                    <a:p>
                      <a:r>
                        <a:rPr lang="en-GB" sz="2200" dirty="0">
                          <a:latin typeface="Arial" panose="020B0604020202020204" pitchFamily="34" charset="0"/>
                        </a:rPr>
                        <a:t>Small/moderate</a:t>
                      </a:r>
                      <a:endParaRPr lang="en-GB" sz="2200" dirty="0">
                        <a:solidFill>
                          <a:srgbClr val="FF0000"/>
                        </a:solidFill>
                        <a:latin typeface="Arial" panose="020B0604020202020204" pitchFamily="34" charset="0"/>
                      </a:endParaRPr>
                    </a:p>
                  </a:txBody>
                  <a:tcPr anchor="ctr"/>
                </a:tc>
                <a:extLst>
                  <a:ext uri="{0D108BD9-81ED-4DB2-BD59-A6C34878D82A}">
                    <a16:rowId xmlns:a16="http://schemas.microsoft.com/office/drawing/2014/main" val="2359428316"/>
                  </a:ext>
                </a:extLst>
              </a:tr>
              <a:tr h="127544">
                <a:tc>
                  <a:txBody>
                    <a:bodyPr/>
                    <a:lstStyle/>
                    <a:p>
                      <a:r>
                        <a:rPr lang="en-GB" sz="2200" dirty="0">
                          <a:latin typeface="Arial" panose="020B0604020202020204" pitchFamily="34" charset="0"/>
                        </a:rPr>
                        <a:t>2</a:t>
                      </a:r>
                    </a:p>
                  </a:txBody>
                  <a:tcPr anchor="ctr"/>
                </a:tc>
                <a:tc>
                  <a:txBody>
                    <a:bodyPr/>
                    <a:lstStyle/>
                    <a:p>
                      <a:r>
                        <a:rPr lang="en-GB" sz="2200" dirty="0">
                          <a:latin typeface="Arial" panose="020B0604020202020204" pitchFamily="34" charset="0"/>
                        </a:rPr>
                        <a:t>3.8</a:t>
                      </a:r>
                    </a:p>
                  </a:txBody>
                  <a:tcPr anchor="ctr"/>
                </a:tc>
                <a:tc>
                  <a:txBody>
                    <a:bodyPr/>
                    <a:lstStyle/>
                    <a:p>
                      <a:r>
                        <a:rPr lang="en-GB" sz="2200" kern="1200" dirty="0">
                          <a:solidFill>
                            <a:schemeClr val="tx1"/>
                          </a:solidFill>
                          <a:latin typeface="Arial" panose="020B0604020202020204" pitchFamily="34" charset="0"/>
                          <a:ea typeface="+mn-ea"/>
                          <a:cs typeface="+mn-cs"/>
                        </a:rPr>
                        <a:t>Relative efficacy and survival extrapolations – </a:t>
                      </a:r>
                      <a:r>
                        <a:rPr lang="en-GB" sz="2200" kern="1200" dirty="0" err="1">
                          <a:solidFill>
                            <a:schemeClr val="tx1"/>
                          </a:solidFill>
                          <a:latin typeface="Arial" panose="020B0604020202020204" pitchFamily="34" charset="0"/>
                          <a:ea typeface="+mn-ea"/>
                          <a:cs typeface="+mn-cs"/>
                        </a:rPr>
                        <a:t>zolbetuximab</a:t>
                      </a:r>
                      <a:r>
                        <a:rPr lang="en-GB" sz="2200" kern="1200" dirty="0">
                          <a:solidFill>
                            <a:schemeClr val="tx1"/>
                          </a:solidFill>
                          <a:latin typeface="Arial" panose="020B0604020202020204" pitchFamily="34" charset="0"/>
                          <a:ea typeface="+mn-ea"/>
                          <a:cs typeface="+mn-cs"/>
                        </a:rPr>
                        <a:t> versus chemotherapy </a:t>
                      </a:r>
                      <a:r>
                        <a:rPr lang="en-GB" sz="2200" i="1" kern="1200" dirty="0">
                          <a:solidFill>
                            <a:schemeClr val="tx1"/>
                          </a:solidFill>
                          <a:latin typeface="Arial" panose="020B0604020202020204" pitchFamily="34" charset="0"/>
                          <a:ea typeface="+mn-ea"/>
                          <a:cs typeface="+mn-cs"/>
                        </a:rPr>
                        <a:t>(primary analysis)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solidFill>
                            <a:schemeClr val="tx1"/>
                          </a:solidFill>
                        </a:rPr>
                        <a:t>Large</a:t>
                      </a:r>
                    </a:p>
                    <a:p>
                      <a:endParaRPr lang="en-GB" sz="2200" dirty="0">
                        <a:solidFill>
                          <a:srgbClr val="FF0000"/>
                        </a:solidFill>
                        <a:latin typeface="Arial" panose="020B0604020202020204" pitchFamily="34" charset="0"/>
                      </a:endParaRPr>
                    </a:p>
                  </a:txBody>
                  <a:tcPr anchor="ctr"/>
                </a:tc>
                <a:extLst>
                  <a:ext uri="{0D108BD9-81ED-4DB2-BD59-A6C34878D82A}">
                    <a16:rowId xmlns:a16="http://schemas.microsoft.com/office/drawing/2014/main" val="4079267917"/>
                  </a:ext>
                </a:extLst>
              </a:tr>
              <a:tr h="0">
                <a:tc>
                  <a:txBody>
                    <a:bodyPr/>
                    <a:lstStyle/>
                    <a:p>
                      <a:r>
                        <a:rPr lang="en-GB" sz="2200" dirty="0">
                          <a:latin typeface="Arial" panose="020B0604020202020204" pitchFamily="34" charset="0"/>
                        </a:rPr>
                        <a:t>3a</a:t>
                      </a:r>
                    </a:p>
                  </a:txBody>
                  <a:tcPr anchor="ctr"/>
                </a:tc>
                <a:tc>
                  <a:txBody>
                    <a:bodyPr/>
                    <a:lstStyle/>
                    <a:p>
                      <a:r>
                        <a:rPr lang="en-GB" sz="2200" dirty="0">
                          <a:latin typeface="Arial" panose="020B0604020202020204" pitchFamily="34" charset="0"/>
                        </a:rPr>
                        <a:t>3.5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latin typeface="Arial" panose="020B0604020202020204" pitchFamily="34" charset="0"/>
                        </a:rPr>
                        <a:t>Heterogeneity in indirect treatment comparisons – </a:t>
                      </a:r>
                      <a:r>
                        <a:rPr lang="en-GB" sz="2200" dirty="0" err="1">
                          <a:latin typeface="Arial" panose="020B0604020202020204" pitchFamily="34" charset="0"/>
                        </a:rPr>
                        <a:t>zolbetuximab</a:t>
                      </a:r>
                      <a:r>
                        <a:rPr lang="en-GB" sz="2200" dirty="0">
                          <a:latin typeface="Arial" panose="020B0604020202020204" pitchFamily="34" charset="0"/>
                        </a:rPr>
                        <a:t> versus nivolumab and pembrolizumab</a:t>
                      </a:r>
                      <a:endParaRPr lang="en-GB" sz="2200" i="1" dirty="0">
                        <a:latin typeface="Arial" panose="020B0604020202020204" pitchFamily="34" charset="0"/>
                      </a:endParaRPr>
                    </a:p>
                  </a:txBody>
                  <a:tcPr anchor="ctr"/>
                </a:tc>
                <a:tc>
                  <a:txBody>
                    <a:bodyPr/>
                    <a:lstStyle/>
                    <a:p>
                      <a:r>
                        <a:rPr lang="en-GB" sz="2200" dirty="0">
                          <a:latin typeface="Arial" panose="020B0604020202020204" pitchFamily="34" charset="0"/>
                        </a:rPr>
                        <a:t>Unknown</a:t>
                      </a:r>
                    </a:p>
                  </a:txBody>
                  <a:tcPr anchor="ctr"/>
                </a:tc>
                <a:extLst>
                  <a:ext uri="{0D108BD9-81ED-4DB2-BD59-A6C34878D82A}">
                    <a16:rowId xmlns:a16="http://schemas.microsoft.com/office/drawing/2014/main" val="163038345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latin typeface="Arial" panose="020B0604020202020204" pitchFamily="34" charset="0"/>
                        </a:rPr>
                        <a:t>3b</a:t>
                      </a:r>
                    </a:p>
                    <a:p>
                      <a:endParaRPr lang="en-GB" sz="2200" dirty="0">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latin typeface="Arial" panose="020B0604020202020204" pitchFamily="34" charset="0"/>
                        </a:rPr>
                        <a:t>3.9</a:t>
                      </a:r>
                    </a:p>
                    <a:p>
                      <a:endParaRPr lang="en-GB" sz="2200" dirty="0">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latin typeface="Arial" panose="020B0604020202020204" pitchFamily="34" charset="0"/>
                        </a:rPr>
                        <a:t>Relative efficacy and survival extrapolations – </a:t>
                      </a:r>
                      <a:r>
                        <a:rPr lang="en-GB" sz="2200" dirty="0" err="1">
                          <a:latin typeface="Arial" panose="020B0604020202020204" pitchFamily="34" charset="0"/>
                        </a:rPr>
                        <a:t>zolbetuximab</a:t>
                      </a:r>
                      <a:r>
                        <a:rPr lang="en-GB" sz="2200" dirty="0">
                          <a:latin typeface="Arial" panose="020B0604020202020204" pitchFamily="34" charset="0"/>
                        </a:rPr>
                        <a:t> versus nivolumab and pembrolizumab </a:t>
                      </a:r>
                      <a:r>
                        <a:rPr lang="en-GB" sz="2200" i="1" dirty="0">
                          <a:latin typeface="Arial" panose="020B0604020202020204" pitchFamily="34" charset="0"/>
                        </a:rPr>
                        <a:t>(secondary analysis)</a:t>
                      </a:r>
                    </a:p>
                  </a:txBody>
                  <a:tcPr anchor="ctr"/>
                </a:tc>
                <a:tc>
                  <a:txBody>
                    <a:bodyPr/>
                    <a:lstStyle/>
                    <a:p>
                      <a:r>
                        <a:rPr lang="en-GB" sz="2200" dirty="0">
                          <a:latin typeface="Arial" panose="020B0604020202020204" pitchFamily="34" charset="0"/>
                        </a:rPr>
                        <a:t>Large</a:t>
                      </a:r>
                    </a:p>
                  </a:txBody>
                  <a:tcPr anchor="ctr"/>
                </a:tc>
                <a:extLst>
                  <a:ext uri="{0D108BD9-81ED-4DB2-BD59-A6C34878D82A}">
                    <a16:rowId xmlns:a16="http://schemas.microsoft.com/office/drawing/2014/main" val="630385055"/>
                  </a:ext>
                </a:extLst>
              </a:tr>
              <a:tr h="0">
                <a:tc>
                  <a:txBody>
                    <a:bodyPr/>
                    <a:lstStyle/>
                    <a:p>
                      <a:r>
                        <a:rPr lang="en-GB" sz="2200" dirty="0">
                          <a:latin typeface="Arial" panose="020B0604020202020204" pitchFamily="34" charset="0"/>
                        </a:rPr>
                        <a:t>4</a:t>
                      </a:r>
                    </a:p>
                  </a:txBody>
                  <a:tcPr anchor="ctr"/>
                </a:tc>
                <a:tc>
                  <a:txBody>
                    <a:bodyPr/>
                    <a:lstStyle/>
                    <a:p>
                      <a:r>
                        <a:rPr lang="en-GB" sz="2200" dirty="0">
                          <a:latin typeface="Arial" panose="020B0604020202020204" pitchFamily="34" charset="0"/>
                        </a:rPr>
                        <a:t>3.10</a:t>
                      </a:r>
                    </a:p>
                  </a:txBody>
                  <a:tcPr anchor="ctr"/>
                </a:tc>
                <a:tc>
                  <a:txBody>
                    <a:bodyPr/>
                    <a:lstStyle/>
                    <a:p>
                      <a:r>
                        <a:rPr lang="en-GB" sz="2200" dirty="0">
                          <a:latin typeface="Arial" panose="020B0604020202020204" pitchFamily="34" charset="0"/>
                        </a:rPr>
                        <a:t>Treatment-effect waning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latin typeface="Arial" panose="020B0604020202020204" pitchFamily="34" charset="0"/>
                        </a:rPr>
                        <a:t>Small/moderate*</a:t>
                      </a:r>
                    </a:p>
                  </a:txBody>
                  <a:tcPr anchor="ctr"/>
                </a:tc>
                <a:extLst>
                  <a:ext uri="{0D108BD9-81ED-4DB2-BD59-A6C34878D82A}">
                    <a16:rowId xmlns:a16="http://schemas.microsoft.com/office/drawing/2014/main" val="3449286071"/>
                  </a:ext>
                </a:extLst>
              </a:tr>
            </a:tbl>
          </a:graphicData>
        </a:graphic>
      </p:graphicFrame>
      <p:sp>
        <p:nvSpPr>
          <p:cNvPr id="2" name="TextBox 1">
            <a:extLst>
              <a:ext uri="{FF2B5EF4-FFF2-40B4-BE49-F238E27FC236}">
                <a16:creationId xmlns:a16="http://schemas.microsoft.com/office/drawing/2014/main" id="{FD0971E7-BD59-BE0A-9291-EB80E397DC32}"/>
              </a:ext>
            </a:extLst>
          </p:cNvPr>
          <p:cNvSpPr txBox="1"/>
          <p:nvPr/>
        </p:nvSpPr>
        <p:spPr>
          <a:xfrm>
            <a:off x="10047989" y="5884"/>
            <a:ext cx="2280212" cy="430887"/>
          </a:xfrm>
          <a:prstGeom prst="rect">
            <a:avLst/>
          </a:prstGeom>
          <a:noFill/>
        </p:spPr>
        <p:txBody>
          <a:bodyPr wrap="square" rtlCol="0">
            <a:spAutoFit/>
          </a:bodyPr>
          <a:lstStyle/>
          <a:p>
            <a:r>
              <a:rPr lang="en-GB" sz="2200" dirty="0">
                <a:hlinkClick r:id="rId3"/>
              </a:rPr>
              <a:t>Draft guidance</a:t>
            </a:r>
            <a:endParaRPr lang="en-GB" sz="2200" dirty="0"/>
          </a:p>
        </p:txBody>
      </p:sp>
    </p:spTree>
    <p:extLst>
      <p:ext uri="{BB962C8B-B14F-4D97-AF65-F5344CB8AC3E}">
        <p14:creationId xmlns:p14="http://schemas.microsoft.com/office/powerpoint/2010/main" val="820907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9D82A4-A8EB-324C-C647-AF33B55995B2}"/>
              </a:ext>
            </a:extLst>
          </p:cNvPr>
          <p:cNvSpPr/>
          <p:nvPr/>
        </p:nvSpPr>
        <p:spPr>
          <a:xfrm>
            <a:off x="4876800" y="0"/>
            <a:ext cx="2277979" cy="3155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Company base case results">
            <a:extLst>
              <a:ext uri="{FF2B5EF4-FFF2-40B4-BE49-F238E27FC236}">
                <a16:creationId xmlns:a16="http://schemas.microsoft.com/office/drawing/2014/main" id="{DB8BB983-4A7F-DF36-7173-9E5B3421573B}"/>
              </a:ext>
            </a:extLst>
          </p:cNvPr>
          <p:cNvSpPr>
            <a:spLocks noGrp="1"/>
          </p:cNvSpPr>
          <p:nvPr>
            <p:ph type="title"/>
          </p:nvPr>
        </p:nvSpPr>
        <p:spPr>
          <a:xfrm>
            <a:off x="0" y="115540"/>
            <a:ext cx="11250785" cy="592817"/>
          </a:xfrm>
        </p:spPr>
        <p:txBody>
          <a:bodyPr>
            <a:normAutofit fontScale="90000"/>
          </a:bodyPr>
          <a:lstStyle/>
          <a:p>
            <a:r>
              <a:rPr lang="en-GB" sz="3200" dirty="0"/>
              <a:t>Company and EAG base case assumptions</a:t>
            </a:r>
            <a:br>
              <a:rPr lang="en-GB" dirty="0"/>
            </a:br>
            <a:endParaRPr lang="en-GB" dirty="0"/>
          </a:p>
        </p:txBody>
      </p:sp>
      <p:graphicFrame>
        <p:nvGraphicFramePr>
          <p:cNvPr id="4" name="Table 3">
            <a:extLst>
              <a:ext uri="{FF2B5EF4-FFF2-40B4-BE49-F238E27FC236}">
                <a16:creationId xmlns:a16="http://schemas.microsoft.com/office/drawing/2014/main" id="{58D8044F-CCA3-0A3E-8FBD-61FBA2339775}"/>
              </a:ext>
            </a:extLst>
          </p:cNvPr>
          <p:cNvGraphicFramePr>
            <a:graphicFrameLocks noGrp="1"/>
          </p:cNvGraphicFramePr>
          <p:nvPr>
            <p:extLst>
              <p:ext uri="{D42A27DB-BD31-4B8C-83A1-F6EECF244321}">
                <p14:modId xmlns:p14="http://schemas.microsoft.com/office/powerpoint/2010/main" val="3874967129"/>
              </p:ext>
            </p:extLst>
          </p:nvPr>
        </p:nvGraphicFramePr>
        <p:xfrm>
          <a:off x="296966" y="678359"/>
          <a:ext cx="11801267" cy="5486400"/>
        </p:xfrm>
        <a:graphic>
          <a:graphicData uri="http://schemas.openxmlformats.org/drawingml/2006/table">
            <a:tbl>
              <a:tblPr firstRow="1" bandRow="1">
                <a:tableStyleId>{21E4AEA4-8DFA-4A89-87EB-49C32662AFE0}</a:tableStyleId>
              </a:tblPr>
              <a:tblGrid>
                <a:gridCol w="2950317">
                  <a:extLst>
                    <a:ext uri="{9D8B030D-6E8A-4147-A177-3AD203B41FA5}">
                      <a16:colId xmlns:a16="http://schemas.microsoft.com/office/drawing/2014/main" val="3451615470"/>
                    </a:ext>
                  </a:extLst>
                </a:gridCol>
                <a:gridCol w="2950317">
                  <a:extLst>
                    <a:ext uri="{9D8B030D-6E8A-4147-A177-3AD203B41FA5}">
                      <a16:colId xmlns:a16="http://schemas.microsoft.com/office/drawing/2014/main" val="3937419417"/>
                    </a:ext>
                  </a:extLst>
                </a:gridCol>
                <a:gridCol w="3273946">
                  <a:extLst>
                    <a:ext uri="{9D8B030D-6E8A-4147-A177-3AD203B41FA5}">
                      <a16:colId xmlns:a16="http://schemas.microsoft.com/office/drawing/2014/main" val="3290237950"/>
                    </a:ext>
                  </a:extLst>
                </a:gridCol>
                <a:gridCol w="2626687">
                  <a:extLst>
                    <a:ext uri="{9D8B030D-6E8A-4147-A177-3AD203B41FA5}">
                      <a16:colId xmlns:a16="http://schemas.microsoft.com/office/drawing/2014/main" val="997675632"/>
                    </a:ext>
                  </a:extLst>
                </a:gridCol>
              </a:tblGrid>
              <a:tr h="244326">
                <a:tc>
                  <a:txBody>
                    <a:bodyPr/>
                    <a:lstStyle/>
                    <a:p>
                      <a:r>
                        <a:rPr lang="en-GB" sz="2200" dirty="0"/>
                        <a:t>Assumption</a:t>
                      </a:r>
                    </a:p>
                  </a:txBody>
                  <a:tcPr/>
                </a:tc>
                <a:tc>
                  <a:txBody>
                    <a:bodyPr/>
                    <a:lstStyle/>
                    <a:p>
                      <a:r>
                        <a:rPr lang="en-GB" sz="2200" dirty="0"/>
                        <a:t>Company</a:t>
                      </a:r>
                    </a:p>
                  </a:txBody>
                  <a:tcPr/>
                </a:tc>
                <a:tc>
                  <a:txBody>
                    <a:bodyPr/>
                    <a:lstStyle/>
                    <a:p>
                      <a:r>
                        <a:rPr lang="en-GB" sz="2200" dirty="0"/>
                        <a:t>EAG + committee at ACM1</a:t>
                      </a:r>
                    </a:p>
                  </a:txBody>
                  <a:tcPr/>
                </a:tc>
                <a:tc>
                  <a:txBody>
                    <a:bodyPr/>
                    <a:lstStyle/>
                    <a:p>
                      <a:r>
                        <a:rPr lang="en-GB" sz="2200" dirty="0"/>
                        <a:t>ICER impact</a:t>
                      </a:r>
                    </a:p>
                  </a:txBody>
                  <a:tcPr/>
                </a:tc>
                <a:extLst>
                  <a:ext uri="{0D108BD9-81ED-4DB2-BD59-A6C34878D82A}">
                    <a16:rowId xmlns:a16="http://schemas.microsoft.com/office/drawing/2014/main" val="1019579157"/>
                  </a:ext>
                </a:extLst>
              </a:tr>
              <a:tr h="794059">
                <a:tc>
                  <a:txBody>
                    <a:bodyPr/>
                    <a:lstStyle/>
                    <a:p>
                      <a:r>
                        <a:rPr lang="en-GB" sz="2200" dirty="0">
                          <a:solidFill>
                            <a:schemeClr val="tx1"/>
                          </a:solidFill>
                        </a:rPr>
                        <a:t>Chemotherapy efficacy </a:t>
                      </a:r>
                      <a:r>
                        <a:rPr lang="en-GB" sz="2200" b="1" dirty="0">
                          <a:solidFill>
                            <a:schemeClr val="tx1"/>
                          </a:solidFill>
                        </a:rPr>
                        <a:t>(key issue 1)</a:t>
                      </a:r>
                    </a:p>
                  </a:txBody>
                  <a:tcPr/>
                </a:tc>
                <a:tc>
                  <a:txBody>
                    <a:bodyPr/>
                    <a:lstStyle/>
                    <a:p>
                      <a:r>
                        <a:rPr lang="en-GB" sz="2200" dirty="0">
                          <a:solidFill>
                            <a:schemeClr val="tx1"/>
                          </a:solidFill>
                        </a:rPr>
                        <a:t>SPOTLIGHT + GLOW with </a:t>
                      </a:r>
                      <a:r>
                        <a:rPr lang="en-GB" sz="2200" dirty="0" err="1">
                          <a:solidFill>
                            <a:schemeClr val="tx1"/>
                          </a:solidFill>
                        </a:rPr>
                        <a:t>CheckMate</a:t>
                      </a:r>
                      <a:r>
                        <a:rPr lang="en-GB" sz="2200" dirty="0">
                          <a:solidFill>
                            <a:schemeClr val="tx1"/>
                          </a:solidFill>
                        </a:rPr>
                        <a:t> 649 log logistic informative prior</a:t>
                      </a:r>
                    </a:p>
                  </a:txBody>
                  <a:tcPr/>
                </a:tc>
                <a:tc>
                  <a:txBody>
                    <a:bodyPr/>
                    <a:lstStyle/>
                    <a:p>
                      <a:r>
                        <a:rPr lang="en-GB" sz="2200" dirty="0">
                          <a:solidFill>
                            <a:schemeClr val="tx1"/>
                          </a:solidFill>
                        </a:rPr>
                        <a:t>SPOTLIGHT + GLOW –independent parametric log logistic curves*</a:t>
                      </a:r>
                    </a:p>
                  </a:txBody>
                  <a:tcPr/>
                </a:tc>
                <a:tc>
                  <a:txBody>
                    <a:bodyPr/>
                    <a:lstStyle/>
                    <a:p>
                      <a:r>
                        <a:rPr lang="en-GB" sz="2200" dirty="0">
                          <a:solidFill>
                            <a:schemeClr val="tx1"/>
                          </a:solidFill>
                        </a:rPr>
                        <a:t>Small/moderate</a:t>
                      </a:r>
                      <a:endParaRPr lang="en-GB" sz="2200" dirty="0">
                        <a:solidFill>
                          <a:srgbClr val="FF0000"/>
                        </a:solidFill>
                      </a:endParaRPr>
                    </a:p>
                  </a:txBody>
                  <a:tcPr/>
                </a:tc>
                <a:extLst>
                  <a:ext uri="{0D108BD9-81ED-4DB2-BD59-A6C34878D82A}">
                    <a16:rowId xmlns:a16="http://schemas.microsoft.com/office/drawing/2014/main" val="231252663"/>
                  </a:ext>
                </a:extLst>
              </a:tr>
              <a:tr h="610814">
                <a:tc>
                  <a:txBody>
                    <a:bodyPr/>
                    <a:lstStyle/>
                    <a:p>
                      <a:r>
                        <a:rPr lang="en-GB" sz="2200" dirty="0" err="1">
                          <a:solidFill>
                            <a:schemeClr val="tx1"/>
                          </a:solidFill>
                        </a:rPr>
                        <a:t>Zol</a:t>
                      </a:r>
                      <a:r>
                        <a:rPr lang="en-GB" sz="2200" dirty="0">
                          <a:solidFill>
                            <a:schemeClr val="tx1"/>
                          </a:solidFill>
                        </a:rPr>
                        <a:t> vs chemo efficacy </a:t>
                      </a:r>
                      <a:r>
                        <a:rPr lang="en-GB" sz="2200" b="1" dirty="0">
                          <a:solidFill>
                            <a:schemeClr val="tx1"/>
                          </a:solidFill>
                        </a:rPr>
                        <a:t>(key issue 2)</a:t>
                      </a:r>
                    </a:p>
                  </a:txBody>
                  <a:tcPr/>
                </a:tc>
                <a:tc>
                  <a:txBody>
                    <a:bodyPr/>
                    <a:lstStyle/>
                    <a:p>
                      <a:r>
                        <a:rPr lang="en-GB" sz="2200" strike="noStrike" dirty="0">
                          <a:solidFill>
                            <a:schemeClr val="tx1"/>
                          </a:solidFill>
                        </a:rPr>
                        <a:t>Time-varying HRs from NMA applied to chemotherapy curve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solidFill>
                            <a:schemeClr val="tx1"/>
                          </a:solidFill>
                        </a:rPr>
                        <a:t>SPOTLIGHT + GLOW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solidFill>
                            <a:schemeClr val="tx1"/>
                          </a:solidFill>
                        </a:rPr>
                        <a:t>independent parametric log logistic curves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solidFill>
                            <a:schemeClr val="tx1"/>
                          </a:solidFill>
                        </a:rPr>
                        <a:t>Large</a:t>
                      </a:r>
                      <a:endParaRPr lang="en-GB" sz="2200" dirty="0">
                        <a:solidFill>
                          <a:srgbClr val="FF0000"/>
                        </a:solidFill>
                      </a:endParaRPr>
                    </a:p>
                  </a:txBody>
                  <a:tcPr/>
                </a:tc>
                <a:extLst>
                  <a:ext uri="{0D108BD9-81ED-4DB2-BD59-A6C34878D82A}">
                    <a16:rowId xmlns:a16="http://schemas.microsoft.com/office/drawing/2014/main" val="1934003370"/>
                  </a:ext>
                </a:extLst>
              </a:tr>
              <a:tr h="610814">
                <a:tc>
                  <a:txBody>
                    <a:bodyPr/>
                    <a:lstStyle/>
                    <a:p>
                      <a:r>
                        <a:rPr lang="en-GB" sz="2200" dirty="0" err="1"/>
                        <a:t>Zol</a:t>
                      </a:r>
                      <a:r>
                        <a:rPr lang="en-GB" sz="2200" dirty="0"/>
                        <a:t> vs </a:t>
                      </a:r>
                      <a:r>
                        <a:rPr lang="en-GB" sz="2200" dirty="0" err="1"/>
                        <a:t>nivo</a:t>
                      </a:r>
                      <a:r>
                        <a:rPr lang="en-GB" sz="2200" dirty="0"/>
                        <a:t> and </a:t>
                      </a:r>
                      <a:r>
                        <a:rPr lang="en-GB" sz="2200" dirty="0" err="1"/>
                        <a:t>pembro</a:t>
                      </a:r>
                      <a:r>
                        <a:rPr lang="en-GB" sz="2200" dirty="0"/>
                        <a:t> efficacy (</a:t>
                      </a:r>
                      <a:r>
                        <a:rPr lang="en-GB" sz="2200" b="1" dirty="0"/>
                        <a:t>key issue 3b</a:t>
                      </a:r>
                      <a:r>
                        <a:rPr lang="en-GB" sz="2200" dirty="0"/>
                        <a:t>)</a:t>
                      </a:r>
                    </a:p>
                  </a:txBody>
                  <a:tcPr/>
                </a:tc>
                <a:tc>
                  <a:txBody>
                    <a:bodyPr/>
                    <a:lstStyle/>
                    <a:p>
                      <a:r>
                        <a:rPr lang="en-GB" sz="2200" strike="noStrike" dirty="0">
                          <a:solidFill>
                            <a:schemeClr val="tx1"/>
                          </a:solidFill>
                        </a:rPr>
                        <a:t>Constant HRs from NMA applied to chemotherapy curve</a:t>
                      </a:r>
                    </a:p>
                    <a:p>
                      <a:r>
                        <a:rPr lang="en-GB" sz="2200" strike="noStrike" dirty="0">
                          <a:solidFill>
                            <a:schemeClr val="tx1"/>
                          </a:solidFill>
                        </a:rPr>
                        <a:t>(CPS&lt;10)</a:t>
                      </a:r>
                    </a:p>
                  </a:txBody>
                  <a:tcPr/>
                </a:tc>
                <a:tc>
                  <a:txBody>
                    <a:bodyPr/>
                    <a:lstStyle/>
                    <a:p>
                      <a:r>
                        <a:rPr lang="en-GB" sz="2200" dirty="0">
                          <a:solidFill>
                            <a:schemeClr val="tx1"/>
                          </a:solidFill>
                        </a:rPr>
                        <a:t>Time-varying HRs from NMA </a:t>
                      </a:r>
                      <a:r>
                        <a:rPr lang="en-GB" sz="2200" strike="noStrike" dirty="0">
                          <a:solidFill>
                            <a:schemeClr val="tx1"/>
                          </a:solidFill>
                        </a:rPr>
                        <a:t>applied to chemotherapy curve</a:t>
                      </a:r>
                    </a:p>
                    <a:p>
                      <a:r>
                        <a:rPr lang="en-GB" sz="2200" dirty="0">
                          <a:solidFill>
                            <a:schemeClr val="tx1"/>
                          </a:solidFill>
                        </a:rPr>
                        <a:t>(CPS&lt;10 and CPS&gt;=10)</a:t>
                      </a:r>
                    </a:p>
                  </a:txBody>
                  <a:tcPr/>
                </a:tc>
                <a:tc>
                  <a:txBody>
                    <a:bodyPr/>
                    <a:lstStyle/>
                    <a:p>
                      <a:r>
                        <a:rPr lang="en-GB" sz="2200" dirty="0"/>
                        <a:t>Large</a:t>
                      </a:r>
                    </a:p>
                  </a:txBody>
                  <a:tcPr/>
                </a:tc>
                <a:extLst>
                  <a:ext uri="{0D108BD9-81ED-4DB2-BD59-A6C34878D82A}">
                    <a16:rowId xmlns:a16="http://schemas.microsoft.com/office/drawing/2014/main" val="358651641"/>
                  </a:ext>
                </a:extLst>
              </a:tr>
              <a:tr h="610814">
                <a:tc>
                  <a:txBody>
                    <a:bodyPr/>
                    <a:lstStyle/>
                    <a:p>
                      <a:r>
                        <a:rPr lang="en-GB" sz="2200" dirty="0">
                          <a:solidFill>
                            <a:schemeClr val="tx1"/>
                          </a:solidFill>
                        </a:rPr>
                        <a:t>Treatment-effect waning </a:t>
                      </a:r>
                      <a:r>
                        <a:rPr lang="en-GB" sz="2200" b="1" dirty="0">
                          <a:solidFill>
                            <a:schemeClr val="tx1"/>
                          </a:solidFill>
                        </a:rPr>
                        <a:t>(key issue 4)</a:t>
                      </a:r>
                    </a:p>
                  </a:txBody>
                  <a:tcPr/>
                </a:tc>
                <a:tc>
                  <a:txBody>
                    <a:bodyPr/>
                    <a:lstStyle/>
                    <a:p>
                      <a:r>
                        <a:rPr lang="en-GB" sz="2200" dirty="0">
                          <a:solidFill>
                            <a:schemeClr val="tx1"/>
                          </a:solidFill>
                        </a:rPr>
                        <a:t>Applied gradually between 5-7 years**</a:t>
                      </a:r>
                    </a:p>
                  </a:txBody>
                  <a:tcPr/>
                </a:tc>
                <a:tc>
                  <a:txBody>
                    <a:bodyPr/>
                    <a:lstStyle/>
                    <a:p>
                      <a:r>
                        <a:rPr lang="en-GB" sz="2200" dirty="0">
                          <a:solidFill>
                            <a:schemeClr val="tx1"/>
                          </a:solidFill>
                        </a:rPr>
                        <a:t>Applied immediately at 5 years</a:t>
                      </a:r>
                    </a:p>
                  </a:txBody>
                  <a:tcPr/>
                </a:tc>
                <a:tc>
                  <a:txBody>
                    <a:bodyPr/>
                    <a:lstStyle/>
                    <a:p>
                      <a:r>
                        <a:rPr lang="en-GB" sz="2200" dirty="0">
                          <a:solidFill>
                            <a:schemeClr val="tx1"/>
                          </a:solidFill>
                        </a:rPr>
                        <a:t>Small/moderate***</a:t>
                      </a:r>
                    </a:p>
                  </a:txBody>
                  <a:tcPr/>
                </a:tc>
                <a:extLst>
                  <a:ext uri="{0D108BD9-81ED-4DB2-BD59-A6C34878D82A}">
                    <a16:rowId xmlns:a16="http://schemas.microsoft.com/office/drawing/2014/main" val="3003768276"/>
                  </a:ext>
                </a:extLst>
              </a:tr>
            </a:tbl>
          </a:graphicData>
        </a:graphic>
      </p:graphicFrame>
      <p:sp>
        <p:nvSpPr>
          <p:cNvPr id="10" name="TextBox 9">
            <a:extLst>
              <a:ext uri="{FF2B5EF4-FFF2-40B4-BE49-F238E27FC236}">
                <a16:creationId xmlns:a16="http://schemas.microsoft.com/office/drawing/2014/main" id="{57739087-6EF6-7926-DF06-7BBE3712919A}"/>
              </a:ext>
            </a:extLst>
          </p:cNvPr>
          <p:cNvSpPr txBox="1"/>
          <p:nvPr/>
        </p:nvSpPr>
        <p:spPr>
          <a:xfrm>
            <a:off x="1617748" y="6092506"/>
            <a:ext cx="9777228" cy="738664"/>
          </a:xfrm>
          <a:prstGeom prst="rect">
            <a:avLst/>
          </a:prstGeom>
          <a:noFill/>
        </p:spPr>
        <p:txBody>
          <a:bodyPr wrap="square" rtlCol="0">
            <a:spAutoFit/>
          </a:bodyPr>
          <a:lstStyle/>
          <a:p>
            <a:pPr algn="ctr"/>
            <a:r>
              <a:rPr lang="en-GB" sz="1400" b="1" dirty="0">
                <a:latin typeface="+mj-lt"/>
              </a:rPr>
              <a:t>Notes: </a:t>
            </a:r>
            <a:r>
              <a:rPr lang="en-GB" sz="1400" dirty="0">
                <a:solidFill>
                  <a:schemeClr val="tx1"/>
                </a:solidFill>
              </a:rPr>
              <a:t>*Not requested by committee but acceptable to EAG; </a:t>
            </a:r>
            <a:r>
              <a:rPr lang="en-GB" sz="1400" dirty="0">
                <a:latin typeface="+mj-lt"/>
              </a:rPr>
              <a:t>**Company also present alternative base case assuming no treatment effect waning; ***N</a:t>
            </a:r>
            <a:r>
              <a:rPr lang="en-GB" sz="1400" dirty="0">
                <a:solidFill>
                  <a:schemeClr val="tx1"/>
                </a:solidFill>
              </a:rPr>
              <a:t>o impact in EAG base case. </a:t>
            </a:r>
            <a:r>
              <a:rPr lang="en-GB" sz="1400" b="1" dirty="0">
                <a:solidFill>
                  <a:schemeClr val="tx1"/>
                </a:solidFill>
              </a:rPr>
              <a:t>Abbreviations: </a:t>
            </a:r>
            <a:r>
              <a:rPr lang="en-GB" sz="1400" dirty="0">
                <a:solidFill>
                  <a:schemeClr val="tx1"/>
                </a:solidFill>
              </a:rPr>
              <a:t>ACM, appraisal committee </a:t>
            </a:r>
            <a:r>
              <a:rPr lang="en-GB" sz="1400" dirty="0"/>
              <a:t>meeting; CPS, combined positive score; HR, hazard ratio; ICER, incremental cost-effectiveness ratio; NMA, network meta-analysis</a:t>
            </a:r>
            <a:r>
              <a:rPr lang="en-GB" sz="1400" dirty="0">
                <a:solidFill>
                  <a:schemeClr val="tx1"/>
                </a:solidFill>
              </a:rPr>
              <a:t>.</a:t>
            </a:r>
            <a:endParaRPr lang="en-GB" sz="1400" u="sng" dirty="0">
              <a:highlight>
                <a:srgbClr val="00FFFF"/>
              </a:highlight>
              <a:latin typeface="+mj-lt"/>
            </a:endParaRPr>
          </a:p>
        </p:txBody>
      </p:sp>
    </p:spTree>
    <p:extLst>
      <p:ext uri="{BB962C8B-B14F-4D97-AF65-F5344CB8AC3E}">
        <p14:creationId xmlns:p14="http://schemas.microsoft.com/office/powerpoint/2010/main" val="188179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C297C-58E6-756E-13BE-D46D2FA50569}"/>
              </a:ext>
            </a:extLst>
          </p:cNvPr>
          <p:cNvSpPr/>
          <p:nvPr/>
        </p:nvSpPr>
        <p:spPr>
          <a:xfrm>
            <a:off x="150125" y="6209731"/>
            <a:ext cx="1187356" cy="52563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1B3CCEE-E285-ACE3-F973-EB6789622F88}"/>
              </a:ext>
            </a:extLst>
          </p:cNvPr>
          <p:cNvSpPr>
            <a:spLocks noGrp="1"/>
          </p:cNvSpPr>
          <p:nvPr>
            <p:ph type="title"/>
          </p:nvPr>
        </p:nvSpPr>
        <p:spPr>
          <a:xfrm>
            <a:off x="0" y="100887"/>
            <a:ext cx="11250785" cy="996691"/>
          </a:xfrm>
        </p:spPr>
        <p:txBody>
          <a:bodyPr>
            <a:normAutofit/>
          </a:bodyPr>
          <a:lstStyle/>
          <a:p>
            <a:r>
              <a:rPr lang="en-GB" sz="3200" dirty="0"/>
              <a:t>Company and EAG base case assumptions – detailed</a:t>
            </a:r>
            <a:br>
              <a:rPr lang="en-GB" sz="3200" dirty="0"/>
            </a:br>
            <a:endParaRPr lang="en-GB" dirty="0">
              <a:solidFill>
                <a:srgbClr val="FF0000"/>
              </a:solidFill>
            </a:endParaRPr>
          </a:p>
        </p:txBody>
      </p:sp>
      <p:graphicFrame>
        <p:nvGraphicFramePr>
          <p:cNvPr id="3" name="Table 2">
            <a:extLst>
              <a:ext uri="{FF2B5EF4-FFF2-40B4-BE49-F238E27FC236}">
                <a16:creationId xmlns:a16="http://schemas.microsoft.com/office/drawing/2014/main" id="{FCEE47C6-F1A3-1A97-2CF0-A8D87C3D85BB}"/>
              </a:ext>
            </a:extLst>
          </p:cNvPr>
          <p:cNvGraphicFramePr>
            <a:graphicFrameLocks noGrp="1"/>
          </p:cNvGraphicFramePr>
          <p:nvPr>
            <p:extLst>
              <p:ext uri="{D42A27DB-BD31-4B8C-83A1-F6EECF244321}">
                <p14:modId xmlns:p14="http://schemas.microsoft.com/office/powerpoint/2010/main" val="2626631018"/>
              </p:ext>
            </p:extLst>
          </p:nvPr>
        </p:nvGraphicFramePr>
        <p:xfrm>
          <a:off x="236631" y="528949"/>
          <a:ext cx="11768133" cy="5943600"/>
        </p:xfrm>
        <a:graphic>
          <a:graphicData uri="http://schemas.openxmlformats.org/drawingml/2006/table">
            <a:tbl>
              <a:tblPr firstRow="1" bandRow="1">
                <a:tableStyleId>{5C22544A-7EE6-4342-B048-85BDC9FD1C3A}</a:tableStyleId>
              </a:tblPr>
              <a:tblGrid>
                <a:gridCol w="1393946">
                  <a:extLst>
                    <a:ext uri="{9D8B030D-6E8A-4147-A177-3AD203B41FA5}">
                      <a16:colId xmlns:a16="http://schemas.microsoft.com/office/drawing/2014/main" val="4177548979"/>
                    </a:ext>
                  </a:extLst>
                </a:gridCol>
                <a:gridCol w="3774071">
                  <a:extLst>
                    <a:ext uri="{9D8B030D-6E8A-4147-A177-3AD203B41FA5}">
                      <a16:colId xmlns:a16="http://schemas.microsoft.com/office/drawing/2014/main" val="3967188563"/>
                    </a:ext>
                  </a:extLst>
                </a:gridCol>
                <a:gridCol w="1220678">
                  <a:extLst>
                    <a:ext uri="{9D8B030D-6E8A-4147-A177-3AD203B41FA5}">
                      <a16:colId xmlns:a16="http://schemas.microsoft.com/office/drawing/2014/main" val="2656142268"/>
                    </a:ext>
                  </a:extLst>
                </a:gridCol>
                <a:gridCol w="1793146">
                  <a:extLst>
                    <a:ext uri="{9D8B030D-6E8A-4147-A177-3AD203B41FA5}">
                      <a16:colId xmlns:a16="http://schemas.microsoft.com/office/drawing/2014/main" val="1578214620"/>
                    </a:ext>
                  </a:extLst>
                </a:gridCol>
                <a:gridCol w="1793146">
                  <a:extLst>
                    <a:ext uri="{9D8B030D-6E8A-4147-A177-3AD203B41FA5}">
                      <a16:colId xmlns:a16="http://schemas.microsoft.com/office/drawing/2014/main" val="3931213960"/>
                    </a:ext>
                  </a:extLst>
                </a:gridCol>
                <a:gridCol w="1793146">
                  <a:extLst>
                    <a:ext uri="{9D8B030D-6E8A-4147-A177-3AD203B41FA5}">
                      <a16:colId xmlns:a16="http://schemas.microsoft.com/office/drawing/2014/main" val="1158242974"/>
                    </a:ext>
                  </a:extLst>
                </a:gridCol>
              </a:tblGrid>
              <a:tr h="310288">
                <a:tc rowSpan="2">
                  <a:txBody>
                    <a:bodyPr/>
                    <a:lstStyle/>
                    <a:p>
                      <a:pPr algn="ctr"/>
                      <a:endParaRPr lang="en-GB" sz="2200" dirty="0"/>
                    </a:p>
                  </a:txBody>
                  <a:tcPr/>
                </a:tc>
                <a:tc rowSpan="2">
                  <a:txBody>
                    <a:bodyPr/>
                    <a:lstStyle/>
                    <a:p>
                      <a:pPr algn="ctr"/>
                      <a:r>
                        <a:rPr lang="en-GB" sz="2200" dirty="0"/>
                        <a:t>Treatment</a:t>
                      </a:r>
                    </a:p>
                  </a:txBody>
                  <a:tcPr/>
                </a:tc>
                <a:tc gridSpan="2">
                  <a:txBody>
                    <a:bodyPr/>
                    <a:lstStyle/>
                    <a:p>
                      <a:pPr algn="ctr"/>
                      <a:r>
                        <a:rPr lang="en-GB" sz="2200" dirty="0"/>
                        <a:t>ACM1</a:t>
                      </a:r>
                    </a:p>
                  </a:txBody>
                  <a:tcPr/>
                </a:tc>
                <a:tc hMerge="1">
                  <a:txBody>
                    <a:bodyPr/>
                    <a:lstStyle/>
                    <a:p>
                      <a:pPr algn="ctr"/>
                      <a:endParaRPr lang="en-GB" sz="1700" dirty="0"/>
                    </a:p>
                  </a:txBody>
                  <a:tcPr/>
                </a:tc>
                <a:tc gridSpan="2">
                  <a:txBody>
                    <a:bodyPr/>
                    <a:lstStyle/>
                    <a:p>
                      <a:pPr algn="ctr"/>
                      <a:r>
                        <a:rPr lang="en-GB" sz="2200" dirty="0">
                          <a:solidFill>
                            <a:schemeClr val="bg2"/>
                          </a:solidFill>
                        </a:rPr>
                        <a:t>ACM2</a:t>
                      </a:r>
                    </a:p>
                  </a:txBody>
                  <a:tcPr/>
                </a:tc>
                <a:tc hMerge="1">
                  <a:txBody>
                    <a:bodyPr/>
                    <a:lstStyle/>
                    <a:p>
                      <a:pPr algn="ctr"/>
                      <a:endParaRPr lang="en-GB" sz="1700" dirty="0"/>
                    </a:p>
                  </a:txBody>
                  <a:tcPr/>
                </a:tc>
                <a:extLst>
                  <a:ext uri="{0D108BD9-81ED-4DB2-BD59-A6C34878D82A}">
                    <a16:rowId xmlns:a16="http://schemas.microsoft.com/office/drawing/2014/main" val="2223394605"/>
                  </a:ext>
                </a:extLst>
              </a:tr>
              <a:tr h="310288">
                <a:tc vMerge="1">
                  <a:txBody>
                    <a:bodyPr/>
                    <a:lstStyle/>
                    <a:p>
                      <a:pPr algn="ctr"/>
                      <a:endParaRPr lang="en-GB" sz="1700" dirty="0"/>
                    </a:p>
                  </a:txBody>
                  <a:tcPr>
                    <a:solidFill>
                      <a:schemeClr val="accent1"/>
                    </a:solidFill>
                  </a:tcPr>
                </a:tc>
                <a:tc vMerge="1">
                  <a:txBody>
                    <a:bodyPr/>
                    <a:lstStyle/>
                    <a:p>
                      <a:endParaRPr dirty="0"/>
                    </a:p>
                  </a:txBody>
                  <a:tcPr>
                    <a:solidFill>
                      <a:schemeClr val="accent1"/>
                    </a:solidFill>
                  </a:tcPr>
                </a:tc>
                <a:tc>
                  <a:txBody>
                    <a:bodyPr/>
                    <a:lstStyle/>
                    <a:p>
                      <a:pPr algn="ctr"/>
                      <a:r>
                        <a:rPr lang="en-GB" sz="2200" b="1" dirty="0">
                          <a:solidFill>
                            <a:schemeClr val="bg1"/>
                          </a:solidFill>
                        </a:rPr>
                        <a:t>OS</a:t>
                      </a:r>
                    </a:p>
                  </a:txBody>
                  <a:tcPr>
                    <a:solidFill>
                      <a:schemeClr val="accent1"/>
                    </a:solidFill>
                  </a:tcPr>
                </a:tc>
                <a:tc>
                  <a:txBody>
                    <a:bodyPr/>
                    <a:lstStyle/>
                    <a:p>
                      <a:pPr algn="ctr"/>
                      <a:r>
                        <a:rPr lang="en-GB" sz="2200" b="1" dirty="0">
                          <a:solidFill>
                            <a:schemeClr val="bg1"/>
                          </a:solidFill>
                        </a:rPr>
                        <a:t>PFS</a:t>
                      </a:r>
                    </a:p>
                  </a:txBody>
                  <a:tcPr>
                    <a:solidFill>
                      <a:schemeClr val="accent1"/>
                    </a:solidFill>
                  </a:tcPr>
                </a:tc>
                <a:tc>
                  <a:txBody>
                    <a:bodyPr/>
                    <a:lstStyle/>
                    <a:p>
                      <a:pPr algn="ctr"/>
                      <a:r>
                        <a:rPr lang="en-GB" sz="2200" b="1" dirty="0">
                          <a:solidFill>
                            <a:schemeClr val="bg2"/>
                          </a:solidFill>
                        </a:rPr>
                        <a:t>OS</a:t>
                      </a:r>
                    </a:p>
                  </a:txBody>
                  <a:tcPr>
                    <a:solidFill>
                      <a:schemeClr val="accent1"/>
                    </a:solidFill>
                  </a:tcPr>
                </a:tc>
                <a:tc>
                  <a:txBody>
                    <a:bodyPr/>
                    <a:lstStyle/>
                    <a:p>
                      <a:pPr algn="ctr"/>
                      <a:r>
                        <a:rPr lang="en-GB" sz="2200" b="1" dirty="0">
                          <a:solidFill>
                            <a:schemeClr val="bg2"/>
                          </a:solidFill>
                        </a:rPr>
                        <a:t>PFS</a:t>
                      </a:r>
                    </a:p>
                  </a:txBody>
                  <a:tcPr>
                    <a:solidFill>
                      <a:schemeClr val="accent1"/>
                    </a:solidFill>
                  </a:tcPr>
                </a:tc>
                <a:extLst>
                  <a:ext uri="{0D108BD9-81ED-4DB2-BD59-A6C34878D82A}">
                    <a16:rowId xmlns:a16="http://schemas.microsoft.com/office/drawing/2014/main" val="346529655"/>
                  </a:ext>
                </a:extLst>
              </a:tr>
              <a:tr h="554086">
                <a:tc rowSpan="4">
                  <a:txBody>
                    <a:bodyPr/>
                    <a:lstStyle/>
                    <a:p>
                      <a:pPr algn="ctr"/>
                      <a:r>
                        <a:rPr lang="en-GB" sz="2200" dirty="0">
                          <a:solidFill>
                            <a:schemeClr val="bg1"/>
                          </a:solidFill>
                        </a:rPr>
                        <a:t>Company</a:t>
                      </a:r>
                    </a:p>
                  </a:txBody>
                  <a:tcPr>
                    <a:solidFill>
                      <a:schemeClr val="accent2"/>
                    </a:solidFill>
                  </a:tcPr>
                </a:tc>
                <a:tc>
                  <a:txBody>
                    <a:bodyPr/>
                    <a:lstStyle/>
                    <a:p>
                      <a:pPr algn="ctr"/>
                      <a:r>
                        <a:rPr lang="en-GB" sz="2200" dirty="0" err="1">
                          <a:solidFill>
                            <a:schemeClr val="bg1"/>
                          </a:solidFill>
                        </a:rPr>
                        <a:t>Zol</a:t>
                      </a:r>
                      <a:r>
                        <a:rPr lang="en-GB" sz="2200" dirty="0">
                          <a:solidFill>
                            <a:schemeClr val="bg1"/>
                          </a:solidFill>
                        </a:rPr>
                        <a:t>. + chemo</a:t>
                      </a:r>
                    </a:p>
                  </a:txBody>
                  <a:tcPr>
                    <a:solidFill>
                      <a:schemeClr val="accent2"/>
                    </a:solidFill>
                  </a:tcPr>
                </a:tc>
                <a:tc rowSpan="3" gridSpan="2">
                  <a:txBody>
                    <a:bodyPr/>
                    <a:lstStyle/>
                    <a:p>
                      <a:pPr algn="ctr"/>
                      <a:r>
                        <a:rPr lang="en-GB" sz="2200" dirty="0">
                          <a:solidFill>
                            <a:schemeClr val="tx1"/>
                          </a:solidFill>
                        </a:rPr>
                        <a:t>Time-varying HRs (NMA); assumed </a:t>
                      </a:r>
                      <a:r>
                        <a:rPr lang="en-GB" sz="2200" dirty="0" err="1">
                          <a:solidFill>
                            <a:schemeClr val="tx1"/>
                          </a:solidFill>
                        </a:rPr>
                        <a:t>nivo</a:t>
                      </a:r>
                      <a:r>
                        <a:rPr lang="en-GB" sz="2200" dirty="0">
                          <a:solidFill>
                            <a:schemeClr val="tx1"/>
                          </a:solidFill>
                        </a:rPr>
                        <a:t>/</a:t>
                      </a:r>
                      <a:r>
                        <a:rPr lang="en-GB" sz="2200" dirty="0" err="1">
                          <a:solidFill>
                            <a:schemeClr val="tx1"/>
                          </a:solidFill>
                        </a:rPr>
                        <a:t>pembro</a:t>
                      </a:r>
                      <a:r>
                        <a:rPr lang="en-GB" sz="2200" dirty="0">
                          <a:solidFill>
                            <a:schemeClr val="tx1"/>
                          </a:solidFill>
                        </a:rPr>
                        <a:t> have same outcomes as </a:t>
                      </a:r>
                      <a:r>
                        <a:rPr lang="en-GB" sz="2200" dirty="0" err="1">
                          <a:solidFill>
                            <a:schemeClr val="tx1"/>
                          </a:solidFill>
                        </a:rPr>
                        <a:t>zolbetuximab</a:t>
                      </a:r>
                      <a:endParaRPr lang="en-GB" sz="2200" dirty="0">
                        <a:solidFill>
                          <a:schemeClr val="tx1"/>
                        </a:solidFill>
                      </a:endParaRPr>
                    </a:p>
                  </a:txBody>
                  <a:tcPr anchor="ctr"/>
                </a:tc>
                <a:tc rowSpan="3" hMerge="1">
                  <a:txBody>
                    <a:bodyPr/>
                    <a:lstStyle/>
                    <a:p>
                      <a:endParaRPr lang="en-GB"/>
                    </a:p>
                  </a:txBody>
                  <a:tcPr/>
                </a:tc>
                <a:tc gridSpan="2">
                  <a:txBody>
                    <a:bodyPr/>
                    <a:lstStyle/>
                    <a:p>
                      <a:pPr algn="ctr"/>
                      <a:r>
                        <a:rPr lang="en-GB" sz="2200" dirty="0">
                          <a:solidFill>
                            <a:schemeClr val="tx1"/>
                          </a:solidFill>
                        </a:rPr>
                        <a:t>Time-varying HRs (NMA)</a:t>
                      </a:r>
                    </a:p>
                  </a:txBody>
                  <a:tcPr anchor="ctr"/>
                </a:tc>
                <a:tc hMerge="1">
                  <a:txBody>
                    <a:bodyPr/>
                    <a:lstStyle/>
                    <a:p>
                      <a:endParaRPr lang="en-GB"/>
                    </a:p>
                  </a:txBody>
                  <a:tcPr/>
                </a:tc>
                <a:extLst>
                  <a:ext uri="{0D108BD9-81ED-4DB2-BD59-A6C34878D82A}">
                    <a16:rowId xmlns:a16="http://schemas.microsoft.com/office/drawing/2014/main" val="3579203339"/>
                  </a:ext>
                </a:extLst>
              </a:tr>
              <a:tr h="310288">
                <a:tc vMerge="1">
                  <a:txBody>
                    <a:bodyPr/>
                    <a:lstStyle/>
                    <a:p>
                      <a:endParaRPr lang="en-GB"/>
                    </a:p>
                  </a:txBody>
                  <a:tcPr/>
                </a:tc>
                <a:tc>
                  <a:txBody>
                    <a:bodyPr/>
                    <a:lstStyle/>
                    <a:p>
                      <a:pPr algn="ctr"/>
                      <a:r>
                        <a:rPr lang="en-GB" sz="2200" dirty="0">
                          <a:solidFill>
                            <a:schemeClr val="bg1"/>
                          </a:solidFill>
                        </a:rPr>
                        <a:t>Nivolumab + chemo</a:t>
                      </a:r>
                    </a:p>
                  </a:txBody>
                  <a:tcPr>
                    <a:solidFill>
                      <a:schemeClr val="accent2"/>
                    </a:solidFill>
                  </a:tcPr>
                </a:tc>
                <a:tc gridSpan="2" vMerge="1">
                  <a:txBody>
                    <a:bodyPr/>
                    <a:lstStyle/>
                    <a:p>
                      <a:endParaRPr lang="en-GB" dirty="0"/>
                    </a:p>
                  </a:txBody>
                  <a:tcPr/>
                </a:tc>
                <a:tc hMerge="1" vMerge="1">
                  <a:txBody>
                    <a:bodyPr/>
                    <a:lstStyle/>
                    <a:p>
                      <a:endParaRPr lang="en-GB"/>
                    </a:p>
                  </a:txBody>
                  <a:tcPr/>
                </a:tc>
                <a:tc rowSpan="2" gridSpan="2">
                  <a:txBody>
                    <a:bodyPr/>
                    <a:lstStyle/>
                    <a:p>
                      <a:pPr algn="ctr"/>
                      <a:r>
                        <a:rPr lang="en-GB" sz="2200" dirty="0">
                          <a:solidFill>
                            <a:schemeClr val="tx1"/>
                          </a:solidFill>
                        </a:rPr>
                        <a:t>Constant HR (NMA) – CPS &lt;10</a:t>
                      </a:r>
                    </a:p>
                  </a:txBody>
                  <a:tcPr anchor="ctr"/>
                </a:tc>
                <a:tc rowSpan="2" hMerge="1">
                  <a:txBody>
                    <a:bodyPr/>
                    <a:lstStyle/>
                    <a:p>
                      <a:endParaRPr lang="en-GB"/>
                    </a:p>
                  </a:txBody>
                  <a:tcPr/>
                </a:tc>
                <a:extLst>
                  <a:ext uri="{0D108BD9-81ED-4DB2-BD59-A6C34878D82A}">
                    <a16:rowId xmlns:a16="http://schemas.microsoft.com/office/drawing/2014/main" val="1888740993"/>
                  </a:ext>
                </a:extLst>
              </a:tr>
              <a:tr h="310288">
                <a:tc vMerge="1">
                  <a:txBody>
                    <a:bodyPr/>
                    <a:lstStyle/>
                    <a:p>
                      <a:endParaRPr lang="en-GB"/>
                    </a:p>
                  </a:txBody>
                  <a:tcPr/>
                </a:tc>
                <a:tc>
                  <a:txBody>
                    <a:bodyPr/>
                    <a:lstStyle/>
                    <a:p>
                      <a:pPr algn="ctr"/>
                      <a:r>
                        <a:rPr lang="en-GB" sz="2200" dirty="0">
                          <a:solidFill>
                            <a:schemeClr val="bg1"/>
                          </a:solidFill>
                        </a:rPr>
                        <a:t>Pembrolizumab + chemo</a:t>
                      </a:r>
                    </a:p>
                  </a:txBody>
                  <a:tcPr>
                    <a:solidFill>
                      <a:schemeClr val="accent2"/>
                    </a:solidFill>
                  </a:tcPr>
                </a:tc>
                <a:tc gridSpan="2" vMerge="1">
                  <a:txBody>
                    <a:bodyPr/>
                    <a:lstStyle/>
                    <a:p>
                      <a:endParaRPr dirty="0"/>
                    </a:p>
                  </a:txBody>
                  <a:tcPr anchor="ctr"/>
                </a:tc>
                <a:tc hMerge="1" vMerge="1">
                  <a:txBody>
                    <a:bodyPr/>
                    <a:lstStyle/>
                    <a:p>
                      <a:endParaRPr lang="en-GB"/>
                    </a:p>
                  </a:txBody>
                  <a:tcPr/>
                </a:tc>
                <a:tc gridSpan="2" vMerge="1">
                  <a:txBody>
                    <a:bodyPr/>
                    <a:lstStyle/>
                    <a:p>
                      <a:endParaRPr dirty="0"/>
                    </a:p>
                  </a:txBody>
                  <a:tcPr anchor="ctr"/>
                </a:tc>
                <a:tc hMerge="1" vMerge="1">
                  <a:txBody>
                    <a:bodyPr/>
                    <a:lstStyle/>
                    <a:p>
                      <a:endParaRPr lang="en-GB"/>
                    </a:p>
                  </a:txBody>
                  <a:tcPr/>
                </a:tc>
                <a:extLst>
                  <a:ext uri="{0D108BD9-81ED-4DB2-BD59-A6C34878D82A}">
                    <a16:rowId xmlns:a16="http://schemas.microsoft.com/office/drawing/2014/main" val="1797665364"/>
                  </a:ext>
                </a:extLst>
              </a:tr>
              <a:tr h="554086">
                <a:tc vMerge="1">
                  <a:txBody>
                    <a:bodyPr/>
                    <a:lstStyle/>
                    <a:p>
                      <a:endParaRPr lang="en-GB" dirty="0"/>
                    </a:p>
                  </a:txBody>
                  <a:tcPr/>
                </a:tc>
                <a:tc>
                  <a:txBody>
                    <a:bodyPr/>
                    <a:lstStyle/>
                    <a:p>
                      <a:pPr algn="ctr"/>
                      <a:r>
                        <a:rPr lang="en-GB" sz="2200" dirty="0">
                          <a:solidFill>
                            <a:schemeClr val="bg1"/>
                          </a:solidFill>
                        </a:rPr>
                        <a:t>Pooled chemo</a:t>
                      </a:r>
                    </a:p>
                  </a:txBody>
                  <a:tcPr>
                    <a:solidFill>
                      <a:schemeClr val="accent2"/>
                    </a:solidFill>
                  </a:tcPr>
                </a:tc>
                <a:tc gridSpan="2">
                  <a:txBody>
                    <a:bodyPr/>
                    <a:lstStyle/>
                    <a:p>
                      <a:pPr algn="ctr"/>
                      <a:r>
                        <a:rPr lang="en-GB" sz="2200" dirty="0">
                          <a:solidFill>
                            <a:schemeClr val="tx1"/>
                          </a:solidFill>
                        </a:rPr>
                        <a:t>3-knot spline</a:t>
                      </a:r>
                    </a:p>
                  </a:txBody>
                  <a:tcPr anchor="ctr"/>
                </a:tc>
                <a:tc hMerge="1">
                  <a:txBody>
                    <a:bodyPr/>
                    <a:lstStyle/>
                    <a:p>
                      <a:endParaRPr lang="en-GB"/>
                    </a:p>
                  </a:txBody>
                  <a:tcPr/>
                </a:tc>
                <a:tc gridSpan="2">
                  <a:txBody>
                    <a:bodyPr/>
                    <a:lstStyle/>
                    <a:p>
                      <a:pPr algn="ctr"/>
                      <a:r>
                        <a:rPr lang="en-GB" sz="2200" dirty="0">
                          <a:solidFill>
                            <a:schemeClr val="tx1"/>
                          </a:solidFill>
                        </a:rPr>
                        <a:t>Log logistic informative prior</a:t>
                      </a:r>
                    </a:p>
                  </a:txBody>
                  <a:tcPr anchor="ctr"/>
                </a:tc>
                <a:tc hMerge="1">
                  <a:txBody>
                    <a:bodyPr/>
                    <a:lstStyle/>
                    <a:p>
                      <a:endParaRPr lang="en-GB"/>
                    </a:p>
                  </a:txBody>
                  <a:tcPr/>
                </a:tc>
                <a:extLst>
                  <a:ext uri="{0D108BD9-81ED-4DB2-BD59-A6C34878D82A}">
                    <a16:rowId xmlns:a16="http://schemas.microsoft.com/office/drawing/2014/main" val="3051414061"/>
                  </a:ext>
                </a:extLst>
              </a:tr>
              <a:tr h="310288">
                <a:tc rowSpan="2">
                  <a:txBody>
                    <a:bodyPr/>
                    <a:lstStyle/>
                    <a:p>
                      <a:pPr algn="ctr"/>
                      <a:r>
                        <a:rPr lang="en-GB" sz="2200" dirty="0"/>
                        <a:t>EAG (primary)</a:t>
                      </a:r>
                    </a:p>
                  </a:txBody>
                  <a:tcPr>
                    <a:solidFill>
                      <a:schemeClr val="accent3"/>
                    </a:solidFill>
                  </a:tcPr>
                </a:tc>
                <a:tc>
                  <a:txBody>
                    <a:bodyPr/>
                    <a:lstStyle/>
                    <a:p>
                      <a:pPr algn="ctr"/>
                      <a:r>
                        <a:rPr lang="en-GB" sz="2200" dirty="0" err="1"/>
                        <a:t>Zol</a:t>
                      </a:r>
                      <a:r>
                        <a:rPr lang="en-GB" sz="2200" dirty="0"/>
                        <a:t>. + chemo</a:t>
                      </a:r>
                    </a:p>
                  </a:txBody>
                  <a:tcPr>
                    <a:solidFill>
                      <a:schemeClr val="accent3"/>
                    </a:solidFill>
                  </a:tcPr>
                </a:tc>
                <a:tc gridSpan="2">
                  <a:txBody>
                    <a:bodyPr/>
                    <a:lstStyle/>
                    <a:p>
                      <a:pPr algn="ctr"/>
                      <a:r>
                        <a:rPr lang="en-GB" sz="2200" dirty="0">
                          <a:solidFill>
                            <a:schemeClr val="tx1"/>
                          </a:solidFill>
                        </a:rPr>
                        <a:t>Log-logistic</a:t>
                      </a:r>
                    </a:p>
                  </a:txBody>
                  <a:tcPr anchor="ctr"/>
                </a:tc>
                <a:tc hMerge="1">
                  <a:txBody>
                    <a:bodyPr/>
                    <a:lstStyle/>
                    <a:p>
                      <a:endParaRPr lang="en-GB"/>
                    </a:p>
                  </a:txBody>
                  <a:tcPr/>
                </a:tc>
                <a:tc gridSpan="2">
                  <a:txBody>
                    <a:bodyPr/>
                    <a:lstStyle/>
                    <a:p>
                      <a:pPr algn="ctr"/>
                      <a:r>
                        <a:rPr lang="en-GB" sz="2200" dirty="0">
                          <a:solidFill>
                            <a:schemeClr val="tx1"/>
                          </a:solidFill>
                        </a:rPr>
                        <a:t>Log-logistic</a:t>
                      </a:r>
                    </a:p>
                  </a:txBody>
                  <a:tcPr anchor="ctr"/>
                </a:tc>
                <a:tc hMerge="1">
                  <a:txBody>
                    <a:bodyPr/>
                    <a:lstStyle/>
                    <a:p>
                      <a:endParaRPr lang="en-GB"/>
                    </a:p>
                  </a:txBody>
                  <a:tcPr/>
                </a:tc>
                <a:extLst>
                  <a:ext uri="{0D108BD9-81ED-4DB2-BD59-A6C34878D82A}">
                    <a16:rowId xmlns:a16="http://schemas.microsoft.com/office/drawing/2014/main" val="4171300394"/>
                  </a:ext>
                </a:extLst>
              </a:tr>
              <a:tr h="310288">
                <a:tc vMerge="1">
                  <a:txBody>
                    <a:bodyPr/>
                    <a:lstStyle/>
                    <a:p>
                      <a:endParaRPr lang="en-GB" dirty="0"/>
                    </a:p>
                  </a:txBody>
                  <a:tcPr/>
                </a:tc>
                <a:tc>
                  <a:txBody>
                    <a:bodyPr/>
                    <a:lstStyle/>
                    <a:p>
                      <a:pPr algn="ctr"/>
                      <a:r>
                        <a:rPr lang="en-GB" sz="2200" dirty="0"/>
                        <a:t>Chemo</a:t>
                      </a:r>
                    </a:p>
                  </a:txBody>
                  <a:tcPr>
                    <a:solidFill>
                      <a:schemeClr val="accent3"/>
                    </a:solidFill>
                  </a:tcPr>
                </a:tc>
                <a:tc>
                  <a:txBody>
                    <a:bodyPr/>
                    <a:lstStyle/>
                    <a:p>
                      <a:pPr algn="ctr"/>
                      <a:r>
                        <a:rPr lang="en-GB" sz="2200" dirty="0">
                          <a:solidFill>
                            <a:schemeClr val="tx1"/>
                          </a:solidFill>
                        </a:rPr>
                        <a:t>Gamma</a:t>
                      </a:r>
                    </a:p>
                  </a:txBody>
                  <a:tcPr anchor="ctr"/>
                </a:tc>
                <a:tc>
                  <a:txBody>
                    <a:bodyPr/>
                    <a:lstStyle/>
                    <a:p>
                      <a:pPr algn="ctr"/>
                      <a:r>
                        <a:rPr lang="en-GB" sz="2200" dirty="0">
                          <a:solidFill>
                            <a:schemeClr val="tx1"/>
                          </a:solidFill>
                        </a:rPr>
                        <a:t>Log-logistic</a:t>
                      </a:r>
                    </a:p>
                  </a:txBody>
                  <a:tcPr anchor="ctr"/>
                </a:tc>
                <a:tc>
                  <a:txBody>
                    <a:bodyPr/>
                    <a:lstStyle/>
                    <a:p>
                      <a:pPr algn="ctr"/>
                      <a:r>
                        <a:rPr lang="en-GB" sz="2200" dirty="0">
                          <a:solidFill>
                            <a:schemeClr val="tx1"/>
                          </a:solidFill>
                        </a:rPr>
                        <a:t>Log-logistic</a:t>
                      </a:r>
                    </a:p>
                  </a:txBody>
                  <a:tcPr anchor="ctr"/>
                </a:tc>
                <a:tc>
                  <a:txBody>
                    <a:bodyPr/>
                    <a:lstStyle/>
                    <a:p>
                      <a:pPr algn="ctr"/>
                      <a:r>
                        <a:rPr lang="en-GB" sz="2200" dirty="0">
                          <a:solidFill>
                            <a:schemeClr val="tx1"/>
                          </a:solidFill>
                        </a:rPr>
                        <a:t>Log-logistic</a:t>
                      </a:r>
                    </a:p>
                  </a:txBody>
                  <a:tcPr anchor="ctr"/>
                </a:tc>
                <a:extLst>
                  <a:ext uri="{0D108BD9-81ED-4DB2-BD59-A6C34878D82A}">
                    <a16:rowId xmlns:a16="http://schemas.microsoft.com/office/drawing/2014/main" val="2108148154"/>
                  </a:ext>
                </a:extLst>
              </a:tr>
              <a:tr h="310288">
                <a:tc rowSpan="4">
                  <a:txBody>
                    <a:bodyPr/>
                    <a:lstStyle/>
                    <a:p>
                      <a:pPr algn="ctr"/>
                      <a:r>
                        <a:rPr lang="en-GB" sz="2200" dirty="0"/>
                        <a:t>EAG (second-</a:t>
                      </a:r>
                      <a:r>
                        <a:rPr lang="en-GB" sz="2200" dirty="0" err="1"/>
                        <a:t>ary</a:t>
                      </a:r>
                      <a:r>
                        <a:rPr lang="en-GB" sz="2200" dirty="0"/>
                        <a:t>)</a:t>
                      </a:r>
                    </a:p>
                  </a:txBody>
                  <a:tcPr>
                    <a:solidFill>
                      <a:schemeClr val="accent3"/>
                    </a:solidFill>
                  </a:tcPr>
                </a:tc>
                <a:tc>
                  <a:txBody>
                    <a:bodyPr/>
                    <a:lstStyle/>
                    <a:p>
                      <a:pPr algn="ctr"/>
                      <a:r>
                        <a:rPr lang="en-GB" sz="2200" dirty="0" err="1"/>
                        <a:t>Zol</a:t>
                      </a:r>
                      <a:r>
                        <a:rPr lang="en-GB" sz="2200" dirty="0"/>
                        <a:t>. + chemo</a:t>
                      </a:r>
                    </a:p>
                  </a:txBody>
                  <a:tcPr>
                    <a:solidFill>
                      <a:schemeClr val="accent3"/>
                    </a:solidFill>
                  </a:tcPr>
                </a:tc>
                <a:tc rowSpan="3"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100" dirty="0">
                          <a:solidFill>
                            <a:schemeClr val="tx1"/>
                          </a:solidFill>
                        </a:rPr>
                        <a:t>Time-varying HRs (NMA) (all patients irrespective of CPS)</a:t>
                      </a:r>
                    </a:p>
                  </a:txBody>
                  <a:tcPr anchor="ctr"/>
                </a:tc>
                <a:tc rowSpan="3" hMerge="1">
                  <a:txBody>
                    <a:bodyPr/>
                    <a:lstStyle/>
                    <a:p>
                      <a:endParaRPr lang="en-GB"/>
                    </a:p>
                  </a:txBody>
                  <a:tcPr/>
                </a:tc>
                <a:tc rowSpan="3"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100" dirty="0">
                          <a:solidFill>
                            <a:schemeClr val="tx1"/>
                          </a:solidFill>
                        </a:rPr>
                        <a:t>Time-varying HRs (NMA)</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100" dirty="0">
                          <a:solidFill>
                            <a:schemeClr val="tx1"/>
                          </a:solidFill>
                        </a:rPr>
                        <a:t>(all patients irrespective of CPS)</a:t>
                      </a:r>
                    </a:p>
                  </a:txBody>
                  <a:tcPr anchor="ctr"/>
                </a:tc>
                <a:tc rowSpan="3" hMerge="1">
                  <a:txBody>
                    <a:bodyPr/>
                    <a:lstStyle/>
                    <a:p>
                      <a:endParaRPr lang="en-GB"/>
                    </a:p>
                  </a:txBody>
                  <a:tcPr/>
                </a:tc>
                <a:extLst>
                  <a:ext uri="{0D108BD9-81ED-4DB2-BD59-A6C34878D82A}">
                    <a16:rowId xmlns:a16="http://schemas.microsoft.com/office/drawing/2014/main" val="1665343316"/>
                  </a:ext>
                </a:extLst>
              </a:tr>
              <a:tr h="310288">
                <a:tc vMerge="1">
                  <a:txBody>
                    <a:bodyPr/>
                    <a:lstStyle/>
                    <a:p>
                      <a:endParaRPr lang="en-GB" dirty="0"/>
                    </a:p>
                  </a:txBody>
                  <a:tcPr/>
                </a:tc>
                <a:tc>
                  <a:txBody>
                    <a:bodyPr/>
                    <a:lstStyle/>
                    <a:p>
                      <a:pPr algn="ctr"/>
                      <a:r>
                        <a:rPr lang="en-GB" sz="2200" dirty="0"/>
                        <a:t>Nivolumab + chemo</a:t>
                      </a:r>
                    </a:p>
                  </a:txBody>
                  <a:tcPr>
                    <a:solidFill>
                      <a:schemeClr val="accent3"/>
                    </a:solidFill>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3431762988"/>
                  </a:ext>
                </a:extLst>
              </a:tr>
              <a:tr h="0">
                <a:tc vMerge="1">
                  <a:txBody>
                    <a:bodyPr/>
                    <a:lstStyle/>
                    <a:p>
                      <a:endParaRPr lang="en-GB"/>
                    </a:p>
                  </a:txBody>
                  <a:tcPr/>
                </a:tc>
                <a:tc>
                  <a:txBody>
                    <a:bodyPr/>
                    <a:lstStyle/>
                    <a:p>
                      <a:pPr algn="ctr"/>
                      <a:r>
                        <a:rPr lang="en-GB" sz="2200" dirty="0"/>
                        <a:t>Pembrolizumab + chemo</a:t>
                      </a:r>
                    </a:p>
                  </a:txBody>
                  <a:tcPr>
                    <a:solidFill>
                      <a:schemeClr val="accent3"/>
                    </a:solidFill>
                  </a:tcPr>
                </a:tc>
                <a:tc gridSpan="2" vMerge="1">
                  <a:txBody>
                    <a:bodyPr/>
                    <a:lstStyle/>
                    <a:p>
                      <a:pPr algn="ctr"/>
                      <a:endParaRPr lang="en-GB" sz="2200"/>
                    </a:p>
                  </a:txBody>
                  <a:tcPr anchor="ctr"/>
                </a:tc>
                <a:tc hMerge="1" vMerge="1">
                  <a:txBody>
                    <a:bodyPr/>
                    <a:lstStyle/>
                    <a:p>
                      <a:endParaRPr lang="en-GB"/>
                    </a:p>
                  </a:txBody>
                  <a:tcPr/>
                </a:tc>
                <a:tc gridSpan="2" vMerge="1">
                  <a:txBody>
                    <a:bodyPr/>
                    <a:lstStyle/>
                    <a:p>
                      <a:endParaRPr/>
                    </a:p>
                  </a:txBody>
                  <a:tcPr anchor="ctr"/>
                </a:tc>
                <a:tc hMerge="1" vMerge="1">
                  <a:txBody>
                    <a:bodyPr/>
                    <a:lstStyle/>
                    <a:p>
                      <a:endParaRPr lang="en-GB"/>
                    </a:p>
                  </a:txBody>
                  <a:tcPr/>
                </a:tc>
                <a:extLst>
                  <a:ext uri="{0D108BD9-81ED-4DB2-BD59-A6C34878D82A}">
                    <a16:rowId xmlns:a16="http://schemas.microsoft.com/office/drawing/2014/main" val="4057969788"/>
                  </a:ext>
                </a:extLst>
              </a:tr>
              <a:tr h="310288">
                <a:tc vMerge="1">
                  <a:txBody>
                    <a:bodyPr/>
                    <a:lstStyle/>
                    <a:p>
                      <a:endParaRPr lang="en-GB" dirty="0"/>
                    </a:p>
                  </a:txBody>
                  <a:tcPr/>
                </a:tc>
                <a:tc>
                  <a:txBody>
                    <a:bodyPr/>
                    <a:lstStyle/>
                    <a:p>
                      <a:pPr algn="ctr"/>
                      <a:r>
                        <a:rPr lang="en-GB" sz="2200" dirty="0"/>
                        <a:t>Chemo</a:t>
                      </a:r>
                    </a:p>
                  </a:txBody>
                  <a:tcPr>
                    <a:solidFill>
                      <a:schemeClr val="accent3"/>
                    </a:solidFill>
                  </a:tcPr>
                </a:tc>
                <a:tc>
                  <a:txBody>
                    <a:bodyPr/>
                    <a:lstStyle/>
                    <a:p>
                      <a:pPr algn="ctr"/>
                      <a:r>
                        <a:rPr lang="en-GB" sz="2200" dirty="0"/>
                        <a:t>Gamma</a:t>
                      </a:r>
                    </a:p>
                  </a:txBody>
                  <a:tcPr anchor="ctr"/>
                </a:tc>
                <a:tc>
                  <a:txBody>
                    <a:bodyPr/>
                    <a:lstStyle/>
                    <a:p>
                      <a:pPr algn="ctr"/>
                      <a:r>
                        <a:rPr lang="en-GB" sz="2200" dirty="0"/>
                        <a:t>Log-logistic</a:t>
                      </a:r>
                    </a:p>
                  </a:txBody>
                  <a:tcPr anchor="ctr"/>
                </a:tc>
                <a:tc>
                  <a:txBody>
                    <a:bodyPr/>
                    <a:lstStyle/>
                    <a:p>
                      <a:pPr algn="ctr"/>
                      <a:r>
                        <a:rPr lang="en-GB" sz="2200" dirty="0">
                          <a:solidFill>
                            <a:schemeClr val="tx1"/>
                          </a:solidFill>
                        </a:rPr>
                        <a:t>Log-logistic</a:t>
                      </a:r>
                    </a:p>
                  </a:txBody>
                  <a:tcPr anchor="ctr"/>
                </a:tc>
                <a:tc>
                  <a:txBody>
                    <a:bodyPr/>
                    <a:lstStyle/>
                    <a:p>
                      <a:pPr algn="ctr"/>
                      <a:r>
                        <a:rPr lang="en-GB" sz="2200" dirty="0">
                          <a:solidFill>
                            <a:schemeClr val="tx1"/>
                          </a:solidFill>
                        </a:rPr>
                        <a:t>Log-logistic</a:t>
                      </a:r>
                    </a:p>
                  </a:txBody>
                  <a:tcPr anchor="ctr"/>
                </a:tc>
                <a:extLst>
                  <a:ext uri="{0D108BD9-81ED-4DB2-BD59-A6C34878D82A}">
                    <a16:rowId xmlns:a16="http://schemas.microsoft.com/office/drawing/2014/main" val="3498486406"/>
                  </a:ext>
                </a:extLst>
              </a:tr>
            </a:tbl>
          </a:graphicData>
        </a:graphic>
      </p:graphicFrame>
      <p:sp>
        <p:nvSpPr>
          <p:cNvPr id="5" name="TextBox 4">
            <a:extLst>
              <a:ext uri="{FF2B5EF4-FFF2-40B4-BE49-F238E27FC236}">
                <a16:creationId xmlns:a16="http://schemas.microsoft.com/office/drawing/2014/main" id="{D6F57615-4B68-3B6C-F4F4-8507ABE8552E}"/>
              </a:ext>
            </a:extLst>
          </p:cNvPr>
          <p:cNvSpPr txBox="1"/>
          <p:nvPr/>
        </p:nvSpPr>
        <p:spPr>
          <a:xfrm>
            <a:off x="1203501" y="6379816"/>
            <a:ext cx="9777228" cy="523220"/>
          </a:xfrm>
          <a:prstGeom prst="rect">
            <a:avLst/>
          </a:prstGeom>
          <a:noFill/>
        </p:spPr>
        <p:txBody>
          <a:bodyPr wrap="square" rtlCol="0">
            <a:spAutoFit/>
          </a:bodyPr>
          <a:lstStyle/>
          <a:p>
            <a:pPr algn="ctr"/>
            <a:r>
              <a:rPr lang="en-GB" sz="1400" b="1" dirty="0">
                <a:solidFill>
                  <a:schemeClr val="tx1"/>
                </a:solidFill>
              </a:rPr>
              <a:t>Abbreviations: </a:t>
            </a:r>
            <a:r>
              <a:rPr lang="en-GB" sz="1400" dirty="0">
                <a:solidFill>
                  <a:schemeClr val="tx1"/>
                </a:solidFill>
              </a:rPr>
              <a:t>ACM, appraisal committee meeting</a:t>
            </a:r>
            <a:r>
              <a:rPr lang="en-GB" sz="1400" dirty="0"/>
              <a:t>; CPS, combined positive score; HR</a:t>
            </a:r>
            <a:r>
              <a:rPr lang="en-GB" sz="1400" dirty="0">
                <a:solidFill>
                  <a:schemeClr val="tx1"/>
                </a:solidFill>
              </a:rPr>
              <a:t>, hazard ratio; NMA, network meta-analysis; OS, overall survival; PFS, progression-free survival; </a:t>
            </a:r>
            <a:r>
              <a:rPr lang="en-GB" sz="1400" dirty="0" err="1">
                <a:solidFill>
                  <a:schemeClr val="tx1"/>
                </a:solidFill>
              </a:rPr>
              <a:t>zol</a:t>
            </a:r>
            <a:r>
              <a:rPr lang="en-GB" sz="1400" dirty="0">
                <a:solidFill>
                  <a:schemeClr val="tx1"/>
                </a:solidFill>
              </a:rPr>
              <a:t>., </a:t>
            </a:r>
            <a:r>
              <a:rPr lang="en-GB" sz="1400" dirty="0" err="1">
                <a:solidFill>
                  <a:schemeClr val="tx1"/>
                </a:solidFill>
              </a:rPr>
              <a:t>zolbetuximab</a:t>
            </a:r>
            <a:r>
              <a:rPr lang="en-GB" sz="1400" dirty="0">
                <a:solidFill>
                  <a:schemeClr val="tx1"/>
                </a:solidFill>
              </a:rPr>
              <a:t>.</a:t>
            </a:r>
            <a:endParaRPr lang="en-GB" sz="1400" u="sng" dirty="0">
              <a:highlight>
                <a:srgbClr val="00FFFF"/>
              </a:highlight>
              <a:latin typeface="+mj-lt"/>
            </a:endParaRPr>
          </a:p>
        </p:txBody>
      </p:sp>
    </p:spTree>
    <p:extLst>
      <p:ext uri="{BB962C8B-B14F-4D97-AF65-F5344CB8AC3E}">
        <p14:creationId xmlns:p14="http://schemas.microsoft.com/office/powerpoint/2010/main" val="3557753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7DF056-4F28-B9F7-923B-C8546B2888F3}"/>
              </a:ext>
            </a:extLst>
          </p:cNvPr>
          <p:cNvSpPr>
            <a:spLocks noGrp="1"/>
          </p:cNvSpPr>
          <p:nvPr>
            <p:ph type="title"/>
          </p:nvPr>
        </p:nvSpPr>
        <p:spPr/>
        <p:txBody>
          <a:bodyPr>
            <a:normAutofit fontScale="90000"/>
          </a:bodyPr>
          <a:lstStyle/>
          <a:p>
            <a:r>
              <a:rPr lang="en-GB" dirty="0"/>
              <a:t>Key issue 1: </a:t>
            </a:r>
            <a:r>
              <a:rPr lang="en-GB" sz="3200" strike="noStrike" dirty="0">
                <a:solidFill>
                  <a:schemeClr val="tx1"/>
                </a:solidFill>
                <a:latin typeface="Arial" panose="020B0604020202020204" pitchFamily="34" charset="0"/>
              </a:rPr>
              <a:t>Data informing chemotherapy arm (inclusion of </a:t>
            </a:r>
            <a:r>
              <a:rPr lang="en-GB" sz="3200" strike="noStrike" dirty="0" err="1">
                <a:solidFill>
                  <a:schemeClr val="tx1"/>
                </a:solidFill>
                <a:latin typeface="Arial" panose="020B0604020202020204" pitchFamily="34" charset="0"/>
              </a:rPr>
              <a:t>CheckMate</a:t>
            </a:r>
            <a:r>
              <a:rPr lang="en-GB" sz="3200" strike="noStrike">
                <a:solidFill>
                  <a:schemeClr val="tx1"/>
                </a:solidFill>
                <a:latin typeface="Arial" panose="020B0604020202020204" pitchFamily="34" charset="0"/>
              </a:rPr>
              <a:t> 649) </a:t>
            </a:r>
            <a:br>
              <a:rPr lang="en-GB" dirty="0"/>
            </a:br>
            <a:endParaRPr lang="en-GB" dirty="0"/>
          </a:p>
        </p:txBody>
      </p:sp>
      <p:sp>
        <p:nvSpPr>
          <p:cNvPr id="4" name="Rectangle 3">
            <a:extLst>
              <a:ext uri="{FF2B5EF4-FFF2-40B4-BE49-F238E27FC236}">
                <a16:creationId xmlns:a16="http://schemas.microsoft.com/office/drawing/2014/main" id="{4122FAAE-85D9-94F6-7D9E-35A5DF8F71B7}"/>
              </a:ext>
            </a:extLst>
          </p:cNvPr>
          <p:cNvSpPr/>
          <p:nvPr/>
        </p:nvSpPr>
        <p:spPr>
          <a:xfrm>
            <a:off x="470607" y="1188955"/>
            <a:ext cx="11388392" cy="3477875"/>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en-GB" sz="2200" b="1" dirty="0">
                <a:solidFill>
                  <a:schemeClr val="accent1"/>
                </a:solidFill>
                <a:latin typeface="Arial" panose="020B0604020202020204" pitchFamily="34" charset="0"/>
              </a:rPr>
              <a:t>Committee conclusion at ACM1 (draft guidance section 3.7)</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EAG highlighted the uncertainty of naive pooling of chemotherapy outcomes by not adjusting for differences in patient characteristics and using recreated data from </a:t>
            </a:r>
            <a:r>
              <a:rPr lang="en-GB" sz="2200" dirty="0" err="1">
                <a:solidFill>
                  <a:schemeClr val="tx1"/>
                </a:solidFill>
                <a:latin typeface="Arial" panose="020B0604020202020204" pitchFamily="34" charset="0"/>
              </a:rPr>
              <a:t>CheckMate</a:t>
            </a:r>
            <a:r>
              <a:rPr lang="en-GB" sz="2200" dirty="0">
                <a:solidFill>
                  <a:schemeClr val="tx1"/>
                </a:solidFill>
                <a:latin typeface="Arial" panose="020B0604020202020204" pitchFamily="34" charset="0"/>
              </a:rPr>
              <a:t> 649</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Committee agreed that there are benefits to including evidence from </a:t>
            </a:r>
            <a:r>
              <a:rPr lang="en-GB" sz="2200" dirty="0" err="1">
                <a:solidFill>
                  <a:schemeClr val="tx1"/>
                </a:solidFill>
                <a:latin typeface="Arial" panose="020B0604020202020204" pitchFamily="34" charset="0"/>
              </a:rPr>
              <a:t>CheckMate</a:t>
            </a:r>
            <a:r>
              <a:rPr lang="en-GB" sz="2200" dirty="0">
                <a:solidFill>
                  <a:schemeClr val="tx1"/>
                </a:solidFill>
                <a:latin typeface="Arial" panose="020B0604020202020204" pitchFamily="34" charset="0"/>
              </a:rPr>
              <a:t> 649 as part of the chemotherapy arm, but naive pooling adds uncertainty</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In the absence of appropriate pooling, it favours using direct evidence from the [SPOTLIGHT and GLOW] trials, as in the EAG’s base case</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Suggested that the company use data from </a:t>
            </a:r>
            <a:r>
              <a:rPr lang="en-GB" sz="2200" dirty="0" err="1">
                <a:solidFill>
                  <a:schemeClr val="tx1"/>
                </a:solidFill>
                <a:latin typeface="Arial" panose="020B0604020202020204" pitchFamily="34" charset="0"/>
              </a:rPr>
              <a:t>CheckMate</a:t>
            </a:r>
            <a:r>
              <a:rPr lang="en-GB" sz="2200" dirty="0">
                <a:solidFill>
                  <a:schemeClr val="tx1"/>
                </a:solidFill>
                <a:latin typeface="Arial" panose="020B0604020202020204" pitchFamily="34" charset="0"/>
              </a:rPr>
              <a:t> 649 to derive an informative prior for the shape parameters of the extrapolation models</a:t>
            </a:r>
          </a:p>
        </p:txBody>
      </p:sp>
      <p:sp>
        <p:nvSpPr>
          <p:cNvPr id="6" name="Rectangle 5">
            <a:extLst>
              <a:ext uri="{FF2B5EF4-FFF2-40B4-BE49-F238E27FC236}">
                <a16:creationId xmlns:a16="http://schemas.microsoft.com/office/drawing/2014/main" id="{444444CD-7377-0DA3-FD4B-5F9C34EF8471}"/>
              </a:ext>
            </a:extLst>
          </p:cNvPr>
          <p:cNvSpPr/>
          <p:nvPr/>
        </p:nvSpPr>
        <p:spPr>
          <a:xfrm>
            <a:off x="466724" y="4808077"/>
            <a:ext cx="11384509" cy="110799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en-GB" sz="2200" b="1" dirty="0">
                <a:solidFill>
                  <a:schemeClr val="accent2"/>
                </a:solidFill>
                <a:latin typeface="Arial" panose="020B0604020202020204" pitchFamily="34" charset="0"/>
              </a:rPr>
              <a:t>Company (consultation response comment #2)</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Excluding </a:t>
            </a:r>
            <a:r>
              <a:rPr lang="en-GB" sz="2200" dirty="0" err="1">
                <a:solidFill>
                  <a:schemeClr val="tx1"/>
                </a:solidFill>
                <a:latin typeface="Arial" panose="020B0604020202020204" pitchFamily="34" charset="0"/>
              </a:rPr>
              <a:t>CheckMate</a:t>
            </a:r>
            <a:r>
              <a:rPr lang="en-GB" sz="2200" dirty="0">
                <a:solidFill>
                  <a:schemeClr val="tx1"/>
                </a:solidFill>
                <a:latin typeface="Arial" panose="020B0604020202020204" pitchFamily="34" charset="0"/>
              </a:rPr>
              <a:t> 649 discards a valuable source of evidence and is also not aligned with the </a:t>
            </a:r>
            <a:r>
              <a:rPr lang="en-GB" sz="2200" dirty="0">
                <a:solidFill>
                  <a:schemeClr val="tx1"/>
                </a:solidFill>
                <a:latin typeface="Arial" panose="020B0604020202020204" pitchFamily="34" charset="0"/>
                <a:hlinkClick r:id="rId3"/>
              </a:rPr>
              <a:t>NICE manual</a:t>
            </a:r>
            <a:r>
              <a:rPr lang="en-GB" sz="2200" dirty="0">
                <a:solidFill>
                  <a:schemeClr val="tx1"/>
                </a:solidFill>
                <a:latin typeface="Arial" panose="020B0604020202020204" pitchFamily="34" charset="0"/>
              </a:rPr>
              <a:t> (section 4.6.20)</a:t>
            </a:r>
          </a:p>
        </p:txBody>
      </p:sp>
      <p:sp>
        <p:nvSpPr>
          <p:cNvPr id="3" name="TextBox 2">
            <a:extLst>
              <a:ext uri="{FF2B5EF4-FFF2-40B4-BE49-F238E27FC236}">
                <a16:creationId xmlns:a16="http://schemas.microsoft.com/office/drawing/2014/main" id="{5A935A12-B82A-C7AE-2BA4-94446C71EBF1}"/>
              </a:ext>
            </a:extLst>
          </p:cNvPr>
          <p:cNvSpPr txBox="1"/>
          <p:nvPr/>
        </p:nvSpPr>
        <p:spPr>
          <a:xfrm>
            <a:off x="1270364" y="6533704"/>
            <a:ext cx="9777228" cy="307777"/>
          </a:xfrm>
          <a:prstGeom prst="rect">
            <a:avLst/>
          </a:prstGeom>
          <a:noFill/>
        </p:spPr>
        <p:txBody>
          <a:bodyPr wrap="square" rtlCol="0">
            <a:spAutoFit/>
          </a:bodyPr>
          <a:lstStyle/>
          <a:p>
            <a:pPr algn="ctr"/>
            <a:r>
              <a:rPr lang="en-GB" sz="1400" b="1" dirty="0">
                <a:solidFill>
                  <a:schemeClr val="tx1"/>
                </a:solidFill>
              </a:rPr>
              <a:t>Abbreviations: </a:t>
            </a:r>
            <a:r>
              <a:rPr lang="en-GB" sz="1400" dirty="0">
                <a:solidFill>
                  <a:schemeClr val="tx1"/>
                </a:solidFill>
              </a:rPr>
              <a:t>ACM, appraisal committee meeting.</a:t>
            </a:r>
            <a:endParaRPr lang="en-GB" sz="1400" u="sng" dirty="0">
              <a:highlight>
                <a:srgbClr val="00FFFF"/>
              </a:highlight>
              <a:latin typeface="+mj-lt"/>
            </a:endParaRPr>
          </a:p>
        </p:txBody>
      </p:sp>
    </p:spTree>
    <p:extLst>
      <p:ext uri="{BB962C8B-B14F-4D97-AF65-F5344CB8AC3E}">
        <p14:creationId xmlns:p14="http://schemas.microsoft.com/office/powerpoint/2010/main" val="2983412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96D012-AB51-A8F1-B7DE-AEA56E8DCB48}"/>
              </a:ext>
            </a:extLst>
          </p:cNvPr>
          <p:cNvSpPr/>
          <p:nvPr/>
        </p:nvSpPr>
        <p:spPr>
          <a:xfrm>
            <a:off x="218364" y="6395874"/>
            <a:ext cx="846161" cy="318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A87DF056-4F28-B9F7-923B-C8546B2888F3}"/>
              </a:ext>
            </a:extLst>
          </p:cNvPr>
          <p:cNvSpPr>
            <a:spLocks noGrp="1"/>
          </p:cNvSpPr>
          <p:nvPr>
            <p:ph type="title"/>
          </p:nvPr>
        </p:nvSpPr>
        <p:spPr/>
        <p:txBody>
          <a:bodyPr>
            <a:normAutofit fontScale="90000"/>
          </a:bodyPr>
          <a:lstStyle/>
          <a:p>
            <a:r>
              <a:rPr lang="en-GB" dirty="0"/>
              <a:t>Key issue 1: </a:t>
            </a:r>
            <a:r>
              <a:rPr lang="en-GB" sz="3200" strike="noStrike" dirty="0">
                <a:solidFill>
                  <a:schemeClr val="tx1"/>
                </a:solidFill>
                <a:latin typeface="Arial" panose="020B0604020202020204" pitchFamily="34" charset="0"/>
              </a:rPr>
              <a:t>Data informing chemotherapy arm (inclusion of </a:t>
            </a:r>
            <a:r>
              <a:rPr lang="en-GB" sz="3200" strike="noStrike" dirty="0" err="1">
                <a:solidFill>
                  <a:schemeClr val="tx1"/>
                </a:solidFill>
                <a:latin typeface="Arial" panose="020B0604020202020204" pitchFamily="34" charset="0"/>
              </a:rPr>
              <a:t>CheckMate</a:t>
            </a:r>
            <a:r>
              <a:rPr lang="en-GB" sz="3200" strike="noStrike" dirty="0">
                <a:solidFill>
                  <a:schemeClr val="tx1"/>
                </a:solidFill>
                <a:latin typeface="Arial" panose="020B0604020202020204" pitchFamily="34" charset="0"/>
              </a:rPr>
              <a:t> 649) </a:t>
            </a:r>
            <a:br>
              <a:rPr lang="en-GB" sz="3200" strike="noStrike" dirty="0">
                <a:solidFill>
                  <a:schemeClr val="tx1"/>
                </a:solidFill>
                <a:latin typeface="Arial" panose="020B0604020202020204" pitchFamily="34" charset="0"/>
              </a:rPr>
            </a:br>
            <a:br>
              <a:rPr lang="en-GB" dirty="0"/>
            </a:br>
            <a:endParaRPr lang="en-GB" dirty="0"/>
          </a:p>
        </p:txBody>
      </p:sp>
      <p:pic>
        <p:nvPicPr>
          <p:cNvPr id="7" name="Picture 6" descr="Figure shows overall survival for chemotherapy for the trials SPOTLIGHT, GLOW, pooled SPOTLIGHT and GLOW and CheckMate 649. The company states that outcomes are similar across all sources but the EAG disagrees.">
            <a:extLst>
              <a:ext uri="{FF2B5EF4-FFF2-40B4-BE49-F238E27FC236}">
                <a16:creationId xmlns:a16="http://schemas.microsoft.com/office/drawing/2014/main" id="{EF5E6CB3-7D7C-32DF-0D38-BDC1291CB911}"/>
              </a:ext>
            </a:extLst>
          </p:cNvPr>
          <p:cNvPicPr>
            <a:picLocks noChangeAspect="1"/>
          </p:cNvPicPr>
          <p:nvPr/>
        </p:nvPicPr>
        <p:blipFill>
          <a:blip r:embed="rId3"/>
          <a:srcRect t="4968"/>
          <a:stretch/>
        </p:blipFill>
        <p:spPr>
          <a:xfrm>
            <a:off x="915416" y="1840375"/>
            <a:ext cx="6673516" cy="4374862"/>
          </a:xfrm>
          <a:prstGeom prst="rect">
            <a:avLst/>
          </a:prstGeom>
        </p:spPr>
      </p:pic>
      <p:sp>
        <p:nvSpPr>
          <p:cNvPr id="8" name="Rectangle 7">
            <a:extLst>
              <a:ext uri="{FF2B5EF4-FFF2-40B4-BE49-F238E27FC236}">
                <a16:creationId xmlns:a16="http://schemas.microsoft.com/office/drawing/2014/main" id="{091CDF8B-6CC7-D2D5-A744-E71FF42B5059}"/>
              </a:ext>
            </a:extLst>
          </p:cNvPr>
          <p:cNvSpPr/>
          <p:nvPr/>
        </p:nvSpPr>
        <p:spPr>
          <a:xfrm>
            <a:off x="466724" y="1232458"/>
            <a:ext cx="7241658" cy="517064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endParaRPr lang="en-GB" sz="2200" b="1" dirty="0">
              <a:solidFill>
                <a:schemeClr val="accent2"/>
              </a:solidFill>
              <a:latin typeface="Arial" panose="020B0604020202020204" pitchFamily="34" charset="0"/>
            </a:endParaRPr>
          </a:p>
          <a:p>
            <a:endParaRPr lang="en-GB" sz="2200" b="1" dirty="0">
              <a:solidFill>
                <a:schemeClr val="accent2"/>
              </a:solidFill>
              <a:latin typeface="Arial" panose="020B0604020202020204" pitchFamily="34" charset="0"/>
            </a:endParaRPr>
          </a:p>
          <a:p>
            <a:endParaRPr lang="en-GB" sz="2200" b="1" dirty="0">
              <a:solidFill>
                <a:schemeClr val="accent2"/>
              </a:solidFill>
              <a:latin typeface="Arial" panose="020B0604020202020204" pitchFamily="34" charset="0"/>
            </a:endParaRPr>
          </a:p>
          <a:p>
            <a:endParaRPr lang="en-GB" sz="2200" b="1" dirty="0">
              <a:solidFill>
                <a:schemeClr val="accent2"/>
              </a:solidFill>
              <a:latin typeface="Arial" panose="020B0604020202020204" pitchFamily="34" charset="0"/>
            </a:endParaRPr>
          </a:p>
          <a:p>
            <a:endParaRPr lang="en-GB" sz="2200" b="1" dirty="0">
              <a:solidFill>
                <a:schemeClr val="accent2"/>
              </a:solidFill>
              <a:latin typeface="Arial" panose="020B0604020202020204" pitchFamily="34" charset="0"/>
            </a:endParaRPr>
          </a:p>
          <a:p>
            <a:endParaRPr lang="en-GB" sz="2200" b="1" dirty="0">
              <a:solidFill>
                <a:schemeClr val="accent2"/>
              </a:solidFill>
              <a:latin typeface="Arial" panose="020B0604020202020204" pitchFamily="34" charset="0"/>
            </a:endParaRPr>
          </a:p>
          <a:p>
            <a:endParaRPr lang="en-GB" sz="2200" b="1" dirty="0">
              <a:solidFill>
                <a:schemeClr val="accent2"/>
              </a:solidFill>
              <a:latin typeface="Arial" panose="020B0604020202020204" pitchFamily="34" charset="0"/>
            </a:endParaRPr>
          </a:p>
          <a:p>
            <a:endParaRPr lang="en-GB" sz="2200" b="1" dirty="0">
              <a:solidFill>
                <a:schemeClr val="accent2"/>
              </a:solidFill>
              <a:latin typeface="Arial" panose="020B0604020202020204" pitchFamily="34" charset="0"/>
            </a:endParaRPr>
          </a:p>
          <a:p>
            <a:endParaRPr lang="en-GB" sz="2200" b="1" dirty="0">
              <a:solidFill>
                <a:schemeClr val="accent2"/>
              </a:solidFill>
              <a:latin typeface="Arial" panose="020B0604020202020204" pitchFamily="34" charset="0"/>
            </a:endParaRPr>
          </a:p>
          <a:p>
            <a:endParaRPr lang="en-GB" sz="2200" b="1" dirty="0">
              <a:solidFill>
                <a:schemeClr val="accent2"/>
              </a:solidFill>
              <a:latin typeface="Arial" panose="020B0604020202020204" pitchFamily="34" charset="0"/>
            </a:endParaRPr>
          </a:p>
          <a:p>
            <a:endParaRPr lang="en-GB" sz="2200" b="1" dirty="0">
              <a:solidFill>
                <a:schemeClr val="accent2"/>
              </a:solidFill>
              <a:latin typeface="Arial" panose="020B0604020202020204" pitchFamily="34" charset="0"/>
            </a:endParaRPr>
          </a:p>
          <a:p>
            <a:endParaRPr lang="en-GB" sz="2200" b="1" dirty="0">
              <a:solidFill>
                <a:schemeClr val="accent2"/>
              </a:solidFill>
              <a:latin typeface="Arial" panose="020B0604020202020204" pitchFamily="34" charset="0"/>
            </a:endParaRPr>
          </a:p>
          <a:p>
            <a:endParaRPr lang="en-GB" sz="2200" b="1" dirty="0">
              <a:solidFill>
                <a:schemeClr val="accent2"/>
              </a:solidFill>
              <a:latin typeface="Arial" panose="020B0604020202020204" pitchFamily="34" charset="0"/>
            </a:endParaRPr>
          </a:p>
          <a:p>
            <a:endParaRPr lang="en-GB" sz="2200" b="1" dirty="0">
              <a:solidFill>
                <a:schemeClr val="accent2"/>
              </a:solidFill>
              <a:latin typeface="Arial" panose="020B0604020202020204" pitchFamily="34" charset="0"/>
            </a:endParaRPr>
          </a:p>
          <a:p>
            <a:endParaRPr lang="en-GB" sz="2200" b="1" dirty="0">
              <a:solidFill>
                <a:schemeClr val="accent2"/>
              </a:solidFill>
              <a:latin typeface="Arial" panose="020B0604020202020204" pitchFamily="34" charset="0"/>
            </a:endParaRPr>
          </a:p>
        </p:txBody>
      </p:sp>
      <p:sp>
        <p:nvSpPr>
          <p:cNvPr id="9" name="Rectangle 8">
            <a:extLst>
              <a:ext uri="{FF2B5EF4-FFF2-40B4-BE49-F238E27FC236}">
                <a16:creationId xmlns:a16="http://schemas.microsoft.com/office/drawing/2014/main" id="{EEBA5E1F-CE68-49B8-7DAD-2E4B0F913457}"/>
              </a:ext>
            </a:extLst>
          </p:cNvPr>
          <p:cNvSpPr/>
          <p:nvPr/>
        </p:nvSpPr>
        <p:spPr>
          <a:xfrm>
            <a:off x="7827832" y="4132263"/>
            <a:ext cx="4145804" cy="212365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en-GB" sz="2200" b="1" dirty="0">
                <a:solidFill>
                  <a:schemeClr val="tx1"/>
                </a:solidFill>
                <a:latin typeface="Arial" panose="020B0604020202020204" pitchFamily="34" charset="0"/>
              </a:rPr>
              <a:t>EAG</a:t>
            </a:r>
          </a:p>
          <a:p>
            <a:pPr marL="342900" indent="-342900">
              <a:buFont typeface="Arial" panose="020B0604020202020204" pitchFamily="34" charset="0"/>
              <a:buChar char="•"/>
            </a:pPr>
            <a:r>
              <a:rPr lang="en-GB" sz="2200" dirty="0">
                <a:solidFill>
                  <a:schemeClr val="tx1"/>
                </a:solidFill>
                <a:latin typeface="Arial" panose="020B0604020202020204" pitchFamily="34" charset="0"/>
              </a:rPr>
              <a:t>Notes uncertainty with naïve pooling – </a:t>
            </a:r>
            <a:r>
              <a:rPr lang="en-GB" sz="2200" b="1" dirty="0">
                <a:solidFill>
                  <a:schemeClr val="tx1"/>
                </a:solidFill>
                <a:latin typeface="Arial" panose="020B0604020202020204" pitchFamily="34" charset="0"/>
              </a:rPr>
              <a:t>Figure 1 </a:t>
            </a:r>
            <a:r>
              <a:rPr lang="en-GB" sz="2200" dirty="0">
                <a:solidFill>
                  <a:schemeClr val="tx1"/>
                </a:solidFill>
                <a:latin typeface="Arial" panose="020B0604020202020204" pitchFamily="34" charset="0"/>
              </a:rPr>
              <a:t>shows large differences between </a:t>
            </a:r>
            <a:r>
              <a:rPr lang="en-GB" sz="2200" dirty="0" err="1">
                <a:solidFill>
                  <a:schemeClr val="tx1"/>
                </a:solidFill>
                <a:latin typeface="Arial" panose="020B0604020202020204" pitchFamily="34" charset="0"/>
              </a:rPr>
              <a:t>CheckMate</a:t>
            </a:r>
            <a:r>
              <a:rPr lang="en-GB" sz="2200" dirty="0">
                <a:solidFill>
                  <a:schemeClr val="tx1"/>
                </a:solidFill>
                <a:latin typeface="Arial" panose="020B0604020202020204" pitchFamily="34" charset="0"/>
              </a:rPr>
              <a:t> 649 and SPOTLIGHT</a:t>
            </a:r>
          </a:p>
        </p:txBody>
      </p:sp>
      <p:sp>
        <p:nvSpPr>
          <p:cNvPr id="2" name="TextBox 1">
            <a:extLst>
              <a:ext uri="{FF2B5EF4-FFF2-40B4-BE49-F238E27FC236}">
                <a16:creationId xmlns:a16="http://schemas.microsoft.com/office/drawing/2014/main" id="{6EFC7B6E-7232-74AF-E211-1447712E16E4}"/>
              </a:ext>
            </a:extLst>
          </p:cNvPr>
          <p:cNvSpPr txBox="1"/>
          <p:nvPr/>
        </p:nvSpPr>
        <p:spPr>
          <a:xfrm>
            <a:off x="586174" y="1286377"/>
            <a:ext cx="6912417" cy="769441"/>
          </a:xfrm>
          <a:prstGeom prst="rect">
            <a:avLst/>
          </a:prstGeom>
          <a:noFill/>
        </p:spPr>
        <p:txBody>
          <a:bodyPr wrap="square" rtlCol="0">
            <a:spAutoFit/>
          </a:bodyPr>
          <a:lstStyle/>
          <a:p>
            <a:r>
              <a:rPr lang="en-GB" sz="2200" b="1" dirty="0"/>
              <a:t>Figure 1: </a:t>
            </a:r>
            <a:r>
              <a:rPr lang="en-GB" sz="2200" dirty="0"/>
              <a:t>SPOTLIGHT, GLOW and </a:t>
            </a:r>
            <a:r>
              <a:rPr lang="en-GB" sz="2200" dirty="0" err="1"/>
              <a:t>CheckMate</a:t>
            </a:r>
            <a:r>
              <a:rPr lang="en-GB" sz="2200" dirty="0"/>
              <a:t> 649 chemotherapy outcomes</a:t>
            </a:r>
          </a:p>
        </p:txBody>
      </p:sp>
      <p:sp>
        <p:nvSpPr>
          <p:cNvPr id="6" name="Rectangle 5">
            <a:extLst>
              <a:ext uri="{FF2B5EF4-FFF2-40B4-BE49-F238E27FC236}">
                <a16:creationId xmlns:a16="http://schemas.microsoft.com/office/drawing/2014/main" id="{2263D305-AAD1-45F6-B980-945C2FACB751}"/>
              </a:ext>
            </a:extLst>
          </p:cNvPr>
          <p:cNvSpPr/>
          <p:nvPr/>
        </p:nvSpPr>
        <p:spPr>
          <a:xfrm>
            <a:off x="7827832" y="1222970"/>
            <a:ext cx="4145804" cy="280076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en-GB" sz="2200" b="1" dirty="0">
                <a:solidFill>
                  <a:schemeClr val="accent2"/>
                </a:solidFill>
                <a:latin typeface="Arial" panose="020B0604020202020204" pitchFamily="34" charset="0"/>
              </a:rPr>
              <a:t>Company</a:t>
            </a:r>
          </a:p>
          <a:p>
            <a:pPr marL="342900" indent="-342900">
              <a:buFont typeface="Arial" panose="020B0604020202020204" pitchFamily="34" charset="0"/>
              <a:buChar char="•"/>
            </a:pPr>
            <a:r>
              <a:rPr lang="en-GB" sz="2200" dirty="0">
                <a:solidFill>
                  <a:schemeClr val="tx1"/>
                </a:solidFill>
                <a:latin typeface="Arial" panose="020B0604020202020204" pitchFamily="34" charset="0"/>
              </a:rPr>
              <a:t>SPOTLIGHT, GLOW and </a:t>
            </a:r>
            <a:r>
              <a:rPr lang="en-GB" sz="2200" dirty="0" err="1">
                <a:solidFill>
                  <a:schemeClr val="tx1"/>
                </a:solidFill>
                <a:latin typeface="Arial" panose="020B0604020202020204" pitchFamily="34" charset="0"/>
              </a:rPr>
              <a:t>CheckMate</a:t>
            </a:r>
            <a:r>
              <a:rPr lang="en-GB" sz="2200" dirty="0">
                <a:solidFill>
                  <a:schemeClr val="tx1"/>
                </a:solidFill>
                <a:latin typeface="Arial" panose="020B0604020202020204" pitchFamily="34" charset="0"/>
              </a:rPr>
              <a:t> 649 all have similar outcomes (</a:t>
            </a:r>
            <a:r>
              <a:rPr lang="en-GB" sz="2200" b="1" dirty="0">
                <a:solidFill>
                  <a:schemeClr val="tx1"/>
                </a:solidFill>
                <a:latin typeface="Arial" panose="020B0604020202020204" pitchFamily="34" charset="0"/>
              </a:rPr>
              <a:t>Figure 1</a:t>
            </a:r>
            <a:r>
              <a:rPr lang="en-GB" sz="2200" dirty="0">
                <a:solidFill>
                  <a:schemeClr val="tx1"/>
                </a:solidFill>
                <a:latin typeface="Arial" panose="020B0604020202020204" pitchFamily="34" charset="0"/>
              </a:rPr>
              <a:t>) supporting the appropriateness of collectively considering these trials</a:t>
            </a:r>
          </a:p>
        </p:txBody>
      </p:sp>
      <p:pic>
        <p:nvPicPr>
          <p:cNvPr id="11" name="Picture 10">
            <a:extLst>
              <a:ext uri="{FF2B5EF4-FFF2-40B4-BE49-F238E27FC236}">
                <a16:creationId xmlns:a16="http://schemas.microsoft.com/office/drawing/2014/main" id="{86F85A2B-F933-6AE2-AE96-92D2918BF161}"/>
              </a:ext>
            </a:extLst>
          </p:cNvPr>
          <p:cNvPicPr>
            <a:picLocks noChangeAspect="1"/>
          </p:cNvPicPr>
          <p:nvPr/>
        </p:nvPicPr>
        <p:blipFill>
          <a:blip r:embed="rId4"/>
          <a:stretch>
            <a:fillRect/>
          </a:stretch>
        </p:blipFill>
        <p:spPr>
          <a:xfrm>
            <a:off x="795965" y="5896538"/>
            <a:ext cx="6792967" cy="409018"/>
          </a:xfrm>
          <a:prstGeom prst="rect">
            <a:avLst/>
          </a:prstGeom>
        </p:spPr>
      </p:pic>
    </p:spTree>
    <p:extLst>
      <p:ext uri="{BB962C8B-B14F-4D97-AF65-F5344CB8AC3E}">
        <p14:creationId xmlns:p14="http://schemas.microsoft.com/office/powerpoint/2010/main" val="2002828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2BBB8DD-B461-3948-19A7-9C2CD0ED5DD1}"/>
              </a:ext>
            </a:extLst>
          </p:cNvPr>
          <p:cNvSpPr/>
          <p:nvPr/>
        </p:nvSpPr>
        <p:spPr>
          <a:xfrm>
            <a:off x="218364" y="6395874"/>
            <a:ext cx="846161" cy="318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A87DF056-4F28-B9F7-923B-C8546B2888F3}"/>
              </a:ext>
            </a:extLst>
          </p:cNvPr>
          <p:cNvSpPr>
            <a:spLocks noGrp="1"/>
          </p:cNvSpPr>
          <p:nvPr>
            <p:ph type="title"/>
          </p:nvPr>
        </p:nvSpPr>
        <p:spPr>
          <a:xfrm>
            <a:off x="218364" y="285658"/>
            <a:ext cx="12518180" cy="592817"/>
          </a:xfrm>
        </p:spPr>
        <p:txBody>
          <a:bodyPr>
            <a:normAutofit fontScale="90000"/>
          </a:bodyPr>
          <a:lstStyle/>
          <a:p>
            <a:r>
              <a:rPr lang="en-GB" dirty="0"/>
              <a:t>Key issue 1: </a:t>
            </a:r>
            <a:r>
              <a:rPr lang="en-GB" sz="3200" strike="noStrike" dirty="0">
                <a:solidFill>
                  <a:schemeClr val="tx1"/>
                </a:solidFill>
                <a:latin typeface="Arial" panose="020B0604020202020204" pitchFamily="34" charset="0"/>
              </a:rPr>
              <a:t>Data informing chemotherapy arm</a:t>
            </a:r>
            <a:br>
              <a:rPr lang="en-GB" sz="3200" strike="noStrike" dirty="0">
                <a:solidFill>
                  <a:schemeClr val="tx1"/>
                </a:solidFill>
                <a:latin typeface="Arial" panose="020B0604020202020204" pitchFamily="34" charset="0"/>
              </a:rPr>
            </a:br>
            <a:br>
              <a:rPr lang="en-GB" dirty="0"/>
            </a:br>
            <a:endParaRPr lang="en-GB" dirty="0"/>
          </a:p>
        </p:txBody>
      </p:sp>
      <p:sp>
        <p:nvSpPr>
          <p:cNvPr id="2" name="Rectangle 1">
            <a:extLst>
              <a:ext uri="{FF2B5EF4-FFF2-40B4-BE49-F238E27FC236}">
                <a16:creationId xmlns:a16="http://schemas.microsoft.com/office/drawing/2014/main" id="{805F273C-47A0-8D01-5BA4-0ED66A2CA021}"/>
              </a:ext>
            </a:extLst>
          </p:cNvPr>
          <p:cNvSpPr/>
          <p:nvPr/>
        </p:nvSpPr>
        <p:spPr>
          <a:xfrm>
            <a:off x="218364" y="966787"/>
            <a:ext cx="3741714" cy="246221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en-GB" sz="2200" b="1" dirty="0">
                <a:solidFill>
                  <a:schemeClr val="accent2"/>
                </a:solidFill>
                <a:latin typeface="Arial" panose="020B0604020202020204" pitchFamily="34" charset="0"/>
              </a:rPr>
              <a:t>Company</a:t>
            </a:r>
          </a:p>
          <a:p>
            <a:pPr marL="342900" indent="-342900">
              <a:buFont typeface="Arial" panose="020B0604020202020204" pitchFamily="34" charset="0"/>
              <a:buChar char="•"/>
            </a:pPr>
            <a:r>
              <a:rPr lang="en-GB" sz="2200" dirty="0">
                <a:solidFill>
                  <a:schemeClr val="tx1"/>
                </a:solidFill>
                <a:latin typeface="Arial" panose="020B0604020202020204" pitchFamily="34" charset="0"/>
              </a:rPr>
              <a:t>EAG’s extrapolation approach (at ACM1) using parametric models underestimates survival compared with literature (</a:t>
            </a:r>
            <a:r>
              <a:rPr lang="en-GB" sz="2200" b="1" dirty="0">
                <a:solidFill>
                  <a:schemeClr val="tx1"/>
                </a:solidFill>
                <a:latin typeface="Arial" panose="020B0604020202020204" pitchFamily="34" charset="0"/>
              </a:rPr>
              <a:t>Table 1</a:t>
            </a:r>
            <a:r>
              <a:rPr lang="en-GB" sz="2200" dirty="0">
                <a:solidFill>
                  <a:schemeClr val="tx1"/>
                </a:solidFill>
                <a:latin typeface="Arial" panose="020B0604020202020204" pitchFamily="34" charset="0"/>
              </a:rPr>
              <a:t>)</a:t>
            </a:r>
          </a:p>
        </p:txBody>
      </p:sp>
      <p:sp>
        <p:nvSpPr>
          <p:cNvPr id="3" name="TextBox 2">
            <a:extLst>
              <a:ext uri="{FF2B5EF4-FFF2-40B4-BE49-F238E27FC236}">
                <a16:creationId xmlns:a16="http://schemas.microsoft.com/office/drawing/2014/main" id="{2C3DDDC7-E539-0EC4-8BFA-EA9645269A7B}"/>
              </a:ext>
            </a:extLst>
          </p:cNvPr>
          <p:cNvSpPr txBox="1"/>
          <p:nvPr/>
        </p:nvSpPr>
        <p:spPr>
          <a:xfrm>
            <a:off x="3984505" y="748816"/>
            <a:ext cx="7993088" cy="769441"/>
          </a:xfrm>
          <a:prstGeom prst="rect">
            <a:avLst/>
          </a:prstGeom>
          <a:noFill/>
        </p:spPr>
        <p:txBody>
          <a:bodyPr wrap="square" rtlCol="0">
            <a:spAutoFit/>
          </a:bodyPr>
          <a:lstStyle/>
          <a:p>
            <a:r>
              <a:rPr lang="en-GB" sz="2200" b="1" dirty="0"/>
              <a:t>Table 1: </a:t>
            </a:r>
            <a:r>
              <a:rPr lang="en-GB" sz="2200" dirty="0"/>
              <a:t>Observed and predicted chemotherapy overall survival, company and EAG base cases</a:t>
            </a:r>
          </a:p>
        </p:txBody>
      </p:sp>
      <p:graphicFrame>
        <p:nvGraphicFramePr>
          <p:cNvPr id="16" name="Table 15">
            <a:extLst>
              <a:ext uri="{FF2B5EF4-FFF2-40B4-BE49-F238E27FC236}">
                <a16:creationId xmlns:a16="http://schemas.microsoft.com/office/drawing/2014/main" id="{76813C00-104C-9F9F-9605-E0AF73F78FA9}"/>
              </a:ext>
            </a:extLst>
          </p:cNvPr>
          <p:cNvGraphicFramePr>
            <a:graphicFrameLocks noGrp="1"/>
          </p:cNvGraphicFramePr>
          <p:nvPr>
            <p:extLst>
              <p:ext uri="{D42A27DB-BD31-4B8C-83A1-F6EECF244321}">
                <p14:modId xmlns:p14="http://schemas.microsoft.com/office/powerpoint/2010/main" val="2177500255"/>
              </p:ext>
            </p:extLst>
          </p:nvPr>
        </p:nvGraphicFramePr>
        <p:xfrm>
          <a:off x="4164035" y="1518257"/>
          <a:ext cx="7634028" cy="4770120"/>
        </p:xfrm>
        <a:graphic>
          <a:graphicData uri="http://schemas.openxmlformats.org/drawingml/2006/table">
            <a:tbl>
              <a:tblPr firstRow="1" firstCol="1" bandRow="1">
                <a:tableStyleId>{5C22544A-7EE6-4342-B048-85BDC9FD1C3A}</a:tableStyleId>
              </a:tblPr>
              <a:tblGrid>
                <a:gridCol w="3192698">
                  <a:extLst>
                    <a:ext uri="{9D8B030D-6E8A-4147-A177-3AD203B41FA5}">
                      <a16:colId xmlns:a16="http://schemas.microsoft.com/office/drawing/2014/main" val="3341563593"/>
                    </a:ext>
                  </a:extLst>
                </a:gridCol>
                <a:gridCol w="2220665">
                  <a:extLst>
                    <a:ext uri="{9D8B030D-6E8A-4147-A177-3AD203B41FA5}">
                      <a16:colId xmlns:a16="http://schemas.microsoft.com/office/drawing/2014/main" val="401584321"/>
                    </a:ext>
                  </a:extLst>
                </a:gridCol>
                <a:gridCol w="2220665">
                  <a:extLst>
                    <a:ext uri="{9D8B030D-6E8A-4147-A177-3AD203B41FA5}">
                      <a16:colId xmlns:a16="http://schemas.microsoft.com/office/drawing/2014/main" val="2590436100"/>
                    </a:ext>
                  </a:extLst>
                </a:gridCol>
              </a:tblGrid>
              <a:tr h="300018">
                <a:tc>
                  <a:txBody>
                    <a:bodyPr/>
                    <a:lstStyle/>
                    <a:p>
                      <a:pPr>
                        <a:lnSpc>
                          <a:spcPct val="100000"/>
                        </a:lnSpc>
                        <a:spcBef>
                          <a:spcPts val="300"/>
                        </a:spcBef>
                        <a:spcAft>
                          <a:spcPts val="300"/>
                        </a:spcAft>
                      </a:pPr>
                      <a:r>
                        <a:rPr lang="en-GB" sz="2200" dirty="0">
                          <a:effectLst/>
                        </a:rPr>
                        <a:t>Study / approach</a:t>
                      </a:r>
                      <a:endParaRPr lang="en-GB" sz="2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553" marR="24553" marT="0" marB="0"/>
                </a:tc>
                <a:tc>
                  <a:txBody>
                    <a:bodyPr/>
                    <a:lstStyle/>
                    <a:p>
                      <a:pPr algn="ctr">
                        <a:lnSpc>
                          <a:spcPct val="100000"/>
                        </a:lnSpc>
                        <a:spcBef>
                          <a:spcPts val="300"/>
                        </a:spcBef>
                        <a:spcAft>
                          <a:spcPts val="300"/>
                        </a:spcAft>
                      </a:pPr>
                      <a:r>
                        <a:rPr lang="en-GB" sz="2200" dirty="0">
                          <a:effectLst/>
                        </a:rPr>
                        <a:t>60-month OS (ACM1)</a:t>
                      </a:r>
                      <a:endParaRPr lang="en-GB" sz="2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553" marR="24553" marT="0" marB="0"/>
                </a:tc>
                <a:tc>
                  <a:txBody>
                    <a:bodyPr/>
                    <a:lstStyle/>
                    <a:p>
                      <a:pPr algn="ctr">
                        <a:lnSpc>
                          <a:spcPct val="100000"/>
                        </a:lnSpc>
                        <a:spcBef>
                          <a:spcPts val="300"/>
                        </a:spcBef>
                        <a:spcAft>
                          <a:spcPts val="300"/>
                        </a:spcAft>
                      </a:pPr>
                      <a:r>
                        <a:rPr lang="en-GB" sz="2200" b="1" dirty="0">
                          <a:effectLst/>
                          <a:latin typeface="Arial" panose="020B0604020202020204" pitchFamily="34" charset="0"/>
                          <a:ea typeface="Times New Roman" panose="02020603050405020304" pitchFamily="18" charset="0"/>
                          <a:cs typeface="Times New Roman" panose="02020603050405020304" pitchFamily="18" charset="0"/>
                        </a:rPr>
                        <a:t>60-month OS (ACM2)</a:t>
                      </a:r>
                    </a:p>
                  </a:txBody>
                  <a:tcPr marL="24553" marR="24553" marT="0" marB="0"/>
                </a:tc>
                <a:extLst>
                  <a:ext uri="{0D108BD9-81ED-4DB2-BD59-A6C34878D82A}">
                    <a16:rowId xmlns:a16="http://schemas.microsoft.com/office/drawing/2014/main" val="3564214484"/>
                  </a:ext>
                </a:extLst>
              </a:tr>
              <a:tr h="467074">
                <a:tc>
                  <a:txBody>
                    <a:bodyPr/>
                    <a:lstStyle/>
                    <a:p>
                      <a:pPr>
                        <a:lnSpc>
                          <a:spcPct val="100000"/>
                        </a:lnSpc>
                        <a:spcAft>
                          <a:spcPts val="300"/>
                        </a:spcAft>
                      </a:pPr>
                      <a:r>
                        <a:rPr lang="en-GB" sz="2200" dirty="0">
                          <a:effectLst/>
                        </a:rPr>
                        <a:t>Company approach </a:t>
                      </a:r>
                      <a:r>
                        <a:rPr lang="en-GB" sz="2200" b="1" kern="1200" dirty="0">
                          <a:solidFill>
                            <a:schemeClr val="lt1"/>
                          </a:solidFill>
                          <a:effectLst/>
                          <a:latin typeface="+mn-lt"/>
                          <a:ea typeface="+mn-ea"/>
                          <a:cs typeface="+mn-cs"/>
                        </a:rPr>
                        <a:t>(CPS ≥ 5 subgroup)</a:t>
                      </a:r>
                    </a:p>
                  </a:txBody>
                  <a:tcPr marL="24553" marR="24553" marT="0" marB="0"/>
                </a:tc>
                <a:tc>
                  <a:txBody>
                    <a:bodyPr/>
                    <a:lstStyle/>
                    <a:p>
                      <a:pPr algn="ctr">
                        <a:lnSpc>
                          <a:spcPct val="100000"/>
                        </a:lnSpc>
                        <a:spcAft>
                          <a:spcPts val="300"/>
                        </a:spcAft>
                      </a:pPr>
                      <a:r>
                        <a:rPr lang="en-GB" sz="2200" u="sng" dirty="0">
                          <a:solidFill>
                            <a:schemeClr val="tx1"/>
                          </a:solidFill>
                          <a:effectLst/>
                          <a:highlight>
                            <a:srgbClr val="000000"/>
                          </a:highlight>
                        </a:rPr>
                        <a:t>****</a:t>
                      </a:r>
                    </a:p>
                    <a:p>
                      <a:pPr algn="ctr">
                        <a:lnSpc>
                          <a:spcPct val="100000"/>
                        </a:lnSpc>
                        <a:spcAft>
                          <a:spcPts val="300"/>
                        </a:spcAft>
                      </a:pPr>
                      <a:r>
                        <a:rPr lang="en-GB" sz="2200" u="none" dirty="0">
                          <a:solidFill>
                            <a:schemeClr val="tx1"/>
                          </a:solidFill>
                          <a:effectLst/>
                        </a:rPr>
                        <a:t>(3-knot spline)</a:t>
                      </a:r>
                      <a:endParaRPr lang="en-GB" sz="2200" u="non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553" marR="24553" marT="0" marB="0" anchor="ctr"/>
                </a:tc>
                <a:tc>
                  <a:txBody>
                    <a:bodyPr/>
                    <a:lstStyle/>
                    <a:p>
                      <a:pPr algn="ctr">
                        <a:lnSpc>
                          <a:spcPct val="100000"/>
                        </a:lnSpc>
                        <a:spcAft>
                          <a:spcPts val="300"/>
                        </a:spcAft>
                      </a:pPr>
                      <a:r>
                        <a:rPr lang="en-GB" sz="2200" u="sng" dirty="0">
                          <a:solidFill>
                            <a:schemeClr val="tx1"/>
                          </a:solidFill>
                          <a:effectLst/>
                          <a:highlight>
                            <a:srgbClr val="000000"/>
                          </a:highlight>
                        </a:rPr>
                        <a:t>****</a:t>
                      </a:r>
                    </a:p>
                    <a:p>
                      <a:pPr algn="ctr">
                        <a:lnSpc>
                          <a:spcPct val="100000"/>
                        </a:lnSpc>
                        <a:spcAft>
                          <a:spcPts val="300"/>
                        </a:spcAft>
                      </a:pPr>
                      <a:r>
                        <a:rPr lang="en-GB" sz="2200" u="non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(log-logistic informative prior)</a:t>
                      </a:r>
                    </a:p>
                  </a:txBody>
                  <a:tcPr marL="24553" marR="24553" marT="0" marB="0" anchor="ctr"/>
                </a:tc>
                <a:extLst>
                  <a:ext uri="{0D108BD9-81ED-4DB2-BD59-A6C34878D82A}">
                    <a16:rowId xmlns:a16="http://schemas.microsoft.com/office/drawing/2014/main" val="389571419"/>
                  </a:ext>
                </a:extLst>
              </a:tr>
              <a:tr h="317065">
                <a:tc>
                  <a:txBody>
                    <a:bodyPr/>
                    <a:lstStyle/>
                    <a:p>
                      <a:pPr>
                        <a:lnSpc>
                          <a:spcPct val="100000"/>
                        </a:lnSpc>
                        <a:spcAft>
                          <a:spcPts val="300"/>
                        </a:spcAft>
                      </a:pPr>
                      <a:r>
                        <a:rPr lang="en-GB" sz="2200" dirty="0">
                          <a:effectLst/>
                        </a:rPr>
                        <a:t>EAG approach</a:t>
                      </a:r>
                      <a:endParaRPr lang="en-GB"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553" marR="24553" marT="0" marB="0"/>
                </a:tc>
                <a:tc>
                  <a:txBody>
                    <a:bodyPr/>
                    <a:lstStyle/>
                    <a:p>
                      <a:pPr algn="ctr">
                        <a:lnSpc>
                          <a:spcPct val="100000"/>
                        </a:lnSpc>
                        <a:spcAft>
                          <a:spcPts val="300"/>
                        </a:spcAft>
                      </a:pPr>
                      <a:r>
                        <a:rPr lang="en-GB" sz="2200" u="sng" dirty="0">
                          <a:solidFill>
                            <a:schemeClr val="tx1"/>
                          </a:solidFill>
                          <a:effectLst/>
                          <a:highlight>
                            <a:srgbClr val="000000"/>
                          </a:highlight>
                        </a:rPr>
                        <a:t>****</a:t>
                      </a:r>
                    </a:p>
                    <a:p>
                      <a:pPr algn="ctr">
                        <a:lnSpc>
                          <a:spcPct val="100000"/>
                        </a:lnSpc>
                        <a:spcAft>
                          <a:spcPts val="300"/>
                        </a:spcAft>
                      </a:pPr>
                      <a:r>
                        <a:rPr lang="en-GB" sz="2200" u="none" dirty="0">
                          <a:solidFill>
                            <a:schemeClr val="tx1"/>
                          </a:solidFill>
                          <a:effectLst/>
                        </a:rPr>
                        <a:t>(gamma)</a:t>
                      </a:r>
                      <a:endParaRPr lang="en-GB" sz="2200" u="non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553" marR="24553" marT="0" marB="0" anchor="ctr"/>
                </a:tc>
                <a:tc>
                  <a:txBody>
                    <a:bodyPr/>
                    <a:lstStyle/>
                    <a:p>
                      <a:pPr algn="ctr">
                        <a:lnSpc>
                          <a:spcPct val="100000"/>
                        </a:lnSpc>
                        <a:spcAft>
                          <a:spcPts val="300"/>
                        </a:spcAft>
                      </a:pPr>
                      <a:r>
                        <a:rPr lang="en-GB" sz="2200" u="sng" dirty="0">
                          <a:solidFill>
                            <a:schemeClr val="tx1"/>
                          </a:solidFill>
                          <a:effectLst/>
                          <a:highlight>
                            <a:srgbClr val="000000"/>
                          </a:highlight>
                        </a:rPr>
                        <a:t>****</a:t>
                      </a:r>
                    </a:p>
                    <a:p>
                      <a:pPr algn="ctr">
                        <a:lnSpc>
                          <a:spcPct val="100000"/>
                        </a:lnSpc>
                        <a:spcAft>
                          <a:spcPts val="300"/>
                        </a:spcAft>
                      </a:pPr>
                      <a:r>
                        <a:rPr lang="en-GB" sz="2200" u="non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(log-logistic)</a:t>
                      </a:r>
                    </a:p>
                  </a:txBody>
                  <a:tcPr marL="24553" marR="24553" marT="0" marB="0" anchor="ctr"/>
                </a:tc>
                <a:extLst>
                  <a:ext uri="{0D108BD9-81ED-4DB2-BD59-A6C34878D82A}">
                    <a16:rowId xmlns:a16="http://schemas.microsoft.com/office/drawing/2014/main" val="885497990"/>
                  </a:ext>
                </a:extLst>
              </a:tr>
              <a:tr h="150009">
                <a:tc>
                  <a:txBody>
                    <a:bodyPr/>
                    <a:lstStyle/>
                    <a:p>
                      <a:pPr>
                        <a:lnSpc>
                          <a:spcPct val="100000"/>
                        </a:lnSpc>
                        <a:spcAft>
                          <a:spcPts val="300"/>
                        </a:spcAft>
                      </a:pPr>
                      <a:r>
                        <a:rPr lang="en-GB" sz="2200" dirty="0">
                          <a:effectLst/>
                        </a:rPr>
                        <a:t>Marsden cohort</a:t>
                      </a:r>
                      <a:endParaRPr lang="en-GB"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553" marR="24553" marT="0" marB="0"/>
                </a:tc>
                <a:tc gridSpan="2">
                  <a:txBody>
                    <a:bodyPr/>
                    <a:lstStyle/>
                    <a:p>
                      <a:pPr algn="ctr">
                        <a:lnSpc>
                          <a:spcPct val="100000"/>
                        </a:lnSpc>
                        <a:spcAft>
                          <a:spcPts val="300"/>
                        </a:spcAft>
                      </a:pPr>
                      <a:r>
                        <a:rPr lang="en-GB" sz="2200" dirty="0">
                          <a:effectLst/>
                        </a:rPr>
                        <a:t>3%</a:t>
                      </a:r>
                      <a:endParaRPr lang="en-GB"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553" marR="24553" marT="0" marB="0" anchor="ctr"/>
                </a:tc>
                <a:tc hMerge="1">
                  <a:txBody>
                    <a:bodyPr/>
                    <a:lstStyle/>
                    <a:p>
                      <a:pPr algn="r">
                        <a:lnSpc>
                          <a:spcPct val="100000"/>
                        </a:lnSpc>
                        <a:spcAft>
                          <a:spcPts val="300"/>
                        </a:spcAft>
                      </a:pPr>
                      <a:endParaRPr lang="en-GB"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553" marR="24553" marT="0" marB="0"/>
                </a:tc>
                <a:extLst>
                  <a:ext uri="{0D108BD9-81ED-4DB2-BD59-A6C34878D82A}">
                    <a16:rowId xmlns:a16="http://schemas.microsoft.com/office/drawing/2014/main" val="2565094245"/>
                  </a:ext>
                </a:extLst>
              </a:tr>
              <a:tr h="150009">
                <a:tc>
                  <a:txBody>
                    <a:bodyPr/>
                    <a:lstStyle/>
                    <a:p>
                      <a:pPr>
                        <a:lnSpc>
                          <a:spcPct val="100000"/>
                        </a:lnSpc>
                        <a:spcAft>
                          <a:spcPts val="300"/>
                        </a:spcAft>
                      </a:pPr>
                      <a:r>
                        <a:rPr lang="en-GB" sz="2200" dirty="0">
                          <a:effectLst/>
                        </a:rPr>
                        <a:t>BECOME cohort</a:t>
                      </a:r>
                      <a:endParaRPr lang="en-GB"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553" marR="24553" marT="0" marB="0"/>
                </a:tc>
                <a:tc gridSpan="2">
                  <a:txBody>
                    <a:bodyPr/>
                    <a:lstStyle/>
                    <a:p>
                      <a:pPr algn="ctr">
                        <a:lnSpc>
                          <a:spcPct val="100000"/>
                        </a:lnSpc>
                        <a:spcAft>
                          <a:spcPts val="300"/>
                        </a:spcAft>
                      </a:pPr>
                      <a:r>
                        <a:rPr lang="en-GB" sz="2200" dirty="0">
                          <a:effectLst/>
                        </a:rPr>
                        <a:t>11%</a:t>
                      </a:r>
                      <a:endParaRPr lang="en-GB"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553" marR="24553" marT="0" marB="0" anchor="ctr"/>
                </a:tc>
                <a:tc hMerge="1">
                  <a:txBody>
                    <a:bodyPr/>
                    <a:lstStyle/>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24553" marR="24553" marT="0" marB="0"/>
                </a:tc>
                <a:extLst>
                  <a:ext uri="{0D108BD9-81ED-4DB2-BD59-A6C34878D82A}">
                    <a16:rowId xmlns:a16="http://schemas.microsoft.com/office/drawing/2014/main" val="978027158"/>
                  </a:ext>
                </a:extLst>
              </a:tr>
              <a:tr h="150009">
                <a:tc>
                  <a:txBody>
                    <a:bodyPr/>
                    <a:lstStyle/>
                    <a:p>
                      <a:pPr>
                        <a:lnSpc>
                          <a:spcPct val="100000"/>
                        </a:lnSpc>
                        <a:spcAft>
                          <a:spcPts val="300"/>
                        </a:spcAft>
                      </a:pPr>
                      <a:r>
                        <a:rPr lang="en-GB" sz="2200" dirty="0">
                          <a:effectLst/>
                        </a:rPr>
                        <a:t>Flatiron cohort</a:t>
                      </a:r>
                      <a:endParaRPr lang="en-GB"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553" marR="24553" marT="0" marB="0"/>
                </a:tc>
                <a:tc gridSpan="2">
                  <a:txBody>
                    <a:bodyPr/>
                    <a:lstStyle/>
                    <a:p>
                      <a:pPr algn="ctr">
                        <a:lnSpc>
                          <a:spcPct val="100000"/>
                        </a:lnSpc>
                        <a:spcAft>
                          <a:spcPts val="300"/>
                        </a:spcAft>
                      </a:pPr>
                      <a:r>
                        <a:rPr lang="en-GB" sz="2200" dirty="0">
                          <a:effectLst/>
                        </a:rPr>
                        <a:t>4% (GC) 6% (GEJC)</a:t>
                      </a:r>
                      <a:endParaRPr lang="en-GB"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553" marR="24553" marT="0" marB="0" anchor="ctr"/>
                </a:tc>
                <a:tc hMerge="1">
                  <a:txBody>
                    <a:bodyPr/>
                    <a:lstStyle/>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24553" marR="24553" marT="0" marB="0"/>
                </a:tc>
                <a:extLst>
                  <a:ext uri="{0D108BD9-81ED-4DB2-BD59-A6C34878D82A}">
                    <a16:rowId xmlns:a16="http://schemas.microsoft.com/office/drawing/2014/main" val="3543295906"/>
                  </a:ext>
                </a:extLst>
              </a:tr>
              <a:tr h="150009">
                <a:tc>
                  <a:txBody>
                    <a:bodyPr/>
                    <a:lstStyle/>
                    <a:p>
                      <a:pPr>
                        <a:lnSpc>
                          <a:spcPct val="100000"/>
                        </a:lnSpc>
                        <a:spcAft>
                          <a:spcPts val="300"/>
                        </a:spcAft>
                      </a:pPr>
                      <a:r>
                        <a:rPr lang="en-GB" sz="2200" dirty="0">
                          <a:effectLst/>
                        </a:rPr>
                        <a:t>Merchant cohort</a:t>
                      </a:r>
                      <a:endParaRPr lang="en-GB"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553" marR="24553" marT="0" marB="0"/>
                </a:tc>
                <a:tc gridSpan="2">
                  <a:txBody>
                    <a:bodyPr/>
                    <a:lstStyle/>
                    <a:p>
                      <a:pPr algn="ctr">
                        <a:lnSpc>
                          <a:spcPct val="100000"/>
                        </a:lnSpc>
                        <a:spcAft>
                          <a:spcPts val="300"/>
                        </a:spcAft>
                      </a:pPr>
                      <a:r>
                        <a:rPr lang="en-GB" sz="2200" dirty="0">
                          <a:effectLst/>
                        </a:rPr>
                        <a:t>5%</a:t>
                      </a:r>
                      <a:endParaRPr lang="en-GB"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553" marR="24553" marT="0" marB="0" anchor="ctr"/>
                </a:tc>
                <a:tc hMerge="1">
                  <a:txBody>
                    <a:bodyPr/>
                    <a:lstStyle/>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24553" marR="24553" marT="0" marB="0"/>
                </a:tc>
                <a:extLst>
                  <a:ext uri="{0D108BD9-81ED-4DB2-BD59-A6C34878D82A}">
                    <a16:rowId xmlns:a16="http://schemas.microsoft.com/office/drawing/2014/main" val="1506323352"/>
                  </a:ext>
                </a:extLst>
              </a:tr>
              <a:tr h="150009">
                <a:tc>
                  <a:txBody>
                    <a:bodyPr/>
                    <a:lstStyle/>
                    <a:p>
                      <a:pPr>
                        <a:lnSpc>
                          <a:spcPct val="100000"/>
                        </a:lnSpc>
                        <a:spcAft>
                          <a:spcPts val="300"/>
                        </a:spcAft>
                      </a:pPr>
                      <a:r>
                        <a:rPr lang="en-GB" sz="2200" dirty="0">
                          <a:effectLst/>
                        </a:rPr>
                        <a:t>Chau cohort</a:t>
                      </a:r>
                      <a:endParaRPr lang="en-GB"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553" marR="24553" marT="0" marB="0"/>
                </a:tc>
                <a:tc gridSpan="2">
                  <a:txBody>
                    <a:bodyPr/>
                    <a:lstStyle/>
                    <a:p>
                      <a:pPr algn="ctr">
                        <a:lnSpc>
                          <a:spcPct val="100000"/>
                        </a:lnSpc>
                        <a:spcAft>
                          <a:spcPts val="300"/>
                        </a:spcAft>
                      </a:pPr>
                      <a:r>
                        <a:rPr lang="en-GB" sz="2200" dirty="0">
                          <a:effectLst/>
                        </a:rPr>
                        <a:t>4%</a:t>
                      </a:r>
                      <a:endParaRPr lang="en-GB"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553" marR="24553" marT="0" marB="0" anchor="ctr"/>
                </a:tc>
                <a:tc hMerge="1">
                  <a:txBody>
                    <a:bodyPr/>
                    <a:lstStyle/>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24553" marR="24553" marT="0" marB="0"/>
                </a:tc>
                <a:extLst>
                  <a:ext uri="{0D108BD9-81ED-4DB2-BD59-A6C34878D82A}">
                    <a16:rowId xmlns:a16="http://schemas.microsoft.com/office/drawing/2014/main" val="2792276187"/>
                  </a:ext>
                </a:extLst>
              </a:tr>
              <a:tr h="300018">
                <a:tc>
                  <a:txBody>
                    <a:bodyPr/>
                    <a:lstStyle/>
                    <a:p>
                      <a:pPr>
                        <a:lnSpc>
                          <a:spcPct val="100000"/>
                        </a:lnSpc>
                        <a:spcAft>
                          <a:spcPts val="300"/>
                        </a:spcAft>
                      </a:pPr>
                      <a:r>
                        <a:rPr lang="en-GB" sz="2200" dirty="0">
                          <a:effectLst/>
                        </a:rPr>
                        <a:t>TA857 EAG correction to company approach</a:t>
                      </a:r>
                      <a:endParaRPr lang="en-GB"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553" marR="24553" marT="0" marB="0"/>
                </a:tc>
                <a:tc gridSpan="2">
                  <a:txBody>
                    <a:bodyPr/>
                    <a:lstStyle/>
                    <a:p>
                      <a:pPr algn="ctr">
                        <a:lnSpc>
                          <a:spcPct val="100000"/>
                        </a:lnSpc>
                        <a:spcAft>
                          <a:spcPts val="300"/>
                        </a:spcAft>
                      </a:pPr>
                      <a:r>
                        <a:rPr lang="en-GB" sz="2200" dirty="0">
                          <a:effectLst/>
                        </a:rPr>
                        <a:t>3.8%</a:t>
                      </a:r>
                      <a:endParaRPr lang="en-GB"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553" marR="24553" marT="0" marB="0" anchor="ctr"/>
                </a:tc>
                <a:tc hMerge="1">
                  <a:txBody>
                    <a:bodyPr/>
                    <a:lstStyle/>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24553" marR="24553" marT="0" marB="0"/>
                </a:tc>
                <a:extLst>
                  <a:ext uri="{0D108BD9-81ED-4DB2-BD59-A6C34878D82A}">
                    <a16:rowId xmlns:a16="http://schemas.microsoft.com/office/drawing/2014/main" val="1344078868"/>
                  </a:ext>
                </a:extLst>
              </a:tr>
            </a:tbl>
          </a:graphicData>
        </a:graphic>
      </p:graphicFrame>
      <p:sp>
        <p:nvSpPr>
          <p:cNvPr id="18" name="Rectangle 17">
            <a:extLst>
              <a:ext uri="{FF2B5EF4-FFF2-40B4-BE49-F238E27FC236}">
                <a16:creationId xmlns:a16="http://schemas.microsoft.com/office/drawing/2014/main" id="{367CE85E-F9FD-4372-9F94-215198BCC2B2}"/>
              </a:ext>
            </a:extLst>
          </p:cNvPr>
          <p:cNvSpPr/>
          <p:nvPr/>
        </p:nvSpPr>
        <p:spPr>
          <a:xfrm>
            <a:off x="228599" y="3564501"/>
            <a:ext cx="3741714" cy="313932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en-GB" sz="2200" b="1" dirty="0">
                <a:solidFill>
                  <a:schemeClr val="tx1"/>
                </a:solidFill>
                <a:latin typeface="Arial" panose="020B0604020202020204" pitchFamily="34" charset="0"/>
              </a:rPr>
              <a:t>EAG</a:t>
            </a:r>
          </a:p>
          <a:p>
            <a:pPr marL="342900" indent="-342900">
              <a:buFont typeface="Arial" panose="020B0604020202020204" pitchFamily="34" charset="0"/>
              <a:buChar char="•"/>
            </a:pPr>
            <a:r>
              <a:rPr lang="en-GB" sz="2200" dirty="0">
                <a:solidFill>
                  <a:schemeClr val="tx1"/>
                </a:solidFill>
                <a:latin typeface="Arial" panose="020B0604020202020204" pitchFamily="34" charset="0"/>
              </a:rPr>
              <a:t>Only the gamma parametric model was the issue, not parametric models in general</a:t>
            </a:r>
          </a:p>
          <a:p>
            <a:pPr marL="342900" indent="-342900">
              <a:buFont typeface="Arial" panose="020B0604020202020204" pitchFamily="34" charset="0"/>
              <a:buChar char="•"/>
            </a:pPr>
            <a:r>
              <a:rPr lang="en-GB" sz="2200" dirty="0">
                <a:solidFill>
                  <a:schemeClr val="tx1"/>
                </a:solidFill>
                <a:latin typeface="Arial" panose="020B0604020202020204" pitchFamily="34" charset="0"/>
              </a:rPr>
              <a:t>As shown, EAG updated approach using the log logistic parametric model shows plausible OS</a:t>
            </a:r>
          </a:p>
        </p:txBody>
      </p:sp>
      <p:sp>
        <p:nvSpPr>
          <p:cNvPr id="4" name="TextBox 3">
            <a:extLst>
              <a:ext uri="{FF2B5EF4-FFF2-40B4-BE49-F238E27FC236}">
                <a16:creationId xmlns:a16="http://schemas.microsoft.com/office/drawing/2014/main" id="{CE7BC224-8979-6182-779B-04F1ECFFE55C}"/>
              </a:ext>
            </a:extLst>
          </p:cNvPr>
          <p:cNvSpPr txBox="1"/>
          <p:nvPr/>
        </p:nvSpPr>
        <p:spPr>
          <a:xfrm>
            <a:off x="4474029" y="6334780"/>
            <a:ext cx="6910376" cy="523220"/>
          </a:xfrm>
          <a:prstGeom prst="rect">
            <a:avLst/>
          </a:prstGeom>
          <a:noFill/>
        </p:spPr>
        <p:txBody>
          <a:bodyPr wrap="square" rtlCol="0">
            <a:spAutoFit/>
          </a:bodyPr>
          <a:lstStyle/>
          <a:p>
            <a:pPr algn="ctr"/>
            <a:r>
              <a:rPr lang="en-GB" sz="1400" b="1" dirty="0">
                <a:solidFill>
                  <a:schemeClr val="tx1"/>
                </a:solidFill>
              </a:rPr>
              <a:t>Abbreviations: </a:t>
            </a:r>
            <a:r>
              <a:rPr lang="en-GB" sz="1400" dirty="0">
                <a:solidFill>
                  <a:schemeClr val="tx1"/>
                </a:solidFill>
              </a:rPr>
              <a:t>ACM, appraisal committee meeting; CPS, combined positive score; GC, gastric cancer; GEJC, gastroesophageal junction cancer;  OS, overall survival.</a:t>
            </a:r>
            <a:endParaRPr lang="en-GB" sz="1400" u="sng" dirty="0">
              <a:highlight>
                <a:srgbClr val="00FFFF"/>
              </a:highlight>
              <a:latin typeface="+mj-lt"/>
            </a:endParaRPr>
          </a:p>
        </p:txBody>
      </p:sp>
      <p:sp>
        <p:nvSpPr>
          <p:cNvPr id="6" name="Rectangle 5" descr="Marker showing slides are confidential ">
            <a:extLst>
              <a:ext uri="{FF2B5EF4-FFF2-40B4-BE49-F238E27FC236}">
                <a16:creationId xmlns:a16="http://schemas.microsoft.com/office/drawing/2014/main" id="{68D52BF3-1490-917A-8617-DE29207EDD82}"/>
              </a:ext>
              <a:ext uri="{C183D7F6-B498-43B3-948B-1728B52AA6E4}">
                <adec:decorative xmlns:adec="http://schemas.microsoft.com/office/drawing/2017/decorative" val="0"/>
              </a:ext>
            </a:extLst>
          </p:cNvPr>
          <p:cNvSpPr/>
          <p:nvPr/>
        </p:nvSpPr>
        <p:spPr>
          <a:xfrm>
            <a:off x="5334000" y="0"/>
            <a:ext cx="15240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2432034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7DF056-4F28-B9F7-923B-C8546B2888F3}"/>
              </a:ext>
            </a:extLst>
          </p:cNvPr>
          <p:cNvSpPr>
            <a:spLocks noGrp="1"/>
          </p:cNvSpPr>
          <p:nvPr>
            <p:ph type="title"/>
          </p:nvPr>
        </p:nvSpPr>
        <p:spPr/>
        <p:txBody>
          <a:bodyPr>
            <a:normAutofit fontScale="90000"/>
          </a:bodyPr>
          <a:lstStyle/>
          <a:p>
            <a:r>
              <a:rPr lang="en-GB" dirty="0"/>
              <a:t>Key issue 1: </a:t>
            </a:r>
            <a:r>
              <a:rPr lang="en-GB" sz="3200" strike="noStrike" dirty="0">
                <a:solidFill>
                  <a:schemeClr val="tx1"/>
                </a:solidFill>
                <a:latin typeface="Arial" panose="020B0604020202020204" pitchFamily="34" charset="0"/>
              </a:rPr>
              <a:t>Data informing chemotherapy arm (inclusion of </a:t>
            </a:r>
            <a:r>
              <a:rPr lang="en-GB" sz="3200" strike="noStrike" dirty="0" err="1">
                <a:solidFill>
                  <a:schemeClr val="tx1"/>
                </a:solidFill>
                <a:latin typeface="Arial" panose="020B0604020202020204" pitchFamily="34" charset="0"/>
              </a:rPr>
              <a:t>CheckMate</a:t>
            </a:r>
            <a:r>
              <a:rPr lang="en-GB" sz="3200" strike="noStrike" dirty="0">
                <a:solidFill>
                  <a:schemeClr val="tx1"/>
                </a:solidFill>
                <a:latin typeface="Arial" panose="020B0604020202020204" pitchFamily="34" charset="0"/>
              </a:rPr>
              <a:t> 649) </a:t>
            </a:r>
            <a:r>
              <a:rPr lang="en-GB" sz="3200" strike="noStrike" dirty="0">
                <a:latin typeface="Arial" panose="020B0604020202020204" pitchFamily="34" charset="0"/>
              </a:rPr>
              <a:t>– informative prior approach</a:t>
            </a:r>
            <a:br>
              <a:rPr lang="en-GB" dirty="0"/>
            </a:br>
            <a:endParaRPr lang="en-GB" dirty="0"/>
          </a:p>
        </p:txBody>
      </p:sp>
      <p:sp>
        <p:nvSpPr>
          <p:cNvPr id="2" name="Rectangle 1">
            <a:extLst>
              <a:ext uri="{FF2B5EF4-FFF2-40B4-BE49-F238E27FC236}">
                <a16:creationId xmlns:a16="http://schemas.microsoft.com/office/drawing/2014/main" id="{805F273C-47A0-8D01-5BA4-0ED66A2CA021}"/>
              </a:ext>
            </a:extLst>
          </p:cNvPr>
          <p:cNvSpPr/>
          <p:nvPr/>
        </p:nvSpPr>
        <p:spPr>
          <a:xfrm>
            <a:off x="466724" y="1182231"/>
            <a:ext cx="11246901" cy="449353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en-GB" sz="2200" b="1" dirty="0">
                <a:solidFill>
                  <a:schemeClr val="accent2"/>
                </a:solidFill>
                <a:latin typeface="Arial" panose="020B0604020202020204" pitchFamily="34" charset="0"/>
              </a:rPr>
              <a:t>Company continued…</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As suggested by committee, the company explored using </a:t>
            </a:r>
            <a:r>
              <a:rPr lang="en-GB" sz="2200" dirty="0" err="1">
                <a:solidFill>
                  <a:schemeClr val="tx1"/>
                </a:solidFill>
                <a:latin typeface="Arial" panose="020B0604020202020204" pitchFamily="34" charset="0"/>
              </a:rPr>
              <a:t>CheckMate</a:t>
            </a:r>
            <a:r>
              <a:rPr lang="en-GB" sz="2200" dirty="0">
                <a:solidFill>
                  <a:schemeClr val="tx1"/>
                </a:solidFill>
                <a:latin typeface="Arial" panose="020B0604020202020204" pitchFamily="34" charset="0"/>
              </a:rPr>
              <a:t> 649 as an informative prior:</a:t>
            </a:r>
          </a:p>
          <a:p>
            <a:pPr marL="742950" lvl="3" indent="-285750">
              <a:buFont typeface="Arial" panose="020B0604020202020204" pitchFamily="34" charset="0"/>
              <a:buChar char="•"/>
            </a:pPr>
            <a:r>
              <a:rPr lang="en-GB" sz="2200" dirty="0">
                <a:solidFill>
                  <a:schemeClr val="tx1"/>
                </a:solidFill>
                <a:latin typeface="Arial" panose="020B0604020202020204" pitchFamily="34" charset="0"/>
              </a:rPr>
              <a:t>Standard parametric models were fit to pooled SPOTLIGHT/GLOW data, and </a:t>
            </a:r>
            <a:r>
              <a:rPr lang="en-GB" sz="2200" dirty="0" err="1">
                <a:solidFill>
                  <a:schemeClr val="tx1"/>
                </a:solidFill>
                <a:latin typeface="Arial" panose="020B0604020202020204" pitchFamily="34" charset="0"/>
              </a:rPr>
              <a:t>CheckMate</a:t>
            </a:r>
            <a:r>
              <a:rPr lang="en-GB" sz="2200" dirty="0">
                <a:solidFill>
                  <a:schemeClr val="tx1"/>
                </a:solidFill>
                <a:latin typeface="Arial" panose="020B0604020202020204" pitchFamily="34" charset="0"/>
              </a:rPr>
              <a:t> 649</a:t>
            </a:r>
          </a:p>
          <a:p>
            <a:pPr marL="742950" lvl="3" indent="-285750">
              <a:buFont typeface="Arial" panose="020B0604020202020204" pitchFamily="34" charset="0"/>
              <a:buChar char="•"/>
            </a:pPr>
            <a:r>
              <a:rPr lang="en-GB" sz="2200" dirty="0">
                <a:solidFill>
                  <a:schemeClr val="tx1"/>
                </a:solidFill>
                <a:latin typeface="Arial" panose="020B0604020202020204" pitchFamily="34" charset="0"/>
              </a:rPr>
              <a:t>Log-logistic model was selected as it was the only model to provide a satisfactory visual and statistical fit to </a:t>
            </a:r>
            <a:r>
              <a:rPr lang="en-GB" sz="2200" dirty="0" err="1">
                <a:solidFill>
                  <a:schemeClr val="tx1"/>
                </a:solidFill>
                <a:latin typeface="Arial" panose="020B0604020202020204" pitchFamily="34" charset="0"/>
              </a:rPr>
              <a:t>CheckMate</a:t>
            </a:r>
            <a:r>
              <a:rPr lang="en-GB" sz="2200" dirty="0">
                <a:solidFill>
                  <a:schemeClr val="tx1"/>
                </a:solidFill>
                <a:latin typeface="Arial" panose="020B0604020202020204" pitchFamily="34" charset="0"/>
              </a:rPr>
              <a:t> 649. It also provided a good fit to pooled SPOTLIGHT/GLOW</a:t>
            </a:r>
          </a:p>
          <a:p>
            <a:pPr marL="742950" lvl="3" indent="-285750">
              <a:buFont typeface="Arial" panose="020B0604020202020204" pitchFamily="34" charset="0"/>
              <a:buChar char="•"/>
            </a:pPr>
            <a:r>
              <a:rPr lang="en-GB" sz="2200" dirty="0">
                <a:solidFill>
                  <a:schemeClr val="tx1"/>
                </a:solidFill>
                <a:latin typeface="Arial" panose="020B0604020202020204" pitchFamily="34" charset="0"/>
              </a:rPr>
              <a:t>Shape parameter was used as the informative prior (standard deviation selected was 4% of the mean in line with </a:t>
            </a:r>
            <a:r>
              <a:rPr lang="en-GB" sz="2200" dirty="0" err="1">
                <a:solidFill>
                  <a:schemeClr val="tx1"/>
                </a:solidFill>
                <a:latin typeface="Arial" panose="020B0604020202020204" pitchFamily="34" charset="0"/>
              </a:rPr>
              <a:t>CheckMate</a:t>
            </a:r>
            <a:r>
              <a:rPr lang="en-GB" sz="2200" dirty="0">
                <a:solidFill>
                  <a:schemeClr val="tx1"/>
                </a:solidFill>
                <a:latin typeface="Arial" panose="020B0604020202020204" pitchFamily="34" charset="0"/>
              </a:rPr>
              <a:t> 649)</a:t>
            </a:r>
          </a:p>
          <a:p>
            <a:pPr marL="742950" lvl="4" indent="-285750">
              <a:buFont typeface="Arial" panose="020B0604020202020204" pitchFamily="34" charset="0"/>
              <a:buChar char="•"/>
            </a:pPr>
            <a:r>
              <a:rPr lang="en-GB" sz="2200" dirty="0">
                <a:solidFill>
                  <a:schemeClr val="tx1"/>
                </a:solidFill>
                <a:latin typeface="Arial" panose="020B0604020202020204" pitchFamily="34" charset="0"/>
              </a:rPr>
              <a:t>The informative prior approach initially predicts higher OS than the company’s original approach, but from years 5-6 onward predicts similar OS (</a:t>
            </a:r>
            <a:r>
              <a:rPr lang="en-GB" sz="2200" b="1" dirty="0">
                <a:solidFill>
                  <a:schemeClr val="tx1"/>
                </a:solidFill>
                <a:latin typeface="Arial" panose="020B0604020202020204" pitchFamily="34" charset="0"/>
              </a:rPr>
              <a:t>Figure on next slide</a:t>
            </a:r>
            <a:r>
              <a:rPr lang="en-GB" sz="2200" dirty="0">
                <a:solidFill>
                  <a:schemeClr val="tx1"/>
                </a:solidFill>
                <a:latin typeface="Arial" panose="020B0604020202020204" pitchFamily="34" charset="0"/>
              </a:rPr>
              <a:t>)</a:t>
            </a:r>
          </a:p>
        </p:txBody>
      </p:sp>
      <p:sp>
        <p:nvSpPr>
          <p:cNvPr id="3" name="TextBox 2">
            <a:extLst>
              <a:ext uri="{FF2B5EF4-FFF2-40B4-BE49-F238E27FC236}">
                <a16:creationId xmlns:a16="http://schemas.microsoft.com/office/drawing/2014/main" id="{B41F54CF-3624-FA68-B9D5-F88F5F32FFAD}"/>
              </a:ext>
            </a:extLst>
          </p:cNvPr>
          <p:cNvSpPr txBox="1"/>
          <p:nvPr/>
        </p:nvSpPr>
        <p:spPr>
          <a:xfrm>
            <a:off x="2786743" y="6537070"/>
            <a:ext cx="6910376" cy="307777"/>
          </a:xfrm>
          <a:prstGeom prst="rect">
            <a:avLst/>
          </a:prstGeom>
          <a:noFill/>
        </p:spPr>
        <p:txBody>
          <a:bodyPr wrap="square" rtlCol="0">
            <a:spAutoFit/>
          </a:bodyPr>
          <a:lstStyle/>
          <a:p>
            <a:pPr algn="ctr"/>
            <a:r>
              <a:rPr lang="en-GB" sz="1400" b="1" dirty="0">
                <a:solidFill>
                  <a:schemeClr val="tx1"/>
                </a:solidFill>
              </a:rPr>
              <a:t>Abbreviations: </a:t>
            </a:r>
            <a:r>
              <a:rPr lang="en-GB" sz="1400" dirty="0">
                <a:solidFill>
                  <a:schemeClr val="tx1"/>
                </a:solidFill>
              </a:rPr>
              <a:t>OS, overall survival.</a:t>
            </a:r>
            <a:endParaRPr lang="en-GB" sz="1400" u="sng" dirty="0">
              <a:highlight>
                <a:srgbClr val="00FFFF"/>
              </a:highlight>
              <a:latin typeface="+mj-lt"/>
            </a:endParaRPr>
          </a:p>
        </p:txBody>
      </p:sp>
    </p:spTree>
    <p:extLst>
      <p:ext uri="{BB962C8B-B14F-4D97-AF65-F5344CB8AC3E}">
        <p14:creationId xmlns:p14="http://schemas.microsoft.com/office/powerpoint/2010/main" val="3814187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7DF056-4F28-B9F7-923B-C8546B2888F3}"/>
              </a:ext>
            </a:extLst>
          </p:cNvPr>
          <p:cNvSpPr>
            <a:spLocks noGrp="1"/>
          </p:cNvSpPr>
          <p:nvPr>
            <p:ph type="title"/>
          </p:nvPr>
        </p:nvSpPr>
        <p:spPr/>
        <p:txBody>
          <a:bodyPr>
            <a:normAutofit fontScale="90000"/>
          </a:bodyPr>
          <a:lstStyle/>
          <a:p>
            <a:r>
              <a:rPr lang="en-GB" dirty="0"/>
              <a:t>Key issue 1: </a:t>
            </a:r>
            <a:r>
              <a:rPr lang="en-GB" sz="3200" strike="noStrike" dirty="0">
                <a:solidFill>
                  <a:schemeClr val="tx1"/>
                </a:solidFill>
                <a:latin typeface="Arial" panose="020B0604020202020204" pitchFamily="34" charset="0"/>
              </a:rPr>
              <a:t>Data informing chemotherapy arm (inclusion of </a:t>
            </a:r>
            <a:r>
              <a:rPr lang="en-GB" sz="3200" strike="noStrike" dirty="0" err="1">
                <a:solidFill>
                  <a:schemeClr val="tx1"/>
                </a:solidFill>
                <a:latin typeface="Arial" panose="020B0604020202020204" pitchFamily="34" charset="0"/>
              </a:rPr>
              <a:t>CheckMate</a:t>
            </a:r>
            <a:r>
              <a:rPr lang="en-GB" sz="3200" strike="noStrike" dirty="0">
                <a:solidFill>
                  <a:schemeClr val="tx1"/>
                </a:solidFill>
                <a:latin typeface="Arial" panose="020B0604020202020204" pitchFamily="34" charset="0"/>
              </a:rPr>
              <a:t> 649) </a:t>
            </a:r>
            <a:r>
              <a:rPr lang="en-GB" sz="3200" strike="noStrike" dirty="0">
                <a:latin typeface="Arial" panose="020B0604020202020204" pitchFamily="34" charset="0"/>
              </a:rPr>
              <a:t>– informative prior approach</a:t>
            </a:r>
            <a:br>
              <a:rPr lang="en-GB" dirty="0"/>
            </a:br>
            <a:endParaRPr lang="en-GB" dirty="0"/>
          </a:p>
        </p:txBody>
      </p:sp>
      <p:sp>
        <p:nvSpPr>
          <p:cNvPr id="6" name="TextBox 5">
            <a:extLst>
              <a:ext uri="{FF2B5EF4-FFF2-40B4-BE49-F238E27FC236}">
                <a16:creationId xmlns:a16="http://schemas.microsoft.com/office/drawing/2014/main" id="{55355FC8-4605-4F08-CAF4-B9A4BF293B4A}"/>
              </a:ext>
            </a:extLst>
          </p:cNvPr>
          <p:cNvSpPr txBox="1"/>
          <p:nvPr/>
        </p:nvSpPr>
        <p:spPr>
          <a:xfrm>
            <a:off x="1498961" y="1356549"/>
            <a:ext cx="1949337" cy="2800767"/>
          </a:xfrm>
          <a:prstGeom prst="rect">
            <a:avLst/>
          </a:prstGeom>
          <a:noFill/>
        </p:spPr>
        <p:txBody>
          <a:bodyPr wrap="square" rtlCol="0">
            <a:spAutoFit/>
          </a:bodyPr>
          <a:lstStyle/>
          <a:p>
            <a:pPr algn="r"/>
            <a:r>
              <a:rPr lang="en-GB" sz="2200" b="1" dirty="0"/>
              <a:t>Figure 1: </a:t>
            </a:r>
            <a:r>
              <a:rPr lang="en-GB" sz="2200" dirty="0"/>
              <a:t>Overall survival estimates, with and without informative prior</a:t>
            </a:r>
          </a:p>
        </p:txBody>
      </p:sp>
      <p:sp>
        <p:nvSpPr>
          <p:cNvPr id="12" name="Rectangle 11" descr="Marker showing slides are confidential ">
            <a:extLst>
              <a:ext uri="{FF2B5EF4-FFF2-40B4-BE49-F238E27FC236}">
                <a16:creationId xmlns:a16="http://schemas.microsoft.com/office/drawing/2014/main" id="{55F9BEB4-FB82-0B2A-C2A9-9A389748689D}"/>
              </a:ext>
              <a:ext uri="{C183D7F6-B498-43B3-948B-1728B52AA6E4}">
                <adec:decorative xmlns:adec="http://schemas.microsoft.com/office/drawing/2017/decorative" val="0"/>
              </a:ext>
            </a:extLst>
          </p:cNvPr>
          <p:cNvSpPr/>
          <p:nvPr/>
        </p:nvSpPr>
        <p:spPr>
          <a:xfrm>
            <a:off x="5334000" y="0"/>
            <a:ext cx="15240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8" name="Rectangle 7">
            <a:extLst>
              <a:ext uri="{FF2B5EF4-FFF2-40B4-BE49-F238E27FC236}">
                <a16:creationId xmlns:a16="http://schemas.microsoft.com/office/drawing/2014/main" id="{7423BC5F-9142-47EE-E1D2-2E722090F5C0}"/>
              </a:ext>
            </a:extLst>
          </p:cNvPr>
          <p:cNvSpPr/>
          <p:nvPr/>
        </p:nvSpPr>
        <p:spPr>
          <a:xfrm>
            <a:off x="3448298" y="1496291"/>
            <a:ext cx="7714507" cy="4381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32330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AB92F7-556C-2C33-1A32-C7D5A738931F}"/>
              </a:ext>
            </a:extLst>
          </p:cNvPr>
          <p:cNvSpPr>
            <a:spLocks noGrp="1"/>
          </p:cNvSpPr>
          <p:nvPr>
            <p:ph type="title"/>
          </p:nvPr>
        </p:nvSpPr>
        <p:spPr/>
        <p:txBody>
          <a:bodyPr/>
          <a:lstStyle/>
          <a:p>
            <a:r>
              <a:rPr lang="en-GB" dirty="0"/>
              <a:t>Zolbetuximab (VYLOY, Astellas)</a:t>
            </a:r>
          </a:p>
        </p:txBody>
      </p:sp>
      <p:graphicFrame>
        <p:nvGraphicFramePr>
          <p:cNvPr id="3" name="Table 3" descr="Details of treatment, including marketing authorisation, mechanism of action, administration and price">
            <a:extLst>
              <a:ext uri="{FF2B5EF4-FFF2-40B4-BE49-F238E27FC236}">
                <a16:creationId xmlns:a16="http://schemas.microsoft.com/office/drawing/2014/main" id="{5D2D4C97-4C53-47C8-9E4D-69E7EB51A41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993828346"/>
              </p:ext>
            </p:extLst>
          </p:nvPr>
        </p:nvGraphicFramePr>
        <p:xfrm>
          <a:off x="466724" y="882969"/>
          <a:ext cx="11497769" cy="5394960"/>
        </p:xfrm>
        <a:graphic>
          <a:graphicData uri="http://schemas.openxmlformats.org/drawingml/2006/table">
            <a:tbl>
              <a:tblPr firstCol="1" bandRow="1">
                <a:tableStyleId>{5C22544A-7EE6-4342-B048-85BDC9FD1C3A}</a:tableStyleId>
              </a:tblPr>
              <a:tblGrid>
                <a:gridCol w="2284751">
                  <a:extLst>
                    <a:ext uri="{9D8B030D-6E8A-4147-A177-3AD203B41FA5}">
                      <a16:colId xmlns:a16="http://schemas.microsoft.com/office/drawing/2014/main" val="748657784"/>
                    </a:ext>
                  </a:extLst>
                </a:gridCol>
                <a:gridCol w="9213018">
                  <a:extLst>
                    <a:ext uri="{9D8B030D-6E8A-4147-A177-3AD203B41FA5}">
                      <a16:colId xmlns:a16="http://schemas.microsoft.com/office/drawing/2014/main" val="3173266189"/>
                    </a:ext>
                  </a:extLst>
                </a:gridCol>
              </a:tblGrid>
              <a:tr h="1237859">
                <a:tc>
                  <a:txBody>
                    <a:bodyPr/>
                    <a:lstStyle/>
                    <a:p>
                      <a:r>
                        <a:rPr lang="en-GB" sz="2200" dirty="0">
                          <a:solidFill>
                            <a:schemeClr val="bg1"/>
                          </a:solidFill>
                          <a:latin typeface="Arial" panose="020B0604020202020204" pitchFamily="34" charset="0"/>
                        </a:rPr>
                        <a:t>Marketing authorisation</a:t>
                      </a:r>
                    </a:p>
                  </a:txBody>
                  <a:tcPr/>
                </a:tc>
                <a:tc>
                  <a:txBody>
                    <a:bodyPr/>
                    <a:lstStyle/>
                    <a:p>
                      <a:pPr marL="285750" indent="-285750">
                        <a:buFont typeface="Arial" panose="020B0604020202020204" pitchFamily="34" charset="0"/>
                        <a:buChar char="•"/>
                      </a:pPr>
                      <a:r>
                        <a:rPr lang="en-GB" sz="2200" u="none" dirty="0">
                          <a:latin typeface="Arial" panose="020B0604020202020204" pitchFamily="34" charset="0"/>
                        </a:rPr>
                        <a:t>MHRA marketing authorisation granted August 2024, wording:</a:t>
                      </a:r>
                    </a:p>
                    <a:p>
                      <a:pPr marL="285750" indent="-285750">
                        <a:buFont typeface="Arial" panose="020B0604020202020204" pitchFamily="34" charset="0"/>
                        <a:buChar char="•"/>
                      </a:pPr>
                      <a:r>
                        <a:rPr lang="en-GB" sz="2200" i="1" u="none" dirty="0">
                          <a:latin typeface="Arial" panose="020B0604020202020204" pitchFamily="34" charset="0"/>
                        </a:rPr>
                        <a:t>“</a:t>
                      </a:r>
                      <a:r>
                        <a:rPr lang="en-GB" sz="2200" i="1" u="none" dirty="0" err="1">
                          <a:latin typeface="Arial" panose="020B0604020202020204" pitchFamily="34" charset="0"/>
                        </a:rPr>
                        <a:t>Vyloy</a:t>
                      </a:r>
                      <a:r>
                        <a:rPr lang="en-GB" sz="2200" i="1" u="none" dirty="0">
                          <a:latin typeface="Arial" panose="020B0604020202020204" pitchFamily="34" charset="0"/>
                        </a:rPr>
                        <a:t> in combination with fluoropyrimidine- and platinum-containing chemotherapy, is indicated for the first-line treatment of adult patients with locally advanced unresectable or metastatic HER2-negative gastric or gastro-oesophageal junction (GEJ) adenocarcinoma whose tumours are claudin 18.2 positive”</a:t>
                      </a:r>
                      <a:endParaRPr lang="en-GB" sz="2200" i="1" u="none" dirty="0">
                        <a:highlight>
                          <a:srgbClr val="00FFFF"/>
                        </a:highlight>
                        <a:latin typeface="Arial" panose="020B0604020202020204" pitchFamily="34" charset="0"/>
                      </a:endParaRPr>
                    </a:p>
                  </a:txBody>
                  <a:tcPr/>
                </a:tc>
                <a:extLst>
                  <a:ext uri="{0D108BD9-81ED-4DB2-BD59-A6C34878D82A}">
                    <a16:rowId xmlns:a16="http://schemas.microsoft.com/office/drawing/2014/main" val="3751016788"/>
                  </a:ext>
                </a:extLst>
              </a:tr>
              <a:tr h="479006">
                <a:tc>
                  <a:txBody>
                    <a:bodyPr/>
                    <a:lstStyle/>
                    <a:p>
                      <a:r>
                        <a:rPr lang="en-GB" sz="2200" dirty="0">
                          <a:solidFill>
                            <a:schemeClr val="bg1"/>
                          </a:solidFill>
                          <a:latin typeface="Arial" panose="020B0604020202020204" pitchFamily="34" charset="0"/>
                        </a:rPr>
                        <a:t>Mechanism of action</a:t>
                      </a:r>
                    </a:p>
                  </a:txBody>
                  <a:tcPr/>
                </a:tc>
                <a:tc>
                  <a:txBody>
                    <a:bodyPr/>
                    <a:lstStyle/>
                    <a:p>
                      <a:pPr marL="285750" indent="-285750">
                        <a:buFont typeface="Arial" panose="020B0604020202020204" pitchFamily="34" charset="0"/>
                        <a:buChar char="•"/>
                      </a:pPr>
                      <a:r>
                        <a:rPr lang="en-GB" sz="2200" dirty="0">
                          <a:latin typeface="Arial" panose="020B0604020202020204" pitchFamily="34" charset="0"/>
                        </a:rPr>
                        <a:t>Genetically engineered chimeric monoclonal antibody directed against tight junction molecule claudin 18.2</a:t>
                      </a:r>
                    </a:p>
                  </a:txBody>
                  <a:tcPr/>
                </a:tc>
                <a:extLst>
                  <a:ext uri="{0D108BD9-81ED-4DB2-BD59-A6C34878D82A}">
                    <a16:rowId xmlns:a16="http://schemas.microsoft.com/office/drawing/2014/main" val="984656975"/>
                  </a:ext>
                </a:extLst>
              </a:tr>
              <a:tr h="1005760">
                <a:tc>
                  <a:txBody>
                    <a:bodyPr/>
                    <a:lstStyle/>
                    <a:p>
                      <a:r>
                        <a:rPr lang="en-GB" sz="2200" dirty="0">
                          <a:solidFill>
                            <a:schemeClr val="bg1"/>
                          </a:solidFill>
                          <a:latin typeface="Arial" panose="020B0604020202020204" pitchFamily="34" charset="0"/>
                        </a:rPr>
                        <a:t>Administration</a:t>
                      </a:r>
                    </a:p>
                  </a:txBody>
                  <a:tcPr/>
                </a:tc>
                <a:tc>
                  <a:txBody>
                    <a:bodyPr/>
                    <a:lstStyle/>
                    <a:p>
                      <a:r>
                        <a:rPr lang="en-GB" sz="2200" dirty="0">
                          <a:latin typeface="Arial" panose="020B0604020202020204" pitchFamily="34" charset="0"/>
                        </a:rPr>
                        <a:t>Intravenous infusion over minimum 2 hours:</a:t>
                      </a:r>
                    </a:p>
                    <a:p>
                      <a:pPr marL="285750" indent="-285750">
                        <a:buFont typeface="Arial" panose="020B0604020202020204" pitchFamily="34" charset="0"/>
                        <a:buChar char="•"/>
                      </a:pPr>
                      <a:r>
                        <a:rPr lang="en-GB" sz="2200" dirty="0">
                          <a:latin typeface="Arial" panose="020B0604020202020204" pitchFamily="34" charset="0"/>
                        </a:rPr>
                        <a:t>Single loading dose: 800 mg/m</a:t>
                      </a:r>
                      <a:r>
                        <a:rPr lang="en-GB" sz="2200" baseline="30000" dirty="0">
                          <a:latin typeface="Arial" panose="020B0604020202020204" pitchFamily="34" charset="0"/>
                        </a:rPr>
                        <a:t>2</a:t>
                      </a:r>
                      <a:r>
                        <a:rPr lang="en-GB" sz="2200" dirty="0">
                          <a:latin typeface="Arial" panose="020B0604020202020204" pitchFamily="34" charset="0"/>
                        </a:rPr>
                        <a:t> on cycle 1, day 1</a:t>
                      </a:r>
                    </a:p>
                    <a:p>
                      <a:pPr marL="285750" indent="-285750">
                        <a:buFont typeface="Arial" panose="020B0604020202020204" pitchFamily="34" charset="0"/>
                        <a:buChar char="•"/>
                      </a:pPr>
                      <a:r>
                        <a:rPr lang="en-GB" sz="2200" dirty="0">
                          <a:latin typeface="Arial" panose="020B0604020202020204" pitchFamily="34" charset="0"/>
                        </a:rPr>
                        <a:t>Maintenance dose: 600 mg/m</a:t>
                      </a:r>
                      <a:r>
                        <a:rPr lang="en-GB" sz="2200" baseline="30000" dirty="0">
                          <a:latin typeface="Arial" panose="020B0604020202020204" pitchFamily="34" charset="0"/>
                        </a:rPr>
                        <a:t>2</a:t>
                      </a:r>
                      <a:r>
                        <a:rPr lang="en-GB" sz="2200" dirty="0">
                          <a:latin typeface="Arial" panose="020B0604020202020204" pitchFamily="34" charset="0"/>
                        </a:rPr>
                        <a:t> every 21 days or 400 mg/m</a:t>
                      </a:r>
                      <a:r>
                        <a:rPr lang="en-GB" sz="2200" baseline="30000" dirty="0">
                          <a:latin typeface="Arial" panose="020B0604020202020204" pitchFamily="34" charset="0"/>
                        </a:rPr>
                        <a:t>2</a:t>
                      </a:r>
                      <a:r>
                        <a:rPr lang="en-GB" sz="2200" dirty="0">
                          <a:latin typeface="Arial" panose="020B0604020202020204" pitchFamily="34" charset="0"/>
                        </a:rPr>
                        <a:t> every 14 days; until disease progression or unacceptable toxicity</a:t>
                      </a:r>
                    </a:p>
                  </a:txBody>
                  <a:tcPr/>
                </a:tc>
                <a:extLst>
                  <a:ext uri="{0D108BD9-81ED-4DB2-BD59-A6C34878D82A}">
                    <a16:rowId xmlns:a16="http://schemas.microsoft.com/office/drawing/2014/main" val="2152176351"/>
                  </a:ext>
                </a:extLst>
              </a:tr>
              <a:tr h="701962">
                <a:tc>
                  <a:txBody>
                    <a:bodyPr/>
                    <a:lstStyle/>
                    <a:p>
                      <a:r>
                        <a:rPr lang="en-GB" sz="2200" dirty="0">
                          <a:solidFill>
                            <a:schemeClr val="bg1"/>
                          </a:solidFill>
                          <a:latin typeface="Arial" panose="020B0604020202020204" pitchFamily="34" charset="0"/>
                        </a:rPr>
                        <a:t>Price</a:t>
                      </a:r>
                    </a:p>
                  </a:txBody>
                  <a:tcPr/>
                </a:tc>
                <a:tc>
                  <a:txBody>
                    <a:bodyPr/>
                    <a:lstStyle/>
                    <a:p>
                      <a:pPr marL="285750" indent="-285750">
                        <a:buFont typeface="Arial" panose="020B0604020202020204" pitchFamily="34" charset="0"/>
                        <a:buChar char="•"/>
                      </a:pPr>
                      <a:r>
                        <a:rPr lang="en-GB" sz="2200" dirty="0">
                          <a:latin typeface="Arial" panose="020B0604020202020204" pitchFamily="34" charset="0"/>
                        </a:rPr>
                        <a:t>List price: £410 per 100 mg vial</a:t>
                      </a:r>
                    </a:p>
                    <a:p>
                      <a:pPr marL="285750" indent="-285750">
                        <a:buFont typeface="Arial" panose="020B0604020202020204" pitchFamily="34" charset="0"/>
                        <a:buChar char="•"/>
                      </a:pPr>
                      <a:r>
                        <a:rPr lang="en-GB" sz="2200" dirty="0">
                          <a:latin typeface="Arial" panose="020B0604020202020204" pitchFamily="34" charset="0"/>
                        </a:rPr>
                        <a:t>Patient access scheme: </a:t>
                      </a:r>
                      <a:r>
                        <a:rPr lang="en-GB" sz="2200" b="1" dirty="0">
                          <a:latin typeface="Arial" panose="020B0604020202020204" pitchFamily="34" charset="0"/>
                        </a:rPr>
                        <a:t>updated following draft guidance consultation</a:t>
                      </a:r>
                    </a:p>
                  </a:txBody>
                  <a:tcPr/>
                </a:tc>
                <a:extLst>
                  <a:ext uri="{0D108BD9-81ED-4DB2-BD59-A6C34878D82A}">
                    <a16:rowId xmlns:a16="http://schemas.microsoft.com/office/drawing/2014/main" val="3201822029"/>
                  </a:ext>
                </a:extLst>
              </a:tr>
            </a:tbl>
          </a:graphicData>
        </a:graphic>
      </p:graphicFrame>
      <p:sp>
        <p:nvSpPr>
          <p:cNvPr id="2" name="Text Placeholder 4">
            <a:extLst>
              <a:ext uri="{FF2B5EF4-FFF2-40B4-BE49-F238E27FC236}">
                <a16:creationId xmlns:a16="http://schemas.microsoft.com/office/drawing/2014/main" id="{08CFAE5D-9CB9-A213-4292-632C3CB4C113}"/>
              </a:ext>
            </a:extLst>
          </p:cNvPr>
          <p:cNvSpPr txBox="1">
            <a:spLocks/>
          </p:cNvSpPr>
          <p:nvPr/>
        </p:nvSpPr>
        <p:spPr>
          <a:xfrm>
            <a:off x="2079171" y="6376842"/>
            <a:ext cx="9394371" cy="3079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latin typeface="+mj-lt"/>
              </a:rPr>
              <a:t>Abbreviations: </a:t>
            </a:r>
            <a:r>
              <a:rPr lang="en-GB" dirty="0">
                <a:latin typeface="+mj-lt"/>
              </a:rPr>
              <a:t>HER2: human epidermal growth factor receptor 2; MHRA, Medicines and Healthcare products Regulatory Agency </a:t>
            </a:r>
          </a:p>
        </p:txBody>
      </p:sp>
      <p:sp>
        <p:nvSpPr>
          <p:cNvPr id="5" name="TextBox 4">
            <a:extLst>
              <a:ext uri="{FF2B5EF4-FFF2-40B4-BE49-F238E27FC236}">
                <a16:creationId xmlns:a16="http://schemas.microsoft.com/office/drawing/2014/main" id="{4DD85A7A-9528-0324-BF86-FE8DE5A0D000}"/>
              </a:ext>
            </a:extLst>
          </p:cNvPr>
          <p:cNvSpPr txBox="1"/>
          <p:nvPr/>
        </p:nvSpPr>
        <p:spPr>
          <a:xfrm>
            <a:off x="7395410" y="353169"/>
            <a:ext cx="5483070" cy="430887"/>
          </a:xfrm>
          <a:prstGeom prst="rect">
            <a:avLst/>
          </a:prstGeom>
          <a:noFill/>
        </p:spPr>
        <p:txBody>
          <a:bodyPr wrap="square" rtlCol="0">
            <a:spAutoFit/>
          </a:bodyPr>
          <a:lstStyle/>
          <a:p>
            <a:r>
              <a:rPr lang="en-GB" sz="2200" dirty="0">
                <a:hlinkClick r:id="rId3"/>
              </a:rPr>
              <a:t>Summary of Product Characteristics</a:t>
            </a:r>
            <a:endParaRPr lang="en-GB" sz="2200" dirty="0"/>
          </a:p>
        </p:txBody>
      </p:sp>
      <p:sp>
        <p:nvSpPr>
          <p:cNvPr id="7" name="Rectangle 6" descr="Marker showing slides are confidential ">
            <a:extLst>
              <a:ext uri="{FF2B5EF4-FFF2-40B4-BE49-F238E27FC236}">
                <a16:creationId xmlns:a16="http://schemas.microsoft.com/office/drawing/2014/main" id="{52FBAC5C-C448-A6D6-60FE-4BB5CC7C56EA}"/>
              </a:ext>
              <a:ext uri="{C183D7F6-B498-43B3-948B-1728B52AA6E4}">
                <adec:decorative xmlns:adec="http://schemas.microsoft.com/office/drawing/2017/decorative" val="0"/>
              </a:ext>
            </a:extLst>
          </p:cNvPr>
          <p:cNvSpPr/>
          <p:nvPr/>
        </p:nvSpPr>
        <p:spPr>
          <a:xfrm>
            <a:off x="11116019" y="208"/>
            <a:ext cx="1075981" cy="3776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RECAP</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111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C9B4437-A06D-F206-3E86-B6B52269895F}"/>
              </a:ext>
            </a:extLst>
          </p:cNvPr>
          <p:cNvSpPr/>
          <p:nvPr/>
        </p:nvSpPr>
        <p:spPr>
          <a:xfrm>
            <a:off x="11694695" y="6395725"/>
            <a:ext cx="341275" cy="3223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43E41AB-C31D-9073-0451-E78BDFE0F70E}"/>
              </a:ext>
            </a:extLst>
          </p:cNvPr>
          <p:cNvSpPr/>
          <p:nvPr/>
        </p:nvSpPr>
        <p:spPr>
          <a:xfrm>
            <a:off x="191069" y="6264322"/>
            <a:ext cx="982638" cy="464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A87DF056-4F28-B9F7-923B-C8546B2888F3}"/>
              </a:ext>
            </a:extLst>
          </p:cNvPr>
          <p:cNvSpPr>
            <a:spLocks noGrp="1"/>
          </p:cNvSpPr>
          <p:nvPr>
            <p:ph type="title"/>
          </p:nvPr>
        </p:nvSpPr>
        <p:spPr>
          <a:xfrm>
            <a:off x="0" y="277545"/>
            <a:ext cx="11250785" cy="592817"/>
          </a:xfrm>
        </p:spPr>
        <p:txBody>
          <a:bodyPr>
            <a:normAutofit fontScale="90000"/>
          </a:bodyPr>
          <a:lstStyle/>
          <a:p>
            <a:r>
              <a:rPr lang="en-GB" dirty="0"/>
              <a:t>Key issue 1: </a:t>
            </a:r>
            <a:r>
              <a:rPr lang="en-GB" sz="3200" strike="noStrike" dirty="0">
                <a:solidFill>
                  <a:schemeClr val="tx1"/>
                </a:solidFill>
                <a:latin typeface="Arial" panose="020B0604020202020204" pitchFamily="34" charset="0"/>
              </a:rPr>
              <a:t>Data informing chemotherapy arm (inclusion of </a:t>
            </a:r>
            <a:r>
              <a:rPr lang="en-GB" sz="3200" strike="noStrike" dirty="0" err="1">
                <a:solidFill>
                  <a:schemeClr val="tx1"/>
                </a:solidFill>
                <a:latin typeface="Arial" panose="020B0604020202020204" pitchFamily="34" charset="0"/>
              </a:rPr>
              <a:t>CheckMate</a:t>
            </a:r>
            <a:r>
              <a:rPr lang="en-GB" sz="3200" strike="noStrike" dirty="0">
                <a:solidFill>
                  <a:schemeClr val="tx1"/>
                </a:solidFill>
                <a:latin typeface="Arial" panose="020B0604020202020204" pitchFamily="34" charset="0"/>
              </a:rPr>
              <a:t> 649) </a:t>
            </a:r>
            <a:r>
              <a:rPr lang="en-GB" sz="3200" strike="noStrike" dirty="0">
                <a:latin typeface="Arial" panose="020B0604020202020204" pitchFamily="34" charset="0"/>
              </a:rPr>
              <a:t>– informative prior approach</a:t>
            </a:r>
            <a:br>
              <a:rPr lang="en-GB" dirty="0"/>
            </a:br>
            <a:endParaRPr lang="en-GB" dirty="0"/>
          </a:p>
        </p:txBody>
      </p:sp>
      <p:sp>
        <p:nvSpPr>
          <p:cNvPr id="2" name="Rectangle 1">
            <a:extLst>
              <a:ext uri="{FF2B5EF4-FFF2-40B4-BE49-F238E27FC236}">
                <a16:creationId xmlns:a16="http://schemas.microsoft.com/office/drawing/2014/main" id="{7942DB8C-C3BF-D737-6687-FB952C922FDB}"/>
              </a:ext>
            </a:extLst>
          </p:cNvPr>
          <p:cNvSpPr/>
          <p:nvPr/>
        </p:nvSpPr>
        <p:spPr>
          <a:xfrm>
            <a:off x="191069" y="1225079"/>
            <a:ext cx="3330387" cy="517064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en-GB" sz="2200" b="1" dirty="0">
                <a:solidFill>
                  <a:schemeClr val="accent2"/>
                </a:solidFill>
                <a:latin typeface="Arial" panose="020B0604020202020204" pitchFamily="34" charset="0"/>
              </a:rPr>
              <a:t>Company</a:t>
            </a:r>
          </a:p>
          <a:p>
            <a:pPr marL="342900" indent="-342900">
              <a:buFont typeface="Arial" panose="020B0604020202020204" pitchFamily="34" charset="0"/>
              <a:buChar char="•"/>
            </a:pPr>
            <a:r>
              <a:rPr lang="en-GB" sz="2200" dirty="0">
                <a:solidFill>
                  <a:schemeClr val="tx1"/>
                </a:solidFill>
                <a:latin typeface="Arial" panose="020B0604020202020204" pitchFamily="34" charset="0"/>
              </a:rPr>
              <a:t>In the pooled SPOTLIGHT/GLOW chemotherapy arm, the latest observable OS rate is 9% at 4-years, which is between the informative prior approach at </a:t>
            </a:r>
            <a:r>
              <a:rPr lang="en-GB" sz="2200" u="sng" dirty="0">
                <a:solidFill>
                  <a:schemeClr val="tx1"/>
                </a:solidFill>
                <a:highlight>
                  <a:srgbClr val="000000"/>
                </a:highlight>
                <a:latin typeface="Arial" panose="020B0604020202020204" pitchFamily="34" charset="0"/>
              </a:rPr>
              <a:t>**</a:t>
            </a:r>
            <a:r>
              <a:rPr lang="en-GB" sz="2200" dirty="0">
                <a:solidFill>
                  <a:schemeClr val="tx1"/>
                </a:solidFill>
                <a:latin typeface="Arial" panose="020B0604020202020204" pitchFamily="34" charset="0"/>
              </a:rPr>
              <a:t>% and the original approach at </a:t>
            </a:r>
            <a:r>
              <a:rPr lang="en-GB" sz="2200" u="sng" dirty="0">
                <a:solidFill>
                  <a:schemeClr val="tx1"/>
                </a:solidFill>
                <a:highlight>
                  <a:srgbClr val="000000"/>
                </a:highlight>
                <a:latin typeface="Arial" panose="020B0604020202020204" pitchFamily="34" charset="0"/>
              </a:rPr>
              <a:t>**</a:t>
            </a:r>
            <a:r>
              <a:rPr lang="en-GB" sz="2200" dirty="0">
                <a:solidFill>
                  <a:schemeClr val="tx1"/>
                </a:solidFill>
                <a:latin typeface="Arial" panose="020B0604020202020204" pitchFamily="34" charset="0"/>
              </a:rPr>
              <a:t>% (</a:t>
            </a:r>
            <a:r>
              <a:rPr lang="en-GB" sz="2200" b="1" dirty="0">
                <a:solidFill>
                  <a:schemeClr val="tx1"/>
                </a:solidFill>
                <a:latin typeface="Arial" panose="020B0604020202020204" pitchFamily="34" charset="0"/>
              </a:rPr>
              <a:t>Table 1</a:t>
            </a:r>
            <a:r>
              <a:rPr lang="en-GB" sz="2200" dirty="0">
                <a:solidFill>
                  <a:schemeClr val="tx1"/>
                </a:solidFill>
                <a:latin typeface="Arial" panose="020B0604020202020204" pitchFamily="34" charset="0"/>
              </a:rPr>
              <a:t>)</a:t>
            </a:r>
          </a:p>
          <a:p>
            <a:pPr marL="342900" indent="-342900">
              <a:buFont typeface="Arial" panose="020B0604020202020204" pitchFamily="34" charset="0"/>
              <a:buChar char="•"/>
            </a:pPr>
            <a:r>
              <a:rPr lang="en-GB" sz="2200" dirty="0">
                <a:solidFill>
                  <a:schemeClr val="tx1"/>
                </a:solidFill>
                <a:latin typeface="Arial" panose="020B0604020202020204" pitchFamily="34" charset="0"/>
              </a:rPr>
              <a:t>The EAG’s preferred approach [at ACM1] is lower – </a:t>
            </a:r>
            <a:r>
              <a:rPr lang="en-GB" sz="2200" u="sng" dirty="0">
                <a:solidFill>
                  <a:schemeClr val="tx1"/>
                </a:solidFill>
                <a:highlight>
                  <a:srgbClr val="000000"/>
                </a:highlight>
                <a:latin typeface="Arial" panose="020B0604020202020204" pitchFamily="34" charset="0"/>
              </a:rPr>
              <a:t>**</a:t>
            </a:r>
            <a:r>
              <a:rPr lang="en-GB" sz="2200" dirty="0">
                <a:solidFill>
                  <a:schemeClr val="tx1"/>
                </a:solidFill>
                <a:latin typeface="Arial" panose="020B0604020202020204" pitchFamily="34" charset="0"/>
              </a:rPr>
              <a:t>% at 4 years</a:t>
            </a:r>
          </a:p>
        </p:txBody>
      </p:sp>
      <p:sp>
        <p:nvSpPr>
          <p:cNvPr id="3" name="TextBox 2">
            <a:extLst>
              <a:ext uri="{FF2B5EF4-FFF2-40B4-BE49-F238E27FC236}">
                <a16:creationId xmlns:a16="http://schemas.microsoft.com/office/drawing/2014/main" id="{EC305DA6-98B8-D765-5829-E7DF9215487B}"/>
              </a:ext>
            </a:extLst>
          </p:cNvPr>
          <p:cNvSpPr txBox="1"/>
          <p:nvPr/>
        </p:nvSpPr>
        <p:spPr>
          <a:xfrm>
            <a:off x="3521456" y="1188254"/>
            <a:ext cx="8019574" cy="430887"/>
          </a:xfrm>
          <a:prstGeom prst="rect">
            <a:avLst/>
          </a:prstGeom>
          <a:noFill/>
        </p:spPr>
        <p:txBody>
          <a:bodyPr wrap="square" rtlCol="0">
            <a:spAutoFit/>
          </a:bodyPr>
          <a:lstStyle/>
          <a:p>
            <a:r>
              <a:rPr lang="en-GB" sz="2200" b="1" dirty="0"/>
              <a:t>Table 1</a:t>
            </a:r>
            <a:r>
              <a:rPr lang="en-GB" sz="2200" dirty="0"/>
              <a:t>: Landmark estimates of overall survival, % (95% CI)</a:t>
            </a:r>
          </a:p>
        </p:txBody>
      </p:sp>
      <p:graphicFrame>
        <p:nvGraphicFramePr>
          <p:cNvPr id="8" name="Table 7">
            <a:extLst>
              <a:ext uri="{FF2B5EF4-FFF2-40B4-BE49-F238E27FC236}">
                <a16:creationId xmlns:a16="http://schemas.microsoft.com/office/drawing/2014/main" id="{81BA3D2E-2192-3F32-6344-974788EF62CD}"/>
              </a:ext>
            </a:extLst>
          </p:cNvPr>
          <p:cNvGraphicFramePr>
            <a:graphicFrameLocks noGrp="1"/>
          </p:cNvGraphicFramePr>
          <p:nvPr>
            <p:extLst>
              <p:ext uri="{D42A27DB-BD31-4B8C-83A1-F6EECF244321}">
                <p14:modId xmlns:p14="http://schemas.microsoft.com/office/powerpoint/2010/main" val="572791497"/>
              </p:ext>
            </p:extLst>
          </p:nvPr>
        </p:nvGraphicFramePr>
        <p:xfrm>
          <a:off x="3598792" y="1619141"/>
          <a:ext cx="8437178" cy="4684146"/>
        </p:xfrm>
        <a:graphic>
          <a:graphicData uri="http://schemas.openxmlformats.org/drawingml/2006/table">
            <a:tbl>
              <a:tblPr firstRow="1" firstCol="1" bandRow="1">
                <a:tableStyleId>{5C22544A-7EE6-4342-B048-85BDC9FD1C3A}</a:tableStyleId>
              </a:tblPr>
              <a:tblGrid>
                <a:gridCol w="908258">
                  <a:extLst>
                    <a:ext uri="{9D8B030D-6E8A-4147-A177-3AD203B41FA5}">
                      <a16:colId xmlns:a16="http://schemas.microsoft.com/office/drawing/2014/main" val="3533768873"/>
                    </a:ext>
                  </a:extLst>
                </a:gridCol>
                <a:gridCol w="2509640">
                  <a:extLst>
                    <a:ext uri="{9D8B030D-6E8A-4147-A177-3AD203B41FA5}">
                      <a16:colId xmlns:a16="http://schemas.microsoft.com/office/drawing/2014/main" val="1702596337"/>
                    </a:ext>
                  </a:extLst>
                </a:gridCol>
                <a:gridCol w="2509640">
                  <a:extLst>
                    <a:ext uri="{9D8B030D-6E8A-4147-A177-3AD203B41FA5}">
                      <a16:colId xmlns:a16="http://schemas.microsoft.com/office/drawing/2014/main" val="1026977803"/>
                    </a:ext>
                  </a:extLst>
                </a:gridCol>
                <a:gridCol w="2509640">
                  <a:extLst>
                    <a:ext uri="{9D8B030D-6E8A-4147-A177-3AD203B41FA5}">
                      <a16:colId xmlns:a16="http://schemas.microsoft.com/office/drawing/2014/main" val="3897082855"/>
                    </a:ext>
                  </a:extLst>
                </a:gridCol>
              </a:tblGrid>
              <a:tr h="760800">
                <a:tc>
                  <a:txBody>
                    <a:bodyPr/>
                    <a:lstStyle/>
                    <a:p>
                      <a:pPr>
                        <a:lnSpc>
                          <a:spcPct val="115000"/>
                        </a:lnSpc>
                        <a:spcAft>
                          <a:spcPts val="300"/>
                        </a:spcAft>
                      </a:pPr>
                      <a:r>
                        <a:rPr lang="en-GB" sz="2200">
                          <a:effectLst/>
                        </a:rPr>
                        <a:t>Year</a:t>
                      </a:r>
                      <a:endParaRPr lang="en-GB" sz="2200">
                        <a:effectLst/>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tc>
                <a:tc>
                  <a:txBody>
                    <a:bodyPr/>
                    <a:lstStyle/>
                    <a:p>
                      <a:pPr>
                        <a:lnSpc>
                          <a:spcPct val="115000"/>
                        </a:lnSpc>
                        <a:spcAft>
                          <a:spcPts val="300"/>
                        </a:spcAft>
                      </a:pPr>
                      <a:r>
                        <a:rPr lang="en-GB" sz="2200" dirty="0">
                          <a:effectLst/>
                        </a:rPr>
                        <a:t>Kaplan Meier (pooled SPOTLIGHT / GLOW)</a:t>
                      </a:r>
                      <a:endParaRPr lang="en-GB"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nchor="ctr"/>
                </a:tc>
                <a:tc>
                  <a:txBody>
                    <a:bodyPr/>
                    <a:lstStyle/>
                    <a:p>
                      <a:pPr>
                        <a:lnSpc>
                          <a:spcPct val="115000"/>
                        </a:lnSpc>
                        <a:spcAft>
                          <a:spcPts val="300"/>
                        </a:spcAft>
                      </a:pPr>
                      <a:r>
                        <a:rPr lang="en-GB" sz="2200" dirty="0">
                          <a:effectLst/>
                        </a:rPr>
                        <a:t>Log-logistic, informative prior</a:t>
                      </a:r>
                      <a:endParaRPr lang="en-GB"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nchor="ctr"/>
                </a:tc>
                <a:tc>
                  <a:txBody>
                    <a:bodyPr/>
                    <a:lstStyle/>
                    <a:p>
                      <a:pPr>
                        <a:lnSpc>
                          <a:spcPct val="115000"/>
                        </a:lnSpc>
                        <a:spcAft>
                          <a:spcPts val="300"/>
                        </a:spcAft>
                      </a:pPr>
                      <a:r>
                        <a:rPr lang="en-GB" sz="2200" dirty="0">
                          <a:effectLst/>
                        </a:rPr>
                        <a:t>Spline: SPOTLIGHT, GLOW </a:t>
                      </a:r>
                      <a:r>
                        <a:rPr lang="en-GB" sz="2200" dirty="0" err="1">
                          <a:effectLst/>
                        </a:rPr>
                        <a:t>CheckMate</a:t>
                      </a:r>
                      <a:r>
                        <a:rPr lang="en-GB" sz="2200" dirty="0">
                          <a:effectLst/>
                        </a:rPr>
                        <a:t> 649 pooled</a:t>
                      </a:r>
                      <a:endParaRPr lang="en-GB"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nchor="ctr"/>
                </a:tc>
                <a:extLst>
                  <a:ext uri="{0D108BD9-81ED-4DB2-BD59-A6C34878D82A}">
                    <a16:rowId xmlns:a16="http://schemas.microsoft.com/office/drawing/2014/main" val="1404832504"/>
                  </a:ext>
                </a:extLst>
              </a:tr>
              <a:tr h="117674">
                <a:tc>
                  <a:txBody>
                    <a:bodyPr/>
                    <a:lstStyle/>
                    <a:p>
                      <a:pPr>
                        <a:lnSpc>
                          <a:spcPct val="115000"/>
                        </a:lnSpc>
                        <a:spcAft>
                          <a:spcPts val="300"/>
                        </a:spcAft>
                      </a:pPr>
                      <a:r>
                        <a:rPr lang="en-GB" sz="2200">
                          <a:effectLst/>
                        </a:rPr>
                        <a:t>1</a:t>
                      </a:r>
                      <a:endParaRPr lang="en-GB" sz="2200">
                        <a:effectLst/>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nchor="ctr"/>
                </a:tc>
                <a:tc>
                  <a:txBody>
                    <a:bodyPr/>
                    <a:lstStyle/>
                    <a:p>
                      <a:pPr>
                        <a:lnSpc>
                          <a:spcPct val="115000"/>
                        </a:lnSpc>
                        <a:spcAft>
                          <a:spcPts val="300"/>
                        </a:spcAft>
                      </a:pPr>
                      <a:r>
                        <a:rPr lang="en-GB" sz="2200" dirty="0">
                          <a:effectLst/>
                        </a:rPr>
                        <a:t>56% (52% to 60%)</a:t>
                      </a:r>
                      <a:endParaRPr lang="en-GB"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nchor="ctr"/>
                </a:tc>
                <a:tc>
                  <a:txBody>
                    <a:bodyPr/>
                    <a:lstStyle/>
                    <a:p>
                      <a:pPr marL="0" marR="0" lvl="0" indent="0" algn="l" defTabSz="914400" rtl="0" eaLnBrk="1" fontAlgn="auto" latinLnBrk="0" hangingPunct="1">
                        <a:lnSpc>
                          <a:spcPct val="115000"/>
                        </a:lnSpc>
                        <a:spcBef>
                          <a:spcPts val="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nchor="ctr"/>
                </a:tc>
                <a:tc>
                  <a:txBody>
                    <a:bodyPr/>
                    <a:lstStyle/>
                    <a:p>
                      <a:pPr marL="0" marR="0" lvl="0" indent="0" algn="l" defTabSz="914400" rtl="0" eaLnBrk="1" fontAlgn="auto" latinLnBrk="0" hangingPunct="1">
                        <a:lnSpc>
                          <a:spcPct val="115000"/>
                        </a:lnSpc>
                        <a:spcBef>
                          <a:spcPts val="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tc>
                <a:extLst>
                  <a:ext uri="{0D108BD9-81ED-4DB2-BD59-A6C34878D82A}">
                    <a16:rowId xmlns:a16="http://schemas.microsoft.com/office/drawing/2014/main" val="3120245935"/>
                  </a:ext>
                </a:extLst>
              </a:tr>
              <a:tr h="117674">
                <a:tc>
                  <a:txBody>
                    <a:bodyPr/>
                    <a:lstStyle/>
                    <a:p>
                      <a:pPr>
                        <a:lnSpc>
                          <a:spcPct val="115000"/>
                        </a:lnSpc>
                        <a:spcAft>
                          <a:spcPts val="300"/>
                        </a:spcAft>
                      </a:pPr>
                      <a:r>
                        <a:rPr lang="en-GB" sz="2200">
                          <a:effectLst/>
                        </a:rPr>
                        <a:t>2</a:t>
                      </a:r>
                      <a:endParaRPr lang="en-GB" sz="2200">
                        <a:effectLst/>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nchor="ctr"/>
                </a:tc>
                <a:tc>
                  <a:txBody>
                    <a:bodyPr/>
                    <a:lstStyle/>
                    <a:p>
                      <a:pPr>
                        <a:lnSpc>
                          <a:spcPct val="115000"/>
                        </a:lnSpc>
                        <a:spcAft>
                          <a:spcPts val="300"/>
                        </a:spcAft>
                      </a:pPr>
                      <a:r>
                        <a:rPr lang="en-GB" sz="2200">
                          <a:effectLst/>
                        </a:rPr>
                        <a:t>24% (21% to 29%)</a:t>
                      </a:r>
                      <a:endParaRPr lang="en-GB" sz="2200">
                        <a:effectLst/>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nchor="ctr"/>
                </a:tc>
                <a:tc>
                  <a:txBody>
                    <a:bodyPr/>
                    <a:lstStyle/>
                    <a:p>
                      <a:pPr marL="0" marR="0" lvl="0" indent="0" algn="l" defTabSz="914400" rtl="0" eaLnBrk="1" fontAlgn="auto" latinLnBrk="0" hangingPunct="1">
                        <a:lnSpc>
                          <a:spcPct val="115000"/>
                        </a:lnSpc>
                        <a:spcBef>
                          <a:spcPts val="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nchor="ctr"/>
                </a:tc>
                <a:tc>
                  <a:txBody>
                    <a:bodyPr/>
                    <a:lstStyle/>
                    <a:p>
                      <a:pPr marL="0" marR="0" lvl="0" indent="0" algn="l" defTabSz="914400" rtl="0" eaLnBrk="1" fontAlgn="auto" latinLnBrk="0" hangingPunct="1">
                        <a:lnSpc>
                          <a:spcPct val="115000"/>
                        </a:lnSpc>
                        <a:spcBef>
                          <a:spcPts val="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tc>
                <a:extLst>
                  <a:ext uri="{0D108BD9-81ED-4DB2-BD59-A6C34878D82A}">
                    <a16:rowId xmlns:a16="http://schemas.microsoft.com/office/drawing/2014/main" val="4033029513"/>
                  </a:ext>
                </a:extLst>
              </a:tr>
              <a:tr h="117674">
                <a:tc>
                  <a:txBody>
                    <a:bodyPr/>
                    <a:lstStyle/>
                    <a:p>
                      <a:pPr>
                        <a:lnSpc>
                          <a:spcPct val="115000"/>
                        </a:lnSpc>
                        <a:spcAft>
                          <a:spcPts val="300"/>
                        </a:spcAft>
                      </a:pPr>
                      <a:r>
                        <a:rPr lang="en-GB" sz="2200">
                          <a:effectLst/>
                        </a:rPr>
                        <a:t>3</a:t>
                      </a:r>
                      <a:endParaRPr lang="en-GB" sz="2200">
                        <a:effectLst/>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nchor="ctr"/>
                </a:tc>
                <a:tc>
                  <a:txBody>
                    <a:bodyPr/>
                    <a:lstStyle/>
                    <a:p>
                      <a:pPr>
                        <a:lnSpc>
                          <a:spcPct val="115000"/>
                        </a:lnSpc>
                        <a:spcAft>
                          <a:spcPts val="300"/>
                        </a:spcAft>
                      </a:pPr>
                      <a:r>
                        <a:rPr lang="en-GB" sz="2200">
                          <a:effectLst/>
                        </a:rPr>
                        <a:t>11% (8% to 15%)</a:t>
                      </a:r>
                      <a:endParaRPr lang="en-GB" sz="2200">
                        <a:effectLst/>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nchor="ctr"/>
                </a:tc>
                <a:tc>
                  <a:txBody>
                    <a:bodyPr/>
                    <a:lstStyle/>
                    <a:p>
                      <a:pPr marL="0" marR="0" lvl="0" indent="0" algn="l" defTabSz="914400" rtl="0" eaLnBrk="1" fontAlgn="auto" latinLnBrk="0" hangingPunct="1">
                        <a:lnSpc>
                          <a:spcPct val="115000"/>
                        </a:lnSpc>
                        <a:spcBef>
                          <a:spcPts val="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nchor="ctr"/>
                </a:tc>
                <a:tc>
                  <a:txBody>
                    <a:bodyPr/>
                    <a:lstStyle/>
                    <a:p>
                      <a:pPr marL="0" marR="0" lvl="0" indent="0" algn="l" defTabSz="914400" rtl="0" eaLnBrk="1" fontAlgn="auto" latinLnBrk="0" hangingPunct="1">
                        <a:lnSpc>
                          <a:spcPct val="115000"/>
                        </a:lnSpc>
                        <a:spcBef>
                          <a:spcPts val="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tc>
                <a:extLst>
                  <a:ext uri="{0D108BD9-81ED-4DB2-BD59-A6C34878D82A}">
                    <a16:rowId xmlns:a16="http://schemas.microsoft.com/office/drawing/2014/main" val="3425496547"/>
                  </a:ext>
                </a:extLst>
              </a:tr>
              <a:tr h="117674">
                <a:tc>
                  <a:txBody>
                    <a:bodyPr/>
                    <a:lstStyle/>
                    <a:p>
                      <a:pPr>
                        <a:lnSpc>
                          <a:spcPct val="115000"/>
                        </a:lnSpc>
                        <a:spcAft>
                          <a:spcPts val="300"/>
                        </a:spcAft>
                      </a:pPr>
                      <a:r>
                        <a:rPr lang="en-GB" sz="2200">
                          <a:effectLst/>
                        </a:rPr>
                        <a:t>4</a:t>
                      </a:r>
                      <a:endParaRPr lang="en-GB" sz="2200">
                        <a:effectLst/>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nchor="ctr"/>
                </a:tc>
                <a:tc>
                  <a:txBody>
                    <a:bodyPr/>
                    <a:lstStyle/>
                    <a:p>
                      <a:pPr>
                        <a:lnSpc>
                          <a:spcPct val="115000"/>
                        </a:lnSpc>
                        <a:spcAft>
                          <a:spcPts val="300"/>
                        </a:spcAft>
                      </a:pPr>
                      <a:r>
                        <a:rPr lang="en-GB" sz="2200">
                          <a:effectLst/>
                        </a:rPr>
                        <a:t>9% (6% to 14%)</a:t>
                      </a:r>
                      <a:endParaRPr lang="en-GB" sz="2200">
                        <a:effectLst/>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nchor="ctr"/>
                </a:tc>
                <a:tc>
                  <a:txBody>
                    <a:bodyPr/>
                    <a:lstStyle/>
                    <a:p>
                      <a:pPr marL="0" marR="0" lvl="0" indent="0" algn="l" defTabSz="914400" rtl="0" eaLnBrk="1" fontAlgn="auto" latinLnBrk="0" hangingPunct="1">
                        <a:lnSpc>
                          <a:spcPct val="115000"/>
                        </a:lnSpc>
                        <a:spcBef>
                          <a:spcPts val="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nchor="ctr"/>
                </a:tc>
                <a:tc>
                  <a:txBody>
                    <a:bodyPr/>
                    <a:lstStyle/>
                    <a:p>
                      <a:pPr marL="0" marR="0" lvl="0" indent="0" algn="l" defTabSz="914400" rtl="0" eaLnBrk="1" fontAlgn="auto" latinLnBrk="0" hangingPunct="1">
                        <a:lnSpc>
                          <a:spcPct val="115000"/>
                        </a:lnSpc>
                        <a:spcBef>
                          <a:spcPts val="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tc>
                <a:extLst>
                  <a:ext uri="{0D108BD9-81ED-4DB2-BD59-A6C34878D82A}">
                    <a16:rowId xmlns:a16="http://schemas.microsoft.com/office/drawing/2014/main" val="490626822"/>
                  </a:ext>
                </a:extLst>
              </a:tr>
              <a:tr h="117674">
                <a:tc>
                  <a:txBody>
                    <a:bodyPr/>
                    <a:lstStyle/>
                    <a:p>
                      <a:pPr>
                        <a:lnSpc>
                          <a:spcPct val="115000"/>
                        </a:lnSpc>
                        <a:spcAft>
                          <a:spcPts val="300"/>
                        </a:spcAft>
                      </a:pPr>
                      <a:r>
                        <a:rPr lang="en-GB" sz="2200">
                          <a:effectLst/>
                        </a:rPr>
                        <a:t>5</a:t>
                      </a:r>
                      <a:endParaRPr lang="en-GB" sz="2200">
                        <a:effectLst/>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nchor="ctr"/>
                </a:tc>
                <a:tc>
                  <a:txBody>
                    <a:bodyPr/>
                    <a:lstStyle/>
                    <a:p>
                      <a:pPr>
                        <a:lnSpc>
                          <a:spcPct val="115000"/>
                        </a:lnSpc>
                        <a:spcAft>
                          <a:spcPts val="300"/>
                        </a:spcAft>
                      </a:pPr>
                      <a:r>
                        <a:rPr lang="en-GB" sz="2200">
                          <a:effectLst/>
                        </a:rPr>
                        <a:t>NA</a:t>
                      </a:r>
                      <a:endParaRPr lang="en-GB" sz="2200">
                        <a:effectLst/>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nchor="ctr"/>
                </a:tc>
                <a:tc>
                  <a:txBody>
                    <a:bodyPr/>
                    <a:lstStyle/>
                    <a:p>
                      <a:pPr marL="0" marR="0" lvl="0" indent="0" algn="l" defTabSz="914400" rtl="0" eaLnBrk="1" fontAlgn="auto" latinLnBrk="0" hangingPunct="1">
                        <a:lnSpc>
                          <a:spcPct val="115000"/>
                        </a:lnSpc>
                        <a:spcBef>
                          <a:spcPts val="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nchor="ctr"/>
                </a:tc>
                <a:tc>
                  <a:txBody>
                    <a:bodyPr/>
                    <a:lstStyle/>
                    <a:p>
                      <a:pPr marL="0" marR="0" lvl="0" indent="0" algn="l" defTabSz="914400" rtl="0" eaLnBrk="1" fontAlgn="auto" latinLnBrk="0" hangingPunct="1">
                        <a:lnSpc>
                          <a:spcPct val="115000"/>
                        </a:lnSpc>
                        <a:spcBef>
                          <a:spcPts val="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tc>
                <a:extLst>
                  <a:ext uri="{0D108BD9-81ED-4DB2-BD59-A6C34878D82A}">
                    <a16:rowId xmlns:a16="http://schemas.microsoft.com/office/drawing/2014/main" val="3310551323"/>
                  </a:ext>
                </a:extLst>
              </a:tr>
              <a:tr h="117674">
                <a:tc>
                  <a:txBody>
                    <a:bodyPr/>
                    <a:lstStyle/>
                    <a:p>
                      <a:pPr>
                        <a:lnSpc>
                          <a:spcPct val="115000"/>
                        </a:lnSpc>
                        <a:spcAft>
                          <a:spcPts val="300"/>
                        </a:spcAft>
                      </a:pPr>
                      <a:r>
                        <a:rPr lang="en-GB" sz="2200">
                          <a:effectLst/>
                        </a:rPr>
                        <a:t>6</a:t>
                      </a:r>
                      <a:endParaRPr lang="en-GB" sz="2200">
                        <a:effectLst/>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nchor="ctr"/>
                </a:tc>
                <a:tc>
                  <a:txBody>
                    <a:bodyPr/>
                    <a:lstStyle/>
                    <a:p>
                      <a:pPr>
                        <a:lnSpc>
                          <a:spcPct val="115000"/>
                        </a:lnSpc>
                        <a:spcAft>
                          <a:spcPts val="300"/>
                        </a:spcAft>
                      </a:pPr>
                      <a:r>
                        <a:rPr lang="en-GB" sz="2200">
                          <a:effectLst/>
                        </a:rPr>
                        <a:t>NA</a:t>
                      </a:r>
                      <a:endParaRPr lang="en-GB" sz="2200">
                        <a:effectLst/>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nchor="ctr"/>
                </a:tc>
                <a:tc>
                  <a:txBody>
                    <a:bodyPr/>
                    <a:lstStyle/>
                    <a:p>
                      <a:pPr marL="0" marR="0" lvl="0" indent="0" algn="l" defTabSz="914400" rtl="0" eaLnBrk="1" fontAlgn="auto" latinLnBrk="0" hangingPunct="1">
                        <a:lnSpc>
                          <a:spcPct val="115000"/>
                        </a:lnSpc>
                        <a:spcBef>
                          <a:spcPts val="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nchor="ctr"/>
                </a:tc>
                <a:tc>
                  <a:txBody>
                    <a:bodyPr/>
                    <a:lstStyle/>
                    <a:p>
                      <a:pPr marL="0" marR="0" lvl="0" indent="0" algn="l" defTabSz="914400" rtl="0" eaLnBrk="1" fontAlgn="auto" latinLnBrk="0" hangingPunct="1">
                        <a:lnSpc>
                          <a:spcPct val="115000"/>
                        </a:lnSpc>
                        <a:spcBef>
                          <a:spcPts val="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tc>
                <a:extLst>
                  <a:ext uri="{0D108BD9-81ED-4DB2-BD59-A6C34878D82A}">
                    <a16:rowId xmlns:a16="http://schemas.microsoft.com/office/drawing/2014/main" val="909218978"/>
                  </a:ext>
                </a:extLst>
              </a:tr>
              <a:tr h="117674">
                <a:tc>
                  <a:txBody>
                    <a:bodyPr/>
                    <a:lstStyle/>
                    <a:p>
                      <a:pPr>
                        <a:lnSpc>
                          <a:spcPct val="115000"/>
                        </a:lnSpc>
                        <a:spcAft>
                          <a:spcPts val="300"/>
                        </a:spcAft>
                      </a:pPr>
                      <a:r>
                        <a:rPr lang="en-GB" sz="2200">
                          <a:effectLst/>
                        </a:rPr>
                        <a:t>7</a:t>
                      </a:r>
                      <a:endParaRPr lang="en-GB" sz="2200">
                        <a:effectLst/>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nchor="ctr"/>
                </a:tc>
                <a:tc>
                  <a:txBody>
                    <a:bodyPr/>
                    <a:lstStyle/>
                    <a:p>
                      <a:pPr>
                        <a:lnSpc>
                          <a:spcPct val="115000"/>
                        </a:lnSpc>
                        <a:spcAft>
                          <a:spcPts val="300"/>
                        </a:spcAft>
                      </a:pPr>
                      <a:r>
                        <a:rPr lang="en-GB" sz="2200">
                          <a:effectLst/>
                        </a:rPr>
                        <a:t>NA</a:t>
                      </a:r>
                      <a:endParaRPr lang="en-GB" sz="2200">
                        <a:effectLst/>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nchor="ctr"/>
                </a:tc>
                <a:tc>
                  <a:txBody>
                    <a:bodyPr/>
                    <a:lstStyle/>
                    <a:p>
                      <a:pPr marL="0" marR="0" lvl="0" indent="0" algn="l" defTabSz="914400" rtl="0" eaLnBrk="1" fontAlgn="auto" latinLnBrk="0" hangingPunct="1">
                        <a:lnSpc>
                          <a:spcPct val="115000"/>
                        </a:lnSpc>
                        <a:spcBef>
                          <a:spcPts val="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nchor="ctr"/>
                </a:tc>
                <a:tc>
                  <a:txBody>
                    <a:bodyPr/>
                    <a:lstStyle/>
                    <a:p>
                      <a:pPr marL="0" marR="0" lvl="0" indent="0" algn="l" defTabSz="914400" rtl="0" eaLnBrk="1" fontAlgn="auto" latinLnBrk="0" hangingPunct="1">
                        <a:lnSpc>
                          <a:spcPct val="115000"/>
                        </a:lnSpc>
                        <a:spcBef>
                          <a:spcPts val="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tc>
                <a:extLst>
                  <a:ext uri="{0D108BD9-81ED-4DB2-BD59-A6C34878D82A}">
                    <a16:rowId xmlns:a16="http://schemas.microsoft.com/office/drawing/2014/main" val="2733651802"/>
                  </a:ext>
                </a:extLst>
              </a:tr>
              <a:tr h="117674">
                <a:tc>
                  <a:txBody>
                    <a:bodyPr/>
                    <a:lstStyle/>
                    <a:p>
                      <a:pPr>
                        <a:lnSpc>
                          <a:spcPct val="115000"/>
                        </a:lnSpc>
                        <a:spcAft>
                          <a:spcPts val="300"/>
                        </a:spcAft>
                      </a:pPr>
                      <a:r>
                        <a:rPr lang="en-GB" sz="2200">
                          <a:effectLst/>
                        </a:rPr>
                        <a:t>8</a:t>
                      </a:r>
                      <a:endParaRPr lang="en-GB" sz="2200">
                        <a:effectLst/>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nchor="ctr"/>
                </a:tc>
                <a:tc>
                  <a:txBody>
                    <a:bodyPr/>
                    <a:lstStyle/>
                    <a:p>
                      <a:pPr>
                        <a:lnSpc>
                          <a:spcPct val="115000"/>
                        </a:lnSpc>
                        <a:spcAft>
                          <a:spcPts val="300"/>
                        </a:spcAft>
                      </a:pPr>
                      <a:r>
                        <a:rPr lang="en-GB" sz="2200">
                          <a:effectLst/>
                        </a:rPr>
                        <a:t>NA</a:t>
                      </a:r>
                      <a:endParaRPr lang="en-GB" sz="2200">
                        <a:effectLst/>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nchor="ctr"/>
                </a:tc>
                <a:tc>
                  <a:txBody>
                    <a:bodyPr/>
                    <a:lstStyle/>
                    <a:p>
                      <a:pPr marL="0" marR="0" lvl="0" indent="0" algn="l" defTabSz="914400" rtl="0" eaLnBrk="1" fontAlgn="auto" latinLnBrk="0" hangingPunct="1">
                        <a:lnSpc>
                          <a:spcPct val="115000"/>
                        </a:lnSpc>
                        <a:spcBef>
                          <a:spcPts val="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nchor="ctr"/>
                </a:tc>
                <a:tc>
                  <a:txBody>
                    <a:bodyPr/>
                    <a:lstStyle/>
                    <a:p>
                      <a:pPr marL="0" marR="0" lvl="0" indent="0" algn="l" defTabSz="914400" rtl="0" eaLnBrk="1" fontAlgn="auto" latinLnBrk="0" hangingPunct="1">
                        <a:lnSpc>
                          <a:spcPct val="115000"/>
                        </a:lnSpc>
                        <a:spcBef>
                          <a:spcPts val="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tc>
                <a:extLst>
                  <a:ext uri="{0D108BD9-81ED-4DB2-BD59-A6C34878D82A}">
                    <a16:rowId xmlns:a16="http://schemas.microsoft.com/office/drawing/2014/main" val="3250536916"/>
                  </a:ext>
                </a:extLst>
              </a:tr>
              <a:tr h="117674">
                <a:tc>
                  <a:txBody>
                    <a:bodyPr/>
                    <a:lstStyle/>
                    <a:p>
                      <a:pPr>
                        <a:lnSpc>
                          <a:spcPct val="115000"/>
                        </a:lnSpc>
                        <a:spcAft>
                          <a:spcPts val="300"/>
                        </a:spcAft>
                      </a:pPr>
                      <a:r>
                        <a:rPr lang="en-GB" sz="2200">
                          <a:effectLst/>
                        </a:rPr>
                        <a:t>9</a:t>
                      </a:r>
                      <a:endParaRPr lang="en-GB" sz="2200">
                        <a:effectLst/>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nchor="ctr"/>
                </a:tc>
                <a:tc>
                  <a:txBody>
                    <a:bodyPr/>
                    <a:lstStyle/>
                    <a:p>
                      <a:pPr>
                        <a:lnSpc>
                          <a:spcPct val="115000"/>
                        </a:lnSpc>
                        <a:spcAft>
                          <a:spcPts val="300"/>
                        </a:spcAft>
                      </a:pPr>
                      <a:r>
                        <a:rPr lang="en-GB" sz="2200">
                          <a:effectLst/>
                        </a:rPr>
                        <a:t>NA</a:t>
                      </a:r>
                      <a:endParaRPr lang="en-GB" sz="2200">
                        <a:effectLst/>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nchor="ctr"/>
                </a:tc>
                <a:tc>
                  <a:txBody>
                    <a:bodyPr/>
                    <a:lstStyle/>
                    <a:p>
                      <a:pPr marL="0" marR="0" lvl="0" indent="0" algn="l" defTabSz="914400" rtl="0" eaLnBrk="1" fontAlgn="auto" latinLnBrk="0" hangingPunct="1">
                        <a:lnSpc>
                          <a:spcPct val="115000"/>
                        </a:lnSpc>
                        <a:spcBef>
                          <a:spcPts val="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nchor="ctr"/>
                </a:tc>
                <a:tc>
                  <a:txBody>
                    <a:bodyPr/>
                    <a:lstStyle/>
                    <a:p>
                      <a:pPr marL="0" marR="0" lvl="0" indent="0" algn="l" defTabSz="914400" rtl="0" eaLnBrk="1" fontAlgn="auto" latinLnBrk="0" hangingPunct="1">
                        <a:lnSpc>
                          <a:spcPct val="115000"/>
                        </a:lnSpc>
                        <a:spcBef>
                          <a:spcPts val="0"/>
                        </a:spcBef>
                        <a:spcAft>
                          <a:spcPts val="300"/>
                        </a:spcAft>
                        <a:buClrTx/>
                        <a:buSzTx/>
                        <a:buFontTx/>
                        <a:buNone/>
                        <a:tabLst/>
                        <a:defRPr/>
                      </a:pPr>
                      <a:r>
                        <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24954" marR="24954" marT="0" marB="0"/>
                </a:tc>
                <a:extLst>
                  <a:ext uri="{0D108BD9-81ED-4DB2-BD59-A6C34878D82A}">
                    <a16:rowId xmlns:a16="http://schemas.microsoft.com/office/drawing/2014/main" val="3892389444"/>
                  </a:ext>
                </a:extLst>
              </a:tr>
            </a:tbl>
          </a:graphicData>
        </a:graphic>
      </p:graphicFrame>
      <p:sp>
        <p:nvSpPr>
          <p:cNvPr id="9" name="TextBox 8">
            <a:extLst>
              <a:ext uri="{FF2B5EF4-FFF2-40B4-BE49-F238E27FC236}">
                <a16:creationId xmlns:a16="http://schemas.microsoft.com/office/drawing/2014/main" id="{BEED2F97-3639-3AC2-2CE2-D0279AA541C1}"/>
              </a:ext>
            </a:extLst>
          </p:cNvPr>
          <p:cNvSpPr txBox="1"/>
          <p:nvPr/>
        </p:nvSpPr>
        <p:spPr>
          <a:xfrm>
            <a:off x="-463785" y="6404256"/>
            <a:ext cx="12813454" cy="383823"/>
          </a:xfrm>
          <a:prstGeom prst="rect">
            <a:avLst/>
          </a:prstGeom>
          <a:noFill/>
        </p:spPr>
        <p:txBody>
          <a:bodyPr wrap="square" rtlCol="0">
            <a:spAutoFit/>
          </a:bodyPr>
          <a:lstStyle/>
          <a:p>
            <a:pPr marL="360680" indent="-180340" algn="ctr">
              <a:lnSpc>
                <a:spcPct val="115000"/>
              </a:lnSpc>
              <a:spcAft>
                <a:spcPts val="300"/>
              </a:spcAft>
            </a:pPr>
            <a:r>
              <a:rPr lang="en-GB" sz="1800" b="1" dirty="0">
                <a:effectLst/>
              </a:rPr>
              <a:t>Abbreviations: </a:t>
            </a:r>
            <a:r>
              <a:rPr lang="en-GB" sz="1800" dirty="0">
                <a:effectLst/>
              </a:rPr>
              <a:t>ACM, appraisal committee meeting; CI, confidence interval; NA, not applicable; OS, overall survival.</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11E447B-D532-EC20-F7CB-A843C63E1403}"/>
              </a:ext>
            </a:extLst>
          </p:cNvPr>
          <p:cNvSpPr/>
          <p:nvPr/>
        </p:nvSpPr>
        <p:spPr>
          <a:xfrm>
            <a:off x="3521456" y="4162316"/>
            <a:ext cx="8514514" cy="43088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descr="Marker showing slides are confidential ">
            <a:extLst>
              <a:ext uri="{FF2B5EF4-FFF2-40B4-BE49-F238E27FC236}">
                <a16:creationId xmlns:a16="http://schemas.microsoft.com/office/drawing/2014/main" id="{DB8DB4A0-D336-9BE6-A4BA-E75CBD74E974}"/>
              </a:ext>
              <a:ext uri="{C183D7F6-B498-43B3-948B-1728B52AA6E4}">
                <adec:decorative xmlns:adec="http://schemas.microsoft.com/office/drawing/2017/decorative" val="0"/>
              </a:ext>
            </a:extLst>
          </p:cNvPr>
          <p:cNvSpPr/>
          <p:nvPr/>
        </p:nvSpPr>
        <p:spPr>
          <a:xfrm>
            <a:off x="5334000" y="0"/>
            <a:ext cx="15240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2031526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6A549F-094A-F081-3005-A2B6396CF95C}"/>
              </a:ext>
            </a:extLst>
          </p:cNvPr>
          <p:cNvSpPr/>
          <p:nvPr/>
        </p:nvSpPr>
        <p:spPr>
          <a:xfrm>
            <a:off x="248359" y="6250675"/>
            <a:ext cx="1228299" cy="5928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A87DF056-4F28-B9F7-923B-C8546B2888F3}"/>
              </a:ext>
            </a:extLst>
          </p:cNvPr>
          <p:cNvSpPr>
            <a:spLocks noGrp="1"/>
          </p:cNvSpPr>
          <p:nvPr>
            <p:ph type="title"/>
          </p:nvPr>
        </p:nvSpPr>
        <p:spPr/>
        <p:txBody>
          <a:bodyPr>
            <a:normAutofit fontScale="90000"/>
          </a:bodyPr>
          <a:lstStyle/>
          <a:p>
            <a:r>
              <a:rPr lang="en-GB" dirty="0"/>
              <a:t>Key issue 1: </a:t>
            </a:r>
            <a:r>
              <a:rPr lang="en-GB" sz="3200" strike="noStrike" dirty="0">
                <a:solidFill>
                  <a:schemeClr val="tx1"/>
                </a:solidFill>
                <a:latin typeface="Arial" panose="020B0604020202020204" pitchFamily="34" charset="0"/>
              </a:rPr>
              <a:t>Data informing chemotherapy arm (inclusion of </a:t>
            </a:r>
            <a:r>
              <a:rPr lang="en-GB" sz="3200" strike="noStrike" dirty="0" err="1">
                <a:solidFill>
                  <a:schemeClr val="tx1"/>
                </a:solidFill>
                <a:latin typeface="Arial" panose="020B0604020202020204" pitchFamily="34" charset="0"/>
              </a:rPr>
              <a:t>CheckMate</a:t>
            </a:r>
            <a:r>
              <a:rPr lang="en-GB" sz="3200" strike="noStrike" dirty="0">
                <a:solidFill>
                  <a:schemeClr val="tx1"/>
                </a:solidFill>
                <a:latin typeface="Arial" panose="020B0604020202020204" pitchFamily="34" charset="0"/>
              </a:rPr>
              <a:t> 649) </a:t>
            </a:r>
            <a:r>
              <a:rPr lang="en-GB" sz="3200" strike="noStrike" dirty="0">
                <a:latin typeface="Arial" panose="020B0604020202020204" pitchFamily="34" charset="0"/>
              </a:rPr>
              <a:t>– informative prior approach</a:t>
            </a:r>
            <a:br>
              <a:rPr lang="en-GB" dirty="0"/>
            </a:br>
            <a:endParaRPr lang="en-GB" dirty="0"/>
          </a:p>
        </p:txBody>
      </p:sp>
      <p:sp>
        <p:nvSpPr>
          <p:cNvPr id="2" name="Rectangle 1">
            <a:extLst>
              <a:ext uri="{FF2B5EF4-FFF2-40B4-BE49-F238E27FC236}">
                <a16:creationId xmlns:a16="http://schemas.microsoft.com/office/drawing/2014/main" id="{EC8E3A28-E78A-EC27-F26D-808A46796CE4}"/>
              </a:ext>
            </a:extLst>
          </p:cNvPr>
          <p:cNvSpPr/>
          <p:nvPr/>
        </p:nvSpPr>
        <p:spPr>
          <a:xfrm>
            <a:off x="466724" y="1081299"/>
            <a:ext cx="11377114" cy="381642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en-GB" sz="2200" b="1" dirty="0">
                <a:solidFill>
                  <a:schemeClr val="tx1"/>
                </a:solidFill>
                <a:latin typeface="Arial" panose="020B0604020202020204" pitchFamily="34" charset="0"/>
              </a:rPr>
              <a:t>EAG </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The company’s selected log logistic model (for the informative prior) results in the highest possible OS and overestimates OS in SPOTLIGHT/GLOW</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It also results in higher than observed 5-year OS in all external cohorts except BECOME, and higher OS than the predicted 5-year OS in TA857</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The standard deviation for the informative prior informs the weight given to the external data, so it is important to explore alternative specifications of this – the company have not explored this uncertainty</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Given that SPOTLIGHT/GLOW data are </a:t>
            </a:r>
            <a:r>
              <a:rPr lang="en-GB" sz="2200" u="sng" dirty="0">
                <a:solidFill>
                  <a:schemeClr val="tx1"/>
                </a:solidFill>
                <a:highlight>
                  <a:srgbClr val="000000"/>
                </a:highlight>
                <a:latin typeface="Arial" panose="020B0604020202020204" pitchFamily="34" charset="0"/>
              </a:rPr>
              <a:t>**</a:t>
            </a:r>
            <a:r>
              <a:rPr lang="en-GB" sz="2200" dirty="0">
                <a:solidFill>
                  <a:schemeClr val="tx1"/>
                </a:solidFill>
                <a:latin typeface="Arial" panose="020B0604020202020204" pitchFamily="34" charset="0"/>
              </a:rPr>
              <a:t>% mature, and given the EAG’s base case using trial data and the log logistic distribution results in better alignment of predicted versus observed OS, the EAG questions whether adding </a:t>
            </a:r>
            <a:r>
              <a:rPr lang="en-GB" sz="2200" dirty="0" err="1">
                <a:solidFill>
                  <a:schemeClr val="tx1"/>
                </a:solidFill>
                <a:latin typeface="Arial" panose="020B0604020202020204" pitchFamily="34" charset="0"/>
              </a:rPr>
              <a:t>CheckMate</a:t>
            </a:r>
            <a:r>
              <a:rPr lang="en-GB" sz="2200" dirty="0">
                <a:solidFill>
                  <a:schemeClr val="tx1"/>
                </a:solidFill>
                <a:latin typeface="Arial" panose="020B0604020202020204" pitchFamily="34" charset="0"/>
              </a:rPr>
              <a:t> 649 is necessary</a:t>
            </a:r>
          </a:p>
        </p:txBody>
      </p:sp>
      <p:sp>
        <p:nvSpPr>
          <p:cNvPr id="7" name="Rectangle 6" descr="Question to committee">
            <a:extLst>
              <a:ext uri="{FF2B5EF4-FFF2-40B4-BE49-F238E27FC236}">
                <a16:creationId xmlns:a16="http://schemas.microsoft.com/office/drawing/2014/main" id="{8662650B-86A9-1534-19BD-76C86B0290AB}"/>
              </a:ext>
            </a:extLst>
          </p:cNvPr>
          <p:cNvSpPr/>
          <p:nvPr/>
        </p:nvSpPr>
        <p:spPr>
          <a:xfrm>
            <a:off x="182423" y="5019079"/>
            <a:ext cx="11761218" cy="16794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tabLst>
                <a:tab pos="1790700" algn="l"/>
              </a:tabLst>
            </a:pPr>
            <a:r>
              <a:rPr lang="en-GB" sz="2200" dirty="0">
                <a:solidFill>
                  <a:schemeClr val="tx1"/>
                </a:solidFill>
                <a:latin typeface="Arial" panose="020B0604020202020204" pitchFamily="34" charset="0"/>
              </a:rPr>
              <a:t>Should chemotherapy efficacy be based on:</a:t>
            </a:r>
          </a:p>
          <a:p>
            <a:pPr marL="342900" indent="-342900">
              <a:buAutoNum type="arabicParenR"/>
              <a:tabLst>
                <a:tab pos="1790700" algn="l"/>
              </a:tabLst>
            </a:pPr>
            <a:r>
              <a:rPr lang="en-GB" sz="2200" dirty="0">
                <a:solidFill>
                  <a:schemeClr val="tx1"/>
                </a:solidFill>
                <a:latin typeface="Arial" panose="020B0604020202020204" pitchFamily="34" charset="0"/>
              </a:rPr>
              <a:t>the company’s original approach of pooling SPOTLIGHT, GLOW and </a:t>
            </a:r>
            <a:r>
              <a:rPr lang="en-GB" sz="2200" dirty="0" err="1">
                <a:solidFill>
                  <a:schemeClr val="tx1"/>
                </a:solidFill>
                <a:latin typeface="Arial" panose="020B0604020202020204" pitchFamily="34" charset="0"/>
              </a:rPr>
              <a:t>CheckMate</a:t>
            </a:r>
            <a:r>
              <a:rPr lang="en-GB" sz="2200" dirty="0">
                <a:solidFill>
                  <a:schemeClr val="tx1"/>
                </a:solidFill>
                <a:latin typeface="Arial" panose="020B0604020202020204" pitchFamily="34" charset="0"/>
              </a:rPr>
              <a:t> 649 and using a spline 3-knot hazard model?</a:t>
            </a:r>
          </a:p>
          <a:p>
            <a:pPr marL="342900" indent="-342900">
              <a:buAutoNum type="arabicParenR"/>
              <a:tabLst>
                <a:tab pos="1790700" algn="l"/>
              </a:tabLst>
            </a:pPr>
            <a:r>
              <a:rPr lang="en-GB" sz="2200" dirty="0">
                <a:solidFill>
                  <a:schemeClr val="tx1"/>
                </a:solidFill>
                <a:latin typeface="Arial" panose="020B0604020202020204" pitchFamily="34" charset="0"/>
              </a:rPr>
              <a:t>the company’s new approach of using the log-logistic </a:t>
            </a:r>
            <a:r>
              <a:rPr lang="en-GB" sz="2200" dirty="0" err="1">
                <a:solidFill>
                  <a:schemeClr val="tx1"/>
                </a:solidFill>
                <a:latin typeface="Arial" panose="020B0604020202020204" pitchFamily="34" charset="0"/>
              </a:rPr>
              <a:t>CheckMate</a:t>
            </a:r>
            <a:r>
              <a:rPr lang="en-GB" sz="2200" dirty="0">
                <a:solidFill>
                  <a:schemeClr val="tx1"/>
                </a:solidFill>
                <a:latin typeface="Arial" panose="020B0604020202020204" pitchFamily="34" charset="0"/>
              </a:rPr>
              <a:t> 649 informative prior?</a:t>
            </a:r>
          </a:p>
          <a:p>
            <a:pPr marL="342900" indent="-342900">
              <a:buAutoNum type="arabicParenR"/>
              <a:tabLst>
                <a:tab pos="1790700" algn="l"/>
              </a:tabLst>
            </a:pPr>
            <a:r>
              <a:rPr lang="en-GB" sz="2200" dirty="0">
                <a:solidFill>
                  <a:schemeClr val="tx1"/>
                </a:solidFill>
                <a:latin typeface="Arial" panose="020B0604020202020204" pitchFamily="34" charset="0"/>
              </a:rPr>
              <a:t>the EAG approach using log-logistic parametric models fit to SPOTLIGHT/GLOW only?</a:t>
            </a:r>
          </a:p>
        </p:txBody>
      </p:sp>
      <p:grpSp>
        <p:nvGrpSpPr>
          <p:cNvPr id="8" name="Group 7">
            <a:extLst>
              <a:ext uri="{FF2B5EF4-FFF2-40B4-BE49-F238E27FC236}">
                <a16:creationId xmlns:a16="http://schemas.microsoft.com/office/drawing/2014/main" id="{E4FBDAB5-18CF-B25D-23E1-9C7CD08A23BE}"/>
              </a:ext>
              <a:ext uri="{C183D7F6-B498-43B3-948B-1728B52AA6E4}">
                <adec:decorative xmlns:adec="http://schemas.microsoft.com/office/drawing/2017/decorative" val="1"/>
              </a:ext>
            </a:extLst>
          </p:cNvPr>
          <p:cNvGrpSpPr/>
          <p:nvPr/>
        </p:nvGrpSpPr>
        <p:grpSpPr>
          <a:xfrm>
            <a:off x="11555838" y="5019079"/>
            <a:ext cx="576000" cy="576000"/>
            <a:chOff x="-1440493" y="4133589"/>
            <a:chExt cx="576000" cy="576000"/>
          </a:xfrm>
        </p:grpSpPr>
        <p:sp>
          <p:nvSpPr>
            <p:cNvPr id="9" name="Oval 8">
              <a:extLst>
                <a:ext uri="{FF2B5EF4-FFF2-40B4-BE49-F238E27FC236}">
                  <a16:creationId xmlns:a16="http://schemas.microsoft.com/office/drawing/2014/main" id="{A71FFA9E-4B3B-58E1-1B65-271820EBD2B4}"/>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10" name="Graphic 9">
              <a:extLst>
                <a:ext uri="{FF2B5EF4-FFF2-40B4-BE49-F238E27FC236}">
                  <a16:creationId xmlns:a16="http://schemas.microsoft.com/office/drawing/2014/main" id="{1952484C-044E-80BD-BCA1-4DDB566114B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sp>
        <p:nvSpPr>
          <p:cNvPr id="4" name="Rectangle 3" descr="Marker showing slides are confidential ">
            <a:extLst>
              <a:ext uri="{FF2B5EF4-FFF2-40B4-BE49-F238E27FC236}">
                <a16:creationId xmlns:a16="http://schemas.microsoft.com/office/drawing/2014/main" id="{62426212-C130-A7F2-5C8E-51A398736A57}"/>
              </a:ext>
              <a:ext uri="{C183D7F6-B498-43B3-948B-1728B52AA6E4}">
                <adec:decorative xmlns:adec="http://schemas.microsoft.com/office/drawing/2017/decorative" val="0"/>
              </a:ext>
            </a:extLst>
          </p:cNvPr>
          <p:cNvSpPr/>
          <p:nvPr/>
        </p:nvSpPr>
        <p:spPr>
          <a:xfrm>
            <a:off x="5334000" y="0"/>
            <a:ext cx="15240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3479945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C2C7EF-5665-A2DB-B452-5B797FA11405}"/>
              </a:ext>
            </a:extLst>
          </p:cNvPr>
          <p:cNvSpPr/>
          <p:nvPr/>
        </p:nvSpPr>
        <p:spPr>
          <a:xfrm>
            <a:off x="256674" y="6293131"/>
            <a:ext cx="914400" cy="4552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A87DF056-4F28-B9F7-923B-C8546B2888F3}"/>
              </a:ext>
            </a:extLst>
          </p:cNvPr>
          <p:cNvSpPr>
            <a:spLocks noGrp="1"/>
          </p:cNvSpPr>
          <p:nvPr>
            <p:ph type="title"/>
          </p:nvPr>
        </p:nvSpPr>
        <p:spPr/>
        <p:txBody>
          <a:bodyPr>
            <a:normAutofit fontScale="90000"/>
          </a:bodyPr>
          <a:lstStyle/>
          <a:p>
            <a:r>
              <a:rPr lang="en-GB" dirty="0"/>
              <a:t>Key issue 2: </a:t>
            </a:r>
            <a:r>
              <a:rPr lang="en-GB" sz="3200" kern="1200" dirty="0">
                <a:solidFill>
                  <a:schemeClr val="tx1"/>
                </a:solidFill>
                <a:latin typeface="Arial" panose="020B0604020202020204" pitchFamily="34" charset="0"/>
                <a:ea typeface="+mn-ea"/>
                <a:cs typeface="+mn-cs"/>
              </a:rPr>
              <a:t>Relative efficacy and survival extrapolations – </a:t>
            </a:r>
            <a:r>
              <a:rPr lang="en-GB" sz="3200" kern="1200" dirty="0" err="1">
                <a:solidFill>
                  <a:schemeClr val="tx1"/>
                </a:solidFill>
                <a:latin typeface="Arial" panose="020B0604020202020204" pitchFamily="34" charset="0"/>
                <a:ea typeface="+mn-ea"/>
                <a:cs typeface="+mn-cs"/>
              </a:rPr>
              <a:t>zolbetuximab</a:t>
            </a:r>
            <a:r>
              <a:rPr lang="en-GB" sz="3200" kern="1200" dirty="0">
                <a:solidFill>
                  <a:schemeClr val="tx1"/>
                </a:solidFill>
                <a:latin typeface="Arial" panose="020B0604020202020204" pitchFamily="34" charset="0"/>
                <a:ea typeface="+mn-ea"/>
                <a:cs typeface="+mn-cs"/>
              </a:rPr>
              <a:t> versus chemotherapy </a:t>
            </a:r>
            <a:r>
              <a:rPr lang="en-GB" sz="3200" i="1" kern="1200" dirty="0">
                <a:solidFill>
                  <a:schemeClr val="tx1"/>
                </a:solidFill>
                <a:latin typeface="Arial" panose="020B0604020202020204" pitchFamily="34" charset="0"/>
                <a:ea typeface="+mn-ea"/>
                <a:cs typeface="+mn-cs"/>
              </a:rPr>
              <a:t>(primary analysis)</a:t>
            </a:r>
            <a:br>
              <a:rPr lang="en-GB" dirty="0"/>
            </a:br>
            <a:endParaRPr lang="en-GB" dirty="0"/>
          </a:p>
        </p:txBody>
      </p:sp>
      <p:sp>
        <p:nvSpPr>
          <p:cNvPr id="3" name="Text Placeholder 2">
            <a:extLst>
              <a:ext uri="{FF2B5EF4-FFF2-40B4-BE49-F238E27FC236}">
                <a16:creationId xmlns:a16="http://schemas.microsoft.com/office/drawing/2014/main" id="{559A7AAC-B6CF-1BF3-7465-3973C90D6A31}"/>
              </a:ext>
            </a:extLst>
          </p:cNvPr>
          <p:cNvSpPr>
            <a:spLocks noGrp="1"/>
          </p:cNvSpPr>
          <p:nvPr>
            <p:ph type="body" sz="quarter" idx="13"/>
          </p:nvPr>
        </p:nvSpPr>
        <p:spPr>
          <a:xfrm>
            <a:off x="976313" y="9067800"/>
            <a:ext cx="9086850" cy="365125"/>
          </a:xfrm>
        </p:spPr>
        <p:txBody>
          <a:bodyPr/>
          <a:lstStyle/>
          <a:p>
            <a:endParaRPr lang="en-GB" dirty="0"/>
          </a:p>
        </p:txBody>
      </p:sp>
      <p:sp>
        <p:nvSpPr>
          <p:cNvPr id="6" name="Rectangle 5">
            <a:extLst>
              <a:ext uri="{FF2B5EF4-FFF2-40B4-BE49-F238E27FC236}">
                <a16:creationId xmlns:a16="http://schemas.microsoft.com/office/drawing/2014/main" id="{8034DBD6-F89C-8004-69DB-CA6F1C672D29}"/>
              </a:ext>
            </a:extLst>
          </p:cNvPr>
          <p:cNvSpPr/>
          <p:nvPr/>
        </p:nvSpPr>
        <p:spPr>
          <a:xfrm>
            <a:off x="466724" y="1168797"/>
            <a:ext cx="11388392" cy="2462213"/>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en-GB" sz="2200" b="1" dirty="0">
                <a:solidFill>
                  <a:schemeClr val="accent1"/>
                </a:solidFill>
                <a:latin typeface="Arial" panose="020B0604020202020204" pitchFamily="34" charset="0"/>
              </a:rPr>
              <a:t>Committee conclusion at ACM1 (draft guidance section 3.8)</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Noted the uncertainty with the network meta-analysis, which included the [amount of] heterogeneity between the studies</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Preferred pooling SPOTLIGHT and GLOW, and extrapolating survival using parametric curves in line with the EAG’s approach</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Preferred to explore the feasibility of using evidence from </a:t>
            </a:r>
            <a:r>
              <a:rPr lang="en-GB" sz="2200" dirty="0" err="1">
                <a:solidFill>
                  <a:schemeClr val="tx1"/>
                </a:solidFill>
                <a:latin typeface="Arial" panose="020B0604020202020204" pitchFamily="34" charset="0"/>
              </a:rPr>
              <a:t>CheckMate</a:t>
            </a:r>
            <a:r>
              <a:rPr lang="en-GB" sz="2200" dirty="0">
                <a:solidFill>
                  <a:schemeClr val="tx1"/>
                </a:solidFill>
                <a:latin typeface="Arial" panose="020B0604020202020204" pitchFamily="34" charset="0"/>
              </a:rPr>
              <a:t> 649 as an informative prior for the overall survival extrapolation</a:t>
            </a:r>
          </a:p>
        </p:txBody>
      </p:sp>
      <p:sp>
        <p:nvSpPr>
          <p:cNvPr id="7" name="Rectangle 6">
            <a:extLst>
              <a:ext uri="{FF2B5EF4-FFF2-40B4-BE49-F238E27FC236}">
                <a16:creationId xmlns:a16="http://schemas.microsoft.com/office/drawing/2014/main" id="{7BC8F953-6DDE-7A13-21B1-4564471B3982}"/>
              </a:ext>
            </a:extLst>
          </p:cNvPr>
          <p:cNvSpPr/>
          <p:nvPr/>
        </p:nvSpPr>
        <p:spPr>
          <a:xfrm>
            <a:off x="466724" y="3706932"/>
            <a:ext cx="11388391" cy="280076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en-GB" sz="2200" b="1" dirty="0">
                <a:solidFill>
                  <a:schemeClr val="accent2"/>
                </a:solidFill>
                <a:latin typeface="Arial" panose="020B0604020202020204" pitchFamily="34" charset="0"/>
              </a:rPr>
              <a:t>Company (consultation response comment #2)</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Any heterogeneity in the indirect treatment comparison between </a:t>
            </a:r>
            <a:r>
              <a:rPr lang="en-GB" sz="2200" dirty="0" err="1">
                <a:solidFill>
                  <a:schemeClr val="tx1"/>
                </a:solidFill>
                <a:latin typeface="Arial" panose="020B0604020202020204" pitchFamily="34" charset="0"/>
              </a:rPr>
              <a:t>zolbetuximab</a:t>
            </a:r>
            <a:r>
              <a:rPr lang="en-GB" sz="2200" dirty="0">
                <a:solidFill>
                  <a:schemeClr val="tx1"/>
                </a:solidFill>
                <a:latin typeface="Arial" panose="020B0604020202020204" pitchFamily="34" charset="0"/>
              </a:rPr>
              <a:t>, pembrolizumab and nivolumab </a:t>
            </a:r>
            <a:r>
              <a:rPr lang="en-GB" sz="2200" b="1" dirty="0">
                <a:solidFill>
                  <a:schemeClr val="tx1"/>
                </a:solidFill>
                <a:latin typeface="Arial" panose="020B0604020202020204" pitchFamily="34" charset="0"/>
              </a:rPr>
              <a:t>would not affect </a:t>
            </a:r>
            <a:r>
              <a:rPr lang="en-GB" sz="2200" dirty="0">
                <a:solidFill>
                  <a:schemeClr val="tx1"/>
                </a:solidFill>
                <a:latin typeface="Arial" panose="020B0604020202020204" pitchFamily="34" charset="0"/>
              </a:rPr>
              <a:t>the comparison with chemotherapy</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SPOTLIGHT and GLOW have similar trial design, therefore the heterogeneity is minimal</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Synthesising the trials and applying the relative effect to a baseline risk is aligned with the </a:t>
            </a:r>
            <a:r>
              <a:rPr lang="en-GB" sz="2200" dirty="0">
                <a:solidFill>
                  <a:srgbClr val="433FDD"/>
                </a:solidFill>
                <a:latin typeface="Arial" panose="020B0604020202020204" pitchFamily="34" charset="0"/>
                <a:hlinkClick r:id="rId3">
                  <a:extLst>
                    <a:ext uri="{A12FA001-AC4F-418D-AE19-62706E023703}">
                      <ahyp:hlinkClr xmlns:ahyp="http://schemas.microsoft.com/office/drawing/2018/hyperlinkcolor" val="tx"/>
                    </a:ext>
                  </a:extLst>
                </a:hlinkClick>
              </a:rPr>
              <a:t>NICE manual </a:t>
            </a:r>
            <a:r>
              <a:rPr lang="en-GB" sz="2200" dirty="0">
                <a:solidFill>
                  <a:schemeClr val="tx1"/>
                </a:solidFill>
                <a:latin typeface="Arial" panose="020B0604020202020204" pitchFamily="34" charset="0"/>
              </a:rPr>
              <a:t>(section 4.6.16), therefore company base case is appropriate</a:t>
            </a:r>
          </a:p>
          <a:p>
            <a:pPr marL="285750" indent="-285750">
              <a:buFont typeface="Arial" panose="020B0604020202020204" pitchFamily="34" charset="0"/>
              <a:buChar char="•"/>
            </a:pPr>
            <a:r>
              <a:rPr lang="en-GB" sz="2200" b="1" dirty="0">
                <a:solidFill>
                  <a:schemeClr val="tx1"/>
                </a:solidFill>
                <a:latin typeface="Arial" panose="020B0604020202020204" pitchFamily="34" charset="0"/>
              </a:rPr>
              <a:t>Reminder: </a:t>
            </a:r>
            <a:r>
              <a:rPr lang="en-GB" sz="2200" dirty="0">
                <a:solidFill>
                  <a:schemeClr val="tx1"/>
                </a:solidFill>
                <a:latin typeface="Arial" panose="020B0604020202020204" pitchFamily="34" charset="0"/>
              </a:rPr>
              <a:t>Company base case uses time-varying HRs from NMA applied to (informative prior) chemotherapy curve</a:t>
            </a:r>
          </a:p>
        </p:txBody>
      </p:sp>
      <p:sp>
        <p:nvSpPr>
          <p:cNvPr id="2" name="TextBox 1">
            <a:extLst>
              <a:ext uri="{FF2B5EF4-FFF2-40B4-BE49-F238E27FC236}">
                <a16:creationId xmlns:a16="http://schemas.microsoft.com/office/drawing/2014/main" id="{058B2A03-9D6D-B4FD-7A9D-9BEEDC3B5AD7}"/>
              </a:ext>
            </a:extLst>
          </p:cNvPr>
          <p:cNvSpPr txBox="1"/>
          <p:nvPr/>
        </p:nvSpPr>
        <p:spPr>
          <a:xfrm>
            <a:off x="1981524" y="6540648"/>
            <a:ext cx="8731967" cy="307777"/>
          </a:xfrm>
          <a:prstGeom prst="rect">
            <a:avLst/>
          </a:prstGeom>
          <a:noFill/>
        </p:spPr>
        <p:txBody>
          <a:bodyPr wrap="square" rtlCol="0">
            <a:spAutoFit/>
          </a:bodyPr>
          <a:lstStyle/>
          <a:p>
            <a:pPr algn="ctr"/>
            <a:r>
              <a:rPr lang="en-GB" sz="1400" b="1" dirty="0">
                <a:solidFill>
                  <a:schemeClr val="tx1"/>
                </a:solidFill>
              </a:rPr>
              <a:t>Abbreviations: </a:t>
            </a:r>
            <a:r>
              <a:rPr lang="en-GB" sz="1400" dirty="0">
                <a:solidFill>
                  <a:schemeClr val="tx1"/>
                </a:solidFill>
              </a:rPr>
              <a:t>ACM, appraisal committee meeting; HR, hazard ratio; NMA, network meta-analysis.</a:t>
            </a:r>
            <a:endParaRPr lang="en-GB" sz="1400" u="sng" dirty="0">
              <a:highlight>
                <a:srgbClr val="00FFFF"/>
              </a:highlight>
              <a:latin typeface="+mj-lt"/>
            </a:endParaRPr>
          </a:p>
        </p:txBody>
      </p:sp>
    </p:spTree>
    <p:extLst>
      <p:ext uri="{BB962C8B-B14F-4D97-AF65-F5344CB8AC3E}">
        <p14:creationId xmlns:p14="http://schemas.microsoft.com/office/powerpoint/2010/main" val="1661326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7DF056-4F28-B9F7-923B-C8546B2888F3}"/>
              </a:ext>
            </a:extLst>
          </p:cNvPr>
          <p:cNvSpPr>
            <a:spLocks noGrp="1"/>
          </p:cNvSpPr>
          <p:nvPr>
            <p:ph type="title"/>
          </p:nvPr>
        </p:nvSpPr>
        <p:spPr/>
        <p:txBody>
          <a:bodyPr>
            <a:normAutofit fontScale="90000"/>
          </a:bodyPr>
          <a:lstStyle/>
          <a:p>
            <a:r>
              <a:rPr lang="en-GB" dirty="0"/>
              <a:t>Key issue 2: </a:t>
            </a:r>
            <a:r>
              <a:rPr lang="en-GB" sz="3200" kern="1200" dirty="0">
                <a:solidFill>
                  <a:schemeClr val="tx1"/>
                </a:solidFill>
                <a:latin typeface="Arial" panose="020B0604020202020204" pitchFamily="34" charset="0"/>
                <a:ea typeface="+mn-ea"/>
                <a:cs typeface="+mn-cs"/>
              </a:rPr>
              <a:t>Relative efficacy and survival extrapolations – </a:t>
            </a:r>
            <a:r>
              <a:rPr lang="en-GB" sz="3200" kern="1200" dirty="0" err="1">
                <a:solidFill>
                  <a:schemeClr val="tx1"/>
                </a:solidFill>
                <a:latin typeface="Arial" panose="020B0604020202020204" pitchFamily="34" charset="0"/>
                <a:ea typeface="+mn-ea"/>
                <a:cs typeface="+mn-cs"/>
              </a:rPr>
              <a:t>zolbetuximab</a:t>
            </a:r>
            <a:r>
              <a:rPr lang="en-GB" sz="3200" kern="1200" dirty="0">
                <a:solidFill>
                  <a:schemeClr val="tx1"/>
                </a:solidFill>
                <a:latin typeface="Arial" panose="020B0604020202020204" pitchFamily="34" charset="0"/>
                <a:ea typeface="+mn-ea"/>
                <a:cs typeface="+mn-cs"/>
              </a:rPr>
              <a:t> versus chemotherapy </a:t>
            </a:r>
            <a:r>
              <a:rPr lang="en-GB" sz="3200" i="1" kern="1200" dirty="0">
                <a:solidFill>
                  <a:schemeClr val="tx1"/>
                </a:solidFill>
                <a:latin typeface="Arial" panose="020B0604020202020204" pitchFamily="34" charset="0"/>
                <a:ea typeface="+mn-ea"/>
                <a:cs typeface="+mn-cs"/>
              </a:rPr>
              <a:t>(primary analysis)</a:t>
            </a:r>
            <a:br>
              <a:rPr lang="en-GB" dirty="0"/>
            </a:br>
            <a:endParaRPr lang="en-GB" dirty="0"/>
          </a:p>
        </p:txBody>
      </p:sp>
      <p:sp>
        <p:nvSpPr>
          <p:cNvPr id="2" name="Rectangle 1">
            <a:extLst>
              <a:ext uri="{FF2B5EF4-FFF2-40B4-BE49-F238E27FC236}">
                <a16:creationId xmlns:a16="http://schemas.microsoft.com/office/drawing/2014/main" id="{FC201649-77D9-C2A1-5FF8-2EE1E6DC0E1D}"/>
              </a:ext>
            </a:extLst>
          </p:cNvPr>
          <p:cNvSpPr/>
          <p:nvPr/>
        </p:nvSpPr>
        <p:spPr>
          <a:xfrm>
            <a:off x="415948" y="5347356"/>
            <a:ext cx="1228299" cy="5928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7664FA-C953-702D-08D2-9250E5D8DD02}"/>
              </a:ext>
            </a:extLst>
          </p:cNvPr>
          <p:cNvSpPr/>
          <p:nvPr/>
        </p:nvSpPr>
        <p:spPr>
          <a:xfrm>
            <a:off x="545111" y="1234349"/>
            <a:ext cx="11141603" cy="449353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en-GB" sz="2200" b="1" dirty="0">
                <a:solidFill>
                  <a:schemeClr val="tx1"/>
                </a:solidFill>
                <a:latin typeface="Arial" panose="020B0604020202020204" pitchFamily="34" charset="0"/>
              </a:rPr>
              <a:t>EAG:</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The base case for the primary analysis could either be based on:</a:t>
            </a:r>
          </a:p>
          <a:p>
            <a:pPr marL="914400" lvl="1" indent="-457200">
              <a:buFont typeface="+mj-lt"/>
              <a:buAutoNum type="arabicPeriod"/>
            </a:pPr>
            <a:r>
              <a:rPr lang="en-GB" sz="2200" dirty="0">
                <a:solidFill>
                  <a:schemeClr val="tx1"/>
                </a:solidFill>
                <a:latin typeface="Arial" panose="020B0604020202020204" pitchFamily="34" charset="0"/>
              </a:rPr>
              <a:t>trial data only but using log logistic OS to ensure external validity (EAG base case), or</a:t>
            </a:r>
          </a:p>
          <a:p>
            <a:pPr marL="914400" lvl="1" indent="-457200">
              <a:buFont typeface="+mj-lt"/>
              <a:buAutoNum type="arabicPeriod"/>
            </a:pPr>
            <a:r>
              <a:rPr lang="en-GB" sz="2200" dirty="0">
                <a:solidFill>
                  <a:schemeClr val="tx1"/>
                </a:solidFill>
                <a:latin typeface="Arial" panose="020B0604020202020204" pitchFamily="34" charset="0"/>
              </a:rPr>
              <a:t>informative prior and time-varying NMA (company base case)</a:t>
            </a:r>
          </a:p>
          <a:p>
            <a:pPr marL="285750" lvl="1" indent="-285750">
              <a:buFont typeface="Arial" panose="020B0604020202020204" pitchFamily="34" charset="0"/>
              <a:buChar char="•"/>
            </a:pPr>
            <a:r>
              <a:rPr lang="en-GB" sz="2200" dirty="0">
                <a:solidFill>
                  <a:schemeClr val="tx1"/>
                </a:solidFill>
                <a:latin typeface="Arial" panose="020B0604020202020204" pitchFamily="34" charset="0"/>
              </a:rPr>
              <a:t>Notes the substantial impact of these alternative approaches on the ICER</a:t>
            </a:r>
          </a:p>
          <a:p>
            <a:pPr marL="285750" lvl="1" indent="-285750">
              <a:buFont typeface="Arial" panose="020B0604020202020204" pitchFamily="34" charset="0"/>
              <a:buChar char="•"/>
            </a:pPr>
            <a:r>
              <a:rPr lang="en-GB" sz="2200" dirty="0">
                <a:solidFill>
                  <a:schemeClr val="tx1"/>
                </a:solidFill>
                <a:latin typeface="Arial" panose="020B0604020202020204" pitchFamily="34" charset="0"/>
              </a:rPr>
              <a:t>The advantage of the company base case is it allows the use of longer-term data</a:t>
            </a:r>
          </a:p>
          <a:p>
            <a:pPr marL="285750" lvl="1" indent="-285750">
              <a:buFont typeface="Arial" panose="020B0604020202020204" pitchFamily="34" charset="0"/>
              <a:buChar char="•"/>
            </a:pPr>
            <a:r>
              <a:rPr lang="en-GB" sz="2200" dirty="0">
                <a:solidFill>
                  <a:schemeClr val="tx1"/>
                </a:solidFill>
                <a:latin typeface="Arial" panose="020B0604020202020204" pitchFamily="34" charset="0"/>
              </a:rPr>
              <a:t>The disadvantages include:</a:t>
            </a:r>
          </a:p>
          <a:p>
            <a:pPr marL="742950" lvl="2" indent="-285750">
              <a:buFont typeface="Arial" panose="020B0604020202020204" pitchFamily="34" charset="0"/>
              <a:buChar char="•"/>
            </a:pPr>
            <a:r>
              <a:rPr lang="en-GB" sz="2200" dirty="0">
                <a:solidFill>
                  <a:schemeClr val="tx1"/>
                </a:solidFill>
                <a:latin typeface="Arial" panose="020B0604020202020204" pitchFamily="34" charset="0"/>
              </a:rPr>
              <a:t>uncertainty caused by between trial heterogeneity</a:t>
            </a:r>
          </a:p>
          <a:p>
            <a:pPr marL="742950" lvl="2" indent="-285750">
              <a:buFont typeface="Arial" panose="020B0604020202020204" pitchFamily="34" charset="0"/>
              <a:buChar char="•"/>
            </a:pPr>
            <a:r>
              <a:rPr lang="en-GB" sz="2200" dirty="0">
                <a:solidFill>
                  <a:schemeClr val="tx1"/>
                </a:solidFill>
                <a:latin typeface="Arial" panose="020B0604020202020204" pitchFamily="34" charset="0"/>
              </a:rPr>
              <a:t>the use of spline models in the time-varying NMA that may introduce bias by placing larger weight on the HR estimated towards the tail of the data where patient numbers are low*</a:t>
            </a:r>
          </a:p>
          <a:p>
            <a:pPr marL="285750" lvl="1" indent="-285750">
              <a:buFont typeface="Arial" panose="020B0604020202020204" pitchFamily="34" charset="0"/>
              <a:buChar char="•"/>
            </a:pPr>
            <a:r>
              <a:rPr lang="en-GB" sz="2200" dirty="0">
                <a:solidFill>
                  <a:schemeClr val="tx1"/>
                </a:solidFill>
                <a:latin typeface="Arial" panose="020B0604020202020204" pitchFamily="34" charset="0"/>
              </a:rPr>
              <a:t>On balance, the EAG prefers using trial data only</a:t>
            </a:r>
          </a:p>
        </p:txBody>
      </p:sp>
      <p:sp>
        <p:nvSpPr>
          <p:cNvPr id="3" name="TextBox 2">
            <a:extLst>
              <a:ext uri="{FF2B5EF4-FFF2-40B4-BE49-F238E27FC236}">
                <a16:creationId xmlns:a16="http://schemas.microsoft.com/office/drawing/2014/main" id="{5694744D-73B8-2FA9-D484-E28EA55E3247}"/>
              </a:ext>
            </a:extLst>
          </p:cNvPr>
          <p:cNvSpPr txBox="1"/>
          <p:nvPr/>
        </p:nvSpPr>
        <p:spPr>
          <a:xfrm>
            <a:off x="1336920" y="6175808"/>
            <a:ext cx="9858234" cy="523220"/>
          </a:xfrm>
          <a:prstGeom prst="rect">
            <a:avLst/>
          </a:prstGeom>
          <a:noFill/>
        </p:spPr>
        <p:txBody>
          <a:bodyPr wrap="square" rtlCol="0">
            <a:spAutoFit/>
          </a:bodyPr>
          <a:lstStyle/>
          <a:p>
            <a:pPr algn="ctr"/>
            <a:r>
              <a:rPr lang="en-GB" sz="1400" dirty="0"/>
              <a:t>*</a:t>
            </a:r>
            <a:r>
              <a:rPr lang="en-GB" sz="1400" b="1" dirty="0"/>
              <a:t>Note: </a:t>
            </a:r>
            <a:r>
              <a:rPr lang="en-GB" sz="1400" dirty="0"/>
              <a:t>Company base case at ACM2 uses log-logistic informative prior approach. </a:t>
            </a:r>
            <a:r>
              <a:rPr lang="en-GB" sz="1400" b="1" dirty="0"/>
              <a:t>Abbreviations: </a:t>
            </a:r>
            <a:r>
              <a:rPr lang="en-GB" sz="1400" dirty="0"/>
              <a:t>HR, hazard ratio; ICER, incremental cost-effectiveness ratio; NMA, network meta-analysis; OS, overall survival</a:t>
            </a:r>
          </a:p>
        </p:txBody>
      </p:sp>
    </p:spTree>
    <p:extLst>
      <p:ext uri="{BB962C8B-B14F-4D97-AF65-F5344CB8AC3E}">
        <p14:creationId xmlns:p14="http://schemas.microsoft.com/office/powerpoint/2010/main" val="1844568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7DF056-4F28-B9F7-923B-C8546B2888F3}"/>
              </a:ext>
            </a:extLst>
          </p:cNvPr>
          <p:cNvSpPr>
            <a:spLocks noGrp="1"/>
          </p:cNvSpPr>
          <p:nvPr>
            <p:ph type="title"/>
          </p:nvPr>
        </p:nvSpPr>
        <p:spPr>
          <a:xfrm>
            <a:off x="100991" y="247003"/>
            <a:ext cx="11250785" cy="592817"/>
          </a:xfrm>
        </p:spPr>
        <p:txBody>
          <a:bodyPr>
            <a:normAutofit fontScale="90000"/>
          </a:bodyPr>
          <a:lstStyle/>
          <a:p>
            <a:r>
              <a:rPr lang="en-GB" dirty="0"/>
              <a:t>Key issue 2: </a:t>
            </a:r>
            <a:r>
              <a:rPr lang="en-GB" sz="3200" kern="1200" dirty="0">
                <a:latin typeface="Arial" panose="020B0604020202020204" pitchFamily="34" charset="0"/>
                <a:ea typeface="+mn-ea"/>
                <a:cs typeface="+mn-cs"/>
              </a:rPr>
              <a:t>Relative efficacy and survival extrapolations – </a:t>
            </a:r>
            <a:r>
              <a:rPr lang="en-GB" sz="3200" kern="1200" dirty="0" err="1">
                <a:latin typeface="Arial" panose="020B0604020202020204" pitchFamily="34" charset="0"/>
                <a:ea typeface="+mn-ea"/>
                <a:cs typeface="+mn-cs"/>
              </a:rPr>
              <a:t>zolbetuximab</a:t>
            </a:r>
            <a:r>
              <a:rPr lang="en-GB" sz="3200" kern="1200" dirty="0">
                <a:latin typeface="Arial" panose="020B0604020202020204" pitchFamily="34" charset="0"/>
                <a:ea typeface="+mn-ea"/>
                <a:cs typeface="+mn-cs"/>
              </a:rPr>
              <a:t> versus chemotherapy </a:t>
            </a:r>
            <a:r>
              <a:rPr lang="en-GB" sz="3200" i="1" kern="1200" dirty="0">
                <a:latin typeface="Arial" panose="020B0604020202020204" pitchFamily="34" charset="0"/>
                <a:ea typeface="+mn-ea"/>
                <a:cs typeface="+mn-cs"/>
              </a:rPr>
              <a:t>(primary analysis)</a:t>
            </a:r>
            <a:br>
              <a:rPr lang="en-GB" dirty="0"/>
            </a:br>
            <a:endParaRPr lang="en-GB" dirty="0"/>
          </a:p>
        </p:txBody>
      </p:sp>
      <p:sp>
        <p:nvSpPr>
          <p:cNvPr id="2" name="Rectangle 1">
            <a:extLst>
              <a:ext uri="{FF2B5EF4-FFF2-40B4-BE49-F238E27FC236}">
                <a16:creationId xmlns:a16="http://schemas.microsoft.com/office/drawing/2014/main" id="{FC201649-77D9-C2A1-5FF8-2EE1E6DC0E1D}"/>
              </a:ext>
            </a:extLst>
          </p:cNvPr>
          <p:cNvSpPr/>
          <p:nvPr/>
        </p:nvSpPr>
        <p:spPr>
          <a:xfrm>
            <a:off x="415948" y="5347356"/>
            <a:ext cx="1228299" cy="5928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descr="Question to committee">
            <a:extLst>
              <a:ext uri="{FF2B5EF4-FFF2-40B4-BE49-F238E27FC236}">
                <a16:creationId xmlns:a16="http://schemas.microsoft.com/office/drawing/2014/main" id="{B34F83E7-4FC9-3A6B-55C8-9EE6BA1BECEC}"/>
              </a:ext>
            </a:extLst>
          </p:cNvPr>
          <p:cNvSpPr/>
          <p:nvPr/>
        </p:nvSpPr>
        <p:spPr>
          <a:xfrm>
            <a:off x="186488" y="5707718"/>
            <a:ext cx="11881601" cy="10772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tabLst>
                <a:tab pos="1790700" algn="l"/>
              </a:tabLst>
            </a:pPr>
            <a:r>
              <a:rPr lang="en-GB" sz="2200" dirty="0">
                <a:solidFill>
                  <a:schemeClr val="tx1"/>
                </a:solidFill>
                <a:latin typeface="Arial" panose="020B0604020202020204" pitchFamily="34" charset="0"/>
              </a:rPr>
              <a:t>Should the relative effectiveness for </a:t>
            </a:r>
            <a:r>
              <a:rPr lang="en-GB" sz="2200" dirty="0" err="1">
                <a:solidFill>
                  <a:schemeClr val="tx1"/>
                </a:solidFill>
                <a:latin typeface="Arial" panose="020B0604020202020204" pitchFamily="34" charset="0"/>
              </a:rPr>
              <a:t>zolbetuximab</a:t>
            </a:r>
            <a:r>
              <a:rPr lang="en-GB" sz="2200" dirty="0">
                <a:solidFill>
                  <a:schemeClr val="tx1"/>
                </a:solidFill>
                <a:latin typeface="Arial" panose="020B0604020202020204" pitchFamily="34" charset="0"/>
              </a:rPr>
              <a:t> versus chemotherapy be based on:</a:t>
            </a:r>
          </a:p>
          <a:p>
            <a:pPr marL="342900" indent="-342900">
              <a:buAutoNum type="arabicParenR"/>
              <a:tabLst>
                <a:tab pos="1790700" algn="l"/>
              </a:tabLst>
            </a:pPr>
            <a:r>
              <a:rPr lang="en-GB" sz="2200" dirty="0">
                <a:solidFill>
                  <a:schemeClr val="tx1"/>
                </a:solidFill>
                <a:latin typeface="Arial" panose="020B0604020202020204" pitchFamily="34" charset="0"/>
              </a:rPr>
              <a:t>SPOTLIGHT/GLOW trial data only (EAG base case)?</a:t>
            </a:r>
          </a:p>
          <a:p>
            <a:pPr marL="342900" indent="-342900">
              <a:buAutoNum type="arabicParenR"/>
              <a:tabLst>
                <a:tab pos="1790700" algn="l"/>
              </a:tabLst>
            </a:pPr>
            <a:r>
              <a:rPr lang="en-GB" sz="2200" dirty="0">
                <a:solidFill>
                  <a:schemeClr val="tx1"/>
                </a:solidFill>
                <a:latin typeface="Arial" panose="020B0604020202020204" pitchFamily="34" charset="0"/>
              </a:rPr>
              <a:t>Informative prior and time-varying NMA (company base case)?</a:t>
            </a:r>
          </a:p>
        </p:txBody>
      </p:sp>
      <p:grpSp>
        <p:nvGrpSpPr>
          <p:cNvPr id="9" name="Group 8">
            <a:extLst>
              <a:ext uri="{FF2B5EF4-FFF2-40B4-BE49-F238E27FC236}">
                <a16:creationId xmlns:a16="http://schemas.microsoft.com/office/drawing/2014/main" id="{AE331894-2448-32AC-7D5C-A7FA2ACDD8E2}"/>
              </a:ext>
              <a:ext uri="{C183D7F6-B498-43B3-948B-1728B52AA6E4}">
                <adec:decorative xmlns:adec="http://schemas.microsoft.com/office/drawing/2017/decorative" val="1"/>
              </a:ext>
            </a:extLst>
          </p:cNvPr>
          <p:cNvGrpSpPr/>
          <p:nvPr/>
        </p:nvGrpSpPr>
        <p:grpSpPr>
          <a:xfrm>
            <a:off x="11363458" y="5763513"/>
            <a:ext cx="576000" cy="576000"/>
            <a:chOff x="-1440493" y="4133589"/>
            <a:chExt cx="576000" cy="576000"/>
          </a:xfrm>
        </p:grpSpPr>
        <p:sp>
          <p:nvSpPr>
            <p:cNvPr id="10" name="Oval 9">
              <a:extLst>
                <a:ext uri="{FF2B5EF4-FFF2-40B4-BE49-F238E27FC236}">
                  <a16:creationId xmlns:a16="http://schemas.microsoft.com/office/drawing/2014/main" id="{81E9166D-8DB1-7A9B-F115-55D80222E2E9}"/>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11" name="Graphic 10">
              <a:extLst>
                <a:ext uri="{FF2B5EF4-FFF2-40B4-BE49-F238E27FC236}">
                  <a16:creationId xmlns:a16="http://schemas.microsoft.com/office/drawing/2014/main" id="{16A931A2-969F-C02E-7218-32316AF86B7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sp>
        <p:nvSpPr>
          <p:cNvPr id="13" name="TextBox 12">
            <a:extLst>
              <a:ext uri="{FF2B5EF4-FFF2-40B4-BE49-F238E27FC236}">
                <a16:creationId xmlns:a16="http://schemas.microsoft.com/office/drawing/2014/main" id="{8EC420F2-32D0-97A8-4477-A92BFD075EF5}"/>
              </a:ext>
            </a:extLst>
          </p:cNvPr>
          <p:cNvSpPr txBox="1"/>
          <p:nvPr/>
        </p:nvSpPr>
        <p:spPr>
          <a:xfrm>
            <a:off x="6384966" y="1327371"/>
            <a:ext cx="4099763" cy="646331"/>
          </a:xfrm>
          <a:prstGeom prst="rect">
            <a:avLst/>
          </a:prstGeom>
          <a:noFill/>
        </p:spPr>
        <p:txBody>
          <a:bodyPr wrap="square" rtlCol="0">
            <a:spAutoFit/>
          </a:bodyPr>
          <a:lstStyle/>
          <a:p>
            <a:r>
              <a:rPr lang="en-GB" b="1" dirty="0"/>
              <a:t>Figure 2: </a:t>
            </a:r>
            <a:r>
              <a:rPr lang="en-GB" dirty="0"/>
              <a:t>EAG base case OS, SPOTLIGHT/GLOW KM data</a:t>
            </a:r>
          </a:p>
        </p:txBody>
      </p:sp>
      <p:sp>
        <p:nvSpPr>
          <p:cNvPr id="7" name="TextBox 6">
            <a:extLst>
              <a:ext uri="{FF2B5EF4-FFF2-40B4-BE49-F238E27FC236}">
                <a16:creationId xmlns:a16="http://schemas.microsoft.com/office/drawing/2014/main" id="{E8FA920D-51C4-6A95-2EC2-066909734BD9}"/>
              </a:ext>
            </a:extLst>
          </p:cNvPr>
          <p:cNvSpPr txBox="1"/>
          <p:nvPr/>
        </p:nvSpPr>
        <p:spPr>
          <a:xfrm>
            <a:off x="1026524" y="1365386"/>
            <a:ext cx="5439519" cy="646331"/>
          </a:xfrm>
          <a:prstGeom prst="rect">
            <a:avLst/>
          </a:prstGeom>
          <a:noFill/>
        </p:spPr>
        <p:txBody>
          <a:bodyPr wrap="square" rtlCol="0">
            <a:spAutoFit/>
          </a:bodyPr>
          <a:lstStyle/>
          <a:p>
            <a:r>
              <a:rPr lang="en-GB" b="1" dirty="0"/>
              <a:t>Figure 1:</a:t>
            </a:r>
            <a:r>
              <a:rPr lang="en-GB" dirty="0"/>
              <a:t> Company base case OS, SPOTLIGHT/GLOW KM data</a:t>
            </a:r>
          </a:p>
        </p:txBody>
      </p:sp>
      <p:sp>
        <p:nvSpPr>
          <p:cNvPr id="30" name="TextBox 29">
            <a:extLst>
              <a:ext uri="{FF2B5EF4-FFF2-40B4-BE49-F238E27FC236}">
                <a16:creationId xmlns:a16="http://schemas.microsoft.com/office/drawing/2014/main" id="{0893D536-3C7F-D454-155C-E54A39334D12}"/>
              </a:ext>
            </a:extLst>
          </p:cNvPr>
          <p:cNvSpPr txBox="1"/>
          <p:nvPr/>
        </p:nvSpPr>
        <p:spPr>
          <a:xfrm>
            <a:off x="131317" y="4992574"/>
            <a:ext cx="11977992" cy="1046440"/>
          </a:xfrm>
          <a:prstGeom prst="rect">
            <a:avLst/>
          </a:prstGeom>
          <a:noFill/>
        </p:spPr>
        <p:txBody>
          <a:bodyPr wrap="square" rtlCol="0">
            <a:spAutoFit/>
          </a:bodyPr>
          <a:lstStyle/>
          <a:p>
            <a:pPr algn="ctr"/>
            <a:r>
              <a:rPr lang="en-GB" sz="2000" b="1" dirty="0"/>
              <a:t>Notes: </a:t>
            </a:r>
            <a:r>
              <a:rPr lang="en-GB" sz="2000" dirty="0"/>
              <a:t>Dashed lines show 95% CIs; 261 weeks = 60 months = 5 years. Plots of hazard ratios over time shown in </a:t>
            </a:r>
            <a:r>
              <a:rPr lang="en-GB" sz="2000" dirty="0">
                <a:hlinkClick r:id="" action="ppaction://noaction"/>
              </a:rPr>
              <a:t>Appendix</a:t>
            </a:r>
            <a:r>
              <a:rPr lang="en-GB" sz="2000" dirty="0"/>
              <a:t>. Graphs show SPOTLIGHT and GLOW KM data only (not </a:t>
            </a:r>
            <a:r>
              <a:rPr lang="en-GB" sz="2000" dirty="0" err="1"/>
              <a:t>CheckMate</a:t>
            </a:r>
            <a:r>
              <a:rPr lang="en-GB" sz="2000" dirty="0"/>
              <a:t> 649)</a:t>
            </a:r>
          </a:p>
          <a:p>
            <a:endParaRPr lang="en-GB" sz="2200" dirty="0"/>
          </a:p>
        </p:txBody>
      </p:sp>
      <p:sp>
        <p:nvSpPr>
          <p:cNvPr id="40" name="Rectangle 39" descr="Marker showing slides are confidential ">
            <a:extLst>
              <a:ext uri="{FF2B5EF4-FFF2-40B4-BE49-F238E27FC236}">
                <a16:creationId xmlns:a16="http://schemas.microsoft.com/office/drawing/2014/main" id="{B55E7320-A743-F48B-B896-C2426ED6D799}"/>
              </a:ext>
              <a:ext uri="{C183D7F6-B498-43B3-948B-1728B52AA6E4}">
                <adec:decorative xmlns:adec="http://schemas.microsoft.com/office/drawing/2017/decorative" val="0"/>
              </a:ext>
            </a:extLst>
          </p:cNvPr>
          <p:cNvSpPr/>
          <p:nvPr/>
        </p:nvSpPr>
        <p:spPr>
          <a:xfrm>
            <a:off x="5334000" y="0"/>
            <a:ext cx="15240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4" name="Rectangle 3">
            <a:extLst>
              <a:ext uri="{FF2B5EF4-FFF2-40B4-BE49-F238E27FC236}">
                <a16:creationId xmlns:a16="http://schemas.microsoft.com/office/drawing/2014/main" id="{5B3BFEAF-BC37-3944-8514-40BE23AC171A}"/>
              </a:ext>
            </a:extLst>
          </p:cNvPr>
          <p:cNvSpPr/>
          <p:nvPr/>
        </p:nvSpPr>
        <p:spPr>
          <a:xfrm>
            <a:off x="1026524" y="1995055"/>
            <a:ext cx="4780510" cy="275328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2F6A1BF0-8492-CBF9-8BFB-FC1EA4C6AF42}"/>
              </a:ext>
            </a:extLst>
          </p:cNvPr>
          <p:cNvSpPr/>
          <p:nvPr/>
        </p:nvSpPr>
        <p:spPr>
          <a:xfrm>
            <a:off x="6384966" y="1980318"/>
            <a:ext cx="4780510" cy="275328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7590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3739C1A-C0F0-7C18-A927-1A9282FB5E11}"/>
              </a:ext>
            </a:extLst>
          </p:cNvPr>
          <p:cNvSpPr/>
          <p:nvPr/>
        </p:nvSpPr>
        <p:spPr>
          <a:xfrm>
            <a:off x="109182" y="6209731"/>
            <a:ext cx="1105469" cy="430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A87DF056-4F28-B9F7-923B-C8546B2888F3}"/>
              </a:ext>
            </a:extLst>
          </p:cNvPr>
          <p:cNvSpPr>
            <a:spLocks noGrp="1"/>
          </p:cNvSpPr>
          <p:nvPr>
            <p:ph type="title"/>
          </p:nvPr>
        </p:nvSpPr>
        <p:spPr>
          <a:xfrm>
            <a:off x="229478" y="230221"/>
            <a:ext cx="11250785" cy="592817"/>
          </a:xfrm>
        </p:spPr>
        <p:txBody>
          <a:bodyPr>
            <a:normAutofit fontScale="90000"/>
          </a:bodyPr>
          <a:lstStyle/>
          <a:p>
            <a:r>
              <a:rPr lang="en-GB" dirty="0"/>
              <a:t>Key issue 3a: </a:t>
            </a:r>
            <a:r>
              <a:rPr lang="en-GB" sz="3200" dirty="0">
                <a:latin typeface="Arial" panose="020B0604020202020204" pitchFamily="34" charset="0"/>
              </a:rPr>
              <a:t>Heterogeneity in indirect treatment comparisons – </a:t>
            </a:r>
            <a:r>
              <a:rPr lang="en-GB" sz="3200" dirty="0" err="1">
                <a:latin typeface="Arial" panose="020B0604020202020204" pitchFamily="34" charset="0"/>
              </a:rPr>
              <a:t>zolbetuximab</a:t>
            </a:r>
            <a:r>
              <a:rPr lang="en-GB" sz="3200" dirty="0">
                <a:latin typeface="Arial" panose="020B0604020202020204" pitchFamily="34" charset="0"/>
              </a:rPr>
              <a:t> versus nivolumab and pembrolizumab</a:t>
            </a:r>
            <a:br>
              <a:rPr lang="en-GB" sz="3200" i="1" dirty="0">
                <a:latin typeface="Arial" panose="020B0604020202020204" pitchFamily="34" charset="0"/>
              </a:rPr>
            </a:br>
            <a:br>
              <a:rPr lang="en-GB" dirty="0"/>
            </a:br>
            <a:endParaRPr lang="en-GB" dirty="0"/>
          </a:p>
        </p:txBody>
      </p:sp>
      <p:sp>
        <p:nvSpPr>
          <p:cNvPr id="2" name="Rectangle 1">
            <a:extLst>
              <a:ext uri="{FF2B5EF4-FFF2-40B4-BE49-F238E27FC236}">
                <a16:creationId xmlns:a16="http://schemas.microsoft.com/office/drawing/2014/main" id="{EF295355-0B20-4A94-B1E4-FAD46FDCF174}"/>
              </a:ext>
            </a:extLst>
          </p:cNvPr>
          <p:cNvSpPr/>
          <p:nvPr/>
        </p:nvSpPr>
        <p:spPr>
          <a:xfrm>
            <a:off x="340770" y="1184189"/>
            <a:ext cx="11388392" cy="1446550"/>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en-GB" sz="2200" b="1" dirty="0">
                <a:solidFill>
                  <a:schemeClr val="accent1"/>
                </a:solidFill>
                <a:latin typeface="Arial" panose="020B0604020202020204" pitchFamily="34" charset="0"/>
              </a:rPr>
              <a:t>Committee conclusion at ACM1 (draft guidance section 3.5)</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The company’s network meta-analysis included considerable heterogeneity [across trials in terms of PD-L1 expression (</a:t>
            </a:r>
            <a:r>
              <a:rPr lang="en-GB" sz="2200" b="1" dirty="0">
                <a:solidFill>
                  <a:schemeClr val="tx1"/>
                </a:solidFill>
                <a:latin typeface="Arial" panose="020B0604020202020204" pitchFamily="34" charset="0"/>
              </a:rPr>
              <a:t>Table 1</a:t>
            </a:r>
            <a:r>
              <a:rPr lang="en-GB" sz="2200" dirty="0">
                <a:solidFill>
                  <a:schemeClr val="tx1"/>
                </a:solidFill>
                <a:latin typeface="Arial" panose="020B0604020202020204" pitchFamily="34" charset="0"/>
              </a:rPr>
              <a:t>), background chemotherapy regimens (</a:t>
            </a:r>
            <a:r>
              <a:rPr lang="en-GB" sz="2200" b="1" dirty="0">
                <a:solidFill>
                  <a:schemeClr val="tx1"/>
                </a:solidFill>
                <a:latin typeface="Arial" panose="020B0604020202020204" pitchFamily="34" charset="0"/>
              </a:rPr>
              <a:t>Table 1</a:t>
            </a:r>
            <a:r>
              <a:rPr lang="en-GB" sz="2200" dirty="0">
                <a:solidFill>
                  <a:schemeClr val="tx1"/>
                </a:solidFill>
                <a:latin typeface="Arial" panose="020B0604020202020204" pitchFamily="34" charset="0"/>
              </a:rPr>
              <a:t>) and trial design], which adds uncertainty.</a:t>
            </a:r>
          </a:p>
        </p:txBody>
      </p:sp>
      <p:sp>
        <p:nvSpPr>
          <p:cNvPr id="6" name="Rectangle 5">
            <a:extLst>
              <a:ext uri="{FF2B5EF4-FFF2-40B4-BE49-F238E27FC236}">
                <a16:creationId xmlns:a16="http://schemas.microsoft.com/office/drawing/2014/main" id="{40356401-5829-1D88-6FBC-931FEF8CB6FE}"/>
              </a:ext>
            </a:extLst>
          </p:cNvPr>
          <p:cNvSpPr/>
          <p:nvPr/>
        </p:nvSpPr>
        <p:spPr>
          <a:xfrm>
            <a:off x="325232" y="2717345"/>
            <a:ext cx="11388392" cy="110799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en-GB" sz="2200" b="1" dirty="0">
                <a:solidFill>
                  <a:schemeClr val="accent2"/>
                </a:solidFill>
                <a:latin typeface="Arial" panose="020B0604020202020204" pitchFamily="34" charset="0"/>
              </a:rPr>
              <a:t>Company (consultation response comment #1)</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Differences in the above are not expected to result in heterogeneity (</a:t>
            </a:r>
            <a:r>
              <a:rPr lang="en-GB" sz="2200" b="1" dirty="0">
                <a:solidFill>
                  <a:schemeClr val="tx1"/>
                </a:solidFill>
                <a:latin typeface="Arial" panose="020B0604020202020204" pitchFamily="34" charset="0"/>
              </a:rPr>
              <a:t>see next slides</a:t>
            </a:r>
            <a:r>
              <a:rPr lang="en-GB" sz="2200" dirty="0">
                <a:solidFill>
                  <a:schemeClr val="tx1"/>
                </a:solidFill>
                <a:latin typeface="Arial" panose="020B0604020202020204" pitchFamily="34" charset="0"/>
              </a:rPr>
              <a:t>)</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Any heterogeneity in the NMA most likely biases against </a:t>
            </a:r>
            <a:r>
              <a:rPr lang="en-GB" sz="2200" dirty="0" err="1">
                <a:solidFill>
                  <a:schemeClr val="tx1"/>
                </a:solidFill>
                <a:latin typeface="Arial" panose="020B0604020202020204" pitchFamily="34" charset="0"/>
              </a:rPr>
              <a:t>zolbetuximab</a:t>
            </a:r>
            <a:endParaRPr lang="en-GB" sz="2200" dirty="0">
              <a:solidFill>
                <a:schemeClr val="tx1"/>
              </a:solidFill>
              <a:latin typeface="Arial" panose="020B0604020202020204" pitchFamily="34" charset="0"/>
            </a:endParaRPr>
          </a:p>
        </p:txBody>
      </p:sp>
      <p:sp>
        <p:nvSpPr>
          <p:cNvPr id="11" name="TextBox 10">
            <a:extLst>
              <a:ext uri="{FF2B5EF4-FFF2-40B4-BE49-F238E27FC236}">
                <a16:creationId xmlns:a16="http://schemas.microsoft.com/office/drawing/2014/main" id="{591A97BB-87DA-C00C-B252-9BA397EC4FE4}"/>
              </a:ext>
            </a:extLst>
          </p:cNvPr>
          <p:cNvSpPr txBox="1"/>
          <p:nvPr/>
        </p:nvSpPr>
        <p:spPr>
          <a:xfrm>
            <a:off x="466724" y="4350064"/>
            <a:ext cx="11250785" cy="369332"/>
          </a:xfrm>
          <a:prstGeom prst="rect">
            <a:avLst/>
          </a:prstGeom>
          <a:noFill/>
        </p:spPr>
        <p:txBody>
          <a:bodyPr wrap="square" rtlCol="0">
            <a:spAutoFit/>
          </a:bodyPr>
          <a:lstStyle/>
          <a:p>
            <a:r>
              <a:rPr lang="en-GB" b="1" dirty="0"/>
              <a:t>Table 1</a:t>
            </a:r>
            <a:r>
              <a:rPr lang="en-GB" dirty="0"/>
              <a:t>: CPS score at baseline for studies included in the ITC</a:t>
            </a:r>
          </a:p>
        </p:txBody>
      </p:sp>
      <p:graphicFrame>
        <p:nvGraphicFramePr>
          <p:cNvPr id="3" name="Table 2">
            <a:extLst>
              <a:ext uri="{FF2B5EF4-FFF2-40B4-BE49-F238E27FC236}">
                <a16:creationId xmlns:a16="http://schemas.microsoft.com/office/drawing/2014/main" id="{586189C0-E2AC-CF5F-DF59-F28107A62A8E}"/>
              </a:ext>
            </a:extLst>
          </p:cNvPr>
          <p:cNvGraphicFramePr>
            <a:graphicFrameLocks noGrp="1"/>
          </p:cNvGraphicFramePr>
          <p:nvPr>
            <p:extLst>
              <p:ext uri="{D42A27DB-BD31-4B8C-83A1-F6EECF244321}">
                <p14:modId xmlns:p14="http://schemas.microsoft.com/office/powerpoint/2010/main" val="3188710064"/>
              </p:ext>
            </p:extLst>
          </p:nvPr>
        </p:nvGraphicFramePr>
        <p:xfrm>
          <a:off x="336886" y="4321616"/>
          <a:ext cx="11396161" cy="1615440"/>
        </p:xfrm>
        <a:graphic>
          <a:graphicData uri="http://schemas.openxmlformats.org/drawingml/2006/table">
            <a:tbl>
              <a:tblPr firstRow="1" firstCol="1" bandRow="1">
                <a:tableStyleId>{5C22544A-7EE6-4342-B048-85BDC9FD1C3A}</a:tableStyleId>
              </a:tblPr>
              <a:tblGrid>
                <a:gridCol w="1628023">
                  <a:extLst>
                    <a:ext uri="{9D8B030D-6E8A-4147-A177-3AD203B41FA5}">
                      <a16:colId xmlns:a16="http://schemas.microsoft.com/office/drawing/2014/main" val="3943639775"/>
                    </a:ext>
                  </a:extLst>
                </a:gridCol>
                <a:gridCol w="1628023">
                  <a:extLst>
                    <a:ext uri="{9D8B030D-6E8A-4147-A177-3AD203B41FA5}">
                      <a16:colId xmlns:a16="http://schemas.microsoft.com/office/drawing/2014/main" val="2958467531"/>
                    </a:ext>
                  </a:extLst>
                </a:gridCol>
                <a:gridCol w="1628023">
                  <a:extLst>
                    <a:ext uri="{9D8B030D-6E8A-4147-A177-3AD203B41FA5}">
                      <a16:colId xmlns:a16="http://schemas.microsoft.com/office/drawing/2014/main" val="385067650"/>
                    </a:ext>
                  </a:extLst>
                </a:gridCol>
                <a:gridCol w="1628023">
                  <a:extLst>
                    <a:ext uri="{9D8B030D-6E8A-4147-A177-3AD203B41FA5}">
                      <a16:colId xmlns:a16="http://schemas.microsoft.com/office/drawing/2014/main" val="1744695866"/>
                    </a:ext>
                  </a:extLst>
                </a:gridCol>
                <a:gridCol w="1082261">
                  <a:extLst>
                    <a:ext uri="{9D8B030D-6E8A-4147-A177-3AD203B41FA5}">
                      <a16:colId xmlns:a16="http://schemas.microsoft.com/office/drawing/2014/main" val="2133606380"/>
                    </a:ext>
                  </a:extLst>
                </a:gridCol>
                <a:gridCol w="2173785">
                  <a:extLst>
                    <a:ext uri="{9D8B030D-6E8A-4147-A177-3AD203B41FA5}">
                      <a16:colId xmlns:a16="http://schemas.microsoft.com/office/drawing/2014/main" val="749722019"/>
                    </a:ext>
                  </a:extLst>
                </a:gridCol>
                <a:gridCol w="1628023">
                  <a:extLst>
                    <a:ext uri="{9D8B030D-6E8A-4147-A177-3AD203B41FA5}">
                      <a16:colId xmlns:a16="http://schemas.microsoft.com/office/drawing/2014/main" val="3689124377"/>
                    </a:ext>
                  </a:extLst>
                </a:gridCol>
              </a:tblGrid>
              <a:tr h="167499">
                <a:tc rowSpan="2">
                  <a:txBody>
                    <a:bodyPr/>
                    <a:lstStyle/>
                    <a:p>
                      <a:pPr algn="ctr">
                        <a:spcBef>
                          <a:spcPts val="200"/>
                        </a:spcBef>
                        <a:spcAft>
                          <a:spcPts val="200"/>
                        </a:spcAft>
                      </a:pPr>
                      <a:r>
                        <a:rPr lang="en-GB" sz="2200" dirty="0">
                          <a:solidFill>
                            <a:schemeClr val="bg1"/>
                          </a:solidFill>
                          <a:effectLst/>
                        </a:rPr>
                        <a:t> </a:t>
                      </a:r>
                      <a:endParaRPr lang="en-GB" sz="2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47" marR="6747" marT="0" marB="0">
                    <a:solidFill>
                      <a:schemeClr val="accent1"/>
                    </a:solidFill>
                  </a:tcPr>
                </a:tc>
                <a:tc gridSpan="2">
                  <a:txBody>
                    <a:bodyPr/>
                    <a:lstStyle/>
                    <a:p>
                      <a:pPr algn="ctr">
                        <a:spcBef>
                          <a:spcPts val="300"/>
                        </a:spcBef>
                        <a:spcAft>
                          <a:spcPts val="300"/>
                        </a:spcAft>
                      </a:pPr>
                      <a:r>
                        <a:rPr lang="en-GB" sz="2200" dirty="0">
                          <a:effectLst/>
                        </a:rPr>
                        <a:t>SPOTLIGHT (ITT)</a:t>
                      </a:r>
                      <a:endParaRPr lang="en-GB" sz="2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47" marR="6747" marT="0" marB="0"/>
                </a:tc>
                <a:tc hMerge="1">
                  <a:txBody>
                    <a:bodyPr/>
                    <a:lstStyle/>
                    <a:p>
                      <a:endParaRPr lang="en-GB"/>
                    </a:p>
                  </a:txBody>
                  <a:tcPr/>
                </a:tc>
                <a:tc gridSpan="2">
                  <a:txBody>
                    <a:bodyPr/>
                    <a:lstStyle/>
                    <a:p>
                      <a:pPr algn="ctr">
                        <a:spcBef>
                          <a:spcPts val="300"/>
                        </a:spcBef>
                        <a:spcAft>
                          <a:spcPts val="300"/>
                        </a:spcAft>
                      </a:pPr>
                      <a:r>
                        <a:rPr lang="en-GB" sz="2200">
                          <a:effectLst/>
                        </a:rPr>
                        <a:t>GLOW (ITT)</a:t>
                      </a:r>
                      <a:endParaRPr lang="en-GB" sz="2200" b="1">
                        <a:effectLst/>
                        <a:latin typeface="Arial" panose="020B0604020202020204" pitchFamily="34" charset="0"/>
                        <a:ea typeface="Times New Roman" panose="02020603050405020304" pitchFamily="18" charset="0"/>
                        <a:cs typeface="Times New Roman" panose="02020603050405020304" pitchFamily="18" charset="0"/>
                      </a:endParaRPr>
                    </a:p>
                  </a:txBody>
                  <a:tcPr marL="6747" marR="6747" marT="0" marB="0"/>
                </a:tc>
                <a:tc hMerge="1">
                  <a:txBody>
                    <a:bodyPr/>
                    <a:lstStyle/>
                    <a:p>
                      <a:endParaRPr lang="en-GB"/>
                    </a:p>
                  </a:txBody>
                  <a:tcPr/>
                </a:tc>
                <a:tc gridSpan="2">
                  <a:txBody>
                    <a:bodyPr/>
                    <a:lstStyle/>
                    <a:p>
                      <a:pPr algn="ctr">
                        <a:spcBef>
                          <a:spcPts val="300"/>
                        </a:spcBef>
                        <a:spcAft>
                          <a:spcPts val="300"/>
                        </a:spcAft>
                      </a:pPr>
                      <a:r>
                        <a:rPr lang="en-GB" sz="2200" dirty="0" err="1">
                          <a:effectLst/>
                        </a:rPr>
                        <a:t>CheckMate</a:t>
                      </a:r>
                      <a:r>
                        <a:rPr lang="en-GB" sz="2200" dirty="0">
                          <a:effectLst/>
                        </a:rPr>
                        <a:t> 649 (PD-L1 CPS ≥ 5)</a:t>
                      </a:r>
                      <a:endParaRPr lang="en-GB" sz="2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47" marR="6747" marT="0" marB="0"/>
                </a:tc>
                <a:tc hMerge="1">
                  <a:txBody>
                    <a:bodyPr/>
                    <a:lstStyle/>
                    <a:p>
                      <a:endParaRPr lang="en-GB"/>
                    </a:p>
                  </a:txBody>
                  <a:tcPr/>
                </a:tc>
                <a:extLst>
                  <a:ext uri="{0D108BD9-81ED-4DB2-BD59-A6C34878D82A}">
                    <a16:rowId xmlns:a16="http://schemas.microsoft.com/office/drawing/2014/main" val="1341554437"/>
                  </a:ext>
                </a:extLst>
              </a:tr>
              <a:tr h="76183">
                <a:tc vMerge="1">
                  <a:txBody>
                    <a:bodyPr/>
                    <a:lstStyle/>
                    <a:p>
                      <a:endParaRPr lang="en-GB"/>
                    </a:p>
                  </a:txBody>
                  <a:tcPr/>
                </a:tc>
                <a:tc>
                  <a:txBody>
                    <a:bodyPr/>
                    <a:lstStyle/>
                    <a:p>
                      <a:pPr algn="ctr">
                        <a:spcBef>
                          <a:spcPts val="300"/>
                        </a:spcBef>
                        <a:spcAft>
                          <a:spcPts val="300"/>
                        </a:spcAft>
                      </a:pPr>
                      <a:r>
                        <a:rPr lang="en-GB" sz="2000" dirty="0" err="1">
                          <a:solidFill>
                            <a:schemeClr val="bg1"/>
                          </a:solidFill>
                          <a:effectLst/>
                        </a:rPr>
                        <a:t>Zolbetuximab</a:t>
                      </a:r>
                      <a:r>
                        <a:rPr lang="en-GB" sz="2000" dirty="0">
                          <a:solidFill>
                            <a:schemeClr val="bg1"/>
                          </a:solidFill>
                          <a:effectLst/>
                        </a:rPr>
                        <a:t> + mFOLFOX6</a:t>
                      </a:r>
                      <a:endParaRPr lang="en-GB" sz="2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47" marR="6747" marT="0" marB="0">
                    <a:solidFill>
                      <a:schemeClr val="accent1"/>
                    </a:solidFill>
                  </a:tcPr>
                </a:tc>
                <a:tc>
                  <a:txBody>
                    <a:bodyPr/>
                    <a:lstStyle/>
                    <a:p>
                      <a:pPr algn="ctr">
                        <a:spcBef>
                          <a:spcPts val="300"/>
                        </a:spcBef>
                        <a:spcAft>
                          <a:spcPts val="300"/>
                        </a:spcAft>
                      </a:pPr>
                      <a:r>
                        <a:rPr lang="en-GB" sz="2000" dirty="0">
                          <a:solidFill>
                            <a:schemeClr val="bg1"/>
                          </a:solidFill>
                          <a:effectLst/>
                        </a:rPr>
                        <a:t>mFOLFOX6</a:t>
                      </a:r>
                      <a:br>
                        <a:rPr lang="en-GB" sz="2000" dirty="0">
                          <a:solidFill>
                            <a:schemeClr val="bg1"/>
                          </a:solidFill>
                          <a:effectLst/>
                        </a:rPr>
                      </a:br>
                      <a:endParaRPr lang="en-GB" sz="2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47" marR="6747" marT="0" marB="0">
                    <a:solidFill>
                      <a:schemeClr val="accent1"/>
                    </a:solidFill>
                  </a:tcPr>
                </a:tc>
                <a:tc>
                  <a:txBody>
                    <a:bodyPr/>
                    <a:lstStyle/>
                    <a:p>
                      <a:pPr algn="ctr">
                        <a:spcBef>
                          <a:spcPts val="300"/>
                        </a:spcBef>
                        <a:spcAft>
                          <a:spcPts val="300"/>
                        </a:spcAft>
                      </a:pPr>
                      <a:r>
                        <a:rPr lang="en-GB" sz="2000" dirty="0" err="1">
                          <a:solidFill>
                            <a:schemeClr val="bg1"/>
                          </a:solidFill>
                          <a:effectLst/>
                        </a:rPr>
                        <a:t>Zolbetuximab</a:t>
                      </a:r>
                      <a:r>
                        <a:rPr lang="en-GB" sz="2000" dirty="0">
                          <a:solidFill>
                            <a:schemeClr val="bg1"/>
                          </a:solidFill>
                          <a:effectLst/>
                        </a:rPr>
                        <a:t> + CAPOX</a:t>
                      </a:r>
                      <a:endParaRPr lang="en-GB" sz="2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47" marR="6747" marT="0" marB="0">
                    <a:solidFill>
                      <a:schemeClr val="accent1"/>
                    </a:solidFill>
                  </a:tcPr>
                </a:tc>
                <a:tc>
                  <a:txBody>
                    <a:bodyPr/>
                    <a:lstStyle/>
                    <a:p>
                      <a:pPr algn="ctr">
                        <a:spcBef>
                          <a:spcPts val="300"/>
                        </a:spcBef>
                        <a:spcAft>
                          <a:spcPts val="300"/>
                        </a:spcAft>
                      </a:pPr>
                      <a:r>
                        <a:rPr lang="en-GB" sz="2000" dirty="0">
                          <a:solidFill>
                            <a:schemeClr val="bg1"/>
                          </a:solidFill>
                          <a:effectLst/>
                        </a:rPr>
                        <a:t>CAPOX</a:t>
                      </a:r>
                      <a:endParaRPr lang="en-GB" sz="2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47" marR="6747" marT="0" marB="0">
                    <a:solidFill>
                      <a:schemeClr val="accent1"/>
                    </a:solidFill>
                  </a:tcPr>
                </a:tc>
                <a:tc>
                  <a:txBody>
                    <a:bodyPr/>
                    <a:lstStyle/>
                    <a:p>
                      <a:pPr algn="ctr">
                        <a:spcBef>
                          <a:spcPts val="300"/>
                        </a:spcBef>
                        <a:spcAft>
                          <a:spcPts val="300"/>
                        </a:spcAft>
                      </a:pPr>
                      <a:r>
                        <a:rPr lang="en-GB" sz="2000" dirty="0">
                          <a:solidFill>
                            <a:schemeClr val="bg1"/>
                          </a:solidFill>
                          <a:effectLst/>
                        </a:rPr>
                        <a:t>Nivolumab + CAPOX/ FOLFOX</a:t>
                      </a:r>
                      <a:endParaRPr lang="en-GB" sz="2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47" marR="6747" marT="0" marB="0">
                    <a:solidFill>
                      <a:schemeClr val="accent1"/>
                    </a:solidFill>
                  </a:tcPr>
                </a:tc>
                <a:tc>
                  <a:txBody>
                    <a:bodyPr/>
                    <a:lstStyle/>
                    <a:p>
                      <a:pPr algn="ctr">
                        <a:spcBef>
                          <a:spcPts val="300"/>
                        </a:spcBef>
                        <a:spcAft>
                          <a:spcPts val="300"/>
                        </a:spcAft>
                      </a:pPr>
                      <a:r>
                        <a:rPr lang="en-GB" sz="2000" dirty="0">
                          <a:solidFill>
                            <a:schemeClr val="bg1"/>
                          </a:solidFill>
                          <a:effectLst/>
                        </a:rPr>
                        <a:t>CAPOX/ FOLFOX</a:t>
                      </a:r>
                      <a:endParaRPr lang="en-GB" sz="2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47" marR="6747" marT="0" marB="0">
                    <a:solidFill>
                      <a:schemeClr val="accent1"/>
                    </a:solidFill>
                  </a:tcPr>
                </a:tc>
                <a:extLst>
                  <a:ext uri="{0D108BD9-81ED-4DB2-BD59-A6C34878D82A}">
                    <a16:rowId xmlns:a16="http://schemas.microsoft.com/office/drawing/2014/main" val="2149944908"/>
                  </a:ext>
                </a:extLst>
              </a:tr>
              <a:tr h="83748">
                <a:tc>
                  <a:txBody>
                    <a:bodyPr/>
                    <a:lstStyle/>
                    <a:p>
                      <a:pPr algn="just">
                        <a:spcBef>
                          <a:spcPts val="200"/>
                        </a:spcBef>
                        <a:spcAft>
                          <a:spcPts val="200"/>
                        </a:spcAft>
                      </a:pPr>
                      <a:r>
                        <a:rPr lang="en-GB" sz="2200" dirty="0">
                          <a:effectLst/>
                        </a:rPr>
                        <a:t>CPS ≥ 5 (%)</a:t>
                      </a:r>
                      <a:endParaRPr lang="en-GB"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47" marR="6747" marT="0" marB="0"/>
                </a:tc>
                <a:tc>
                  <a:txBody>
                    <a:bodyPr/>
                    <a:lstStyle/>
                    <a:p>
                      <a:pPr algn="ctr">
                        <a:spcBef>
                          <a:spcPts val="200"/>
                        </a:spcBef>
                        <a:spcAft>
                          <a:spcPts val="200"/>
                        </a:spcAft>
                      </a:pPr>
                      <a:r>
                        <a:rPr lang="en-GB" sz="2200" u="sng" dirty="0">
                          <a:effectLst/>
                          <a:highlight>
                            <a:srgbClr val="000000"/>
                          </a:highlight>
                        </a:rPr>
                        <a:t>***</a:t>
                      </a:r>
                      <a:endParaRPr lang="en-GB" sz="2200" dirty="0">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endParaRPr>
                    </a:p>
                  </a:txBody>
                  <a:tcPr marL="6747" marR="6747" marT="0" marB="0"/>
                </a:tc>
                <a:tc>
                  <a:txBody>
                    <a:bodyPr/>
                    <a:lstStyle/>
                    <a:p>
                      <a:pPr algn="ctr">
                        <a:spcBef>
                          <a:spcPts val="200"/>
                        </a:spcBef>
                        <a:spcAft>
                          <a:spcPts val="200"/>
                        </a:spcAft>
                      </a:pPr>
                      <a:r>
                        <a:rPr lang="en-GB" sz="2200" u="sng" dirty="0">
                          <a:effectLst/>
                          <a:highlight>
                            <a:srgbClr val="000000"/>
                          </a:highlight>
                        </a:rPr>
                        <a:t>***</a:t>
                      </a:r>
                      <a:endParaRPr lang="en-GB" sz="2200" dirty="0">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endParaRPr>
                    </a:p>
                  </a:txBody>
                  <a:tcPr marL="6747" marR="6747" marT="0" marB="0"/>
                </a:tc>
                <a:tc>
                  <a:txBody>
                    <a:bodyPr/>
                    <a:lstStyle/>
                    <a:p>
                      <a:pPr algn="ctr">
                        <a:spcBef>
                          <a:spcPts val="200"/>
                        </a:spcBef>
                        <a:spcAft>
                          <a:spcPts val="200"/>
                        </a:spcAft>
                      </a:pPr>
                      <a:r>
                        <a:rPr lang="en-GB" sz="2200" u="sng" dirty="0">
                          <a:effectLst/>
                          <a:highlight>
                            <a:srgbClr val="000000"/>
                          </a:highlight>
                        </a:rPr>
                        <a:t>***</a:t>
                      </a:r>
                      <a:endParaRPr lang="en-GB" sz="2200" dirty="0">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endParaRPr>
                    </a:p>
                  </a:txBody>
                  <a:tcPr marL="6747" marR="6747" marT="0" marB="0"/>
                </a:tc>
                <a:tc>
                  <a:txBody>
                    <a:bodyPr/>
                    <a:lstStyle/>
                    <a:p>
                      <a:pPr algn="ctr">
                        <a:spcBef>
                          <a:spcPts val="200"/>
                        </a:spcBef>
                        <a:spcAft>
                          <a:spcPts val="200"/>
                        </a:spcAft>
                      </a:pPr>
                      <a:r>
                        <a:rPr lang="en-GB" sz="2200" u="sng" dirty="0">
                          <a:effectLst/>
                          <a:highlight>
                            <a:srgbClr val="000000"/>
                          </a:highlight>
                        </a:rPr>
                        <a:t>***</a:t>
                      </a:r>
                      <a:endParaRPr lang="en-GB" sz="2200" dirty="0">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endParaRPr>
                    </a:p>
                  </a:txBody>
                  <a:tcPr marL="6747" marR="6747" marT="0" marB="0"/>
                </a:tc>
                <a:tc>
                  <a:txBody>
                    <a:bodyPr/>
                    <a:lstStyle/>
                    <a:p>
                      <a:pPr algn="ctr">
                        <a:spcBef>
                          <a:spcPts val="200"/>
                        </a:spcBef>
                        <a:spcAft>
                          <a:spcPts val="200"/>
                        </a:spcAft>
                      </a:pPr>
                      <a:r>
                        <a:rPr lang="en-GB" sz="2200" dirty="0">
                          <a:effectLst/>
                        </a:rPr>
                        <a:t>100.0</a:t>
                      </a:r>
                      <a:endParaRPr lang="en-GB"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47" marR="6747" marT="0" marB="0"/>
                </a:tc>
                <a:tc>
                  <a:txBody>
                    <a:bodyPr/>
                    <a:lstStyle/>
                    <a:p>
                      <a:pPr algn="ctr">
                        <a:spcBef>
                          <a:spcPts val="200"/>
                        </a:spcBef>
                        <a:spcAft>
                          <a:spcPts val="200"/>
                        </a:spcAft>
                      </a:pPr>
                      <a:r>
                        <a:rPr lang="en-GB" sz="2200" dirty="0">
                          <a:effectLst/>
                        </a:rPr>
                        <a:t>100.0</a:t>
                      </a:r>
                      <a:endParaRPr lang="en-GB"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47" marR="6747" marT="0" marB="0"/>
                </a:tc>
                <a:extLst>
                  <a:ext uri="{0D108BD9-81ED-4DB2-BD59-A6C34878D82A}">
                    <a16:rowId xmlns:a16="http://schemas.microsoft.com/office/drawing/2014/main" val="9371767"/>
                  </a:ext>
                </a:extLst>
              </a:tr>
            </a:tbl>
          </a:graphicData>
        </a:graphic>
      </p:graphicFrame>
      <p:sp>
        <p:nvSpPr>
          <p:cNvPr id="4" name="TextBox 3">
            <a:extLst>
              <a:ext uri="{FF2B5EF4-FFF2-40B4-BE49-F238E27FC236}">
                <a16:creationId xmlns:a16="http://schemas.microsoft.com/office/drawing/2014/main" id="{858B1112-2F43-6E82-1A18-AD1DC29B4CC2}"/>
              </a:ext>
            </a:extLst>
          </p:cNvPr>
          <p:cNvSpPr txBox="1"/>
          <p:nvPr/>
        </p:nvSpPr>
        <p:spPr>
          <a:xfrm>
            <a:off x="229478" y="3890729"/>
            <a:ext cx="11725276" cy="430887"/>
          </a:xfrm>
          <a:prstGeom prst="rect">
            <a:avLst/>
          </a:prstGeom>
          <a:noFill/>
        </p:spPr>
        <p:txBody>
          <a:bodyPr wrap="square" rtlCol="0">
            <a:spAutoFit/>
          </a:bodyPr>
          <a:lstStyle/>
          <a:p>
            <a:r>
              <a:rPr lang="en-GB" sz="2200" b="1" dirty="0"/>
              <a:t>Table 1</a:t>
            </a:r>
            <a:r>
              <a:rPr lang="en-GB" sz="2200" dirty="0"/>
              <a:t>: Patient characteristics at baseline for studies considered for ITC</a:t>
            </a:r>
          </a:p>
        </p:txBody>
      </p:sp>
      <p:sp>
        <p:nvSpPr>
          <p:cNvPr id="10" name="TextBox 9">
            <a:extLst>
              <a:ext uri="{FF2B5EF4-FFF2-40B4-BE49-F238E27FC236}">
                <a16:creationId xmlns:a16="http://schemas.microsoft.com/office/drawing/2014/main" id="{E688F006-3095-5701-A187-98850F9B6A7E}"/>
              </a:ext>
            </a:extLst>
          </p:cNvPr>
          <p:cNvSpPr txBox="1"/>
          <p:nvPr/>
        </p:nvSpPr>
        <p:spPr>
          <a:xfrm>
            <a:off x="96642" y="6110269"/>
            <a:ext cx="11845572" cy="738664"/>
          </a:xfrm>
          <a:prstGeom prst="rect">
            <a:avLst/>
          </a:prstGeom>
          <a:noFill/>
        </p:spPr>
        <p:txBody>
          <a:bodyPr wrap="square" rtlCol="0">
            <a:spAutoFit/>
          </a:bodyPr>
          <a:lstStyle/>
          <a:p>
            <a:pPr algn="ctr"/>
            <a:r>
              <a:rPr lang="en-GB" sz="1400" b="1" dirty="0">
                <a:effectLst/>
                <a:latin typeface="+mj-lt"/>
                <a:ea typeface="Calibri" panose="020F0502020204030204" pitchFamily="34" charset="0"/>
              </a:rPr>
              <a:t>Abbreviations: </a:t>
            </a:r>
            <a:r>
              <a:rPr lang="en-GB" sz="1400" dirty="0">
                <a:effectLst/>
                <a:latin typeface="+mj-lt"/>
                <a:ea typeface="Calibri" panose="020F0502020204030204" pitchFamily="34" charset="0"/>
              </a:rPr>
              <a:t>ACM, appraisal committee meeting; CAPOX, capecitabine and oxaliplatin; CPS, combined positive score; FOLFOX, folinic acid with fluorouracil and oxaliplatin; ITC, indirect treatment comparison; ITT, intention to treat; mFOLFOX6, modified folinic acid with fluorouracil and oxaliplatin; NMA, network meta-analysis; PD-L1, programmed death ligand 1.</a:t>
            </a:r>
          </a:p>
        </p:txBody>
      </p:sp>
      <p:sp>
        <p:nvSpPr>
          <p:cNvPr id="16" name="Rectangle 15" descr="Marker showing slides are confidential ">
            <a:extLst>
              <a:ext uri="{FF2B5EF4-FFF2-40B4-BE49-F238E27FC236}">
                <a16:creationId xmlns:a16="http://schemas.microsoft.com/office/drawing/2014/main" id="{F5AC0601-39A3-FE1D-2CE0-22C64B0A56C3}"/>
              </a:ext>
              <a:ext uri="{C183D7F6-B498-43B3-948B-1728B52AA6E4}">
                <adec:decorative xmlns:adec="http://schemas.microsoft.com/office/drawing/2017/decorative" val="0"/>
              </a:ext>
            </a:extLst>
          </p:cNvPr>
          <p:cNvSpPr/>
          <p:nvPr/>
        </p:nvSpPr>
        <p:spPr>
          <a:xfrm>
            <a:off x="5334000" y="0"/>
            <a:ext cx="15240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3296449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7DF056-4F28-B9F7-923B-C8546B2888F3}"/>
              </a:ext>
            </a:extLst>
          </p:cNvPr>
          <p:cNvSpPr>
            <a:spLocks noGrp="1"/>
          </p:cNvSpPr>
          <p:nvPr>
            <p:ph type="title"/>
          </p:nvPr>
        </p:nvSpPr>
        <p:spPr>
          <a:xfrm>
            <a:off x="174327" y="131177"/>
            <a:ext cx="11250785" cy="592817"/>
          </a:xfrm>
        </p:spPr>
        <p:txBody>
          <a:bodyPr>
            <a:normAutofit fontScale="90000"/>
          </a:bodyPr>
          <a:lstStyle/>
          <a:p>
            <a:r>
              <a:rPr lang="en-GB" dirty="0"/>
              <a:t>Key issue 3a: </a:t>
            </a:r>
            <a:r>
              <a:rPr lang="en-GB" sz="3200" dirty="0">
                <a:latin typeface="Arial" panose="020B0604020202020204" pitchFamily="34" charset="0"/>
              </a:rPr>
              <a:t>Heterogeneity in indirect treatment comparisons – </a:t>
            </a:r>
            <a:r>
              <a:rPr lang="en-GB" sz="3200" dirty="0" err="1">
                <a:latin typeface="Arial" panose="020B0604020202020204" pitchFamily="34" charset="0"/>
              </a:rPr>
              <a:t>zolbetuximab</a:t>
            </a:r>
            <a:r>
              <a:rPr lang="en-GB" sz="3200" dirty="0">
                <a:latin typeface="Arial" panose="020B0604020202020204" pitchFamily="34" charset="0"/>
              </a:rPr>
              <a:t> versus nivolumab and pembrolizumab</a:t>
            </a:r>
            <a:br>
              <a:rPr lang="en-GB" dirty="0"/>
            </a:br>
            <a:endParaRPr lang="en-GB" dirty="0"/>
          </a:p>
        </p:txBody>
      </p:sp>
      <p:sp>
        <p:nvSpPr>
          <p:cNvPr id="3" name="Text Placeholder 2">
            <a:extLst>
              <a:ext uri="{FF2B5EF4-FFF2-40B4-BE49-F238E27FC236}">
                <a16:creationId xmlns:a16="http://schemas.microsoft.com/office/drawing/2014/main" id="{559A7AAC-B6CF-1BF3-7465-3973C90D6A31}"/>
              </a:ext>
            </a:extLst>
          </p:cNvPr>
          <p:cNvSpPr>
            <a:spLocks noGrp="1"/>
          </p:cNvSpPr>
          <p:nvPr>
            <p:ph type="body" sz="quarter" idx="13"/>
          </p:nvPr>
        </p:nvSpPr>
        <p:spPr>
          <a:xfrm>
            <a:off x="2338262" y="6554807"/>
            <a:ext cx="9086850" cy="365125"/>
          </a:xfrm>
        </p:spPr>
        <p:txBody>
          <a:bodyPr/>
          <a:lstStyle/>
          <a:p>
            <a:r>
              <a:rPr lang="en-GB" b="1" dirty="0"/>
              <a:t>Abbreviations: </a:t>
            </a:r>
            <a:r>
              <a:rPr lang="en-GB" dirty="0"/>
              <a:t>PD-L1, programmed death ligand 1; CPS, combined positive score; ITT, intention to treat.</a:t>
            </a:r>
          </a:p>
        </p:txBody>
      </p:sp>
      <p:sp>
        <p:nvSpPr>
          <p:cNvPr id="4" name="Rectangle 3">
            <a:extLst>
              <a:ext uri="{FF2B5EF4-FFF2-40B4-BE49-F238E27FC236}">
                <a16:creationId xmlns:a16="http://schemas.microsoft.com/office/drawing/2014/main" id="{40356401-5829-1D88-6FBC-931FEF8CB6FE}"/>
              </a:ext>
            </a:extLst>
          </p:cNvPr>
          <p:cNvSpPr/>
          <p:nvPr/>
        </p:nvSpPr>
        <p:spPr>
          <a:xfrm>
            <a:off x="509587" y="1169269"/>
            <a:ext cx="5361824" cy="517064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en-GB" sz="2200" b="1" dirty="0">
                <a:solidFill>
                  <a:schemeClr val="accent2"/>
                </a:solidFill>
                <a:latin typeface="Arial" panose="020B0604020202020204" pitchFamily="34" charset="0"/>
              </a:rPr>
              <a:t>Company:</a:t>
            </a:r>
          </a:p>
          <a:p>
            <a:r>
              <a:rPr lang="en-GB" sz="2200" b="1" dirty="0">
                <a:solidFill>
                  <a:schemeClr val="tx1"/>
                </a:solidFill>
                <a:latin typeface="Arial" panose="020B0604020202020204" pitchFamily="34" charset="0"/>
              </a:rPr>
              <a:t>PD-L1 expression:</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There is no known mechanism by which PD-L1 expression can affect </a:t>
            </a:r>
            <a:r>
              <a:rPr lang="en-GB" sz="2200" dirty="0" err="1">
                <a:solidFill>
                  <a:schemeClr val="tx1"/>
                </a:solidFill>
                <a:latin typeface="Arial" panose="020B0604020202020204" pitchFamily="34" charset="0"/>
              </a:rPr>
              <a:t>zolbetuximab’s</a:t>
            </a:r>
            <a:r>
              <a:rPr lang="en-GB" sz="2200" dirty="0">
                <a:solidFill>
                  <a:schemeClr val="tx1"/>
                </a:solidFill>
                <a:latin typeface="Arial" panose="020B0604020202020204" pitchFamily="34" charset="0"/>
              </a:rPr>
              <a:t> action</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Trial evidence shows similar survival between PD-L1 CPS subgroups (</a:t>
            </a:r>
            <a:r>
              <a:rPr lang="en-GB" sz="2200" b="1" dirty="0">
                <a:solidFill>
                  <a:schemeClr val="tx1"/>
                </a:solidFill>
                <a:latin typeface="Arial" panose="020B0604020202020204" pitchFamily="34" charset="0"/>
              </a:rPr>
              <a:t>Figure 1)</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Evidence from SPOTLIGHT and GLOW by PD-L1 CPS subgroup shows consistent relative effectiveness compared with ITT analysis</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This conclusion has received consistent clinical support including in the draft guidance</a:t>
            </a:r>
            <a:endParaRPr lang="en-GB" sz="2200" i="1" dirty="0">
              <a:solidFill>
                <a:schemeClr val="tx1"/>
              </a:solidFill>
              <a:latin typeface="Arial" panose="020B0604020202020204" pitchFamily="34" charset="0"/>
            </a:endParaRPr>
          </a:p>
        </p:txBody>
      </p:sp>
      <p:sp>
        <p:nvSpPr>
          <p:cNvPr id="2" name="TextBox 1">
            <a:extLst>
              <a:ext uri="{FF2B5EF4-FFF2-40B4-BE49-F238E27FC236}">
                <a16:creationId xmlns:a16="http://schemas.microsoft.com/office/drawing/2014/main" id="{184FF6F1-234C-BB67-A911-F4B4E74FF6DE}"/>
              </a:ext>
            </a:extLst>
          </p:cNvPr>
          <p:cNvSpPr txBox="1"/>
          <p:nvPr/>
        </p:nvSpPr>
        <p:spPr>
          <a:xfrm>
            <a:off x="5871411" y="1123990"/>
            <a:ext cx="6292516" cy="1107996"/>
          </a:xfrm>
          <a:prstGeom prst="rect">
            <a:avLst/>
          </a:prstGeom>
          <a:noFill/>
        </p:spPr>
        <p:txBody>
          <a:bodyPr wrap="square" rtlCol="0">
            <a:spAutoFit/>
          </a:bodyPr>
          <a:lstStyle/>
          <a:p>
            <a:r>
              <a:rPr lang="en-GB" sz="2200" b="1" dirty="0"/>
              <a:t>Figure 1: </a:t>
            </a:r>
            <a:r>
              <a:rPr lang="en-GB" sz="2200" dirty="0"/>
              <a:t>Chemotherapy overall survival by PD-L1 CPS status (pooled data from CheckMate-649, KEYNOTE-859 and KEYNOTE-590)</a:t>
            </a:r>
          </a:p>
        </p:txBody>
      </p:sp>
      <p:pic>
        <p:nvPicPr>
          <p:cNvPr id="8" name="Picture 7" descr="Chemotherapy overall survival by PD-L1 CPS status showing similar outcomes across PD-L1 CPS subgroups for pooled data from CheckMate-649, KEYNOTE-859 and KEYNOTE-590.">
            <a:extLst>
              <a:ext uri="{FF2B5EF4-FFF2-40B4-BE49-F238E27FC236}">
                <a16:creationId xmlns:a16="http://schemas.microsoft.com/office/drawing/2014/main" id="{6ED2D3CB-B646-106A-1D23-8333B7E95D05}"/>
              </a:ext>
            </a:extLst>
          </p:cNvPr>
          <p:cNvPicPr>
            <a:picLocks noChangeAspect="1"/>
          </p:cNvPicPr>
          <p:nvPr/>
        </p:nvPicPr>
        <p:blipFill>
          <a:blip r:embed="rId3"/>
          <a:srcRect t="10375"/>
          <a:stretch/>
        </p:blipFill>
        <p:spPr>
          <a:xfrm>
            <a:off x="5966515" y="2231987"/>
            <a:ext cx="6102307" cy="4107928"/>
          </a:xfrm>
          <a:prstGeom prst="rect">
            <a:avLst/>
          </a:prstGeom>
        </p:spPr>
      </p:pic>
      <p:pic>
        <p:nvPicPr>
          <p:cNvPr id="10" name="Picture 9">
            <a:extLst>
              <a:ext uri="{FF2B5EF4-FFF2-40B4-BE49-F238E27FC236}">
                <a16:creationId xmlns:a16="http://schemas.microsoft.com/office/drawing/2014/main" id="{26A81C52-E0F0-837E-B395-896F243BA6C7}"/>
              </a:ext>
            </a:extLst>
          </p:cNvPr>
          <p:cNvPicPr>
            <a:picLocks noChangeAspect="1"/>
          </p:cNvPicPr>
          <p:nvPr/>
        </p:nvPicPr>
        <p:blipFill>
          <a:blip r:embed="rId4"/>
          <a:stretch>
            <a:fillRect/>
          </a:stretch>
        </p:blipFill>
        <p:spPr>
          <a:xfrm>
            <a:off x="7283368" y="2676943"/>
            <a:ext cx="4543675" cy="466725"/>
          </a:xfrm>
          <a:prstGeom prst="rect">
            <a:avLst/>
          </a:prstGeom>
        </p:spPr>
      </p:pic>
    </p:spTree>
    <p:extLst>
      <p:ext uri="{BB962C8B-B14F-4D97-AF65-F5344CB8AC3E}">
        <p14:creationId xmlns:p14="http://schemas.microsoft.com/office/powerpoint/2010/main" val="1981901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7DF056-4F28-B9F7-923B-C8546B2888F3}"/>
              </a:ext>
            </a:extLst>
          </p:cNvPr>
          <p:cNvSpPr>
            <a:spLocks noGrp="1"/>
          </p:cNvSpPr>
          <p:nvPr>
            <p:ph type="title"/>
          </p:nvPr>
        </p:nvSpPr>
        <p:spPr/>
        <p:txBody>
          <a:bodyPr>
            <a:normAutofit fontScale="90000"/>
          </a:bodyPr>
          <a:lstStyle/>
          <a:p>
            <a:r>
              <a:rPr lang="en-GB" dirty="0"/>
              <a:t>Key issue 3a: </a:t>
            </a:r>
            <a:r>
              <a:rPr lang="en-GB" sz="3200" dirty="0">
                <a:latin typeface="Arial" panose="020B0604020202020204" pitchFamily="34" charset="0"/>
              </a:rPr>
              <a:t>Heterogeneity in indirect treatment comparisons – </a:t>
            </a:r>
            <a:r>
              <a:rPr lang="en-GB" sz="3200" dirty="0" err="1">
                <a:latin typeface="Arial" panose="020B0604020202020204" pitchFamily="34" charset="0"/>
              </a:rPr>
              <a:t>zolbetuximab</a:t>
            </a:r>
            <a:r>
              <a:rPr lang="en-GB" sz="3200" dirty="0">
                <a:latin typeface="Arial" panose="020B0604020202020204" pitchFamily="34" charset="0"/>
              </a:rPr>
              <a:t> versus nivolumab and pembrolizumab</a:t>
            </a:r>
            <a:br>
              <a:rPr lang="en-GB" dirty="0"/>
            </a:br>
            <a:endParaRPr lang="en-GB" dirty="0"/>
          </a:p>
        </p:txBody>
      </p:sp>
      <p:sp>
        <p:nvSpPr>
          <p:cNvPr id="3" name="Text Placeholder 2">
            <a:extLst>
              <a:ext uri="{FF2B5EF4-FFF2-40B4-BE49-F238E27FC236}">
                <a16:creationId xmlns:a16="http://schemas.microsoft.com/office/drawing/2014/main" id="{559A7AAC-B6CF-1BF3-7465-3973C90D6A31}"/>
              </a:ext>
            </a:extLst>
          </p:cNvPr>
          <p:cNvSpPr>
            <a:spLocks noGrp="1"/>
          </p:cNvSpPr>
          <p:nvPr>
            <p:ph type="body" sz="quarter" idx="13"/>
          </p:nvPr>
        </p:nvSpPr>
        <p:spPr>
          <a:xfrm>
            <a:off x="3495925" y="6500061"/>
            <a:ext cx="9086850" cy="365125"/>
          </a:xfrm>
        </p:spPr>
        <p:txBody>
          <a:bodyPr/>
          <a:lstStyle/>
          <a:p>
            <a:r>
              <a:rPr lang="en-GB" b="1" dirty="0"/>
              <a:t>Abbreviations: </a:t>
            </a:r>
            <a:r>
              <a:rPr lang="en-GB" dirty="0"/>
              <a:t>HR, hazard ratio; NMA, network meta-analysis.</a:t>
            </a:r>
          </a:p>
        </p:txBody>
      </p:sp>
      <p:sp>
        <p:nvSpPr>
          <p:cNvPr id="4" name="Rectangle 3">
            <a:extLst>
              <a:ext uri="{FF2B5EF4-FFF2-40B4-BE49-F238E27FC236}">
                <a16:creationId xmlns:a16="http://schemas.microsoft.com/office/drawing/2014/main" id="{40356401-5829-1D88-6FBC-931FEF8CB6FE}"/>
              </a:ext>
            </a:extLst>
          </p:cNvPr>
          <p:cNvSpPr/>
          <p:nvPr/>
        </p:nvSpPr>
        <p:spPr>
          <a:xfrm>
            <a:off x="547688" y="1404534"/>
            <a:ext cx="11088855" cy="347787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en-GB" sz="2200" b="1" dirty="0">
                <a:solidFill>
                  <a:schemeClr val="accent2"/>
                </a:solidFill>
                <a:latin typeface="Arial" panose="020B0604020202020204" pitchFamily="34" charset="0"/>
              </a:rPr>
              <a:t>Company:</a:t>
            </a:r>
          </a:p>
          <a:p>
            <a:r>
              <a:rPr lang="en-GB" sz="2200" b="1" dirty="0">
                <a:solidFill>
                  <a:schemeClr val="tx1"/>
                </a:solidFill>
                <a:latin typeface="Arial" panose="020B0604020202020204" pitchFamily="34" charset="0"/>
              </a:rPr>
              <a:t>Background chemotherapy regimen:</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In TA857 and TA997, clinical experts supported assuming equivalence between different background chemotherapy regimens</a:t>
            </a:r>
          </a:p>
          <a:p>
            <a:r>
              <a:rPr lang="en-GB" sz="2200" b="1" dirty="0">
                <a:solidFill>
                  <a:schemeClr val="tx1"/>
                </a:solidFill>
                <a:latin typeface="Arial" panose="020B0604020202020204" pitchFamily="34" charset="0"/>
              </a:rPr>
              <a:t>Trial design:</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Differences in trial design unlikely to be a major source of uncertainty:</a:t>
            </a:r>
          </a:p>
          <a:p>
            <a:pPr marL="742950" lvl="1" indent="-285750">
              <a:buFont typeface="Arial" panose="020B0604020202020204" pitchFamily="34" charset="0"/>
              <a:buChar char="•"/>
            </a:pPr>
            <a:r>
              <a:rPr lang="en-GB" sz="2200" dirty="0" err="1">
                <a:solidFill>
                  <a:schemeClr val="tx1"/>
                </a:solidFill>
                <a:latin typeface="Arial" panose="020B0604020202020204" pitchFamily="34" charset="0"/>
              </a:rPr>
              <a:t>CheckMate</a:t>
            </a:r>
            <a:r>
              <a:rPr lang="en-GB" sz="2200" dirty="0">
                <a:solidFill>
                  <a:schemeClr val="tx1"/>
                </a:solidFill>
                <a:latin typeface="Arial" panose="020B0604020202020204" pitchFamily="34" charset="0"/>
              </a:rPr>
              <a:t> 649 was unblinded, </a:t>
            </a:r>
            <a:r>
              <a:rPr lang="en-GB" sz="2200" dirty="0" err="1">
                <a:solidFill>
                  <a:schemeClr val="tx1"/>
                </a:solidFill>
                <a:latin typeface="Arial" panose="020B0604020202020204" pitchFamily="34" charset="0"/>
              </a:rPr>
              <a:t>zolbetuximab</a:t>
            </a:r>
            <a:r>
              <a:rPr lang="en-GB" sz="2200" dirty="0">
                <a:solidFill>
                  <a:schemeClr val="tx1"/>
                </a:solidFill>
                <a:latin typeface="Arial" panose="020B0604020202020204" pitchFamily="34" charset="0"/>
              </a:rPr>
              <a:t> studies were blinded – but all results used in NMA were based on </a:t>
            </a:r>
            <a:r>
              <a:rPr lang="en-GB" sz="2200" b="1" dirty="0">
                <a:solidFill>
                  <a:schemeClr val="tx1"/>
                </a:solidFill>
                <a:latin typeface="Arial" panose="020B0604020202020204" pitchFamily="34" charset="0"/>
              </a:rPr>
              <a:t>blinded</a:t>
            </a:r>
            <a:r>
              <a:rPr lang="en-GB" sz="2200" dirty="0">
                <a:solidFill>
                  <a:schemeClr val="tx1"/>
                </a:solidFill>
                <a:latin typeface="Arial" panose="020B0604020202020204" pitchFamily="34" charset="0"/>
              </a:rPr>
              <a:t> independent radiological assessment</a:t>
            </a:r>
          </a:p>
          <a:p>
            <a:pPr marL="742950" lvl="1" indent="-285750">
              <a:buFont typeface="Arial" panose="020B0604020202020204" pitchFamily="34" charset="0"/>
              <a:buChar char="•"/>
            </a:pPr>
            <a:r>
              <a:rPr lang="en-GB" sz="2200" dirty="0" err="1">
                <a:solidFill>
                  <a:schemeClr val="tx1"/>
                </a:solidFill>
                <a:latin typeface="Arial" panose="020B0604020202020204" pitchFamily="34" charset="0"/>
              </a:rPr>
              <a:t>CheckMate</a:t>
            </a:r>
            <a:r>
              <a:rPr lang="en-GB" sz="2200" dirty="0">
                <a:solidFill>
                  <a:schemeClr val="tx1"/>
                </a:solidFill>
                <a:latin typeface="Arial" panose="020B0604020202020204" pitchFamily="34" charset="0"/>
              </a:rPr>
              <a:t> 649 included people with oesophageal adenocarcinoma – subgroup analysis shows similar HRs irrespective of cancer location</a:t>
            </a:r>
            <a:endParaRPr lang="en-GB" sz="2200" b="1" dirty="0">
              <a:solidFill>
                <a:schemeClr val="tx1"/>
              </a:solidFill>
              <a:latin typeface="Arial" panose="020B0604020202020204" pitchFamily="34" charset="0"/>
            </a:endParaRPr>
          </a:p>
        </p:txBody>
      </p:sp>
    </p:spTree>
    <p:extLst>
      <p:ext uri="{BB962C8B-B14F-4D97-AF65-F5344CB8AC3E}">
        <p14:creationId xmlns:p14="http://schemas.microsoft.com/office/powerpoint/2010/main" val="3301511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7DF056-4F28-B9F7-923B-C8546B2888F3}"/>
              </a:ext>
            </a:extLst>
          </p:cNvPr>
          <p:cNvSpPr>
            <a:spLocks noGrp="1"/>
          </p:cNvSpPr>
          <p:nvPr>
            <p:ph type="title"/>
          </p:nvPr>
        </p:nvSpPr>
        <p:spPr/>
        <p:txBody>
          <a:bodyPr>
            <a:normAutofit fontScale="90000"/>
          </a:bodyPr>
          <a:lstStyle/>
          <a:p>
            <a:r>
              <a:rPr lang="en-GB" dirty="0"/>
              <a:t>Key issue 3a: </a:t>
            </a:r>
            <a:r>
              <a:rPr lang="en-GB" sz="3200" dirty="0">
                <a:latin typeface="Arial" panose="020B0604020202020204" pitchFamily="34" charset="0"/>
              </a:rPr>
              <a:t>Heterogeneity in indirect treatment comparisons – </a:t>
            </a:r>
            <a:r>
              <a:rPr lang="en-GB" sz="3200" dirty="0" err="1">
                <a:latin typeface="Arial" panose="020B0604020202020204" pitchFamily="34" charset="0"/>
              </a:rPr>
              <a:t>zolbetuximab</a:t>
            </a:r>
            <a:r>
              <a:rPr lang="en-GB" sz="3200" dirty="0">
                <a:latin typeface="Arial" panose="020B0604020202020204" pitchFamily="34" charset="0"/>
              </a:rPr>
              <a:t> versus nivolumab and pembrolizumab</a:t>
            </a:r>
            <a:br>
              <a:rPr lang="en-GB" dirty="0"/>
            </a:br>
            <a:endParaRPr lang="en-GB" dirty="0"/>
          </a:p>
        </p:txBody>
      </p:sp>
      <p:sp>
        <p:nvSpPr>
          <p:cNvPr id="3" name="Text Placeholder 2">
            <a:extLst>
              <a:ext uri="{FF2B5EF4-FFF2-40B4-BE49-F238E27FC236}">
                <a16:creationId xmlns:a16="http://schemas.microsoft.com/office/drawing/2014/main" id="{559A7AAC-B6CF-1BF3-7465-3973C90D6A31}"/>
              </a:ext>
            </a:extLst>
          </p:cNvPr>
          <p:cNvSpPr>
            <a:spLocks noGrp="1"/>
          </p:cNvSpPr>
          <p:nvPr>
            <p:ph type="body" sz="quarter" idx="13"/>
          </p:nvPr>
        </p:nvSpPr>
        <p:spPr>
          <a:xfrm>
            <a:off x="2118561" y="6343649"/>
            <a:ext cx="8493292" cy="365125"/>
          </a:xfrm>
        </p:spPr>
        <p:txBody>
          <a:bodyPr>
            <a:noAutofit/>
          </a:bodyPr>
          <a:lstStyle/>
          <a:p>
            <a:pPr algn="ctr"/>
            <a:r>
              <a:rPr lang="en-GB" b="1" dirty="0"/>
              <a:t>Abbreviations: </a:t>
            </a:r>
            <a:r>
              <a:rPr lang="en-GB" dirty="0"/>
              <a:t>CPS, combined positive score; OS, overall survival; PD-L1, programmed death ligand 1; PFS, progression-free survival.</a:t>
            </a:r>
          </a:p>
        </p:txBody>
      </p:sp>
      <p:sp>
        <p:nvSpPr>
          <p:cNvPr id="8" name="Rectangle 7">
            <a:extLst>
              <a:ext uri="{FF2B5EF4-FFF2-40B4-BE49-F238E27FC236}">
                <a16:creationId xmlns:a16="http://schemas.microsoft.com/office/drawing/2014/main" id="{1323371F-C65D-57DA-CADE-2296D31ECAE8}"/>
              </a:ext>
            </a:extLst>
          </p:cNvPr>
          <p:cNvSpPr/>
          <p:nvPr/>
        </p:nvSpPr>
        <p:spPr>
          <a:xfrm>
            <a:off x="607845" y="1222122"/>
            <a:ext cx="11014659" cy="280076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en-GB" sz="2200" b="1" dirty="0">
                <a:solidFill>
                  <a:schemeClr val="tx1"/>
                </a:solidFill>
                <a:latin typeface="Arial" panose="020B0604020202020204" pitchFamily="34" charset="0"/>
              </a:rPr>
              <a:t>EAG</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Only the OS outcome is presented by company for the analysis of survival by PD-L1 CPS status for chemotherapy</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Although data show that PD-L1 status may not be a treatment effect modifier for the pooled chemotherapy arm, it may impact </a:t>
            </a:r>
            <a:r>
              <a:rPr lang="en-GB" sz="2200" dirty="0" err="1">
                <a:solidFill>
                  <a:schemeClr val="tx1"/>
                </a:solidFill>
                <a:latin typeface="Arial" panose="020B0604020202020204" pitchFamily="34" charset="0"/>
              </a:rPr>
              <a:t>zolbetuximab</a:t>
            </a:r>
            <a:r>
              <a:rPr lang="en-GB" sz="2200" dirty="0">
                <a:solidFill>
                  <a:schemeClr val="tx1"/>
                </a:solidFill>
                <a:latin typeface="Arial" panose="020B0604020202020204" pitchFamily="34" charset="0"/>
              </a:rPr>
              <a:t> plus chemotherapy arm</a:t>
            </a:r>
          </a:p>
          <a:p>
            <a:pPr marL="285750" indent="-285750">
              <a:buFont typeface="Arial" panose="020B0604020202020204" pitchFamily="34" charset="0"/>
              <a:buChar char="•"/>
            </a:pPr>
            <a:r>
              <a:rPr lang="en-GB" sz="2200" dirty="0">
                <a:solidFill>
                  <a:schemeClr val="tx1"/>
                </a:solidFill>
                <a:latin typeface="+mj-lt"/>
                <a:ea typeface="Times New Roman" panose="02020603050405020304" pitchFamily="18" charset="0"/>
              </a:rPr>
              <a:t>There was a l</a:t>
            </a:r>
            <a:r>
              <a:rPr lang="en-GB" sz="2200" dirty="0">
                <a:solidFill>
                  <a:schemeClr val="tx1"/>
                </a:solidFill>
                <a:effectLst/>
                <a:latin typeface="+mj-lt"/>
                <a:ea typeface="Times New Roman" panose="02020603050405020304" pitchFamily="18" charset="0"/>
              </a:rPr>
              <a:t>ack of supporting evidence on whether PD-L1 status would be a treatment effect modifier for OS and PFS HRs for </a:t>
            </a:r>
            <a:r>
              <a:rPr lang="en-GB" sz="2200" dirty="0" err="1">
                <a:solidFill>
                  <a:schemeClr val="tx1"/>
                </a:solidFill>
                <a:effectLst/>
                <a:latin typeface="+mj-lt"/>
                <a:ea typeface="Times New Roman" panose="02020603050405020304" pitchFamily="18" charset="0"/>
              </a:rPr>
              <a:t>zolbetuximab</a:t>
            </a:r>
            <a:r>
              <a:rPr lang="en-GB" sz="2200" dirty="0">
                <a:solidFill>
                  <a:schemeClr val="tx1"/>
                </a:solidFill>
                <a:effectLst/>
                <a:latin typeface="+mj-lt"/>
                <a:ea typeface="Times New Roman" panose="02020603050405020304" pitchFamily="18" charset="0"/>
              </a:rPr>
              <a:t> plus chemotherapy versus chemotherapy</a:t>
            </a:r>
          </a:p>
        </p:txBody>
      </p:sp>
      <p:sp>
        <p:nvSpPr>
          <p:cNvPr id="2" name="Rectangle 1" descr="Question to committee">
            <a:extLst>
              <a:ext uri="{FF2B5EF4-FFF2-40B4-BE49-F238E27FC236}">
                <a16:creationId xmlns:a16="http://schemas.microsoft.com/office/drawing/2014/main" id="{F2652BEE-627D-20CA-D993-0D6BA761986C}"/>
              </a:ext>
            </a:extLst>
          </p:cNvPr>
          <p:cNvSpPr/>
          <p:nvPr/>
        </p:nvSpPr>
        <p:spPr>
          <a:xfrm>
            <a:off x="1753219" y="4434478"/>
            <a:ext cx="9086850" cy="12740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tabLst>
                <a:tab pos="1790700" algn="l"/>
              </a:tabLst>
            </a:pPr>
            <a:r>
              <a:rPr lang="en-GB" sz="2200" dirty="0">
                <a:solidFill>
                  <a:schemeClr val="tx1"/>
                </a:solidFill>
                <a:latin typeface="Arial" panose="020B0604020202020204" pitchFamily="34" charset="0"/>
              </a:rPr>
              <a:t>Is the company’s indirect treatment comparison with nivolumab and pembrolizumab suitable for decision making or are there still concerns about heterogeneity?</a:t>
            </a:r>
          </a:p>
        </p:txBody>
      </p:sp>
      <p:grpSp>
        <p:nvGrpSpPr>
          <p:cNvPr id="9" name="Group 8">
            <a:extLst>
              <a:ext uri="{FF2B5EF4-FFF2-40B4-BE49-F238E27FC236}">
                <a16:creationId xmlns:a16="http://schemas.microsoft.com/office/drawing/2014/main" id="{AFAFCFB9-11BD-D3AC-9E01-65CB0AAB8DCD}"/>
              </a:ext>
              <a:ext uri="{C183D7F6-B498-43B3-948B-1728B52AA6E4}">
                <adec:decorative xmlns:adec="http://schemas.microsoft.com/office/drawing/2017/decorative" val="1"/>
              </a:ext>
            </a:extLst>
          </p:cNvPr>
          <p:cNvGrpSpPr/>
          <p:nvPr/>
        </p:nvGrpSpPr>
        <p:grpSpPr>
          <a:xfrm>
            <a:off x="1465219" y="4434478"/>
            <a:ext cx="576000" cy="576000"/>
            <a:chOff x="-1440493" y="4133589"/>
            <a:chExt cx="576000" cy="576000"/>
          </a:xfrm>
        </p:grpSpPr>
        <p:sp>
          <p:nvSpPr>
            <p:cNvPr id="10" name="Oval 9">
              <a:extLst>
                <a:ext uri="{FF2B5EF4-FFF2-40B4-BE49-F238E27FC236}">
                  <a16:creationId xmlns:a16="http://schemas.microsoft.com/office/drawing/2014/main" id="{F6779796-7626-B7E4-703C-9DE8E4737207}"/>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11" name="Graphic 10">
              <a:extLst>
                <a:ext uri="{FF2B5EF4-FFF2-40B4-BE49-F238E27FC236}">
                  <a16:creationId xmlns:a16="http://schemas.microsoft.com/office/drawing/2014/main" id="{7EEE17E7-BF1D-EBD9-E09F-3E8779A2000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spTree>
    <p:extLst>
      <p:ext uri="{BB962C8B-B14F-4D97-AF65-F5344CB8AC3E}">
        <p14:creationId xmlns:p14="http://schemas.microsoft.com/office/powerpoint/2010/main" val="806889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7DF056-4F28-B9F7-923B-C8546B2888F3}"/>
              </a:ext>
            </a:extLst>
          </p:cNvPr>
          <p:cNvSpPr>
            <a:spLocks noGrp="1"/>
          </p:cNvSpPr>
          <p:nvPr>
            <p:ph type="title"/>
          </p:nvPr>
        </p:nvSpPr>
        <p:spPr/>
        <p:txBody>
          <a:bodyPr>
            <a:normAutofit fontScale="90000"/>
          </a:bodyPr>
          <a:lstStyle/>
          <a:p>
            <a:r>
              <a:rPr lang="en-GB" sz="3200" dirty="0">
                <a:latin typeface="Arial" panose="020B0604020202020204" pitchFamily="34" charset="0"/>
              </a:rPr>
              <a:t>Key issue 3b: Relative efficacy and survival extrapolations – </a:t>
            </a:r>
            <a:r>
              <a:rPr lang="en-GB" sz="3200" dirty="0" err="1">
                <a:latin typeface="Arial" panose="020B0604020202020204" pitchFamily="34" charset="0"/>
              </a:rPr>
              <a:t>zolbetuximab</a:t>
            </a:r>
            <a:r>
              <a:rPr lang="en-GB" sz="3200" dirty="0">
                <a:latin typeface="Arial" panose="020B0604020202020204" pitchFamily="34" charset="0"/>
              </a:rPr>
              <a:t> versus nivolumab and pembrolizumab </a:t>
            </a:r>
            <a:r>
              <a:rPr lang="en-GB" sz="3200" i="1" dirty="0">
                <a:latin typeface="Arial" panose="020B0604020202020204" pitchFamily="34" charset="0"/>
              </a:rPr>
              <a:t>(secondary analysis)</a:t>
            </a:r>
            <a:br>
              <a:rPr lang="en-GB" sz="3200" i="1" dirty="0">
                <a:latin typeface="Arial" panose="020B0604020202020204" pitchFamily="34" charset="0"/>
              </a:rPr>
            </a:br>
            <a:br>
              <a:rPr lang="en-GB" dirty="0"/>
            </a:br>
            <a:endParaRPr lang="en-GB" dirty="0"/>
          </a:p>
        </p:txBody>
      </p:sp>
      <p:sp>
        <p:nvSpPr>
          <p:cNvPr id="6" name="Rectangle 5">
            <a:extLst>
              <a:ext uri="{FF2B5EF4-FFF2-40B4-BE49-F238E27FC236}">
                <a16:creationId xmlns:a16="http://schemas.microsoft.com/office/drawing/2014/main" id="{3948BAFE-54A0-AAA9-B0C3-3F06186E8ED4}"/>
              </a:ext>
            </a:extLst>
          </p:cNvPr>
          <p:cNvSpPr/>
          <p:nvPr/>
        </p:nvSpPr>
        <p:spPr>
          <a:xfrm>
            <a:off x="466724" y="1587114"/>
            <a:ext cx="11388392" cy="1785104"/>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en-GB" sz="2200" b="1" dirty="0">
                <a:solidFill>
                  <a:schemeClr val="accent1"/>
                </a:solidFill>
                <a:latin typeface="Arial" panose="020B0604020202020204" pitchFamily="34" charset="0"/>
              </a:rPr>
              <a:t>Committee conclusion at ACM1 (draft guidance section 3.9)</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Nivolumab and </a:t>
            </a:r>
            <a:r>
              <a:rPr lang="en-GB" sz="2200" dirty="0" err="1">
                <a:solidFill>
                  <a:schemeClr val="tx1"/>
                </a:solidFill>
                <a:latin typeface="Arial" panose="020B0604020202020204" pitchFamily="34" charset="0"/>
              </a:rPr>
              <a:t>zolbetuximab</a:t>
            </a:r>
            <a:r>
              <a:rPr lang="en-GB" sz="2200" dirty="0">
                <a:solidFill>
                  <a:schemeClr val="tx1"/>
                </a:solidFill>
                <a:latin typeface="Arial" panose="020B0604020202020204" pitchFamily="34" charset="0"/>
              </a:rPr>
              <a:t> should not be assumed to have equivalent efficacy – a lack of statistical significance does not show clinical equivalence</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Noted the uncertainty with using the results from the network meta-analysis that imply clinical equivalence – preferred EAG’s approach</a:t>
            </a:r>
          </a:p>
        </p:txBody>
      </p:sp>
      <p:sp>
        <p:nvSpPr>
          <p:cNvPr id="10" name="Rectangle 9">
            <a:extLst>
              <a:ext uri="{FF2B5EF4-FFF2-40B4-BE49-F238E27FC236}">
                <a16:creationId xmlns:a16="http://schemas.microsoft.com/office/drawing/2014/main" id="{645FFDD4-4559-4361-C418-0A03BAA5EC05}"/>
              </a:ext>
            </a:extLst>
          </p:cNvPr>
          <p:cNvSpPr/>
          <p:nvPr/>
        </p:nvSpPr>
        <p:spPr>
          <a:xfrm>
            <a:off x="466724" y="3485783"/>
            <a:ext cx="11388392" cy="280076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en-GB" sz="2200" b="1" dirty="0">
                <a:solidFill>
                  <a:schemeClr val="accent2"/>
                </a:solidFill>
                <a:latin typeface="Arial" panose="020B0604020202020204" pitchFamily="34" charset="0"/>
              </a:rPr>
              <a:t>Company (consultation response comment #1)</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Any heterogeneity in the NMA most likely biases against </a:t>
            </a:r>
            <a:r>
              <a:rPr lang="en-GB" sz="2200" dirty="0" err="1">
                <a:solidFill>
                  <a:schemeClr val="tx1"/>
                </a:solidFill>
                <a:latin typeface="Arial" panose="020B0604020202020204" pitchFamily="34" charset="0"/>
              </a:rPr>
              <a:t>zolbetuximab</a:t>
            </a:r>
            <a:r>
              <a:rPr lang="en-GB" sz="2200" dirty="0">
                <a:solidFill>
                  <a:schemeClr val="tx1"/>
                </a:solidFill>
                <a:latin typeface="Arial" panose="020B0604020202020204" pitchFamily="34" charset="0"/>
              </a:rPr>
              <a:t> (</a:t>
            </a:r>
            <a:r>
              <a:rPr lang="en-GB" sz="2200" b="1" dirty="0">
                <a:solidFill>
                  <a:schemeClr val="tx1"/>
                </a:solidFill>
                <a:latin typeface="Arial" panose="020B0604020202020204" pitchFamily="34" charset="0"/>
              </a:rPr>
              <a:t>key issue 3a</a:t>
            </a:r>
            <a:r>
              <a:rPr lang="en-GB" sz="2200" dirty="0">
                <a:solidFill>
                  <a:schemeClr val="tx1"/>
                </a:solidFill>
                <a:latin typeface="Arial" panose="020B0604020202020204" pitchFamily="34" charset="0"/>
              </a:rPr>
              <a:t>)</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The relative efficacy of </a:t>
            </a:r>
            <a:r>
              <a:rPr lang="en-GB" sz="2200" dirty="0" err="1">
                <a:solidFill>
                  <a:schemeClr val="tx1"/>
                </a:solidFill>
                <a:latin typeface="Arial" panose="020B0604020202020204" pitchFamily="34" charset="0"/>
              </a:rPr>
              <a:t>zolbetuximab</a:t>
            </a:r>
            <a:r>
              <a:rPr lang="en-GB" sz="2200" dirty="0">
                <a:solidFill>
                  <a:schemeClr val="tx1"/>
                </a:solidFill>
                <a:latin typeface="Arial" panose="020B0604020202020204" pitchFamily="34" charset="0"/>
              </a:rPr>
              <a:t> improves when data from most relevant population is used (</a:t>
            </a:r>
            <a:r>
              <a:rPr lang="en-GB" sz="2200" b="1" dirty="0">
                <a:solidFill>
                  <a:schemeClr val="tx1"/>
                </a:solidFill>
                <a:latin typeface="Arial" panose="020B0604020202020204" pitchFamily="34" charset="0"/>
              </a:rPr>
              <a:t>Table 1, next slide</a:t>
            </a:r>
            <a:r>
              <a:rPr lang="en-GB" sz="2200" dirty="0">
                <a:solidFill>
                  <a:schemeClr val="tx1"/>
                </a:solidFill>
                <a:latin typeface="Arial" panose="020B0604020202020204" pitchFamily="34" charset="0"/>
              </a:rPr>
              <a:t>)</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Therefore, assuming equivalence between </a:t>
            </a:r>
            <a:r>
              <a:rPr lang="en-GB" sz="2200" dirty="0" err="1">
                <a:solidFill>
                  <a:schemeClr val="tx1"/>
                </a:solidFill>
                <a:latin typeface="Arial" panose="020B0604020202020204" pitchFamily="34" charset="0"/>
              </a:rPr>
              <a:t>zolbetuximab</a:t>
            </a:r>
            <a:r>
              <a:rPr lang="en-GB" sz="2200" dirty="0">
                <a:solidFill>
                  <a:schemeClr val="tx1"/>
                </a:solidFill>
                <a:latin typeface="Arial" panose="020B0604020202020204" pitchFamily="34" charset="0"/>
              </a:rPr>
              <a:t> (and nivolumab and pembrolizumab) is an appropriate simplifying assumption</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Concerned that committee preferred EAG’s approach, using numerical results, implies some degree of certainty, despite committee considering uncertainty to be high</a:t>
            </a:r>
          </a:p>
        </p:txBody>
      </p:sp>
      <p:sp>
        <p:nvSpPr>
          <p:cNvPr id="12" name="Text Placeholder 11">
            <a:extLst>
              <a:ext uri="{FF2B5EF4-FFF2-40B4-BE49-F238E27FC236}">
                <a16:creationId xmlns:a16="http://schemas.microsoft.com/office/drawing/2014/main" id="{C6498CCF-B9EF-B047-745F-9F88A686C3B0}"/>
              </a:ext>
            </a:extLst>
          </p:cNvPr>
          <p:cNvSpPr>
            <a:spLocks noGrp="1"/>
          </p:cNvSpPr>
          <p:nvPr>
            <p:ph type="body" sz="quarter" idx="13"/>
          </p:nvPr>
        </p:nvSpPr>
        <p:spPr>
          <a:xfrm>
            <a:off x="2768266" y="6504907"/>
            <a:ext cx="9086850" cy="365125"/>
          </a:xfrm>
        </p:spPr>
        <p:txBody>
          <a:bodyPr/>
          <a:lstStyle/>
          <a:p>
            <a:r>
              <a:rPr lang="en-GB" b="1" dirty="0"/>
              <a:t>Abbreviations: </a:t>
            </a:r>
            <a:r>
              <a:rPr lang="en-GB" dirty="0"/>
              <a:t>ACM, appraisal committee meeting; NMA, network meta-analysis.</a:t>
            </a:r>
          </a:p>
        </p:txBody>
      </p:sp>
    </p:spTree>
    <p:extLst>
      <p:ext uri="{BB962C8B-B14F-4D97-AF65-F5344CB8AC3E}">
        <p14:creationId xmlns:p14="http://schemas.microsoft.com/office/powerpoint/2010/main" val="2451572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07E78-7A9D-9270-E0CF-5FF71826BC48}"/>
              </a:ext>
            </a:extLst>
          </p:cNvPr>
          <p:cNvSpPr>
            <a:spLocks noGrp="1"/>
          </p:cNvSpPr>
          <p:nvPr>
            <p:ph type="title"/>
          </p:nvPr>
        </p:nvSpPr>
        <p:spPr/>
        <p:txBody>
          <a:bodyPr/>
          <a:lstStyle/>
          <a:p>
            <a:r>
              <a:rPr lang="en-GB" dirty="0"/>
              <a:t>Draft guidance recommendation</a:t>
            </a:r>
          </a:p>
        </p:txBody>
      </p:sp>
      <p:sp>
        <p:nvSpPr>
          <p:cNvPr id="3" name="Text Placeholder 2">
            <a:extLst>
              <a:ext uri="{FF2B5EF4-FFF2-40B4-BE49-F238E27FC236}">
                <a16:creationId xmlns:a16="http://schemas.microsoft.com/office/drawing/2014/main" id="{4DDF41D4-AA2C-1A39-5576-FEE797CA095C}"/>
              </a:ext>
            </a:extLst>
          </p:cNvPr>
          <p:cNvSpPr>
            <a:spLocks noGrp="1"/>
          </p:cNvSpPr>
          <p:nvPr>
            <p:ph type="body" sz="quarter" idx="12"/>
          </p:nvPr>
        </p:nvSpPr>
        <p:spPr>
          <a:xfrm>
            <a:off x="466724" y="1332194"/>
            <a:ext cx="11250786" cy="3721069"/>
          </a:xfrm>
        </p:spPr>
        <p:txBody>
          <a:bodyPr/>
          <a:lstStyle/>
          <a:p>
            <a:pPr marL="285750" indent="-285750">
              <a:buFont typeface="Arial" panose="020B0604020202020204" pitchFamily="34" charset="0"/>
              <a:buChar char="•"/>
            </a:pPr>
            <a:r>
              <a:rPr lang="en-GB" sz="2200" dirty="0">
                <a:ea typeface="+mn-ea"/>
                <a:cs typeface="Arial" panose="020B0604020202020204" pitchFamily="34" charset="0"/>
              </a:rPr>
              <a:t>Standard care for gastric or gastro-oesophageal junction adenocarcinoma includes chemotherapy alone, or chemotherapy with nivolumab or pembrolizumab</a:t>
            </a:r>
          </a:p>
          <a:p>
            <a:pPr marL="285750" indent="-285750">
              <a:buFont typeface="Arial" panose="020B0604020202020204" pitchFamily="34" charset="0"/>
              <a:buChar char="•"/>
            </a:pPr>
            <a:r>
              <a:rPr lang="en-GB" sz="2200" dirty="0">
                <a:ea typeface="+mn-ea"/>
                <a:cs typeface="Arial" panose="020B0604020202020204" pitchFamily="34" charset="0"/>
              </a:rPr>
              <a:t>Evidence suggests that </a:t>
            </a:r>
            <a:r>
              <a:rPr lang="en-GB" sz="2200" dirty="0" err="1">
                <a:ea typeface="+mn-ea"/>
                <a:cs typeface="Arial" panose="020B0604020202020204" pitchFamily="34" charset="0"/>
              </a:rPr>
              <a:t>zolbetuximab</a:t>
            </a:r>
            <a:r>
              <a:rPr lang="en-GB" sz="2200" dirty="0">
                <a:ea typeface="+mn-ea"/>
                <a:cs typeface="Arial" panose="020B0604020202020204" pitchFamily="34" charset="0"/>
              </a:rPr>
              <a:t> improves outcomes compared with chemotherapy alone</a:t>
            </a:r>
          </a:p>
          <a:p>
            <a:pPr marL="285750" indent="-285750">
              <a:buFont typeface="Arial" panose="020B0604020202020204" pitchFamily="34" charset="0"/>
              <a:buChar char="•"/>
            </a:pPr>
            <a:r>
              <a:rPr lang="en-GB" sz="2200" dirty="0">
                <a:ea typeface="+mn-ea"/>
                <a:cs typeface="Arial" panose="020B0604020202020204" pitchFamily="34" charset="0"/>
              </a:rPr>
              <a:t>There are uncertainties in the economic model including:</a:t>
            </a:r>
          </a:p>
          <a:p>
            <a:pPr marL="971550" lvl="1" indent="-285750"/>
            <a:r>
              <a:rPr lang="en-GB" sz="2200" dirty="0">
                <a:ea typeface="+mn-ea"/>
                <a:cs typeface="Arial" panose="020B0604020202020204" pitchFamily="34" charset="0"/>
              </a:rPr>
              <a:t>the long-term survival estimates</a:t>
            </a:r>
          </a:p>
          <a:p>
            <a:pPr marL="971550" lvl="1" indent="-285750"/>
            <a:r>
              <a:rPr lang="en-GB" sz="2200" dirty="0">
                <a:ea typeface="+mn-ea"/>
                <a:cs typeface="Arial" panose="020B0604020202020204" pitchFamily="34" charset="0"/>
              </a:rPr>
              <a:t>how the efficacy of each treatment was estimated, and the data used to do this</a:t>
            </a:r>
          </a:p>
          <a:p>
            <a:pPr marL="285750" indent="-285750">
              <a:buFont typeface="Arial" panose="020B0604020202020204" pitchFamily="34" charset="0"/>
              <a:buChar char="•"/>
            </a:pPr>
            <a:r>
              <a:rPr lang="en-GB" sz="2200" dirty="0">
                <a:ea typeface="+mn-ea"/>
                <a:cs typeface="Arial" panose="020B0604020202020204" pitchFamily="34" charset="0"/>
              </a:rPr>
              <a:t>Zolbetuximab not cost effective compared with any of the comparators*</a:t>
            </a:r>
          </a:p>
          <a:p>
            <a:pPr marL="538163" indent="-538163"/>
            <a:endParaRPr lang="en-GB" dirty="0"/>
          </a:p>
        </p:txBody>
      </p:sp>
      <p:sp>
        <p:nvSpPr>
          <p:cNvPr id="5" name="Text Placeholder 4">
            <a:extLst>
              <a:ext uri="{FF2B5EF4-FFF2-40B4-BE49-F238E27FC236}">
                <a16:creationId xmlns:a16="http://schemas.microsoft.com/office/drawing/2014/main" id="{DB92857D-448A-3ACC-107D-640F9CCAC1D9}"/>
              </a:ext>
            </a:extLst>
          </p:cNvPr>
          <p:cNvSpPr>
            <a:spLocks noGrp="1"/>
          </p:cNvSpPr>
          <p:nvPr>
            <p:ph type="body" sz="quarter" idx="14"/>
          </p:nvPr>
        </p:nvSpPr>
        <p:spPr/>
        <p:txBody>
          <a:bodyPr/>
          <a:lstStyle/>
          <a:p>
            <a:r>
              <a:rPr lang="en-GB" dirty="0"/>
              <a:t>Zolbetuximab is not recommended</a:t>
            </a:r>
          </a:p>
        </p:txBody>
      </p:sp>
      <p:sp>
        <p:nvSpPr>
          <p:cNvPr id="8" name="Text Placeholder 3">
            <a:extLst>
              <a:ext uri="{FF2B5EF4-FFF2-40B4-BE49-F238E27FC236}">
                <a16:creationId xmlns:a16="http://schemas.microsoft.com/office/drawing/2014/main" id="{110B7459-1BB0-EB43-2634-32DBA48BD0E3}"/>
              </a:ext>
            </a:extLst>
          </p:cNvPr>
          <p:cNvSpPr>
            <a:spLocks noGrp="1"/>
          </p:cNvSpPr>
          <p:nvPr>
            <p:ph type="body" sz="quarter" idx="13"/>
          </p:nvPr>
        </p:nvSpPr>
        <p:spPr>
          <a:xfrm>
            <a:off x="864193" y="6594476"/>
            <a:ext cx="9086850" cy="365125"/>
          </a:xfrm>
        </p:spPr>
        <p:txBody>
          <a:bodyPr>
            <a:normAutofit/>
          </a:bodyPr>
          <a:lstStyle/>
          <a:p>
            <a:pPr algn="r"/>
            <a:r>
              <a:rPr lang="en-GB" b="1" dirty="0"/>
              <a:t>Notes: </a:t>
            </a:r>
            <a:r>
              <a:rPr lang="en-GB" dirty="0"/>
              <a:t>*Including confidential discounts for comparator and subsequent treatments</a:t>
            </a:r>
          </a:p>
        </p:txBody>
      </p:sp>
      <p:sp>
        <p:nvSpPr>
          <p:cNvPr id="4" name="Rectangle 3" descr="Marker showing slides are confidential ">
            <a:extLst>
              <a:ext uri="{FF2B5EF4-FFF2-40B4-BE49-F238E27FC236}">
                <a16:creationId xmlns:a16="http://schemas.microsoft.com/office/drawing/2014/main" id="{706FF1AC-0A20-6AE9-6F39-1DEB5B705673}"/>
              </a:ext>
              <a:ext uri="{C183D7F6-B498-43B3-948B-1728B52AA6E4}">
                <adec:decorative xmlns:adec="http://schemas.microsoft.com/office/drawing/2017/decorative" val="0"/>
              </a:ext>
            </a:extLst>
          </p:cNvPr>
          <p:cNvSpPr/>
          <p:nvPr/>
        </p:nvSpPr>
        <p:spPr>
          <a:xfrm>
            <a:off x="11116019" y="208"/>
            <a:ext cx="1075981" cy="3776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RECAP</a:t>
            </a:r>
            <a:endParaRPr lang="en-GB" sz="14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A75EB9B-E00D-873D-9533-4846BDB370D5}"/>
              </a:ext>
            </a:extLst>
          </p:cNvPr>
          <p:cNvSpPr txBox="1"/>
          <p:nvPr/>
        </p:nvSpPr>
        <p:spPr>
          <a:xfrm>
            <a:off x="9065350" y="-17023"/>
            <a:ext cx="2280212" cy="430887"/>
          </a:xfrm>
          <a:prstGeom prst="rect">
            <a:avLst/>
          </a:prstGeom>
          <a:noFill/>
        </p:spPr>
        <p:txBody>
          <a:bodyPr wrap="square" rtlCol="0">
            <a:spAutoFit/>
          </a:bodyPr>
          <a:lstStyle/>
          <a:p>
            <a:r>
              <a:rPr lang="en-GB" sz="2200" dirty="0">
                <a:hlinkClick r:id="rId3"/>
              </a:rPr>
              <a:t>Draft guidance</a:t>
            </a:r>
            <a:endParaRPr lang="en-GB" sz="2200" dirty="0"/>
          </a:p>
        </p:txBody>
      </p:sp>
    </p:spTree>
    <p:extLst>
      <p:ext uri="{BB962C8B-B14F-4D97-AF65-F5344CB8AC3E}">
        <p14:creationId xmlns:p14="http://schemas.microsoft.com/office/powerpoint/2010/main" val="965638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B3C03-CBC9-E7EA-32B7-C76D365FABC0}"/>
              </a:ext>
            </a:extLst>
          </p:cNvPr>
          <p:cNvSpPr/>
          <p:nvPr/>
        </p:nvSpPr>
        <p:spPr>
          <a:xfrm>
            <a:off x="191069" y="6299994"/>
            <a:ext cx="832513" cy="3644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A87DF056-4F28-B9F7-923B-C8546B2888F3}"/>
              </a:ext>
            </a:extLst>
          </p:cNvPr>
          <p:cNvSpPr>
            <a:spLocks noGrp="1"/>
          </p:cNvSpPr>
          <p:nvPr>
            <p:ph type="title"/>
          </p:nvPr>
        </p:nvSpPr>
        <p:spPr/>
        <p:txBody>
          <a:bodyPr>
            <a:normAutofit fontScale="90000"/>
          </a:bodyPr>
          <a:lstStyle/>
          <a:p>
            <a:r>
              <a:rPr lang="en-GB" sz="3200" dirty="0">
                <a:latin typeface="Arial" panose="020B0604020202020204" pitchFamily="34" charset="0"/>
              </a:rPr>
              <a:t>Key issue 3b: Relative efficacy and survival extrapolations – </a:t>
            </a:r>
            <a:r>
              <a:rPr lang="en-GB" sz="3200" dirty="0" err="1">
                <a:latin typeface="Arial" panose="020B0604020202020204" pitchFamily="34" charset="0"/>
              </a:rPr>
              <a:t>zolbetuximab</a:t>
            </a:r>
            <a:r>
              <a:rPr lang="en-GB" sz="3200" dirty="0">
                <a:latin typeface="Arial" panose="020B0604020202020204" pitchFamily="34" charset="0"/>
              </a:rPr>
              <a:t> versus nivolumab and pembrolizumab </a:t>
            </a:r>
            <a:r>
              <a:rPr lang="en-GB" sz="3200" i="1" dirty="0">
                <a:latin typeface="Arial" panose="020B0604020202020204" pitchFamily="34" charset="0"/>
              </a:rPr>
              <a:t>(secondary analysis)</a:t>
            </a:r>
            <a:br>
              <a:rPr lang="en-GB" dirty="0"/>
            </a:br>
            <a:endParaRPr lang="en-GB" dirty="0"/>
          </a:p>
        </p:txBody>
      </p:sp>
      <p:sp>
        <p:nvSpPr>
          <p:cNvPr id="4" name="Rectangle 3">
            <a:extLst>
              <a:ext uri="{FF2B5EF4-FFF2-40B4-BE49-F238E27FC236}">
                <a16:creationId xmlns:a16="http://schemas.microsoft.com/office/drawing/2014/main" id="{40356401-5829-1D88-6FBC-931FEF8CB6FE}"/>
              </a:ext>
            </a:extLst>
          </p:cNvPr>
          <p:cNvSpPr/>
          <p:nvPr/>
        </p:nvSpPr>
        <p:spPr>
          <a:xfrm>
            <a:off x="220319" y="1713984"/>
            <a:ext cx="4615995" cy="415498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en-GB" sz="22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Clinical experts have indicated that if </a:t>
            </a:r>
            <a:r>
              <a:rPr lang="en-GB" sz="2200" dirty="0" err="1">
                <a:solidFill>
                  <a:schemeClr val="tx1"/>
                </a:solidFill>
                <a:latin typeface="Arial" panose="020B0604020202020204" pitchFamily="34" charset="0"/>
              </a:rPr>
              <a:t>zolbetuximab</a:t>
            </a:r>
            <a:r>
              <a:rPr lang="en-GB" sz="2200" dirty="0">
                <a:solidFill>
                  <a:schemeClr val="tx1"/>
                </a:solidFill>
                <a:latin typeface="Arial" panose="020B0604020202020204" pitchFamily="34" charset="0"/>
              </a:rPr>
              <a:t> was recommended, people with a high PD-L1 CPS are still likely to have nivolumab or pembrolizumab</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Therefore, assuming equivalence would be a simplifying assumption and likely an underestimate of </a:t>
            </a:r>
            <a:r>
              <a:rPr lang="en-GB" sz="2200" dirty="0" err="1">
                <a:solidFill>
                  <a:schemeClr val="tx1"/>
                </a:solidFill>
                <a:latin typeface="Arial" panose="020B0604020202020204" pitchFamily="34" charset="0"/>
              </a:rPr>
              <a:t>zolbetuximab</a:t>
            </a:r>
            <a:r>
              <a:rPr lang="en-GB" sz="2200" dirty="0">
                <a:solidFill>
                  <a:schemeClr val="tx1"/>
                </a:solidFill>
                <a:latin typeface="Arial" panose="020B0604020202020204" pitchFamily="34" charset="0"/>
              </a:rPr>
              <a:t> efficacy as shown in </a:t>
            </a:r>
            <a:r>
              <a:rPr lang="en-GB" sz="2200" b="1" dirty="0">
                <a:solidFill>
                  <a:schemeClr val="tx1"/>
                </a:solidFill>
                <a:latin typeface="Arial" panose="020B0604020202020204" pitchFamily="34" charset="0"/>
              </a:rPr>
              <a:t>Table 1</a:t>
            </a:r>
          </a:p>
        </p:txBody>
      </p:sp>
      <p:sp>
        <p:nvSpPr>
          <p:cNvPr id="2" name="TextBox 1">
            <a:extLst>
              <a:ext uri="{FF2B5EF4-FFF2-40B4-BE49-F238E27FC236}">
                <a16:creationId xmlns:a16="http://schemas.microsoft.com/office/drawing/2014/main" id="{7A89E8BA-B120-41DC-3DDA-7BE2DA932CB7}"/>
              </a:ext>
            </a:extLst>
          </p:cNvPr>
          <p:cNvSpPr txBox="1"/>
          <p:nvPr/>
        </p:nvSpPr>
        <p:spPr>
          <a:xfrm>
            <a:off x="4881560" y="1171246"/>
            <a:ext cx="7090121" cy="769441"/>
          </a:xfrm>
          <a:prstGeom prst="rect">
            <a:avLst/>
          </a:prstGeom>
          <a:noFill/>
        </p:spPr>
        <p:txBody>
          <a:bodyPr wrap="square" rtlCol="0">
            <a:spAutoFit/>
          </a:bodyPr>
          <a:lstStyle/>
          <a:p>
            <a:r>
              <a:rPr lang="en-GB" sz="2200" b="1" dirty="0"/>
              <a:t>Table 1: </a:t>
            </a:r>
            <a:r>
              <a:rPr lang="en-GB" sz="2200" dirty="0"/>
              <a:t>HRs of OS and PFS PD-L1 CPS subgroups – company’s fixed effects NMA</a:t>
            </a:r>
          </a:p>
        </p:txBody>
      </p:sp>
      <p:sp>
        <p:nvSpPr>
          <p:cNvPr id="6" name="Text Placeholder 5">
            <a:extLst>
              <a:ext uri="{FF2B5EF4-FFF2-40B4-BE49-F238E27FC236}">
                <a16:creationId xmlns:a16="http://schemas.microsoft.com/office/drawing/2014/main" id="{32D948E5-E934-8D12-14E3-1F88B7476A1A}"/>
              </a:ext>
            </a:extLst>
          </p:cNvPr>
          <p:cNvSpPr txBox="1">
            <a:spLocks/>
          </p:cNvSpPr>
          <p:nvPr/>
        </p:nvSpPr>
        <p:spPr>
          <a:xfrm>
            <a:off x="59120" y="5913362"/>
            <a:ext cx="4693857" cy="38663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t>Abbreviations: </a:t>
            </a:r>
            <a:r>
              <a:rPr lang="en-GB" dirty="0"/>
              <a:t>CPS, combined positive score; </a:t>
            </a:r>
            <a:r>
              <a:rPr lang="en-GB" dirty="0" err="1"/>
              <a:t>CrI</a:t>
            </a:r>
            <a:r>
              <a:rPr lang="en-GB" dirty="0"/>
              <a:t>, credible interval; HR, hazard ratio; NMA, network meta-analysis; OS overall survival; PD-L1, programmed death-ligand 1; PFS, progression-free survival.</a:t>
            </a:r>
          </a:p>
        </p:txBody>
      </p:sp>
      <p:graphicFrame>
        <p:nvGraphicFramePr>
          <p:cNvPr id="9" name="Table 8">
            <a:extLst>
              <a:ext uri="{FF2B5EF4-FFF2-40B4-BE49-F238E27FC236}">
                <a16:creationId xmlns:a16="http://schemas.microsoft.com/office/drawing/2014/main" id="{15AC47CD-44EC-E06A-69A1-5427490378FE}"/>
              </a:ext>
            </a:extLst>
          </p:cNvPr>
          <p:cNvGraphicFramePr>
            <a:graphicFrameLocks noGrp="1"/>
          </p:cNvGraphicFramePr>
          <p:nvPr>
            <p:extLst>
              <p:ext uri="{D42A27DB-BD31-4B8C-83A1-F6EECF244321}">
                <p14:modId xmlns:p14="http://schemas.microsoft.com/office/powerpoint/2010/main" val="209005865"/>
              </p:ext>
            </p:extLst>
          </p:nvPr>
        </p:nvGraphicFramePr>
        <p:xfrm>
          <a:off x="4972051" y="1876267"/>
          <a:ext cx="7090120" cy="2682240"/>
        </p:xfrm>
        <a:graphic>
          <a:graphicData uri="http://schemas.openxmlformats.org/drawingml/2006/table">
            <a:tbl>
              <a:tblPr firstRow="1" firstCol="1" bandRow="1">
                <a:tableStyleId>{5C22544A-7EE6-4342-B048-85BDC9FD1C3A}</a:tableStyleId>
              </a:tblPr>
              <a:tblGrid>
                <a:gridCol w="1418024">
                  <a:extLst>
                    <a:ext uri="{9D8B030D-6E8A-4147-A177-3AD203B41FA5}">
                      <a16:colId xmlns:a16="http://schemas.microsoft.com/office/drawing/2014/main" val="327143269"/>
                    </a:ext>
                  </a:extLst>
                </a:gridCol>
                <a:gridCol w="1418024">
                  <a:extLst>
                    <a:ext uri="{9D8B030D-6E8A-4147-A177-3AD203B41FA5}">
                      <a16:colId xmlns:a16="http://schemas.microsoft.com/office/drawing/2014/main" val="4155196897"/>
                    </a:ext>
                  </a:extLst>
                </a:gridCol>
                <a:gridCol w="1418024">
                  <a:extLst>
                    <a:ext uri="{9D8B030D-6E8A-4147-A177-3AD203B41FA5}">
                      <a16:colId xmlns:a16="http://schemas.microsoft.com/office/drawing/2014/main" val="3770718743"/>
                    </a:ext>
                  </a:extLst>
                </a:gridCol>
                <a:gridCol w="1418024">
                  <a:extLst>
                    <a:ext uri="{9D8B030D-6E8A-4147-A177-3AD203B41FA5}">
                      <a16:colId xmlns:a16="http://schemas.microsoft.com/office/drawing/2014/main" val="594109252"/>
                    </a:ext>
                  </a:extLst>
                </a:gridCol>
                <a:gridCol w="1418024">
                  <a:extLst>
                    <a:ext uri="{9D8B030D-6E8A-4147-A177-3AD203B41FA5}">
                      <a16:colId xmlns:a16="http://schemas.microsoft.com/office/drawing/2014/main" val="3698368147"/>
                    </a:ext>
                  </a:extLst>
                </a:gridCol>
              </a:tblGrid>
              <a:tr h="369332">
                <a:tc rowSpan="2">
                  <a:txBody>
                    <a:bodyPr/>
                    <a:lstStyle/>
                    <a:p>
                      <a:pPr>
                        <a:lnSpc>
                          <a:spcPct val="100000"/>
                        </a:lnSpc>
                      </a:pPr>
                      <a:r>
                        <a:rPr lang="en-GB" sz="2200" dirty="0">
                          <a:effectLst/>
                        </a:rPr>
                        <a:t>Subgroup analysis, HR (95% </a:t>
                      </a:r>
                      <a:r>
                        <a:rPr lang="en-GB" sz="2200" dirty="0" err="1">
                          <a:effectLst/>
                        </a:rPr>
                        <a:t>CrI</a:t>
                      </a:r>
                      <a:r>
                        <a:rPr lang="en-GB" sz="2200" dirty="0">
                          <a:effectLst/>
                        </a:rPr>
                        <a:t>)</a:t>
                      </a:r>
                      <a:endParaRPr lang="en-GB"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907" marR="30907" marT="0" marB="0"/>
                </a:tc>
                <a:tc gridSpan="2">
                  <a:txBody>
                    <a:bodyPr/>
                    <a:lstStyle/>
                    <a:p>
                      <a:pPr algn="ctr">
                        <a:lnSpc>
                          <a:spcPct val="100000"/>
                        </a:lnSpc>
                      </a:pPr>
                      <a:r>
                        <a:rPr lang="en-GB" sz="2200" dirty="0" err="1">
                          <a:effectLst/>
                        </a:rPr>
                        <a:t>Zol</a:t>
                      </a:r>
                      <a:r>
                        <a:rPr lang="en-GB" sz="2200" dirty="0">
                          <a:effectLst/>
                        </a:rPr>
                        <a:t> + chemo versus </a:t>
                      </a:r>
                      <a:r>
                        <a:rPr lang="en-GB" sz="2200" dirty="0" err="1">
                          <a:effectLst/>
                        </a:rPr>
                        <a:t>pembro</a:t>
                      </a:r>
                      <a:r>
                        <a:rPr lang="en-GB" sz="2200" dirty="0">
                          <a:effectLst/>
                        </a:rPr>
                        <a:t> + chemo</a:t>
                      </a:r>
                      <a:endParaRPr lang="en-GB"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907" marR="30907" marT="0" marB="0"/>
                </a:tc>
                <a:tc hMerge="1">
                  <a:txBody>
                    <a:bodyPr/>
                    <a:lstStyle/>
                    <a:p>
                      <a:endParaRPr lang="en-GB"/>
                    </a:p>
                  </a:txBody>
                  <a:tcPr/>
                </a:tc>
                <a:tc gridSpan="2">
                  <a:txBody>
                    <a:bodyPr/>
                    <a:lstStyle/>
                    <a:p>
                      <a:pPr algn="ctr">
                        <a:lnSpc>
                          <a:spcPct val="100000"/>
                        </a:lnSpc>
                      </a:pPr>
                      <a:r>
                        <a:rPr lang="en-GB" sz="2200" dirty="0" err="1">
                          <a:effectLst/>
                        </a:rPr>
                        <a:t>Zol</a:t>
                      </a:r>
                      <a:r>
                        <a:rPr lang="en-GB" sz="2200" dirty="0">
                          <a:effectLst/>
                        </a:rPr>
                        <a:t> + chemo versus </a:t>
                      </a:r>
                      <a:r>
                        <a:rPr lang="en-GB" sz="2200" dirty="0" err="1">
                          <a:effectLst/>
                        </a:rPr>
                        <a:t>nivo</a:t>
                      </a:r>
                      <a:r>
                        <a:rPr lang="en-GB" sz="2200" dirty="0">
                          <a:effectLst/>
                        </a:rPr>
                        <a:t> + chemo</a:t>
                      </a:r>
                      <a:endParaRPr lang="en-GB"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907" marR="30907" marT="0" marB="0"/>
                </a:tc>
                <a:tc hMerge="1">
                  <a:txBody>
                    <a:bodyPr/>
                    <a:lstStyle/>
                    <a:p>
                      <a:endParaRPr lang="en-GB"/>
                    </a:p>
                  </a:txBody>
                  <a:tcPr/>
                </a:tc>
                <a:extLst>
                  <a:ext uri="{0D108BD9-81ED-4DB2-BD59-A6C34878D82A}">
                    <a16:rowId xmlns:a16="http://schemas.microsoft.com/office/drawing/2014/main" val="4051867375"/>
                  </a:ext>
                </a:extLst>
              </a:tr>
              <a:tr h="369332">
                <a:tc vMerge="1">
                  <a:txBody>
                    <a:bodyPr/>
                    <a:lstStyle/>
                    <a:p>
                      <a:endParaRPr lang="en-GB"/>
                    </a:p>
                  </a:txBody>
                  <a:tcPr/>
                </a:tc>
                <a:tc>
                  <a:txBody>
                    <a:bodyPr/>
                    <a:lstStyle/>
                    <a:p>
                      <a:pPr algn="ctr">
                        <a:lnSpc>
                          <a:spcPct val="100000"/>
                        </a:lnSpc>
                      </a:pPr>
                      <a:r>
                        <a:rPr lang="en-GB" sz="2200" b="1" dirty="0">
                          <a:solidFill>
                            <a:schemeClr val="bg1"/>
                          </a:solidFill>
                          <a:effectLst/>
                        </a:rPr>
                        <a:t>PD-L1 CPS ≥ 1</a:t>
                      </a:r>
                      <a:endParaRPr lang="en-GB" sz="2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0907" marR="30907" marT="0" marB="0">
                    <a:solidFill>
                      <a:schemeClr val="accent1"/>
                    </a:solidFill>
                  </a:tcPr>
                </a:tc>
                <a:tc>
                  <a:txBody>
                    <a:bodyPr/>
                    <a:lstStyle/>
                    <a:p>
                      <a:pPr algn="ctr">
                        <a:lnSpc>
                          <a:spcPct val="100000"/>
                        </a:lnSpc>
                      </a:pPr>
                      <a:r>
                        <a:rPr lang="en-GB" sz="2200" b="1" dirty="0">
                          <a:solidFill>
                            <a:schemeClr val="bg1"/>
                          </a:solidFill>
                          <a:effectLst/>
                        </a:rPr>
                        <a:t>PD-L1 CPS 1–9 </a:t>
                      </a:r>
                      <a:endParaRPr lang="en-GB" sz="2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0907" marR="30907" marT="0" marB="0">
                    <a:solidFill>
                      <a:schemeClr val="accent1"/>
                    </a:solidFill>
                  </a:tcPr>
                </a:tc>
                <a:tc>
                  <a:txBody>
                    <a:bodyPr/>
                    <a:lstStyle/>
                    <a:p>
                      <a:pPr algn="ctr">
                        <a:lnSpc>
                          <a:spcPct val="100000"/>
                        </a:lnSpc>
                      </a:pPr>
                      <a:r>
                        <a:rPr lang="en-GB" sz="2200" b="1">
                          <a:solidFill>
                            <a:schemeClr val="bg1"/>
                          </a:solidFill>
                          <a:effectLst/>
                        </a:rPr>
                        <a:t>PD-L1 CPS ≥ 5</a:t>
                      </a:r>
                      <a:endParaRPr lang="en-GB" sz="22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0907" marR="30907" marT="0" marB="0">
                    <a:solidFill>
                      <a:schemeClr val="accent1"/>
                    </a:solidFill>
                  </a:tcPr>
                </a:tc>
                <a:tc>
                  <a:txBody>
                    <a:bodyPr/>
                    <a:lstStyle/>
                    <a:p>
                      <a:pPr algn="ctr">
                        <a:lnSpc>
                          <a:spcPct val="100000"/>
                        </a:lnSpc>
                      </a:pPr>
                      <a:r>
                        <a:rPr lang="en-GB" sz="2200" b="1" dirty="0">
                          <a:solidFill>
                            <a:schemeClr val="bg1"/>
                          </a:solidFill>
                          <a:effectLst/>
                        </a:rPr>
                        <a:t>PD-L1 CPS 5–9</a:t>
                      </a:r>
                      <a:endParaRPr lang="en-GB" sz="2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0907" marR="30907" marT="0" marB="0">
                    <a:solidFill>
                      <a:schemeClr val="accent1"/>
                    </a:solidFill>
                  </a:tcPr>
                </a:tc>
                <a:extLst>
                  <a:ext uri="{0D108BD9-81ED-4DB2-BD59-A6C34878D82A}">
                    <a16:rowId xmlns:a16="http://schemas.microsoft.com/office/drawing/2014/main" val="860864017"/>
                  </a:ext>
                </a:extLst>
              </a:tr>
              <a:tr h="369332">
                <a:tc>
                  <a:txBody>
                    <a:bodyPr/>
                    <a:lstStyle/>
                    <a:p>
                      <a:pPr>
                        <a:lnSpc>
                          <a:spcPct val="100000"/>
                        </a:lnSpc>
                      </a:pPr>
                      <a:r>
                        <a:rPr lang="en-GB" sz="2200">
                          <a:effectLst/>
                        </a:rPr>
                        <a:t>OS</a:t>
                      </a:r>
                      <a:endParaRPr lang="en-GB" sz="2200">
                        <a:effectLst/>
                        <a:latin typeface="Arial" panose="020B0604020202020204" pitchFamily="34" charset="0"/>
                        <a:ea typeface="Times New Roman" panose="02020603050405020304" pitchFamily="18" charset="0"/>
                        <a:cs typeface="Times New Roman" panose="02020603050405020304" pitchFamily="18" charset="0"/>
                      </a:endParaRPr>
                    </a:p>
                  </a:txBody>
                  <a:tcPr marL="30907" marR="30907"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GB" sz="22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30907" marR="30907"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GB" sz="22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30907" marR="30907"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GB" sz="22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30907" marR="30907"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GB" sz="22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30907" marR="30907" marT="0" marB="0"/>
                </a:tc>
                <a:extLst>
                  <a:ext uri="{0D108BD9-81ED-4DB2-BD59-A6C34878D82A}">
                    <a16:rowId xmlns:a16="http://schemas.microsoft.com/office/drawing/2014/main" val="2524199262"/>
                  </a:ext>
                </a:extLst>
              </a:tr>
              <a:tr h="369332">
                <a:tc>
                  <a:txBody>
                    <a:bodyPr/>
                    <a:lstStyle/>
                    <a:p>
                      <a:pPr>
                        <a:lnSpc>
                          <a:spcPct val="100000"/>
                        </a:lnSpc>
                      </a:pPr>
                      <a:r>
                        <a:rPr lang="en-GB" sz="2200">
                          <a:effectLst/>
                        </a:rPr>
                        <a:t>PFS</a:t>
                      </a:r>
                      <a:endParaRPr lang="en-GB" sz="2200">
                        <a:effectLst/>
                        <a:latin typeface="Arial" panose="020B0604020202020204" pitchFamily="34" charset="0"/>
                        <a:ea typeface="Times New Roman" panose="02020603050405020304" pitchFamily="18" charset="0"/>
                        <a:cs typeface="Times New Roman" panose="02020603050405020304" pitchFamily="18" charset="0"/>
                      </a:endParaRPr>
                    </a:p>
                  </a:txBody>
                  <a:tcPr marL="30907" marR="30907"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GB" sz="22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30907" marR="30907"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GB" sz="22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30907" marR="30907"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GB" sz="22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30907" marR="30907"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GB" sz="22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30907" marR="30907" marT="0" marB="0"/>
                </a:tc>
                <a:extLst>
                  <a:ext uri="{0D108BD9-81ED-4DB2-BD59-A6C34878D82A}">
                    <a16:rowId xmlns:a16="http://schemas.microsoft.com/office/drawing/2014/main" val="1522305616"/>
                  </a:ext>
                </a:extLst>
              </a:tr>
            </a:tbl>
          </a:graphicData>
        </a:graphic>
      </p:graphicFrame>
      <p:sp>
        <p:nvSpPr>
          <p:cNvPr id="10" name="TextBox 9">
            <a:extLst>
              <a:ext uri="{FF2B5EF4-FFF2-40B4-BE49-F238E27FC236}">
                <a16:creationId xmlns:a16="http://schemas.microsoft.com/office/drawing/2014/main" id="{FA613BA2-E354-E356-D999-810532C4CBDB}"/>
              </a:ext>
            </a:extLst>
          </p:cNvPr>
          <p:cNvSpPr txBox="1"/>
          <p:nvPr/>
        </p:nvSpPr>
        <p:spPr>
          <a:xfrm>
            <a:off x="4914900" y="4559980"/>
            <a:ext cx="7090121" cy="769441"/>
          </a:xfrm>
          <a:prstGeom prst="rect">
            <a:avLst/>
          </a:prstGeom>
          <a:noFill/>
        </p:spPr>
        <p:txBody>
          <a:bodyPr wrap="square" rtlCol="0">
            <a:spAutoFit/>
          </a:bodyPr>
          <a:lstStyle/>
          <a:p>
            <a:r>
              <a:rPr lang="en-GB" sz="2200" b="1" dirty="0"/>
              <a:t>Table 2: </a:t>
            </a:r>
            <a:r>
              <a:rPr lang="en-GB" sz="2200" dirty="0"/>
              <a:t>HRs versus chemotherapy in company’s secondary analysis applied in model</a:t>
            </a:r>
          </a:p>
        </p:txBody>
      </p:sp>
      <p:graphicFrame>
        <p:nvGraphicFramePr>
          <p:cNvPr id="11" name="Table 10">
            <a:extLst>
              <a:ext uri="{FF2B5EF4-FFF2-40B4-BE49-F238E27FC236}">
                <a16:creationId xmlns:a16="http://schemas.microsoft.com/office/drawing/2014/main" id="{49390646-C3DC-43E1-3B72-F68AF46406A8}"/>
              </a:ext>
            </a:extLst>
          </p:cNvPr>
          <p:cNvGraphicFramePr>
            <a:graphicFrameLocks noGrp="1"/>
          </p:cNvGraphicFramePr>
          <p:nvPr>
            <p:extLst>
              <p:ext uri="{D42A27DB-BD31-4B8C-83A1-F6EECF244321}">
                <p14:modId xmlns:p14="http://schemas.microsoft.com/office/powerpoint/2010/main" val="3695724189"/>
              </p:ext>
            </p:extLst>
          </p:nvPr>
        </p:nvGraphicFramePr>
        <p:xfrm>
          <a:off x="4972048" y="5264608"/>
          <a:ext cx="7090120" cy="1370492"/>
        </p:xfrm>
        <a:graphic>
          <a:graphicData uri="http://schemas.openxmlformats.org/drawingml/2006/table">
            <a:tbl>
              <a:tblPr firstRow="1" firstCol="1" bandRow="1">
                <a:tableStyleId>{5C22544A-7EE6-4342-B048-85BDC9FD1C3A}</a:tableStyleId>
              </a:tblPr>
              <a:tblGrid>
                <a:gridCol w="1202260">
                  <a:extLst>
                    <a:ext uri="{9D8B030D-6E8A-4147-A177-3AD203B41FA5}">
                      <a16:colId xmlns:a16="http://schemas.microsoft.com/office/drawing/2014/main" val="3522667604"/>
                    </a:ext>
                  </a:extLst>
                </a:gridCol>
                <a:gridCol w="3106170">
                  <a:extLst>
                    <a:ext uri="{9D8B030D-6E8A-4147-A177-3AD203B41FA5}">
                      <a16:colId xmlns:a16="http://schemas.microsoft.com/office/drawing/2014/main" val="292735221"/>
                    </a:ext>
                  </a:extLst>
                </a:gridCol>
                <a:gridCol w="2781690">
                  <a:extLst>
                    <a:ext uri="{9D8B030D-6E8A-4147-A177-3AD203B41FA5}">
                      <a16:colId xmlns:a16="http://schemas.microsoft.com/office/drawing/2014/main" val="2024938716"/>
                    </a:ext>
                  </a:extLst>
                </a:gridCol>
              </a:tblGrid>
              <a:tr h="340633">
                <a:tc>
                  <a:txBody>
                    <a:bodyPr/>
                    <a:lstStyle/>
                    <a:p>
                      <a:pPr>
                        <a:lnSpc>
                          <a:spcPct val="100000"/>
                        </a:lnSpc>
                        <a:spcAft>
                          <a:spcPts val="800"/>
                        </a:spcAft>
                      </a:pPr>
                      <a:r>
                        <a:rPr lang="en-GB" sz="2200" dirty="0">
                          <a:effectLst/>
                        </a:rPr>
                        <a:t> </a:t>
                      </a:r>
                      <a:endParaRPr lang="en-GB" sz="2200" dirty="0">
                        <a:effectLst/>
                        <a:latin typeface="Aptos" panose="020B0004020202020204" pitchFamily="34" charset="0"/>
                        <a:ea typeface="Aptos" panose="020B0004020202020204" pitchFamily="34" charset="0"/>
                        <a:cs typeface="Arial" panose="020B0604020202020204" pitchFamily="34" charset="0"/>
                      </a:endParaRPr>
                    </a:p>
                  </a:txBody>
                  <a:tcPr marL="51537" marR="51537" marT="0" marB="0"/>
                </a:tc>
                <a:tc>
                  <a:txBody>
                    <a:bodyPr/>
                    <a:lstStyle/>
                    <a:p>
                      <a:pPr>
                        <a:lnSpc>
                          <a:spcPct val="100000"/>
                        </a:lnSpc>
                        <a:spcAft>
                          <a:spcPts val="800"/>
                        </a:spcAft>
                      </a:pPr>
                      <a:r>
                        <a:rPr lang="en-GB" sz="2200" dirty="0" err="1">
                          <a:effectLst/>
                        </a:rPr>
                        <a:t>Pembro</a:t>
                      </a:r>
                      <a:r>
                        <a:rPr lang="en-GB" sz="2200" dirty="0">
                          <a:effectLst/>
                        </a:rPr>
                        <a:t> vs chemo (CPS 1-9)</a:t>
                      </a:r>
                      <a:endParaRPr lang="en-GB" sz="2200" dirty="0">
                        <a:effectLst/>
                        <a:latin typeface="Aptos" panose="020B0004020202020204" pitchFamily="34" charset="0"/>
                        <a:ea typeface="Aptos" panose="020B0004020202020204" pitchFamily="34" charset="0"/>
                        <a:cs typeface="Arial" panose="020B0604020202020204" pitchFamily="34" charset="0"/>
                      </a:endParaRPr>
                    </a:p>
                  </a:txBody>
                  <a:tcPr marL="51537" marR="51537" marT="0" marB="0"/>
                </a:tc>
                <a:tc>
                  <a:txBody>
                    <a:bodyPr/>
                    <a:lstStyle/>
                    <a:p>
                      <a:pPr marL="0" algn="l" defTabSz="914400" rtl="0" eaLnBrk="1" latinLnBrk="0" hangingPunct="1">
                        <a:lnSpc>
                          <a:spcPct val="100000"/>
                        </a:lnSpc>
                        <a:spcAft>
                          <a:spcPts val="800"/>
                        </a:spcAft>
                      </a:pPr>
                      <a:r>
                        <a:rPr lang="en-GB" sz="2200" b="1" kern="1200" dirty="0" err="1">
                          <a:solidFill>
                            <a:schemeClr val="lt1"/>
                          </a:solidFill>
                          <a:effectLst/>
                          <a:latin typeface="+mn-lt"/>
                          <a:ea typeface="+mn-ea"/>
                          <a:cs typeface="+mn-cs"/>
                        </a:rPr>
                        <a:t>Nivo</a:t>
                      </a:r>
                      <a:r>
                        <a:rPr lang="en-GB" sz="2200" b="1" kern="1200" dirty="0">
                          <a:solidFill>
                            <a:schemeClr val="lt1"/>
                          </a:solidFill>
                          <a:effectLst/>
                          <a:latin typeface="+mn-lt"/>
                          <a:ea typeface="+mn-ea"/>
                          <a:cs typeface="+mn-cs"/>
                        </a:rPr>
                        <a:t> vs chemo (CPS 5-9)</a:t>
                      </a:r>
                    </a:p>
                  </a:txBody>
                  <a:tcPr marL="51537" marR="51537" marT="0" marB="0"/>
                </a:tc>
                <a:extLst>
                  <a:ext uri="{0D108BD9-81ED-4DB2-BD59-A6C34878D82A}">
                    <a16:rowId xmlns:a16="http://schemas.microsoft.com/office/drawing/2014/main" val="519542056"/>
                  </a:ext>
                </a:extLst>
              </a:tr>
              <a:tr h="349966">
                <a:tc>
                  <a:txBody>
                    <a:bodyPr/>
                    <a:lstStyle/>
                    <a:p>
                      <a:pPr>
                        <a:lnSpc>
                          <a:spcPct val="100000"/>
                        </a:lnSpc>
                        <a:spcAft>
                          <a:spcPts val="800"/>
                        </a:spcAft>
                      </a:pPr>
                      <a:r>
                        <a:rPr lang="en-GB" sz="2200">
                          <a:effectLst/>
                        </a:rPr>
                        <a:t>PFS</a:t>
                      </a:r>
                      <a:endParaRPr lang="en-GB" sz="2200">
                        <a:effectLst/>
                        <a:latin typeface="Aptos" panose="020B0004020202020204" pitchFamily="34" charset="0"/>
                        <a:ea typeface="Aptos" panose="020B0004020202020204" pitchFamily="34" charset="0"/>
                        <a:cs typeface="Arial" panose="020B0604020202020204" pitchFamily="34" charset="0"/>
                      </a:endParaRPr>
                    </a:p>
                  </a:txBody>
                  <a:tcPr marL="51537" marR="51537" marT="0" marB="0"/>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ptos" panose="020B0004020202020204" pitchFamily="34" charset="0"/>
                        <a:ea typeface="Aptos" panose="020B0004020202020204" pitchFamily="34" charset="0"/>
                        <a:cs typeface="Arial" panose="020B0604020202020204" pitchFamily="34" charset="0"/>
                      </a:endParaRPr>
                    </a:p>
                  </a:txBody>
                  <a:tcPr marL="51537" marR="51537" marT="0" marB="0"/>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ptos" panose="020B0004020202020204" pitchFamily="34" charset="0"/>
                        <a:ea typeface="Aptos" panose="020B0004020202020204" pitchFamily="34" charset="0"/>
                        <a:cs typeface="Arial" panose="020B0604020202020204" pitchFamily="34" charset="0"/>
                      </a:endParaRPr>
                    </a:p>
                  </a:txBody>
                  <a:tcPr marL="51537" marR="51537" marT="0" marB="0"/>
                </a:tc>
                <a:extLst>
                  <a:ext uri="{0D108BD9-81ED-4DB2-BD59-A6C34878D82A}">
                    <a16:rowId xmlns:a16="http://schemas.microsoft.com/office/drawing/2014/main" val="2859728889"/>
                  </a:ext>
                </a:extLst>
              </a:tr>
              <a:tr h="349966">
                <a:tc>
                  <a:txBody>
                    <a:bodyPr/>
                    <a:lstStyle/>
                    <a:p>
                      <a:pPr>
                        <a:lnSpc>
                          <a:spcPct val="100000"/>
                        </a:lnSpc>
                        <a:spcAft>
                          <a:spcPts val="800"/>
                        </a:spcAft>
                      </a:pPr>
                      <a:r>
                        <a:rPr lang="en-GB" sz="2200">
                          <a:effectLst/>
                        </a:rPr>
                        <a:t>OS</a:t>
                      </a:r>
                      <a:endParaRPr lang="en-GB" sz="2200">
                        <a:effectLst/>
                        <a:latin typeface="Aptos" panose="020B0004020202020204" pitchFamily="34" charset="0"/>
                        <a:ea typeface="Aptos" panose="020B0004020202020204" pitchFamily="34" charset="0"/>
                        <a:cs typeface="Arial" panose="020B0604020202020204" pitchFamily="34" charset="0"/>
                      </a:endParaRPr>
                    </a:p>
                  </a:txBody>
                  <a:tcPr marL="51537" marR="51537" marT="0" marB="0"/>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ptos" panose="020B0004020202020204" pitchFamily="34" charset="0"/>
                        <a:ea typeface="Aptos" panose="020B0004020202020204" pitchFamily="34" charset="0"/>
                        <a:cs typeface="Arial" panose="020B0604020202020204" pitchFamily="34" charset="0"/>
                      </a:endParaRPr>
                    </a:p>
                  </a:txBody>
                  <a:tcPr marL="51537" marR="51537" marT="0" marB="0"/>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ptos" panose="020B0004020202020204" pitchFamily="34" charset="0"/>
                        <a:ea typeface="Aptos" panose="020B0004020202020204" pitchFamily="34" charset="0"/>
                        <a:cs typeface="Arial" panose="020B0604020202020204" pitchFamily="34" charset="0"/>
                      </a:endParaRPr>
                    </a:p>
                  </a:txBody>
                  <a:tcPr marL="51537" marR="51537" marT="0" marB="0"/>
                </a:tc>
                <a:extLst>
                  <a:ext uri="{0D108BD9-81ED-4DB2-BD59-A6C34878D82A}">
                    <a16:rowId xmlns:a16="http://schemas.microsoft.com/office/drawing/2014/main" val="57627071"/>
                  </a:ext>
                </a:extLst>
              </a:tr>
            </a:tbl>
          </a:graphicData>
        </a:graphic>
      </p:graphicFrame>
      <p:sp>
        <p:nvSpPr>
          <p:cNvPr id="13" name="Rectangle 12" descr="Marker showing slides are confidential ">
            <a:extLst>
              <a:ext uri="{FF2B5EF4-FFF2-40B4-BE49-F238E27FC236}">
                <a16:creationId xmlns:a16="http://schemas.microsoft.com/office/drawing/2014/main" id="{FA5A95C8-B817-E3C8-E901-96E6A25D9156}"/>
              </a:ext>
              <a:ext uri="{C183D7F6-B498-43B3-948B-1728B52AA6E4}">
                <adec:decorative xmlns:adec="http://schemas.microsoft.com/office/drawing/2017/decorative" val="0"/>
              </a:ext>
            </a:extLst>
          </p:cNvPr>
          <p:cNvSpPr/>
          <p:nvPr/>
        </p:nvSpPr>
        <p:spPr>
          <a:xfrm>
            <a:off x="5334000" y="0"/>
            <a:ext cx="15240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3615516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7DF056-4F28-B9F7-923B-C8546B2888F3}"/>
              </a:ext>
            </a:extLst>
          </p:cNvPr>
          <p:cNvSpPr>
            <a:spLocks noGrp="1"/>
          </p:cNvSpPr>
          <p:nvPr>
            <p:ph type="title"/>
          </p:nvPr>
        </p:nvSpPr>
        <p:spPr>
          <a:xfrm>
            <a:off x="312810" y="159856"/>
            <a:ext cx="11250785" cy="592817"/>
          </a:xfrm>
        </p:spPr>
        <p:txBody>
          <a:bodyPr>
            <a:normAutofit fontScale="90000"/>
          </a:bodyPr>
          <a:lstStyle/>
          <a:p>
            <a:r>
              <a:rPr lang="en-GB" dirty="0"/>
              <a:t>Key issue 3b: </a:t>
            </a:r>
            <a:r>
              <a:rPr lang="en-GB" sz="3200" dirty="0">
                <a:latin typeface="Arial" panose="020B0604020202020204" pitchFamily="34" charset="0"/>
              </a:rPr>
              <a:t>Relative efficacy and survival extrapolations – </a:t>
            </a:r>
            <a:r>
              <a:rPr lang="en-GB" sz="3200" dirty="0" err="1">
                <a:latin typeface="Arial" panose="020B0604020202020204" pitchFamily="34" charset="0"/>
              </a:rPr>
              <a:t>zolbetuximab</a:t>
            </a:r>
            <a:r>
              <a:rPr lang="en-GB" sz="3200" dirty="0">
                <a:latin typeface="Arial" panose="020B0604020202020204" pitchFamily="34" charset="0"/>
              </a:rPr>
              <a:t> versus nivolumab and pembrolizumab </a:t>
            </a:r>
            <a:r>
              <a:rPr lang="en-GB" sz="3200" i="1" dirty="0">
                <a:latin typeface="Arial" panose="020B0604020202020204" pitchFamily="34" charset="0"/>
              </a:rPr>
              <a:t>(secondary analysis)</a:t>
            </a:r>
            <a:br>
              <a:rPr lang="en-GB" dirty="0"/>
            </a:br>
            <a:endParaRPr lang="en-GB" dirty="0"/>
          </a:p>
        </p:txBody>
      </p:sp>
      <p:sp>
        <p:nvSpPr>
          <p:cNvPr id="8" name="Rectangle 7">
            <a:extLst>
              <a:ext uri="{FF2B5EF4-FFF2-40B4-BE49-F238E27FC236}">
                <a16:creationId xmlns:a16="http://schemas.microsoft.com/office/drawing/2014/main" id="{1323371F-C65D-57DA-CADE-2296D31ECAE8}"/>
              </a:ext>
            </a:extLst>
          </p:cNvPr>
          <p:cNvSpPr/>
          <p:nvPr/>
        </p:nvSpPr>
        <p:spPr>
          <a:xfrm>
            <a:off x="470606" y="1494199"/>
            <a:ext cx="11388025" cy="24622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en-GB" sz="2200" b="1" dirty="0">
                <a:solidFill>
                  <a:schemeClr val="tx1"/>
                </a:solidFill>
                <a:latin typeface="Arial" panose="020B0604020202020204" pitchFamily="34" charset="0"/>
              </a:rPr>
              <a:t>EAG</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Company’s model uses </a:t>
            </a:r>
            <a:r>
              <a:rPr lang="en-GB" sz="2200" b="1" dirty="0">
                <a:solidFill>
                  <a:schemeClr val="tx1"/>
                </a:solidFill>
                <a:latin typeface="Arial" panose="020B0604020202020204" pitchFamily="34" charset="0"/>
              </a:rPr>
              <a:t>constant HRs </a:t>
            </a:r>
            <a:r>
              <a:rPr lang="en-GB" sz="2200" dirty="0">
                <a:solidFill>
                  <a:schemeClr val="tx1"/>
                </a:solidFill>
                <a:latin typeface="Arial" panose="020B0604020202020204" pitchFamily="34" charset="0"/>
              </a:rPr>
              <a:t>from NMA for pembrolizumab and nivolumab applied to chemotherapy curve (</a:t>
            </a:r>
            <a:r>
              <a:rPr lang="en-GB" sz="2200" b="1" dirty="0">
                <a:solidFill>
                  <a:schemeClr val="tx1"/>
                </a:solidFill>
                <a:latin typeface="Arial" panose="020B0604020202020204" pitchFamily="34" charset="0"/>
              </a:rPr>
              <a:t>Table 2, previous slide</a:t>
            </a:r>
            <a:r>
              <a:rPr lang="en-GB" sz="2200" dirty="0">
                <a:solidFill>
                  <a:schemeClr val="tx1"/>
                </a:solidFill>
                <a:latin typeface="Arial" panose="020B0604020202020204" pitchFamily="34" charset="0"/>
              </a:rPr>
              <a:t>)</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Results showed some evidence proportional hazards did not hold for all studies, supporting the EAG’s </a:t>
            </a:r>
            <a:r>
              <a:rPr lang="en-GB" sz="2200" b="1" dirty="0">
                <a:solidFill>
                  <a:schemeClr val="tx1"/>
                </a:solidFill>
                <a:latin typeface="Arial" panose="020B0604020202020204" pitchFamily="34" charset="0"/>
              </a:rPr>
              <a:t>time-varying HRs</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Given that the company used the non-time-varying approach which appears not to be an appropriate approach, company’s results are uncertain</a:t>
            </a:r>
          </a:p>
        </p:txBody>
      </p:sp>
      <p:sp>
        <p:nvSpPr>
          <p:cNvPr id="2" name="Rectangle 1" descr="Question to committee">
            <a:extLst>
              <a:ext uri="{FF2B5EF4-FFF2-40B4-BE49-F238E27FC236}">
                <a16:creationId xmlns:a16="http://schemas.microsoft.com/office/drawing/2014/main" id="{F2652BEE-627D-20CA-D993-0D6BA761986C}"/>
              </a:ext>
            </a:extLst>
          </p:cNvPr>
          <p:cNvSpPr/>
          <p:nvPr/>
        </p:nvSpPr>
        <p:spPr>
          <a:xfrm>
            <a:off x="470606" y="4118616"/>
            <a:ext cx="11388026" cy="21387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tabLst>
                <a:tab pos="1790700" algn="l"/>
              </a:tabLst>
            </a:pPr>
            <a:r>
              <a:rPr lang="en-GB" sz="2200" dirty="0">
                <a:solidFill>
                  <a:schemeClr val="tx1"/>
                </a:solidFill>
                <a:latin typeface="Arial" panose="020B0604020202020204" pitchFamily="34" charset="0"/>
              </a:rPr>
              <a:t>If the company’s indirect treatment comparison is suitable for decision making (</a:t>
            </a:r>
            <a:r>
              <a:rPr lang="en-GB" sz="2200" b="1" dirty="0">
                <a:solidFill>
                  <a:schemeClr val="tx1"/>
                </a:solidFill>
                <a:latin typeface="Arial" panose="020B0604020202020204" pitchFamily="34" charset="0"/>
              </a:rPr>
              <a:t>key issue 3a</a:t>
            </a:r>
            <a:r>
              <a:rPr lang="en-GB" sz="2200" dirty="0">
                <a:solidFill>
                  <a:schemeClr val="tx1"/>
                </a:solidFill>
                <a:latin typeface="Arial" panose="020B0604020202020204" pitchFamily="34" charset="0"/>
              </a:rPr>
              <a:t>), do the committee prefer:</a:t>
            </a:r>
          </a:p>
          <a:p>
            <a:pPr marL="457200" indent="-457200">
              <a:buFont typeface="+mj-lt"/>
              <a:buAutoNum type="arabicParenR"/>
              <a:tabLst>
                <a:tab pos="1790700" algn="l"/>
              </a:tabLst>
            </a:pPr>
            <a:r>
              <a:rPr lang="en-GB" sz="2200" dirty="0">
                <a:solidFill>
                  <a:schemeClr val="tx1"/>
                </a:solidFill>
                <a:latin typeface="Arial" panose="020B0604020202020204" pitchFamily="34" charset="0"/>
              </a:rPr>
              <a:t>The company’s approach using constant HRs from the NMA?</a:t>
            </a:r>
          </a:p>
          <a:p>
            <a:pPr marL="457200" indent="-457200">
              <a:buFont typeface="+mj-lt"/>
              <a:buAutoNum type="arabicParenR"/>
              <a:tabLst>
                <a:tab pos="1790700" algn="l"/>
              </a:tabLst>
            </a:pPr>
            <a:r>
              <a:rPr lang="en-GB" sz="2200" dirty="0">
                <a:solidFill>
                  <a:schemeClr val="tx1"/>
                </a:solidFill>
                <a:latin typeface="Arial" panose="020B0604020202020204" pitchFamily="34" charset="0"/>
              </a:rPr>
              <a:t>The EAG’s approach of using time-varying HRs from the NMA?</a:t>
            </a:r>
          </a:p>
          <a:p>
            <a:pPr marL="457200" indent="-457200">
              <a:buFont typeface="+mj-lt"/>
              <a:buAutoNum type="arabicParenR"/>
              <a:tabLst>
                <a:tab pos="1790700" algn="l"/>
              </a:tabLst>
            </a:pPr>
            <a:r>
              <a:rPr lang="en-GB" sz="2200" dirty="0">
                <a:solidFill>
                  <a:schemeClr val="tx1"/>
                </a:solidFill>
                <a:latin typeface="Arial" panose="020B0604020202020204" pitchFamily="34" charset="0"/>
              </a:rPr>
              <a:t>To assume clinical equivalence between </a:t>
            </a:r>
            <a:r>
              <a:rPr lang="en-GB" sz="2200" dirty="0" err="1">
                <a:solidFill>
                  <a:schemeClr val="tx1"/>
                </a:solidFill>
                <a:latin typeface="Arial" panose="020B0604020202020204" pitchFamily="34" charset="0"/>
              </a:rPr>
              <a:t>zolbetuximab</a:t>
            </a:r>
            <a:r>
              <a:rPr lang="en-GB" sz="2200" dirty="0">
                <a:solidFill>
                  <a:schemeClr val="tx1"/>
                </a:solidFill>
                <a:latin typeface="Arial" panose="020B0604020202020204" pitchFamily="34" charset="0"/>
              </a:rPr>
              <a:t>, pembrolizumab and nivolumab?</a:t>
            </a:r>
          </a:p>
        </p:txBody>
      </p:sp>
      <p:grpSp>
        <p:nvGrpSpPr>
          <p:cNvPr id="9" name="Group 8">
            <a:extLst>
              <a:ext uri="{FF2B5EF4-FFF2-40B4-BE49-F238E27FC236}">
                <a16:creationId xmlns:a16="http://schemas.microsoft.com/office/drawing/2014/main" id="{AFAFCFB9-11BD-D3AC-9E01-65CB0AAB8DCD}"/>
              </a:ext>
              <a:ext uri="{C183D7F6-B498-43B3-948B-1728B52AA6E4}">
                <adec:decorative xmlns:adec="http://schemas.microsoft.com/office/drawing/2017/decorative" val="1"/>
              </a:ext>
            </a:extLst>
          </p:cNvPr>
          <p:cNvGrpSpPr/>
          <p:nvPr/>
        </p:nvGrpSpPr>
        <p:grpSpPr>
          <a:xfrm>
            <a:off x="11157482" y="5617293"/>
            <a:ext cx="563912" cy="576000"/>
            <a:chOff x="-1440493" y="4133589"/>
            <a:chExt cx="576000" cy="576000"/>
          </a:xfrm>
        </p:grpSpPr>
        <p:sp>
          <p:nvSpPr>
            <p:cNvPr id="10" name="Oval 9">
              <a:extLst>
                <a:ext uri="{FF2B5EF4-FFF2-40B4-BE49-F238E27FC236}">
                  <a16:creationId xmlns:a16="http://schemas.microsoft.com/office/drawing/2014/main" id="{F6779796-7626-B7E4-703C-9DE8E4737207}"/>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11" name="Graphic 10">
              <a:extLst>
                <a:ext uri="{FF2B5EF4-FFF2-40B4-BE49-F238E27FC236}">
                  <a16:creationId xmlns:a16="http://schemas.microsoft.com/office/drawing/2014/main" id="{7EEE17E7-BF1D-EBD9-E09F-3E8779A2000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sp>
        <p:nvSpPr>
          <p:cNvPr id="7" name="Text Placeholder 5">
            <a:extLst>
              <a:ext uri="{FF2B5EF4-FFF2-40B4-BE49-F238E27FC236}">
                <a16:creationId xmlns:a16="http://schemas.microsoft.com/office/drawing/2014/main" id="{F450237A-65EA-97DF-BC47-4F12CD4A529F}"/>
              </a:ext>
            </a:extLst>
          </p:cNvPr>
          <p:cNvSpPr txBox="1">
            <a:spLocks/>
          </p:cNvSpPr>
          <p:nvPr/>
        </p:nvSpPr>
        <p:spPr>
          <a:xfrm>
            <a:off x="1445715" y="6419549"/>
            <a:ext cx="9437806" cy="38663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t>Abbreviations: </a:t>
            </a:r>
            <a:r>
              <a:rPr lang="en-GB" dirty="0"/>
              <a:t>HR, hazard ratio; NMA, network meta-analysis; OS overall survival.</a:t>
            </a:r>
          </a:p>
        </p:txBody>
      </p:sp>
    </p:spTree>
    <p:extLst>
      <p:ext uri="{BB962C8B-B14F-4D97-AF65-F5344CB8AC3E}">
        <p14:creationId xmlns:p14="http://schemas.microsoft.com/office/powerpoint/2010/main" val="1152420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117795-7DBF-3F79-378F-041CE200C7E1}"/>
              </a:ext>
            </a:extLst>
          </p:cNvPr>
          <p:cNvSpPr/>
          <p:nvPr/>
        </p:nvSpPr>
        <p:spPr>
          <a:xfrm>
            <a:off x="133350" y="6320589"/>
            <a:ext cx="1150018" cy="412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A87DF056-4F28-B9F7-923B-C8546B2888F3}"/>
              </a:ext>
            </a:extLst>
          </p:cNvPr>
          <p:cNvSpPr>
            <a:spLocks noGrp="1"/>
          </p:cNvSpPr>
          <p:nvPr>
            <p:ph type="title"/>
          </p:nvPr>
        </p:nvSpPr>
        <p:spPr>
          <a:xfrm>
            <a:off x="133350" y="124684"/>
            <a:ext cx="11250785" cy="592817"/>
          </a:xfrm>
        </p:spPr>
        <p:txBody>
          <a:bodyPr>
            <a:normAutofit fontScale="90000"/>
          </a:bodyPr>
          <a:lstStyle/>
          <a:p>
            <a:r>
              <a:rPr lang="en-GB" dirty="0"/>
              <a:t>Key issue 4: Treatment-effect waning</a:t>
            </a:r>
            <a:br>
              <a:rPr lang="en-GB" dirty="0"/>
            </a:br>
            <a:endParaRPr lang="en-GB" dirty="0"/>
          </a:p>
        </p:txBody>
      </p:sp>
      <p:sp>
        <p:nvSpPr>
          <p:cNvPr id="2" name="Rectangle 1">
            <a:extLst>
              <a:ext uri="{FF2B5EF4-FFF2-40B4-BE49-F238E27FC236}">
                <a16:creationId xmlns:a16="http://schemas.microsoft.com/office/drawing/2014/main" id="{F258050A-7BA5-8528-E659-4582FB6D69A7}"/>
              </a:ext>
            </a:extLst>
          </p:cNvPr>
          <p:cNvSpPr/>
          <p:nvPr/>
        </p:nvSpPr>
        <p:spPr>
          <a:xfrm>
            <a:off x="462841" y="702562"/>
            <a:ext cx="11388392" cy="1107996"/>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en-GB" sz="2200" b="1" dirty="0">
                <a:solidFill>
                  <a:schemeClr val="accent1"/>
                </a:solidFill>
                <a:latin typeface="Arial" panose="020B0604020202020204" pitchFamily="34" charset="0"/>
              </a:rPr>
              <a:t>Committee conclusion at ACM1 (draft guidance section 3.10)</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Because of a lack of long-term overall survival data, the committee preferred to include treatment-effect waning at 5 years</a:t>
            </a:r>
          </a:p>
        </p:txBody>
      </p:sp>
      <p:sp>
        <p:nvSpPr>
          <p:cNvPr id="4" name="Rectangle 3">
            <a:extLst>
              <a:ext uri="{FF2B5EF4-FFF2-40B4-BE49-F238E27FC236}">
                <a16:creationId xmlns:a16="http://schemas.microsoft.com/office/drawing/2014/main" id="{27E5EFE8-DD2E-61CE-8F57-684D3486D9DD}"/>
              </a:ext>
            </a:extLst>
          </p:cNvPr>
          <p:cNvSpPr/>
          <p:nvPr/>
        </p:nvSpPr>
        <p:spPr>
          <a:xfrm>
            <a:off x="466724" y="1959165"/>
            <a:ext cx="11384509" cy="483209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en-GB" sz="2200" b="1" dirty="0">
                <a:solidFill>
                  <a:schemeClr val="accent2"/>
                </a:solidFill>
                <a:latin typeface="Arial" panose="020B0604020202020204" pitchFamily="34" charset="0"/>
              </a:rPr>
              <a:t>Company (consultation response comment #4)</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The assumption that zolbetuximab’s treatment effect stops abruptly at 5 years is not supported evidence</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As noted in the draft guidance: </a:t>
            </a:r>
            <a:r>
              <a:rPr lang="en-GB" sz="2200" i="1" dirty="0">
                <a:solidFill>
                  <a:schemeClr val="tx1"/>
                </a:solidFill>
                <a:latin typeface="Arial" panose="020B0604020202020204" pitchFamily="34" charset="0"/>
              </a:rPr>
              <a:t>“the EAG agreed that the evidence did not show treatment-effect waning for </a:t>
            </a:r>
            <a:r>
              <a:rPr lang="en-GB" sz="2200" i="1" dirty="0" err="1">
                <a:solidFill>
                  <a:schemeClr val="tx1"/>
                </a:solidFill>
                <a:latin typeface="Arial" panose="020B0604020202020204" pitchFamily="34" charset="0"/>
              </a:rPr>
              <a:t>zolbetuximab</a:t>
            </a:r>
            <a:r>
              <a:rPr lang="en-GB" sz="2200" i="1" dirty="0">
                <a:solidFill>
                  <a:schemeClr val="tx1"/>
                </a:solidFill>
                <a:latin typeface="Arial" panose="020B0604020202020204" pitchFamily="34" charset="0"/>
              </a:rPr>
              <a:t> but highlighted the limited follow up in SPOTLIGHT and GLOW”</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The poor face validity of this assumption is shown in the EAG’s base case OS curve, which has a kink at 5 years (</a:t>
            </a:r>
            <a:r>
              <a:rPr lang="en-GB" sz="2200" b="1" dirty="0">
                <a:solidFill>
                  <a:schemeClr val="tx1"/>
                </a:solidFill>
                <a:latin typeface="Arial" panose="020B0604020202020204" pitchFamily="34" charset="0"/>
              </a:rPr>
              <a:t>see </a:t>
            </a:r>
            <a:r>
              <a:rPr lang="en-GB" sz="2200" b="1" dirty="0">
                <a:solidFill>
                  <a:schemeClr val="tx1"/>
                </a:solidFill>
                <a:latin typeface="Arial" panose="020B0604020202020204" pitchFamily="34" charset="0"/>
                <a:hlinkClick r:id="" action="ppaction://noaction"/>
              </a:rPr>
              <a:t>Appendix</a:t>
            </a:r>
            <a:r>
              <a:rPr lang="en-GB" sz="2200" dirty="0">
                <a:solidFill>
                  <a:schemeClr val="tx1"/>
                </a:solidFill>
                <a:latin typeface="Arial" panose="020B0604020202020204" pitchFamily="34" charset="0"/>
              </a:rPr>
              <a:t>)</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The assumption is also inconsistent with TA997, where waning was applied gradually starting at either 5, 6 or 7 years and reducing to the same as the comparator after 2 years</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Therefore, the company base case applies waning gradually between 5 and 7 years</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An alternative scenario is provided where waning does not apply – company stated in response to factual accuracy check that this is the company base case</a:t>
            </a:r>
          </a:p>
        </p:txBody>
      </p:sp>
    </p:spTree>
    <p:extLst>
      <p:ext uri="{BB962C8B-B14F-4D97-AF65-F5344CB8AC3E}">
        <p14:creationId xmlns:p14="http://schemas.microsoft.com/office/powerpoint/2010/main" val="2164478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7DF056-4F28-B9F7-923B-C8546B2888F3}"/>
              </a:ext>
            </a:extLst>
          </p:cNvPr>
          <p:cNvSpPr>
            <a:spLocks noGrp="1"/>
          </p:cNvSpPr>
          <p:nvPr>
            <p:ph type="title"/>
          </p:nvPr>
        </p:nvSpPr>
        <p:spPr>
          <a:xfrm>
            <a:off x="133350" y="124684"/>
            <a:ext cx="11250785" cy="592817"/>
          </a:xfrm>
        </p:spPr>
        <p:txBody>
          <a:bodyPr>
            <a:normAutofit fontScale="90000"/>
          </a:bodyPr>
          <a:lstStyle/>
          <a:p>
            <a:r>
              <a:rPr lang="en-GB" dirty="0"/>
              <a:t>Key issue 4: Treatment-effect waning</a:t>
            </a:r>
            <a:br>
              <a:rPr lang="en-GB" dirty="0"/>
            </a:br>
            <a:endParaRPr lang="en-GB" dirty="0"/>
          </a:p>
        </p:txBody>
      </p:sp>
      <p:sp>
        <p:nvSpPr>
          <p:cNvPr id="6" name="Rectangle 5">
            <a:extLst>
              <a:ext uri="{FF2B5EF4-FFF2-40B4-BE49-F238E27FC236}">
                <a16:creationId xmlns:a16="http://schemas.microsoft.com/office/drawing/2014/main" id="{3975F15F-B0F6-BF76-75CD-A36DCD46A873}"/>
              </a:ext>
            </a:extLst>
          </p:cNvPr>
          <p:cNvSpPr/>
          <p:nvPr/>
        </p:nvSpPr>
        <p:spPr>
          <a:xfrm>
            <a:off x="514788" y="875266"/>
            <a:ext cx="11384509" cy="280076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en-GB" sz="2200" b="1" dirty="0">
                <a:solidFill>
                  <a:schemeClr val="tx1"/>
                </a:solidFill>
                <a:latin typeface="Arial" panose="020B0604020202020204" pitchFamily="34" charset="0"/>
              </a:rPr>
              <a:t>EAG</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There is no data supporting either treatment-effect waning or a prolonged treatment effect</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Treatment-effect waning is an important consideration when using the time-varying NMA, which may produce optimistic hazard ratios towards the end of the trial period</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However, treatment-effect waning has no impact in the EAG base case</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EAG base case continues to apply treatment-effect waning at 5 years in line with committee preferences</a:t>
            </a:r>
          </a:p>
        </p:txBody>
      </p:sp>
      <p:grpSp>
        <p:nvGrpSpPr>
          <p:cNvPr id="12" name="Group 11">
            <a:extLst>
              <a:ext uri="{FF2B5EF4-FFF2-40B4-BE49-F238E27FC236}">
                <a16:creationId xmlns:a16="http://schemas.microsoft.com/office/drawing/2014/main" id="{0C6E00AC-5068-DE60-DF61-C77C404E19C3}"/>
              </a:ext>
            </a:extLst>
          </p:cNvPr>
          <p:cNvGrpSpPr/>
          <p:nvPr/>
        </p:nvGrpSpPr>
        <p:grpSpPr>
          <a:xfrm>
            <a:off x="1306947" y="5832724"/>
            <a:ext cx="10077188" cy="646330"/>
            <a:chOff x="1116501" y="5466754"/>
            <a:chExt cx="10077188" cy="646330"/>
          </a:xfrm>
        </p:grpSpPr>
        <p:sp>
          <p:nvSpPr>
            <p:cNvPr id="8" name="Rectangle 7" descr="Question to committee">
              <a:extLst>
                <a:ext uri="{FF2B5EF4-FFF2-40B4-BE49-F238E27FC236}">
                  <a16:creationId xmlns:a16="http://schemas.microsoft.com/office/drawing/2014/main" id="{06E7CF5A-01AD-F27F-2970-74932DEB92AB}"/>
                </a:ext>
              </a:extLst>
            </p:cNvPr>
            <p:cNvSpPr/>
            <p:nvPr/>
          </p:nvSpPr>
          <p:spPr>
            <a:xfrm>
              <a:off x="1478563" y="5466754"/>
              <a:ext cx="9715126" cy="6463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tabLst>
                  <a:tab pos="1790700" algn="l"/>
                </a:tabLst>
              </a:pPr>
              <a:r>
                <a:rPr lang="en-GB" sz="2200" dirty="0">
                  <a:solidFill>
                    <a:schemeClr val="tx1"/>
                  </a:solidFill>
                  <a:latin typeface="Arial" panose="020B0604020202020204" pitchFamily="34" charset="0"/>
                </a:rPr>
                <a:t>Should treatment effect waning apply immediately at 5 years, gradually between 5 and 7 years, or not at all?</a:t>
              </a:r>
            </a:p>
          </p:txBody>
        </p:sp>
        <p:grpSp>
          <p:nvGrpSpPr>
            <p:cNvPr id="9" name="Group 8">
              <a:extLst>
                <a:ext uri="{FF2B5EF4-FFF2-40B4-BE49-F238E27FC236}">
                  <a16:creationId xmlns:a16="http://schemas.microsoft.com/office/drawing/2014/main" id="{F912E22C-5236-9A04-9C49-9298ACF4903E}"/>
                </a:ext>
                <a:ext uri="{C183D7F6-B498-43B3-948B-1728B52AA6E4}">
                  <adec:decorative xmlns:adec="http://schemas.microsoft.com/office/drawing/2017/decorative" val="1"/>
                </a:ext>
              </a:extLst>
            </p:cNvPr>
            <p:cNvGrpSpPr/>
            <p:nvPr/>
          </p:nvGrpSpPr>
          <p:grpSpPr>
            <a:xfrm>
              <a:off x="1116501" y="5501919"/>
              <a:ext cx="576000" cy="576000"/>
              <a:chOff x="-1440493" y="4133589"/>
              <a:chExt cx="576000" cy="576000"/>
            </a:xfrm>
          </p:grpSpPr>
          <p:sp>
            <p:nvSpPr>
              <p:cNvPr id="10" name="Oval 9">
                <a:extLst>
                  <a:ext uri="{FF2B5EF4-FFF2-40B4-BE49-F238E27FC236}">
                    <a16:creationId xmlns:a16="http://schemas.microsoft.com/office/drawing/2014/main" id="{8AB1F364-4CA1-2F38-7121-2748AA44CCD5}"/>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11" name="Graphic 10">
                <a:extLst>
                  <a:ext uri="{FF2B5EF4-FFF2-40B4-BE49-F238E27FC236}">
                    <a16:creationId xmlns:a16="http://schemas.microsoft.com/office/drawing/2014/main" id="{FBCF1B00-2728-DABA-7FAA-DE0A21A7D16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grpSp>
      <p:sp>
        <p:nvSpPr>
          <p:cNvPr id="3" name="Rectangle 2">
            <a:extLst>
              <a:ext uri="{FF2B5EF4-FFF2-40B4-BE49-F238E27FC236}">
                <a16:creationId xmlns:a16="http://schemas.microsoft.com/office/drawing/2014/main" id="{2CACDAFC-FEA8-9E43-6665-626BA898018B}"/>
              </a:ext>
            </a:extLst>
          </p:cNvPr>
          <p:cNvSpPr/>
          <p:nvPr/>
        </p:nvSpPr>
        <p:spPr>
          <a:xfrm>
            <a:off x="514788" y="3902791"/>
            <a:ext cx="11384509" cy="769441"/>
          </a:xfrm>
          <a:prstGeom prst="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en-GB" sz="2200" b="1" dirty="0">
                <a:solidFill>
                  <a:schemeClr val="accent3">
                    <a:lumMod val="50000"/>
                  </a:schemeClr>
                </a:solidFill>
                <a:latin typeface="Arial" panose="020B0604020202020204" pitchFamily="34" charset="0"/>
              </a:rPr>
              <a:t>Summary of product characteristics</a:t>
            </a:r>
          </a:p>
          <a:p>
            <a:pPr marL="285750" indent="-285750">
              <a:buFont typeface="Arial" panose="020B0604020202020204" pitchFamily="34" charset="0"/>
              <a:buChar char="•"/>
            </a:pPr>
            <a:r>
              <a:rPr lang="en-GB" sz="2200" dirty="0">
                <a:solidFill>
                  <a:schemeClr val="tx1"/>
                </a:solidFill>
                <a:latin typeface="Arial" panose="020B0604020202020204" pitchFamily="34" charset="0"/>
              </a:rPr>
              <a:t>Duration of therapy: Until disease progression or unacceptable toxicity</a:t>
            </a:r>
          </a:p>
        </p:txBody>
      </p:sp>
      <p:sp>
        <p:nvSpPr>
          <p:cNvPr id="13" name="TextBox 12">
            <a:extLst>
              <a:ext uri="{FF2B5EF4-FFF2-40B4-BE49-F238E27FC236}">
                <a16:creationId xmlns:a16="http://schemas.microsoft.com/office/drawing/2014/main" id="{2B978C12-F16D-9341-ACE3-53CDB4124313}"/>
              </a:ext>
            </a:extLst>
          </p:cNvPr>
          <p:cNvSpPr txBox="1"/>
          <p:nvPr/>
        </p:nvSpPr>
        <p:spPr>
          <a:xfrm>
            <a:off x="7571874" y="46779"/>
            <a:ext cx="5483070" cy="430887"/>
          </a:xfrm>
          <a:prstGeom prst="rect">
            <a:avLst/>
          </a:prstGeom>
          <a:noFill/>
        </p:spPr>
        <p:txBody>
          <a:bodyPr wrap="square" rtlCol="0">
            <a:spAutoFit/>
          </a:bodyPr>
          <a:lstStyle/>
          <a:p>
            <a:r>
              <a:rPr lang="en-GB" sz="2200" dirty="0">
                <a:hlinkClick r:id="rId5"/>
              </a:rPr>
              <a:t>Summary of Product Characteristics</a:t>
            </a:r>
            <a:endParaRPr lang="en-GB" sz="2200" dirty="0"/>
          </a:p>
        </p:txBody>
      </p:sp>
      <p:sp>
        <p:nvSpPr>
          <p:cNvPr id="4" name="TextBox 3">
            <a:extLst>
              <a:ext uri="{FF2B5EF4-FFF2-40B4-BE49-F238E27FC236}">
                <a16:creationId xmlns:a16="http://schemas.microsoft.com/office/drawing/2014/main" id="{C786797D-49B2-0F68-7097-DAD85C0646F3}"/>
              </a:ext>
            </a:extLst>
          </p:cNvPr>
          <p:cNvSpPr txBox="1"/>
          <p:nvPr/>
        </p:nvSpPr>
        <p:spPr>
          <a:xfrm>
            <a:off x="2493658" y="4898990"/>
            <a:ext cx="8065827" cy="769441"/>
          </a:xfrm>
          <a:prstGeom prst="rect">
            <a:avLst/>
          </a:prstGeom>
          <a:solidFill>
            <a:schemeClr val="accent1">
              <a:lumMod val="20000"/>
              <a:lumOff val="80000"/>
            </a:schemeClr>
          </a:solidFill>
        </p:spPr>
        <p:txBody>
          <a:bodyPr wrap="square" rtlCol="0">
            <a:spAutoFit/>
          </a:bodyPr>
          <a:lstStyle/>
          <a:p>
            <a:pPr algn="ctr"/>
            <a:r>
              <a:rPr lang="en-GB" sz="2200" dirty="0"/>
              <a:t>Progression-free survival estimates from SPOTLIGHT AND GLOW shown in </a:t>
            </a:r>
            <a:r>
              <a:rPr lang="en-GB" sz="2200" dirty="0">
                <a:solidFill>
                  <a:srgbClr val="FF0000"/>
                </a:solidFill>
                <a:hlinkClick r:id="" action="ppaction://noaction"/>
              </a:rPr>
              <a:t>Appendix</a:t>
            </a:r>
            <a:endParaRPr lang="en-GB" sz="2200" dirty="0">
              <a:solidFill>
                <a:srgbClr val="FF0000"/>
              </a:solidFill>
            </a:endParaRPr>
          </a:p>
        </p:txBody>
      </p:sp>
      <p:sp>
        <p:nvSpPr>
          <p:cNvPr id="2" name="Text Placeholder 5">
            <a:extLst>
              <a:ext uri="{FF2B5EF4-FFF2-40B4-BE49-F238E27FC236}">
                <a16:creationId xmlns:a16="http://schemas.microsoft.com/office/drawing/2014/main" id="{3DF3E8CA-7370-D17D-BB46-EAC90FE24FDB}"/>
              </a:ext>
            </a:extLst>
          </p:cNvPr>
          <p:cNvSpPr txBox="1">
            <a:spLocks/>
          </p:cNvSpPr>
          <p:nvPr/>
        </p:nvSpPr>
        <p:spPr>
          <a:xfrm>
            <a:off x="1807668" y="6570116"/>
            <a:ext cx="9437806" cy="38663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t>Abbreviations: </a:t>
            </a:r>
            <a:r>
              <a:rPr lang="en-GB" dirty="0"/>
              <a:t>NMA, network meta-analysis.</a:t>
            </a:r>
          </a:p>
        </p:txBody>
      </p:sp>
    </p:spTree>
    <p:extLst>
      <p:ext uri="{BB962C8B-B14F-4D97-AF65-F5344CB8AC3E}">
        <p14:creationId xmlns:p14="http://schemas.microsoft.com/office/powerpoint/2010/main" val="2081424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FF9401D-C3E6-8E50-6EE2-04A9BD0B528E}"/>
              </a:ext>
            </a:extLst>
          </p:cNvPr>
          <p:cNvSpPr>
            <a:spLocks noGrp="1"/>
          </p:cNvSpPr>
          <p:nvPr>
            <p:ph type="ctrTitle"/>
          </p:nvPr>
        </p:nvSpPr>
        <p:spPr>
          <a:xfrm>
            <a:off x="420060" y="2398647"/>
            <a:ext cx="10352214" cy="785359"/>
          </a:xfrm>
        </p:spPr>
        <p:txBody>
          <a:bodyPr/>
          <a:lstStyle/>
          <a:p>
            <a:r>
              <a:rPr lang="en-GB" sz="4800" dirty="0"/>
              <a:t>Cost-effectiveness results</a:t>
            </a:r>
          </a:p>
        </p:txBody>
      </p:sp>
      <p:sp>
        <p:nvSpPr>
          <p:cNvPr id="2" name="TextBox 1">
            <a:extLst>
              <a:ext uri="{FF2B5EF4-FFF2-40B4-BE49-F238E27FC236}">
                <a16:creationId xmlns:a16="http://schemas.microsoft.com/office/drawing/2014/main" id="{657A575E-F75B-EA5F-263B-99376D2C2212}"/>
              </a:ext>
            </a:extLst>
          </p:cNvPr>
          <p:cNvSpPr txBox="1"/>
          <p:nvPr/>
        </p:nvSpPr>
        <p:spPr>
          <a:xfrm>
            <a:off x="420060" y="3184006"/>
            <a:ext cx="11351880" cy="1446550"/>
          </a:xfrm>
          <a:prstGeom prst="rect">
            <a:avLst/>
          </a:prstGeom>
          <a:noFill/>
        </p:spPr>
        <p:txBody>
          <a:bodyPr wrap="square" rtlCol="0">
            <a:spAutoFit/>
          </a:bodyPr>
          <a:lstStyle/>
          <a:p>
            <a:pPr marL="285750" indent="-285750">
              <a:buFont typeface="Arial" panose="020B0604020202020204" pitchFamily="34" charset="0"/>
              <a:buChar char="•"/>
            </a:pPr>
            <a:r>
              <a:rPr lang="en-GB" sz="2200" dirty="0">
                <a:solidFill>
                  <a:schemeClr val="bg1"/>
                </a:solidFill>
              </a:rPr>
              <a:t>All cost effectiveness results presented include the company’s updated PAS for </a:t>
            </a:r>
            <a:r>
              <a:rPr lang="en-GB" sz="2200" dirty="0" err="1">
                <a:solidFill>
                  <a:schemeClr val="bg1"/>
                </a:solidFill>
              </a:rPr>
              <a:t>zolbetuximab</a:t>
            </a:r>
            <a:r>
              <a:rPr lang="en-GB" sz="2200" dirty="0">
                <a:solidFill>
                  <a:schemeClr val="bg1"/>
                </a:solidFill>
              </a:rPr>
              <a:t> with a severity modifier 1.2 applied to QALYs</a:t>
            </a:r>
          </a:p>
          <a:p>
            <a:pPr marL="285750" indent="-285750">
              <a:buFont typeface="Arial" panose="020B0604020202020204" pitchFamily="34" charset="0"/>
              <a:buChar char="•"/>
            </a:pPr>
            <a:r>
              <a:rPr lang="en-GB" sz="2200" dirty="0">
                <a:solidFill>
                  <a:schemeClr val="bg1"/>
                </a:solidFill>
              </a:rPr>
              <a:t>Cost-effectiveness results versus nivolumab and pembrolizumab include confidential comparator PAS discounts, and are presented in Part 2</a:t>
            </a:r>
          </a:p>
        </p:txBody>
      </p:sp>
    </p:spTree>
    <p:extLst>
      <p:ext uri="{BB962C8B-B14F-4D97-AF65-F5344CB8AC3E}">
        <p14:creationId xmlns:p14="http://schemas.microsoft.com/office/powerpoint/2010/main" val="2917052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Company base case results">
            <a:extLst>
              <a:ext uri="{FF2B5EF4-FFF2-40B4-BE49-F238E27FC236}">
                <a16:creationId xmlns:a16="http://schemas.microsoft.com/office/drawing/2014/main" id="{DB8BB983-4A7F-DF36-7173-9E5B3421573B}"/>
              </a:ext>
            </a:extLst>
          </p:cNvPr>
          <p:cNvSpPr>
            <a:spLocks noGrp="1"/>
          </p:cNvSpPr>
          <p:nvPr>
            <p:ph type="title"/>
          </p:nvPr>
        </p:nvSpPr>
        <p:spPr>
          <a:xfrm>
            <a:off x="414003" y="270737"/>
            <a:ext cx="11250785" cy="592817"/>
          </a:xfrm>
        </p:spPr>
        <p:txBody>
          <a:bodyPr>
            <a:normAutofit fontScale="90000"/>
          </a:bodyPr>
          <a:lstStyle/>
          <a:p>
            <a:r>
              <a:rPr lang="en-GB" dirty="0"/>
              <a:t>Base case results – versus chemotherapy</a:t>
            </a:r>
            <a:br>
              <a:rPr lang="en-GB" dirty="0"/>
            </a:br>
            <a:endParaRPr lang="en-GB" dirty="0"/>
          </a:p>
        </p:txBody>
      </p:sp>
      <p:sp>
        <p:nvSpPr>
          <p:cNvPr id="12" name="Confidential alert box" descr="Marker showing slides are confidential ">
            <a:extLst>
              <a:ext uri="{FF2B5EF4-FFF2-40B4-BE49-F238E27FC236}">
                <a16:creationId xmlns:a16="http://schemas.microsoft.com/office/drawing/2014/main" id="{699FC657-9F2B-4117-AE18-B7B735436A76}"/>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5" name="Table 1 title: deterministic">
            <a:extLst>
              <a:ext uri="{FF2B5EF4-FFF2-40B4-BE49-F238E27FC236}">
                <a16:creationId xmlns:a16="http://schemas.microsoft.com/office/drawing/2014/main" id="{C2CAB13F-135F-778B-5EBB-7D5126345372}"/>
              </a:ext>
            </a:extLst>
          </p:cNvPr>
          <p:cNvSpPr txBox="1"/>
          <p:nvPr/>
        </p:nvSpPr>
        <p:spPr>
          <a:xfrm>
            <a:off x="347047" y="669916"/>
            <a:ext cx="11430950" cy="430887"/>
          </a:xfrm>
          <a:prstGeom prst="rect">
            <a:avLst/>
          </a:prstGeom>
          <a:noFill/>
        </p:spPr>
        <p:txBody>
          <a:bodyPr wrap="none" rtlCol="0">
            <a:spAutoFit/>
          </a:bodyPr>
          <a:lstStyle/>
          <a:p>
            <a:r>
              <a:rPr lang="en-GB" sz="2200" dirty="0">
                <a:latin typeface="Arial" panose="020B0604020202020204" pitchFamily="34" charset="0"/>
              </a:rPr>
              <a:t>Company’s deterministic</a:t>
            </a:r>
            <a:r>
              <a:rPr lang="en-GB" sz="2200" b="1" dirty="0">
                <a:latin typeface="Arial" panose="020B0604020202020204" pitchFamily="34" charset="0"/>
              </a:rPr>
              <a:t> </a:t>
            </a:r>
            <a:r>
              <a:rPr lang="en-GB" sz="2200" dirty="0">
                <a:latin typeface="Arial" panose="020B0604020202020204" pitchFamily="34" charset="0"/>
              </a:rPr>
              <a:t>incremental</a:t>
            </a:r>
            <a:r>
              <a:rPr lang="en-GB" sz="2200" b="1" dirty="0">
                <a:latin typeface="Arial" panose="020B0604020202020204" pitchFamily="34" charset="0"/>
              </a:rPr>
              <a:t> </a:t>
            </a:r>
            <a:r>
              <a:rPr lang="en-GB" sz="2200" dirty="0">
                <a:latin typeface="Arial" panose="020B0604020202020204" pitchFamily="34" charset="0"/>
              </a:rPr>
              <a:t>base case results versus chemotherapy, severity 1.2</a:t>
            </a:r>
          </a:p>
        </p:txBody>
      </p:sp>
      <p:graphicFrame>
        <p:nvGraphicFramePr>
          <p:cNvPr id="6" name="Table 4" descr="Company and ERG deterministic base case results">
            <a:extLst>
              <a:ext uri="{FF2B5EF4-FFF2-40B4-BE49-F238E27FC236}">
                <a16:creationId xmlns:a16="http://schemas.microsoft.com/office/drawing/2014/main" id="{81B05846-32FC-65A3-2168-BFB73C04B02C}"/>
              </a:ext>
            </a:extLst>
          </p:cNvPr>
          <p:cNvGraphicFramePr>
            <a:graphicFrameLocks noGrp="1"/>
          </p:cNvGraphicFramePr>
          <p:nvPr>
            <p:extLst>
              <p:ext uri="{D42A27DB-BD31-4B8C-83A1-F6EECF244321}">
                <p14:modId xmlns:p14="http://schemas.microsoft.com/office/powerpoint/2010/main" val="2586490614"/>
              </p:ext>
            </p:extLst>
          </p:nvPr>
        </p:nvGraphicFramePr>
        <p:xfrm>
          <a:off x="408810" y="1039148"/>
          <a:ext cx="11249509" cy="2103120"/>
        </p:xfrm>
        <a:graphic>
          <a:graphicData uri="http://schemas.openxmlformats.org/drawingml/2006/table">
            <a:tbl>
              <a:tblPr firstRow="1" firstCol="1" bandRow="1">
                <a:tableStyleId>{21E4AEA4-8DFA-4A89-87EB-49C32662AFE0}</a:tableStyleId>
              </a:tblPr>
              <a:tblGrid>
                <a:gridCol w="3482623">
                  <a:extLst>
                    <a:ext uri="{9D8B030D-6E8A-4147-A177-3AD203B41FA5}">
                      <a16:colId xmlns:a16="http://schemas.microsoft.com/office/drawing/2014/main" val="3307571819"/>
                    </a:ext>
                  </a:extLst>
                </a:gridCol>
                <a:gridCol w="1261062">
                  <a:extLst>
                    <a:ext uri="{9D8B030D-6E8A-4147-A177-3AD203B41FA5}">
                      <a16:colId xmlns:a16="http://schemas.microsoft.com/office/drawing/2014/main" val="885764709"/>
                    </a:ext>
                  </a:extLst>
                </a:gridCol>
                <a:gridCol w="1375669">
                  <a:extLst>
                    <a:ext uri="{9D8B030D-6E8A-4147-A177-3AD203B41FA5}">
                      <a16:colId xmlns:a16="http://schemas.microsoft.com/office/drawing/2014/main" val="1517333623"/>
                    </a:ext>
                  </a:extLst>
                </a:gridCol>
                <a:gridCol w="1802603">
                  <a:extLst>
                    <a:ext uri="{9D8B030D-6E8A-4147-A177-3AD203B41FA5}">
                      <a16:colId xmlns:a16="http://schemas.microsoft.com/office/drawing/2014/main" val="2368713443"/>
                    </a:ext>
                  </a:extLst>
                </a:gridCol>
                <a:gridCol w="1802603">
                  <a:extLst>
                    <a:ext uri="{9D8B030D-6E8A-4147-A177-3AD203B41FA5}">
                      <a16:colId xmlns:a16="http://schemas.microsoft.com/office/drawing/2014/main" val="24591524"/>
                    </a:ext>
                  </a:extLst>
                </a:gridCol>
                <a:gridCol w="1524949">
                  <a:extLst>
                    <a:ext uri="{9D8B030D-6E8A-4147-A177-3AD203B41FA5}">
                      <a16:colId xmlns:a16="http://schemas.microsoft.com/office/drawing/2014/main" val="1599477227"/>
                    </a:ext>
                  </a:extLst>
                </a:gridCol>
              </a:tblGrid>
              <a:tr h="172930">
                <a:tc>
                  <a:txBody>
                    <a:bodyPr/>
                    <a:lstStyle/>
                    <a:p>
                      <a:r>
                        <a:rPr lang="en-GB" sz="2200" dirty="0">
                          <a:latin typeface="Arial" panose="020B0604020202020204" pitchFamily="34" charset="0"/>
                        </a:rPr>
                        <a:t>Technology</a:t>
                      </a:r>
                    </a:p>
                  </a:txBody>
                  <a:tcPr/>
                </a:tc>
                <a:tc>
                  <a:txBody>
                    <a:bodyPr/>
                    <a:lstStyle/>
                    <a:p>
                      <a:r>
                        <a:rPr lang="en-GB" sz="2200" b="1" dirty="0">
                          <a:solidFill>
                            <a:schemeClr val="bg1"/>
                          </a:solidFill>
                          <a:latin typeface="Arial" panose="020B0604020202020204" pitchFamily="34" charset="0"/>
                        </a:rPr>
                        <a:t>Total costs (£)</a:t>
                      </a:r>
                    </a:p>
                  </a:txBody>
                  <a:tcPr/>
                </a:tc>
                <a:tc>
                  <a:txBody>
                    <a:bodyPr/>
                    <a:lstStyle/>
                    <a:p>
                      <a:r>
                        <a:rPr lang="en-GB" sz="2200" b="1" dirty="0">
                          <a:solidFill>
                            <a:schemeClr val="bg1"/>
                          </a:solidFill>
                          <a:latin typeface="Arial" panose="020B0604020202020204" pitchFamily="34" charset="0"/>
                        </a:rPr>
                        <a:t>Total QALYs</a:t>
                      </a:r>
                    </a:p>
                  </a:txBody>
                  <a:tcPr/>
                </a:tc>
                <a:tc>
                  <a:txBody>
                    <a:bodyPr/>
                    <a:lstStyle/>
                    <a:p>
                      <a:r>
                        <a:rPr lang="en-GB" sz="2200" b="1" dirty="0">
                          <a:solidFill>
                            <a:schemeClr val="bg1"/>
                          </a:solidFill>
                          <a:latin typeface="Arial" panose="020B0604020202020204" pitchFamily="34" charset="0"/>
                        </a:rPr>
                        <a:t>Inc. costs (£)</a:t>
                      </a:r>
                    </a:p>
                  </a:txBody>
                  <a:tcPr/>
                </a:tc>
                <a:tc>
                  <a:txBody>
                    <a:bodyPr/>
                    <a:lstStyle/>
                    <a:p>
                      <a:r>
                        <a:rPr lang="en-GB" sz="2200" b="1" dirty="0">
                          <a:solidFill>
                            <a:schemeClr val="bg1"/>
                          </a:solidFill>
                          <a:latin typeface="Arial" panose="020B0604020202020204" pitchFamily="34" charset="0"/>
                        </a:rPr>
                        <a:t>Inc. QALYs</a:t>
                      </a:r>
                    </a:p>
                  </a:txBody>
                  <a:tcPr/>
                </a:tc>
                <a:tc>
                  <a:txBody>
                    <a:bodyPr/>
                    <a:lstStyle/>
                    <a:p>
                      <a:r>
                        <a:rPr lang="en-GB" sz="2200" dirty="0">
                          <a:latin typeface="Arial" panose="020B0604020202020204" pitchFamily="34" charset="0"/>
                        </a:rPr>
                        <a:t>ICER (£/QALY)</a:t>
                      </a:r>
                    </a:p>
                  </a:txBody>
                  <a:tcPr/>
                </a:tc>
                <a:extLst>
                  <a:ext uri="{0D108BD9-81ED-4DB2-BD59-A6C34878D82A}">
                    <a16:rowId xmlns:a16="http://schemas.microsoft.com/office/drawing/2014/main" val="2444516835"/>
                  </a:ext>
                </a:extLst>
              </a:tr>
              <a:tr h="181576">
                <a:tc>
                  <a:txBody>
                    <a:bodyPr/>
                    <a:lstStyle/>
                    <a:p>
                      <a:pPr>
                        <a:spcAft>
                          <a:spcPts val="300"/>
                        </a:spcAft>
                      </a:pPr>
                      <a:r>
                        <a:rPr lang="en-GB" sz="2200" dirty="0" err="1">
                          <a:effectLst/>
                          <a:latin typeface="Arial" panose="020B0604020202020204" pitchFamily="34" charset="0"/>
                          <a:ea typeface="Times New Roman" panose="02020603050405020304" pitchFamily="18" charset="0"/>
                          <a:cs typeface="Times New Roman" panose="02020603050405020304" pitchFamily="18" charset="0"/>
                        </a:rPr>
                        <a:t>Zolbetuximab</a:t>
                      </a:r>
                      <a:r>
                        <a:rPr lang="en-GB" sz="2200" dirty="0">
                          <a:effectLst/>
                          <a:latin typeface="Arial" panose="020B0604020202020204" pitchFamily="34" charset="0"/>
                          <a:ea typeface="Times New Roman" panose="02020603050405020304" pitchFamily="18" charset="0"/>
                          <a:cs typeface="Times New Roman" panose="02020603050405020304" pitchFamily="18" charset="0"/>
                        </a:rPr>
                        <a:t> + chemotherapy</a:t>
                      </a:r>
                    </a:p>
                  </a:txBody>
                  <a:tcPr marL="68580" marR="68580" marT="0" marB="0"/>
                </a:tc>
                <a:tc>
                  <a:txBody>
                    <a:body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tc>
                <a:tc>
                  <a:txBody>
                    <a:body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tc>
                <a:tc>
                  <a:txBody>
                    <a:body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tc>
                <a:tc>
                  <a:txBody>
                    <a:bodyPr/>
                    <a:lstStyle/>
                    <a:p>
                      <a:pPr algn="r"/>
                      <a:endParaRPr lang="en-GB" sz="2200" dirty="0">
                        <a:latin typeface="Arial" panose="020B0604020202020204" pitchFamily="34" charset="0"/>
                      </a:endParaRPr>
                    </a:p>
                  </a:txBody>
                  <a:tcPr/>
                </a:tc>
                <a:tc>
                  <a:txBody>
                    <a:bodyPr/>
                    <a:lstStyle/>
                    <a:p>
                      <a:pPr algn="r"/>
                      <a:endParaRPr lang="en-GB" sz="2200" dirty="0">
                        <a:latin typeface="Arial" panose="020B0604020202020204" pitchFamily="34" charset="0"/>
                      </a:endParaRPr>
                    </a:p>
                  </a:txBody>
                  <a:tcPr/>
                </a:tc>
                <a:extLst>
                  <a:ext uri="{0D108BD9-81ED-4DB2-BD59-A6C34878D82A}">
                    <a16:rowId xmlns:a16="http://schemas.microsoft.com/office/drawing/2014/main" val="2335749543"/>
                  </a:ext>
                </a:extLst>
              </a:tr>
              <a:tr h="150643">
                <a:tc>
                  <a:txBody>
                    <a:bodyPr/>
                    <a:lstStyle/>
                    <a:p>
                      <a:pPr>
                        <a:spcAft>
                          <a:spcPts val="300"/>
                        </a:spcAft>
                      </a:pPr>
                      <a:r>
                        <a:rPr lang="en-GB" sz="2200" dirty="0">
                          <a:effectLst/>
                          <a:latin typeface="Arial" panose="020B0604020202020204" pitchFamily="34" charset="0"/>
                          <a:ea typeface="Times New Roman" panose="02020603050405020304" pitchFamily="18" charset="0"/>
                          <a:cs typeface="Times New Roman" panose="02020603050405020304" pitchFamily="18" charset="0"/>
                        </a:rPr>
                        <a:t>Chemotherapy</a:t>
                      </a:r>
                    </a:p>
                  </a:txBody>
                  <a:tcPr marL="68580" marR="68580" marT="0" marB="0"/>
                </a:tc>
                <a:tc>
                  <a:txBody>
                    <a:body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tc>
                <a:tc>
                  <a:txBody>
                    <a:bodyPr/>
                    <a:lstStyle/>
                    <a:p>
                      <a:pPr algn="r">
                        <a:spcAft>
                          <a:spcPts val="300"/>
                        </a:spcAft>
                      </a:pPr>
                      <a:r>
                        <a:rPr lang="en-GB" sz="2200" dirty="0">
                          <a:effectLst/>
                          <a:latin typeface="Arial" panose="020B0604020202020204" pitchFamily="34" charset="0"/>
                          <a:ea typeface="Times New Roman" panose="02020603050405020304" pitchFamily="18" charset="0"/>
                          <a:cs typeface="Times New Roman" panose="02020603050405020304" pitchFamily="18" charset="0"/>
                        </a:rPr>
                        <a:t>0.58</a:t>
                      </a:r>
                    </a:p>
                  </a:txBody>
                  <a:tcPr marL="68580" marR="68580" marT="0" marB="0"/>
                </a:tc>
                <a:tc>
                  <a:txBody>
                    <a:bodyPr/>
                    <a:lstStyle/>
                    <a:p>
                      <a:pPr algn="r">
                        <a:spcAft>
                          <a:spcPts val="300"/>
                        </a:spcAft>
                      </a:pPr>
                      <a:r>
                        <a:rPr lang="en-GB" sz="2200" u="sng" dirty="0">
                          <a:solidFill>
                            <a:srgbClr val="000000"/>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endParaRPr lang="en-GB" sz="2200" u="sng" dirty="0">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03753710"/>
                  </a:ext>
                </a:extLst>
              </a:tr>
            </a:tbl>
          </a:graphicData>
        </a:graphic>
      </p:graphicFrame>
      <p:sp>
        <p:nvSpPr>
          <p:cNvPr id="7" name="Table 1 title: deterministic">
            <a:extLst>
              <a:ext uri="{FF2B5EF4-FFF2-40B4-BE49-F238E27FC236}">
                <a16:creationId xmlns:a16="http://schemas.microsoft.com/office/drawing/2014/main" id="{95B711EF-23FD-EC43-344F-C04BF15116DB}"/>
              </a:ext>
            </a:extLst>
          </p:cNvPr>
          <p:cNvSpPr txBox="1"/>
          <p:nvPr/>
        </p:nvSpPr>
        <p:spPr>
          <a:xfrm>
            <a:off x="376004" y="3654056"/>
            <a:ext cx="10817000" cy="430887"/>
          </a:xfrm>
          <a:prstGeom prst="rect">
            <a:avLst/>
          </a:prstGeom>
          <a:noFill/>
        </p:spPr>
        <p:txBody>
          <a:bodyPr wrap="none" rtlCol="0">
            <a:spAutoFit/>
          </a:bodyPr>
          <a:lstStyle/>
          <a:p>
            <a:r>
              <a:rPr lang="en-GB" sz="2200" dirty="0">
                <a:latin typeface="Arial" panose="020B0604020202020204" pitchFamily="34" charset="0"/>
              </a:rPr>
              <a:t>EAG’s deterministic</a:t>
            </a:r>
            <a:r>
              <a:rPr lang="en-GB" sz="2200" b="1" dirty="0">
                <a:latin typeface="Arial" panose="020B0604020202020204" pitchFamily="34" charset="0"/>
              </a:rPr>
              <a:t> </a:t>
            </a:r>
            <a:r>
              <a:rPr lang="en-GB" sz="2200" dirty="0">
                <a:latin typeface="Arial" panose="020B0604020202020204" pitchFamily="34" charset="0"/>
              </a:rPr>
              <a:t>incremental</a:t>
            </a:r>
            <a:r>
              <a:rPr lang="en-GB" sz="2200" b="1" dirty="0">
                <a:latin typeface="Arial" panose="020B0604020202020204" pitchFamily="34" charset="0"/>
              </a:rPr>
              <a:t> </a:t>
            </a:r>
            <a:r>
              <a:rPr lang="en-GB" sz="2200" dirty="0">
                <a:latin typeface="Arial" panose="020B0604020202020204" pitchFamily="34" charset="0"/>
              </a:rPr>
              <a:t>base case results versus chemotherapy, severity 1.2</a:t>
            </a:r>
          </a:p>
        </p:txBody>
      </p:sp>
      <p:graphicFrame>
        <p:nvGraphicFramePr>
          <p:cNvPr id="8" name="Table 4" descr="Company and ERG deterministic base case results">
            <a:extLst>
              <a:ext uri="{FF2B5EF4-FFF2-40B4-BE49-F238E27FC236}">
                <a16:creationId xmlns:a16="http://schemas.microsoft.com/office/drawing/2014/main" id="{29CC9D9A-F500-9BD1-06B4-C8C89733E435}"/>
              </a:ext>
            </a:extLst>
          </p:cNvPr>
          <p:cNvGraphicFramePr>
            <a:graphicFrameLocks noGrp="1"/>
          </p:cNvGraphicFramePr>
          <p:nvPr>
            <p:extLst>
              <p:ext uri="{D42A27DB-BD31-4B8C-83A1-F6EECF244321}">
                <p14:modId xmlns:p14="http://schemas.microsoft.com/office/powerpoint/2010/main" val="578020967"/>
              </p:ext>
            </p:extLst>
          </p:nvPr>
        </p:nvGraphicFramePr>
        <p:xfrm>
          <a:off x="437767" y="4072780"/>
          <a:ext cx="11249509" cy="2120583"/>
        </p:xfrm>
        <a:graphic>
          <a:graphicData uri="http://schemas.openxmlformats.org/drawingml/2006/table">
            <a:tbl>
              <a:tblPr firstRow="1" firstCol="1" bandRow="1">
                <a:tableStyleId>{21E4AEA4-8DFA-4A89-87EB-49C32662AFE0}</a:tableStyleId>
              </a:tblPr>
              <a:tblGrid>
                <a:gridCol w="3482623">
                  <a:extLst>
                    <a:ext uri="{9D8B030D-6E8A-4147-A177-3AD203B41FA5}">
                      <a16:colId xmlns:a16="http://schemas.microsoft.com/office/drawing/2014/main" val="3307571819"/>
                    </a:ext>
                  </a:extLst>
                </a:gridCol>
                <a:gridCol w="1261062">
                  <a:extLst>
                    <a:ext uri="{9D8B030D-6E8A-4147-A177-3AD203B41FA5}">
                      <a16:colId xmlns:a16="http://schemas.microsoft.com/office/drawing/2014/main" val="885764709"/>
                    </a:ext>
                  </a:extLst>
                </a:gridCol>
                <a:gridCol w="1375669">
                  <a:extLst>
                    <a:ext uri="{9D8B030D-6E8A-4147-A177-3AD203B41FA5}">
                      <a16:colId xmlns:a16="http://schemas.microsoft.com/office/drawing/2014/main" val="1517333623"/>
                    </a:ext>
                  </a:extLst>
                </a:gridCol>
                <a:gridCol w="1802603">
                  <a:extLst>
                    <a:ext uri="{9D8B030D-6E8A-4147-A177-3AD203B41FA5}">
                      <a16:colId xmlns:a16="http://schemas.microsoft.com/office/drawing/2014/main" val="2368713443"/>
                    </a:ext>
                  </a:extLst>
                </a:gridCol>
                <a:gridCol w="1802603">
                  <a:extLst>
                    <a:ext uri="{9D8B030D-6E8A-4147-A177-3AD203B41FA5}">
                      <a16:colId xmlns:a16="http://schemas.microsoft.com/office/drawing/2014/main" val="24591524"/>
                    </a:ext>
                  </a:extLst>
                </a:gridCol>
                <a:gridCol w="1524949">
                  <a:extLst>
                    <a:ext uri="{9D8B030D-6E8A-4147-A177-3AD203B41FA5}">
                      <a16:colId xmlns:a16="http://schemas.microsoft.com/office/drawing/2014/main" val="1599477227"/>
                    </a:ext>
                  </a:extLst>
                </a:gridCol>
              </a:tblGrid>
              <a:tr h="172930">
                <a:tc>
                  <a:txBody>
                    <a:bodyPr/>
                    <a:lstStyle/>
                    <a:p>
                      <a:r>
                        <a:rPr lang="en-GB" sz="2200" dirty="0">
                          <a:latin typeface="+mj-lt"/>
                        </a:rPr>
                        <a:t>Technology</a:t>
                      </a:r>
                    </a:p>
                  </a:txBody>
                  <a:tcPr/>
                </a:tc>
                <a:tc>
                  <a:txBody>
                    <a:bodyPr/>
                    <a:lstStyle/>
                    <a:p>
                      <a:r>
                        <a:rPr lang="en-GB" sz="2200" b="1" dirty="0">
                          <a:solidFill>
                            <a:schemeClr val="bg1"/>
                          </a:solidFill>
                          <a:latin typeface="+mj-lt"/>
                        </a:rPr>
                        <a:t>Total costs (£)</a:t>
                      </a:r>
                    </a:p>
                  </a:txBody>
                  <a:tcPr/>
                </a:tc>
                <a:tc>
                  <a:txBody>
                    <a:bodyPr/>
                    <a:lstStyle/>
                    <a:p>
                      <a:r>
                        <a:rPr lang="en-GB" sz="2200" b="1" dirty="0">
                          <a:solidFill>
                            <a:schemeClr val="bg1"/>
                          </a:solidFill>
                          <a:latin typeface="+mj-lt"/>
                        </a:rPr>
                        <a:t>Total QALYs</a:t>
                      </a:r>
                    </a:p>
                  </a:txBody>
                  <a:tcPr/>
                </a:tc>
                <a:tc>
                  <a:txBody>
                    <a:bodyPr/>
                    <a:lstStyle/>
                    <a:p>
                      <a:r>
                        <a:rPr lang="en-GB" sz="2200" b="1" dirty="0">
                          <a:solidFill>
                            <a:schemeClr val="bg1"/>
                          </a:solidFill>
                          <a:latin typeface="+mj-lt"/>
                        </a:rPr>
                        <a:t>Inc. costs (£)</a:t>
                      </a:r>
                    </a:p>
                  </a:txBody>
                  <a:tcPr/>
                </a:tc>
                <a:tc>
                  <a:txBody>
                    <a:bodyPr/>
                    <a:lstStyle/>
                    <a:p>
                      <a:r>
                        <a:rPr lang="en-GB" sz="2200" b="1" dirty="0">
                          <a:solidFill>
                            <a:schemeClr val="bg1"/>
                          </a:solidFill>
                          <a:latin typeface="+mj-lt"/>
                        </a:rPr>
                        <a:t>Inc. QALYs</a:t>
                      </a:r>
                    </a:p>
                  </a:txBody>
                  <a:tcPr/>
                </a:tc>
                <a:tc>
                  <a:txBody>
                    <a:bodyPr/>
                    <a:lstStyle/>
                    <a:p>
                      <a:r>
                        <a:rPr lang="en-GB" sz="2200" dirty="0">
                          <a:latin typeface="+mj-lt"/>
                        </a:rPr>
                        <a:t>ICER (£/QALY)</a:t>
                      </a:r>
                    </a:p>
                  </a:txBody>
                  <a:tcPr/>
                </a:tc>
                <a:extLst>
                  <a:ext uri="{0D108BD9-81ED-4DB2-BD59-A6C34878D82A}">
                    <a16:rowId xmlns:a16="http://schemas.microsoft.com/office/drawing/2014/main" val="2444516835"/>
                  </a:ext>
                </a:extLst>
              </a:tr>
              <a:tr h="181576">
                <a:tc>
                  <a:txBody>
                    <a:bodyPr/>
                    <a:lstStyle/>
                    <a:p>
                      <a:pPr>
                        <a:spcAft>
                          <a:spcPts val="300"/>
                        </a:spcAft>
                      </a:pPr>
                      <a:r>
                        <a:rPr lang="en-GB" sz="2200" dirty="0" err="1">
                          <a:effectLst/>
                          <a:latin typeface="+mj-lt"/>
                          <a:ea typeface="Times New Roman" panose="02020603050405020304" pitchFamily="18" charset="0"/>
                          <a:cs typeface="Times New Roman" panose="02020603050405020304" pitchFamily="18" charset="0"/>
                        </a:rPr>
                        <a:t>Zolbetuximab</a:t>
                      </a:r>
                      <a:r>
                        <a:rPr lang="en-GB" sz="2200" dirty="0">
                          <a:effectLst/>
                          <a:latin typeface="+mj-lt"/>
                          <a:ea typeface="Times New Roman" panose="02020603050405020304" pitchFamily="18" charset="0"/>
                          <a:cs typeface="Times New Roman" panose="02020603050405020304" pitchFamily="18" charset="0"/>
                        </a:rPr>
                        <a:t> + chemotherapy</a:t>
                      </a:r>
                    </a:p>
                  </a:txBody>
                  <a:tcPr marL="68580" marR="68580" marT="0" marB="0"/>
                </a:tc>
                <a:tc>
                  <a:txBody>
                    <a:bodyPr/>
                    <a:lstStyle/>
                    <a:p>
                      <a:pPr marL="0" marR="0" lvl="0" indent="0" algn="r" defTabSz="914400" rtl="0" eaLnBrk="1" fontAlgn="auto" latinLnBrk="0" hangingPunct="1">
                        <a:lnSpc>
                          <a:spcPct val="115000"/>
                        </a:lnSpc>
                        <a:spcBef>
                          <a:spcPts val="30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lvl="0" indent="0" algn="r" defTabSz="914400" rtl="0" eaLnBrk="1" fontAlgn="auto" latinLnBrk="0" hangingPunct="1">
                        <a:lnSpc>
                          <a:spcPct val="115000"/>
                        </a:lnSpc>
                        <a:spcBef>
                          <a:spcPts val="30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lvl="0" indent="0" algn="r" defTabSz="914400" rtl="0" eaLnBrk="1" fontAlgn="auto" latinLnBrk="0" hangingPunct="1">
                        <a:lnSpc>
                          <a:spcPct val="115000"/>
                        </a:lnSpc>
                        <a:spcBef>
                          <a:spcPts val="300"/>
                        </a:spcBef>
                        <a:spcAft>
                          <a:spcPts val="300"/>
                        </a:spcAft>
                        <a:buClrTx/>
                        <a:buSzTx/>
                        <a:buFontTx/>
                        <a:buNone/>
                        <a:tabLst/>
                        <a:defRPr/>
                      </a:pP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lvl="0" indent="0" algn="r" defTabSz="914400" rtl="0" eaLnBrk="1" fontAlgn="auto" latinLnBrk="0" hangingPunct="1">
                        <a:lnSpc>
                          <a:spcPct val="115000"/>
                        </a:lnSpc>
                        <a:spcBef>
                          <a:spcPts val="300"/>
                        </a:spcBef>
                        <a:spcAft>
                          <a:spcPts val="300"/>
                        </a:spcAft>
                        <a:buClrTx/>
                        <a:buSzTx/>
                        <a:buFontTx/>
                        <a:buNone/>
                        <a:tabLst/>
                        <a:defRPr/>
                      </a:pP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a:tc>
                <a:tc>
                  <a:txBody>
                    <a:bodyPr/>
                    <a:lstStyle/>
                    <a:p>
                      <a:pPr marL="0" marR="0" lvl="0" indent="0" algn="r" defTabSz="914400" rtl="0" eaLnBrk="1" fontAlgn="auto" latinLnBrk="0" hangingPunct="1">
                        <a:lnSpc>
                          <a:spcPct val="115000"/>
                        </a:lnSpc>
                        <a:spcBef>
                          <a:spcPts val="300"/>
                        </a:spcBef>
                        <a:spcAft>
                          <a:spcPts val="300"/>
                        </a:spcAft>
                        <a:buClrTx/>
                        <a:buSzTx/>
                        <a:buFontTx/>
                        <a:buNone/>
                        <a:tabLst/>
                        <a:defRPr/>
                      </a:pP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35749543"/>
                  </a:ext>
                </a:extLst>
              </a:tr>
              <a:tr h="181576">
                <a:tc>
                  <a:txBody>
                    <a:bodyPr/>
                    <a:lstStyle/>
                    <a:p>
                      <a:pPr>
                        <a:spcAft>
                          <a:spcPts val="300"/>
                        </a:spcAft>
                      </a:pPr>
                      <a:r>
                        <a:rPr lang="en-GB" sz="2200" dirty="0">
                          <a:effectLst/>
                          <a:latin typeface="+mj-lt"/>
                          <a:ea typeface="Times New Roman" panose="02020603050405020304" pitchFamily="18" charset="0"/>
                          <a:cs typeface="Times New Roman" panose="02020603050405020304" pitchFamily="18" charset="0"/>
                        </a:rPr>
                        <a:t>Chemotherapy</a:t>
                      </a:r>
                    </a:p>
                  </a:txBody>
                  <a:tcPr marL="68580" marR="68580" marT="0" marB="0"/>
                </a:tc>
                <a:tc>
                  <a:txBody>
                    <a:bodyPr/>
                    <a:lstStyle/>
                    <a:p>
                      <a:pPr marL="0" marR="0" lvl="0" indent="0" algn="r" defTabSz="914400" rtl="0" eaLnBrk="1" fontAlgn="auto" latinLnBrk="0" hangingPunct="1">
                        <a:lnSpc>
                          <a:spcPct val="115000"/>
                        </a:lnSpc>
                        <a:spcBef>
                          <a:spcPts val="30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lvl="0" indent="0" algn="r" defTabSz="914400" rtl="0" eaLnBrk="1" fontAlgn="auto" latinLnBrk="0" hangingPunct="1">
                        <a:lnSpc>
                          <a:spcPct val="115000"/>
                        </a:lnSpc>
                        <a:spcBef>
                          <a:spcPts val="30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lvl="0" indent="0" algn="r" defTabSz="914400" rtl="0" eaLnBrk="1" fontAlgn="auto" latinLnBrk="0" hangingPunct="1">
                        <a:lnSpc>
                          <a:spcPct val="115000"/>
                        </a:lnSpc>
                        <a:spcBef>
                          <a:spcPts val="30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lvl="0" indent="0" algn="r" defTabSz="914400" rtl="0" eaLnBrk="1" fontAlgn="auto" latinLnBrk="0" hangingPunct="1">
                        <a:lnSpc>
                          <a:spcPct val="115000"/>
                        </a:lnSpc>
                        <a:spcBef>
                          <a:spcPts val="30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lvl="0" indent="0" algn="r" defTabSz="914400" rtl="0" eaLnBrk="1" fontAlgn="auto" latinLnBrk="0" hangingPunct="1">
                        <a:lnSpc>
                          <a:spcPct val="115000"/>
                        </a:lnSpc>
                        <a:spcBef>
                          <a:spcPts val="300"/>
                        </a:spcBef>
                        <a:spcAft>
                          <a:spcPts val="300"/>
                        </a:spcAft>
                        <a:buClrTx/>
                        <a:buSzTx/>
                        <a:buFontTx/>
                        <a:buNone/>
                        <a:tabLst/>
                        <a:defRPr/>
                      </a:pPr>
                      <a:r>
                        <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Times New Roman" panose="02020603050405020304" pitchFamily="18" charset="0"/>
                        </a:rPr>
                        <a:t>********</a:t>
                      </a:r>
                    </a:p>
                  </a:txBody>
                  <a:tcPr marL="44450" marR="44450" marT="0" marB="0" anchor="ctr"/>
                </a:tc>
                <a:extLst>
                  <a:ext uri="{0D108BD9-81ED-4DB2-BD59-A6C34878D82A}">
                    <a16:rowId xmlns:a16="http://schemas.microsoft.com/office/drawing/2014/main" val="903753710"/>
                  </a:ext>
                </a:extLst>
              </a:tr>
            </a:tbl>
          </a:graphicData>
        </a:graphic>
      </p:graphicFrame>
      <p:sp>
        <p:nvSpPr>
          <p:cNvPr id="9" name="TextBox 8">
            <a:extLst>
              <a:ext uri="{FF2B5EF4-FFF2-40B4-BE49-F238E27FC236}">
                <a16:creationId xmlns:a16="http://schemas.microsoft.com/office/drawing/2014/main" id="{058BF1D5-EACE-4E58-387E-0F1B775767FD}"/>
              </a:ext>
            </a:extLst>
          </p:cNvPr>
          <p:cNvSpPr txBox="1"/>
          <p:nvPr/>
        </p:nvSpPr>
        <p:spPr>
          <a:xfrm>
            <a:off x="372771" y="3191660"/>
            <a:ext cx="11285548" cy="369332"/>
          </a:xfrm>
          <a:prstGeom prst="rect">
            <a:avLst/>
          </a:prstGeom>
          <a:noFill/>
        </p:spPr>
        <p:txBody>
          <a:bodyPr wrap="square" rtlCol="0">
            <a:spAutoFit/>
          </a:bodyPr>
          <a:lstStyle/>
          <a:p>
            <a:r>
              <a:rPr lang="en-GB" b="1" dirty="0">
                <a:latin typeface="+mj-lt"/>
              </a:rPr>
              <a:t>Notes: </a:t>
            </a:r>
            <a:r>
              <a:rPr lang="en-GB" dirty="0">
                <a:latin typeface="+mj-lt"/>
              </a:rPr>
              <a:t>*Company also present alternative base case assuming no treatment effect waning – ICER </a:t>
            </a:r>
            <a:r>
              <a:rPr lang="en-GB" sz="1800" u="sng" dirty="0">
                <a:solidFill>
                  <a:srgbClr val="000000"/>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a:t>
            </a:r>
            <a:endParaRPr lang="en-GB" sz="1800" u="sng" dirty="0">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Text Placeholder 5">
            <a:extLst>
              <a:ext uri="{FF2B5EF4-FFF2-40B4-BE49-F238E27FC236}">
                <a16:creationId xmlns:a16="http://schemas.microsoft.com/office/drawing/2014/main" id="{E083E711-5166-15FF-5FBB-9F18B1EC875A}"/>
              </a:ext>
            </a:extLst>
          </p:cNvPr>
          <p:cNvSpPr txBox="1">
            <a:spLocks/>
          </p:cNvSpPr>
          <p:nvPr/>
        </p:nvSpPr>
        <p:spPr>
          <a:xfrm>
            <a:off x="1732710" y="6570116"/>
            <a:ext cx="9437806" cy="38663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t>Abbreviations: </a:t>
            </a:r>
            <a:r>
              <a:rPr lang="en-GB" dirty="0"/>
              <a:t>ICER, incremental cost-effectiveness ratio; Inc., incremental; QALY, quality-adjusted life year</a:t>
            </a:r>
          </a:p>
        </p:txBody>
      </p:sp>
    </p:spTree>
    <p:extLst>
      <p:ext uri="{BB962C8B-B14F-4D97-AF65-F5344CB8AC3E}">
        <p14:creationId xmlns:p14="http://schemas.microsoft.com/office/powerpoint/2010/main" val="2337827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32B0C0-084D-1183-8C0E-23125E81394B}"/>
              </a:ext>
            </a:extLst>
          </p:cNvPr>
          <p:cNvSpPr/>
          <p:nvPr/>
        </p:nvSpPr>
        <p:spPr>
          <a:xfrm>
            <a:off x="107166" y="6332561"/>
            <a:ext cx="998303" cy="3736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4CAFEA-77FF-9FAB-A089-C831549ED965}"/>
              </a:ext>
            </a:extLst>
          </p:cNvPr>
          <p:cNvSpPr>
            <a:spLocks noGrp="1"/>
          </p:cNvSpPr>
          <p:nvPr>
            <p:ph type="title"/>
          </p:nvPr>
        </p:nvSpPr>
        <p:spPr>
          <a:xfrm>
            <a:off x="107166" y="151828"/>
            <a:ext cx="11250785" cy="592817"/>
          </a:xfrm>
        </p:spPr>
        <p:txBody>
          <a:bodyPr>
            <a:normAutofit fontScale="90000"/>
          </a:bodyPr>
          <a:lstStyle/>
          <a:p>
            <a:r>
              <a:rPr lang="en-GB" dirty="0"/>
              <a:t>Company to EAG base case – versus chemotherapy</a:t>
            </a:r>
            <a:br>
              <a:rPr lang="en-GB" dirty="0"/>
            </a:br>
            <a:endParaRPr lang="en-GB" dirty="0"/>
          </a:p>
        </p:txBody>
      </p:sp>
      <p:sp>
        <p:nvSpPr>
          <p:cNvPr id="14" name="Rectangle 13" descr="Marker showing slides are confidential ">
            <a:extLst>
              <a:ext uri="{FF2B5EF4-FFF2-40B4-BE49-F238E27FC236}">
                <a16:creationId xmlns:a16="http://schemas.microsoft.com/office/drawing/2014/main" id="{B7674D57-1387-44E1-8664-AD2FAE1E9891}"/>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graphicFrame>
        <p:nvGraphicFramePr>
          <p:cNvPr id="8" name="Table 4" descr="Deterministic scenario analyses by the evidence review group">
            <a:extLst>
              <a:ext uri="{FF2B5EF4-FFF2-40B4-BE49-F238E27FC236}">
                <a16:creationId xmlns:a16="http://schemas.microsoft.com/office/drawing/2014/main" id="{7DDD6B7E-48DC-4D00-B6A7-AA115852B152}"/>
              </a:ext>
            </a:extLst>
          </p:cNvPr>
          <p:cNvGraphicFramePr>
            <a:graphicFrameLocks noGrp="1"/>
          </p:cNvGraphicFramePr>
          <p:nvPr>
            <p:extLst>
              <p:ext uri="{D42A27DB-BD31-4B8C-83A1-F6EECF244321}">
                <p14:modId xmlns:p14="http://schemas.microsoft.com/office/powerpoint/2010/main" val="3028503403"/>
              </p:ext>
            </p:extLst>
          </p:nvPr>
        </p:nvGraphicFramePr>
        <p:xfrm>
          <a:off x="233704" y="640195"/>
          <a:ext cx="11724592" cy="5760720"/>
        </p:xfrm>
        <a:graphic>
          <a:graphicData uri="http://schemas.openxmlformats.org/drawingml/2006/table">
            <a:tbl>
              <a:tblPr firstRow="1" bandRow="1">
                <a:tableStyleId>{21E4AEA4-8DFA-4A89-87EB-49C32662AFE0}</a:tableStyleId>
              </a:tblPr>
              <a:tblGrid>
                <a:gridCol w="768572">
                  <a:extLst>
                    <a:ext uri="{9D8B030D-6E8A-4147-A177-3AD203B41FA5}">
                      <a16:colId xmlns:a16="http://schemas.microsoft.com/office/drawing/2014/main" val="3307571819"/>
                    </a:ext>
                  </a:extLst>
                </a:gridCol>
                <a:gridCol w="6200207">
                  <a:extLst>
                    <a:ext uri="{9D8B030D-6E8A-4147-A177-3AD203B41FA5}">
                      <a16:colId xmlns:a16="http://schemas.microsoft.com/office/drawing/2014/main" val="885764709"/>
                    </a:ext>
                  </a:extLst>
                </a:gridCol>
                <a:gridCol w="1391140">
                  <a:extLst>
                    <a:ext uri="{9D8B030D-6E8A-4147-A177-3AD203B41FA5}">
                      <a16:colId xmlns:a16="http://schemas.microsoft.com/office/drawing/2014/main" val="2368713443"/>
                    </a:ext>
                  </a:extLst>
                </a:gridCol>
                <a:gridCol w="1763028">
                  <a:extLst>
                    <a:ext uri="{9D8B030D-6E8A-4147-A177-3AD203B41FA5}">
                      <a16:colId xmlns:a16="http://schemas.microsoft.com/office/drawing/2014/main" val="24591524"/>
                    </a:ext>
                  </a:extLst>
                </a:gridCol>
                <a:gridCol w="1601645">
                  <a:extLst>
                    <a:ext uri="{9D8B030D-6E8A-4147-A177-3AD203B41FA5}">
                      <a16:colId xmlns:a16="http://schemas.microsoft.com/office/drawing/2014/main" val="1599477227"/>
                    </a:ext>
                  </a:extLst>
                </a:gridCol>
              </a:tblGrid>
              <a:tr h="368890">
                <a:tc>
                  <a:txBody>
                    <a:bodyPr/>
                    <a:lstStyle/>
                    <a:p>
                      <a:r>
                        <a:rPr lang="en-GB" sz="2200" dirty="0">
                          <a:latin typeface="+mj-lt"/>
                        </a:rPr>
                        <a:t>No.</a:t>
                      </a:r>
                    </a:p>
                  </a:txBody>
                  <a:tcPr/>
                </a:tc>
                <a:tc>
                  <a:txBody>
                    <a:bodyPr/>
                    <a:lstStyle/>
                    <a:p>
                      <a:r>
                        <a:rPr lang="en-GB" sz="2200" b="1" dirty="0">
                          <a:solidFill>
                            <a:schemeClr val="bg1"/>
                          </a:solidFill>
                          <a:latin typeface="+mj-lt"/>
                        </a:rPr>
                        <a:t>EAG amendment</a:t>
                      </a:r>
                    </a:p>
                  </a:txBody>
                  <a:tcPr/>
                </a:tc>
                <a:tc>
                  <a:txBody>
                    <a:bodyPr/>
                    <a:lstStyle/>
                    <a:p>
                      <a:r>
                        <a:rPr lang="en-GB" sz="2200" b="1" dirty="0">
                          <a:solidFill>
                            <a:schemeClr val="bg1"/>
                          </a:solidFill>
                          <a:latin typeface="+mj-lt"/>
                        </a:rPr>
                        <a:t>Inc. costs (£)</a:t>
                      </a:r>
                    </a:p>
                  </a:txBody>
                  <a:tcPr/>
                </a:tc>
                <a:tc>
                  <a:txBody>
                    <a:bodyPr/>
                    <a:lstStyle/>
                    <a:p>
                      <a:r>
                        <a:rPr lang="en-GB" sz="2200" b="1" dirty="0">
                          <a:solidFill>
                            <a:schemeClr val="bg1"/>
                          </a:solidFill>
                          <a:latin typeface="+mj-lt"/>
                        </a:rPr>
                        <a:t>Inc. QALYs x 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u="none" strike="noStrike" kern="1200" cap="none" spc="0" normalizeH="0" baseline="0" noProof="0" dirty="0">
                          <a:ln>
                            <a:noFill/>
                          </a:ln>
                          <a:solidFill>
                            <a:srgbClr val="FFFFFF"/>
                          </a:solidFill>
                          <a:effectLst/>
                          <a:uLnTx/>
                          <a:uFillTx/>
                          <a:latin typeface="+mj-lt"/>
                        </a:rPr>
                        <a:t>ICER (</a:t>
                      </a:r>
                      <a:r>
                        <a:rPr lang="en-GB" sz="2200" dirty="0">
                          <a:latin typeface="+mj-lt"/>
                        </a:rPr>
                        <a:t>£/QALY</a:t>
                      </a:r>
                      <a:r>
                        <a:rPr kumimoji="0" lang="en-GB" sz="2200" b="1" u="none" strike="noStrike" kern="1200" cap="none" spc="0" normalizeH="0" baseline="0" noProof="0" dirty="0">
                          <a:ln>
                            <a:noFill/>
                          </a:ln>
                          <a:solidFill>
                            <a:srgbClr val="FFFFFF"/>
                          </a:solidFill>
                          <a:effectLst/>
                          <a:uLnTx/>
                          <a:uFillTx/>
                          <a:latin typeface="+mj-lt"/>
                        </a:rPr>
                        <a:t>)</a:t>
                      </a:r>
                      <a:endParaRPr kumimoji="0" lang="en-GB" sz="2200" b="1" i="0" u="none" strike="noStrike" kern="1200" cap="none" spc="0" normalizeH="0" baseline="0" noProof="0" dirty="0">
                        <a:ln>
                          <a:noFill/>
                        </a:ln>
                        <a:solidFill>
                          <a:schemeClr val="bg1"/>
                        </a:solidFill>
                        <a:effectLst/>
                        <a:uLnTx/>
                        <a:uFillTx/>
                        <a:latin typeface="+mj-lt"/>
                        <a:ea typeface="+mn-ea"/>
                        <a:cs typeface="+mn-cs"/>
                      </a:endParaRPr>
                    </a:p>
                  </a:txBody>
                  <a:tcPr/>
                </a:tc>
                <a:extLst>
                  <a:ext uri="{0D108BD9-81ED-4DB2-BD59-A6C34878D82A}">
                    <a16:rowId xmlns:a16="http://schemas.microsoft.com/office/drawing/2014/main" val="2444516835"/>
                  </a:ext>
                </a:extLst>
              </a:tr>
              <a:tr h="206578">
                <a:tc>
                  <a:txBody>
                    <a:bodyPr/>
                    <a:lstStyle/>
                    <a:p>
                      <a:r>
                        <a:rPr lang="en-GB" sz="2200" b="1">
                          <a:latin typeface="+mj-lt"/>
                        </a:rPr>
                        <a:t>0</a:t>
                      </a:r>
                      <a:endParaRPr lang="en-GB" sz="2200" b="1" dirty="0">
                        <a:latin typeface="+mj-lt"/>
                      </a:endParaRPr>
                    </a:p>
                  </a:txBody>
                  <a:tcPr>
                    <a:solidFill>
                      <a:schemeClr val="accent3"/>
                    </a:solidFill>
                  </a:tcPr>
                </a:tc>
                <a:tc>
                  <a:txBody>
                    <a:bodyPr/>
                    <a:lstStyle/>
                    <a:p>
                      <a:r>
                        <a:rPr lang="en-GB" sz="2200" b="0" dirty="0">
                          <a:latin typeface="+mj-lt"/>
                        </a:rPr>
                        <a:t>Company base case (in EAG critique)</a:t>
                      </a:r>
                    </a:p>
                  </a:txBody>
                  <a:tcPr>
                    <a:solidFill>
                      <a:schemeClr val="accent3"/>
                    </a:solidFill>
                  </a:tcPr>
                </a:tc>
                <a:tc>
                  <a:txBody>
                    <a:bodyPr/>
                    <a:lstStyle/>
                    <a:p>
                      <a:pPr marL="0" marR="0" lvl="0" indent="0" algn="r" defTabSz="914400" rtl="0" eaLnBrk="1" fontAlgn="auto" latinLnBrk="0" hangingPunct="1">
                        <a:lnSpc>
                          <a:spcPct val="115000"/>
                        </a:lnSpc>
                        <a:spcBef>
                          <a:spcPts val="90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a:ea typeface="Times New Roman" panose="02020603050405020304" pitchFamily="18" charset="0"/>
                        <a:cs typeface="Arial" panose="020B0604020202020204" pitchFamily="34" charset="0"/>
                      </a:endParaRPr>
                    </a:p>
                  </a:txBody>
                  <a:tcPr marL="44450" marR="44450" marT="0" marB="0" anchor="ctr">
                    <a:solidFill>
                      <a:schemeClr val="accent3"/>
                    </a:solidFill>
                  </a:tcPr>
                </a:tc>
                <a:tc>
                  <a:txBody>
                    <a:bodyPr/>
                    <a:lstStyle/>
                    <a:p>
                      <a:pPr marL="0" marR="0" lvl="0" indent="0" algn="r" defTabSz="914400" rtl="0" eaLnBrk="1" fontAlgn="auto" latinLnBrk="0" hangingPunct="1">
                        <a:lnSpc>
                          <a:spcPct val="115000"/>
                        </a:lnSpc>
                        <a:spcBef>
                          <a:spcPts val="90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a:ea typeface="Times New Roman" panose="02020603050405020304" pitchFamily="18" charset="0"/>
                        <a:cs typeface="Arial" panose="020B0604020202020204" pitchFamily="34" charset="0"/>
                      </a:endParaRPr>
                    </a:p>
                  </a:txBody>
                  <a:tcPr marL="44450" marR="44450" marT="0" marB="0" anchor="ctr">
                    <a:solidFill>
                      <a:schemeClr val="accent3"/>
                    </a:solidFill>
                  </a:tcPr>
                </a:tc>
                <a:tc>
                  <a:txBody>
                    <a:bodyPr/>
                    <a:lstStyle/>
                    <a:p>
                      <a:pPr marL="0" marR="0" lvl="0" indent="0" algn="r" defTabSz="914400" rtl="0" eaLnBrk="1" fontAlgn="auto" latinLnBrk="0" hangingPunct="1">
                        <a:lnSpc>
                          <a:spcPct val="115000"/>
                        </a:lnSpc>
                        <a:spcBef>
                          <a:spcPts val="90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a:ea typeface="Times New Roman" panose="02020603050405020304" pitchFamily="18" charset="0"/>
                        <a:cs typeface="Arial" panose="020B0604020202020204" pitchFamily="34" charset="0"/>
                      </a:endParaRPr>
                    </a:p>
                  </a:txBody>
                  <a:tcPr marL="44450" marR="44450" marT="0" marB="0" anchor="ctr">
                    <a:solidFill>
                      <a:schemeClr val="accent3"/>
                    </a:solidFill>
                  </a:tcPr>
                </a:tc>
                <a:extLst>
                  <a:ext uri="{0D108BD9-81ED-4DB2-BD59-A6C34878D82A}">
                    <a16:rowId xmlns:a16="http://schemas.microsoft.com/office/drawing/2014/main" val="2335749543"/>
                  </a:ext>
                </a:extLst>
              </a:tr>
              <a:tr h="368890">
                <a:tc>
                  <a:txBody>
                    <a:bodyPr/>
                    <a:lstStyle/>
                    <a:p>
                      <a:r>
                        <a:rPr lang="en-GB" sz="2200" b="1" dirty="0">
                          <a:latin typeface="+mj-lt"/>
                        </a:rPr>
                        <a:t>1</a:t>
                      </a:r>
                    </a:p>
                  </a:txBody>
                  <a:tcPr/>
                </a:tc>
                <a:tc>
                  <a:txBody>
                    <a:bodyPr/>
                    <a:lstStyle/>
                    <a:p>
                      <a:r>
                        <a:rPr lang="en-GB" sz="2200" b="0" dirty="0">
                          <a:latin typeface="+mj-lt"/>
                        </a:rPr>
                        <a:t>Remove </a:t>
                      </a:r>
                      <a:r>
                        <a:rPr lang="en-GB" sz="2200" b="0" dirty="0" err="1">
                          <a:latin typeface="+mj-lt"/>
                        </a:rPr>
                        <a:t>CheckMate</a:t>
                      </a:r>
                      <a:r>
                        <a:rPr lang="en-GB" sz="2200" b="0" dirty="0">
                          <a:latin typeface="+mj-lt"/>
                        </a:rPr>
                        <a:t> 649 informative prior approach for chemotherapy (</a:t>
                      </a:r>
                      <a:r>
                        <a:rPr lang="en-GB" sz="2200" b="1" dirty="0">
                          <a:latin typeface="+mj-lt"/>
                        </a:rPr>
                        <a:t>key issue 1</a:t>
                      </a:r>
                      <a:r>
                        <a:rPr lang="en-GB" sz="2200" b="0" dirty="0">
                          <a:latin typeface="+mj-lt"/>
                        </a:rPr>
                        <a:t>)</a:t>
                      </a:r>
                    </a:p>
                  </a:txBody>
                  <a:tcPr/>
                </a:tc>
                <a:tc>
                  <a:txBody>
                    <a:bodyPr/>
                    <a:lstStyle/>
                    <a:p>
                      <a:pPr marL="0" marR="0" lvl="0" indent="0" algn="r" defTabSz="914400" rtl="0" eaLnBrk="1" fontAlgn="auto" latinLnBrk="0" hangingPunct="1">
                        <a:lnSpc>
                          <a:spcPct val="115000"/>
                        </a:lnSpc>
                        <a:spcBef>
                          <a:spcPts val="90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a:ea typeface="Times New Roman" panose="02020603050405020304" pitchFamily="18" charset="0"/>
                        <a:cs typeface="Arial" panose="020B0604020202020204" pitchFamily="34" charset="0"/>
                      </a:endParaRPr>
                    </a:p>
                  </a:txBody>
                  <a:tcPr anchor="ctr"/>
                </a:tc>
                <a:tc>
                  <a:txBody>
                    <a:bodyPr/>
                    <a:lstStyle/>
                    <a:p>
                      <a:pPr marL="0" marR="0" lvl="0" indent="0" algn="r" defTabSz="914400" rtl="0" eaLnBrk="1" fontAlgn="auto" latinLnBrk="0" hangingPunct="1">
                        <a:lnSpc>
                          <a:spcPct val="115000"/>
                        </a:lnSpc>
                        <a:spcBef>
                          <a:spcPts val="90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a:ea typeface="Times New Roman" panose="02020603050405020304" pitchFamily="18" charset="0"/>
                        <a:cs typeface="Arial" panose="020B0604020202020204" pitchFamily="34" charset="0"/>
                      </a:endParaRPr>
                    </a:p>
                  </a:txBody>
                  <a:tcPr marL="44450" marR="44450" marT="0" marB="0" anchor="ctr"/>
                </a:tc>
                <a:tc>
                  <a:txBody>
                    <a:bodyPr/>
                    <a:lstStyle/>
                    <a:p>
                      <a:pPr marL="0" marR="0" lvl="0" indent="0" algn="r" defTabSz="914400" rtl="0" eaLnBrk="1" fontAlgn="auto" latinLnBrk="0" hangingPunct="1">
                        <a:lnSpc>
                          <a:spcPct val="115000"/>
                        </a:lnSpc>
                        <a:spcBef>
                          <a:spcPts val="90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1584415321"/>
                  </a:ext>
                </a:extLst>
              </a:tr>
              <a:tr h="531201">
                <a:tc>
                  <a:txBody>
                    <a:bodyPr/>
                    <a:lstStyle/>
                    <a:p>
                      <a:r>
                        <a:rPr lang="en-GB" sz="2200" b="1" dirty="0">
                          <a:latin typeface="+mj-lt"/>
                        </a:rPr>
                        <a:t>2</a:t>
                      </a:r>
                    </a:p>
                  </a:txBody>
                  <a:tcPr/>
                </a:tc>
                <a:tc>
                  <a:txBody>
                    <a:bodyPr/>
                    <a:lstStyle/>
                    <a:p>
                      <a:r>
                        <a:rPr lang="en-GB" sz="2200" b="0" dirty="0">
                          <a:latin typeface="+mj-lt"/>
                        </a:rPr>
                        <a:t>Treatment effectiveness of </a:t>
                      </a:r>
                      <a:r>
                        <a:rPr lang="en-GB" sz="2200" b="0" dirty="0" err="1">
                          <a:latin typeface="+mj-lt"/>
                        </a:rPr>
                        <a:t>zolbetuximab</a:t>
                      </a:r>
                      <a:r>
                        <a:rPr lang="en-GB" sz="2200" b="0" dirty="0">
                          <a:latin typeface="+mj-lt"/>
                        </a:rPr>
                        <a:t> + chemotherapy based on SPOTLIGHT and GLOW </a:t>
                      </a:r>
                      <a:r>
                        <a:rPr lang="en-GB" sz="2200" b="0" kern="1200" dirty="0">
                          <a:solidFill>
                            <a:schemeClr val="dk1"/>
                          </a:solidFill>
                          <a:latin typeface="+mn-lt"/>
                          <a:ea typeface="+mn-ea"/>
                          <a:cs typeface="+mn-cs"/>
                        </a:rPr>
                        <a:t>(</a:t>
                      </a:r>
                      <a:r>
                        <a:rPr lang="en-GB" sz="2200" b="1" kern="1200" dirty="0">
                          <a:solidFill>
                            <a:schemeClr val="dk1"/>
                          </a:solidFill>
                          <a:latin typeface="+mn-lt"/>
                          <a:ea typeface="+mn-ea"/>
                          <a:cs typeface="+mn-cs"/>
                        </a:rPr>
                        <a:t>key issue 2</a:t>
                      </a:r>
                      <a:r>
                        <a:rPr lang="en-GB" sz="2200" b="0" kern="1200" dirty="0">
                          <a:solidFill>
                            <a:schemeClr val="dk1"/>
                          </a:solidFill>
                          <a:latin typeface="+mn-lt"/>
                          <a:ea typeface="+mn-ea"/>
                          <a:cs typeface="+mn-cs"/>
                        </a:rPr>
                        <a:t>)</a:t>
                      </a:r>
                      <a:endParaRPr lang="en-GB" sz="2200" b="0" dirty="0">
                        <a:latin typeface="+mj-lt"/>
                      </a:endParaRPr>
                    </a:p>
                  </a:txBody>
                  <a:tcPr/>
                </a:tc>
                <a:tc>
                  <a:txBody>
                    <a:bodyPr/>
                    <a:lstStyle/>
                    <a:p>
                      <a:pPr marL="0" marR="0" lvl="0" indent="0" algn="r" defTabSz="914400" rtl="0" eaLnBrk="1" fontAlgn="auto" latinLnBrk="0" hangingPunct="1">
                        <a:lnSpc>
                          <a:spcPct val="115000"/>
                        </a:lnSpc>
                        <a:spcBef>
                          <a:spcPts val="90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a:ea typeface="Times New Roman" panose="02020603050405020304" pitchFamily="18" charset="0"/>
                        <a:cs typeface="Arial" panose="020B0604020202020204" pitchFamily="34" charset="0"/>
                      </a:endParaRPr>
                    </a:p>
                  </a:txBody>
                  <a:tcPr anchor="ctr"/>
                </a:tc>
                <a:tc>
                  <a:txBody>
                    <a:bodyPr/>
                    <a:lstStyle/>
                    <a:p>
                      <a:pPr marL="0" marR="0" lvl="0" indent="0" algn="r" defTabSz="914400" rtl="0" eaLnBrk="1" fontAlgn="auto" latinLnBrk="0" hangingPunct="1">
                        <a:lnSpc>
                          <a:spcPct val="115000"/>
                        </a:lnSpc>
                        <a:spcBef>
                          <a:spcPts val="90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a:ea typeface="Times New Roman" panose="02020603050405020304" pitchFamily="18" charset="0"/>
                        <a:cs typeface="Arial" panose="020B0604020202020204" pitchFamily="34" charset="0"/>
                      </a:endParaRPr>
                    </a:p>
                  </a:txBody>
                  <a:tcPr marL="44450" marR="44450" marT="0" marB="0" anchor="ctr"/>
                </a:tc>
                <a:tc>
                  <a:txBody>
                    <a:bodyPr/>
                    <a:lstStyle/>
                    <a:p>
                      <a:pPr marL="0" marR="0" lvl="0" indent="0" algn="r" defTabSz="914400" rtl="0" eaLnBrk="1" fontAlgn="auto" latinLnBrk="0" hangingPunct="1">
                        <a:lnSpc>
                          <a:spcPct val="115000"/>
                        </a:lnSpc>
                        <a:spcBef>
                          <a:spcPts val="90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2446858986"/>
                  </a:ext>
                </a:extLst>
              </a:tr>
              <a:tr h="368890">
                <a:tc>
                  <a:txBody>
                    <a:bodyPr/>
                    <a:lstStyle/>
                    <a:p>
                      <a:r>
                        <a:rPr lang="en-GB" sz="2200" b="1" dirty="0">
                          <a:latin typeface="+mj-lt"/>
                        </a:rPr>
                        <a:t>3</a:t>
                      </a:r>
                    </a:p>
                  </a:txBody>
                  <a:tcPr/>
                </a:tc>
                <a:tc>
                  <a:txBody>
                    <a:bodyPr/>
                    <a:lstStyle/>
                    <a:p>
                      <a:r>
                        <a:rPr lang="en-GB" sz="2200" b="0" dirty="0">
                          <a:latin typeface="+mj-lt"/>
                        </a:rPr>
                        <a:t>Treatment-effect waning at 5 years with immediate effect </a:t>
                      </a:r>
                      <a:r>
                        <a:rPr lang="en-GB" sz="2200" b="0" kern="1200" dirty="0">
                          <a:solidFill>
                            <a:schemeClr val="dk1"/>
                          </a:solidFill>
                          <a:latin typeface="+mn-lt"/>
                          <a:ea typeface="+mn-ea"/>
                          <a:cs typeface="+mn-cs"/>
                        </a:rPr>
                        <a:t>(</a:t>
                      </a:r>
                      <a:r>
                        <a:rPr lang="en-GB" sz="2200" b="1" kern="1200" dirty="0">
                          <a:solidFill>
                            <a:schemeClr val="dk1"/>
                          </a:solidFill>
                          <a:latin typeface="+mn-lt"/>
                          <a:ea typeface="+mn-ea"/>
                          <a:cs typeface="+mn-cs"/>
                        </a:rPr>
                        <a:t>key issue 4</a:t>
                      </a:r>
                      <a:r>
                        <a:rPr lang="en-GB" sz="2200" b="0" kern="1200" dirty="0">
                          <a:solidFill>
                            <a:schemeClr val="dk1"/>
                          </a:solidFill>
                          <a:latin typeface="+mn-lt"/>
                          <a:ea typeface="+mn-ea"/>
                          <a:cs typeface="+mn-cs"/>
                        </a:rPr>
                        <a:t>)</a:t>
                      </a:r>
                      <a:endParaRPr lang="en-GB" sz="2200" b="0" dirty="0">
                        <a:latin typeface="+mj-lt"/>
                      </a:endParaRPr>
                    </a:p>
                  </a:txBody>
                  <a:tcPr/>
                </a:tc>
                <a:tc>
                  <a:txBody>
                    <a:bodyPr/>
                    <a:lstStyle/>
                    <a:p>
                      <a:pPr marL="0" marR="0" lvl="0" indent="0" algn="r" defTabSz="914400" rtl="0" eaLnBrk="1" fontAlgn="auto" latinLnBrk="0" hangingPunct="1">
                        <a:lnSpc>
                          <a:spcPct val="115000"/>
                        </a:lnSpc>
                        <a:spcBef>
                          <a:spcPts val="90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a:ea typeface="Times New Roman" panose="02020603050405020304" pitchFamily="18" charset="0"/>
                        <a:cs typeface="Arial" panose="020B0604020202020204" pitchFamily="34" charset="0"/>
                      </a:endParaRPr>
                    </a:p>
                  </a:txBody>
                  <a:tcPr marL="44450" marR="44450" marT="0" marB="0" anchor="ctr"/>
                </a:tc>
                <a:tc>
                  <a:txBody>
                    <a:bodyPr/>
                    <a:lstStyle/>
                    <a:p>
                      <a:pPr marL="0" marR="0" lvl="0" indent="0" algn="r" defTabSz="914400" rtl="0" eaLnBrk="1" fontAlgn="auto" latinLnBrk="0" hangingPunct="1">
                        <a:lnSpc>
                          <a:spcPct val="115000"/>
                        </a:lnSpc>
                        <a:spcBef>
                          <a:spcPts val="90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a:ea typeface="Times New Roman" panose="02020603050405020304" pitchFamily="18" charset="0"/>
                        <a:cs typeface="Arial" panose="020B0604020202020204" pitchFamily="34" charset="0"/>
                      </a:endParaRPr>
                    </a:p>
                  </a:txBody>
                  <a:tcPr marL="44450" marR="44450" marT="0" marB="0" anchor="ctr"/>
                </a:tc>
                <a:tc>
                  <a:txBody>
                    <a:bodyPr/>
                    <a:lstStyle/>
                    <a:p>
                      <a:pPr marL="0" marR="0" lvl="0" indent="0" algn="r" defTabSz="914400" rtl="0" eaLnBrk="1" fontAlgn="auto" latinLnBrk="0" hangingPunct="1">
                        <a:lnSpc>
                          <a:spcPct val="115000"/>
                        </a:lnSpc>
                        <a:spcBef>
                          <a:spcPts val="90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2699748116"/>
                  </a:ext>
                </a:extLst>
              </a:tr>
              <a:tr h="206578">
                <a:tc>
                  <a:txBody>
                    <a:bodyPr/>
                    <a:lstStyle/>
                    <a:p>
                      <a:r>
                        <a:rPr lang="en-GB" sz="2200" b="1" dirty="0">
                          <a:latin typeface="+mj-lt"/>
                        </a:rPr>
                        <a:t>4</a:t>
                      </a:r>
                    </a:p>
                  </a:txBody>
                  <a:tcPr>
                    <a:solidFill>
                      <a:schemeClr val="accent3"/>
                    </a:solidFill>
                  </a:tcPr>
                </a:tc>
                <a:tc>
                  <a:txBody>
                    <a:bodyPr/>
                    <a:lstStyle/>
                    <a:p>
                      <a:r>
                        <a:rPr lang="en-GB" sz="2200" b="0" dirty="0">
                          <a:latin typeface="+mj-lt"/>
                        </a:rPr>
                        <a:t>EAG base case </a:t>
                      </a:r>
                      <a:r>
                        <a:rPr lang="en-GB" sz="2200" b="0" dirty="0">
                          <a:solidFill>
                            <a:schemeClr val="tx1"/>
                          </a:solidFill>
                          <a:latin typeface="+mj-lt"/>
                        </a:rPr>
                        <a:t>(includes 1,2,3)</a:t>
                      </a:r>
                    </a:p>
                  </a:txBody>
                  <a:tcPr>
                    <a:solidFill>
                      <a:schemeClr val="accent3"/>
                    </a:solidFill>
                  </a:tcPr>
                </a:tc>
                <a:tc>
                  <a:txBody>
                    <a:bodyPr/>
                    <a:lstStyle/>
                    <a:p>
                      <a:pPr marL="0" marR="0" lvl="0" indent="0" algn="r" defTabSz="914400" rtl="0" eaLnBrk="1" fontAlgn="auto" latinLnBrk="0" hangingPunct="1">
                        <a:lnSpc>
                          <a:spcPct val="115000"/>
                        </a:lnSpc>
                        <a:spcBef>
                          <a:spcPts val="90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a:ea typeface="Times New Roman" panose="02020603050405020304" pitchFamily="18" charset="0"/>
                        <a:cs typeface="Arial" panose="020B0604020202020204" pitchFamily="34" charset="0"/>
                      </a:endParaRPr>
                    </a:p>
                  </a:txBody>
                  <a:tcPr marL="44450" marR="44450" marT="0" marB="0" anchor="ctr">
                    <a:solidFill>
                      <a:schemeClr val="accent3"/>
                    </a:solidFill>
                  </a:tcPr>
                </a:tc>
                <a:tc>
                  <a:txBody>
                    <a:bodyPr/>
                    <a:lstStyle/>
                    <a:p>
                      <a:pPr marL="0" marR="0" lvl="0" indent="0" algn="r" defTabSz="914400" rtl="0" eaLnBrk="1" fontAlgn="auto" latinLnBrk="0" hangingPunct="1">
                        <a:lnSpc>
                          <a:spcPct val="115000"/>
                        </a:lnSpc>
                        <a:spcBef>
                          <a:spcPts val="90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a:ea typeface="Times New Roman" panose="02020603050405020304" pitchFamily="18" charset="0"/>
                        <a:cs typeface="Arial" panose="020B0604020202020204" pitchFamily="34" charset="0"/>
                      </a:endParaRPr>
                    </a:p>
                  </a:txBody>
                  <a:tcPr marL="44450" marR="44450" marT="0" marB="0" anchor="ctr">
                    <a:solidFill>
                      <a:schemeClr val="accent3"/>
                    </a:solidFill>
                  </a:tcPr>
                </a:tc>
                <a:tc>
                  <a:txBody>
                    <a:bodyPr/>
                    <a:lstStyle/>
                    <a:p>
                      <a:pPr marL="0" marR="0" lvl="0" indent="0" algn="r" defTabSz="914400" rtl="0" eaLnBrk="1" fontAlgn="auto" latinLnBrk="0" hangingPunct="1">
                        <a:lnSpc>
                          <a:spcPct val="115000"/>
                        </a:lnSpc>
                        <a:spcBef>
                          <a:spcPts val="90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a:ea typeface="Times New Roman" panose="02020603050405020304" pitchFamily="18" charset="0"/>
                        <a:cs typeface="Arial" panose="020B0604020202020204" pitchFamily="34" charset="0"/>
                      </a:endParaRPr>
                    </a:p>
                  </a:txBody>
                  <a:tcPr marL="44450" marR="44450" marT="0" marB="0" anchor="ctr">
                    <a:solidFill>
                      <a:schemeClr val="accent3"/>
                    </a:solidFill>
                  </a:tcPr>
                </a:tc>
                <a:extLst>
                  <a:ext uri="{0D108BD9-81ED-4DB2-BD59-A6C34878D82A}">
                    <a16:rowId xmlns:a16="http://schemas.microsoft.com/office/drawing/2014/main" val="3363219027"/>
                  </a:ext>
                </a:extLst>
              </a:tr>
              <a:tr h="206578">
                <a:tc>
                  <a:txBody>
                    <a:bodyPr/>
                    <a:lstStyle/>
                    <a:p>
                      <a:r>
                        <a:rPr lang="en-GB" sz="2200" b="1" dirty="0">
                          <a:latin typeface="+mj-lt"/>
                        </a:rPr>
                        <a:t>5</a:t>
                      </a:r>
                    </a:p>
                  </a:txBody>
                  <a:tcPr/>
                </a:tc>
                <a:tc>
                  <a:txBody>
                    <a:bodyPr/>
                    <a:lstStyle/>
                    <a:p>
                      <a:r>
                        <a:rPr lang="en-GB" sz="2200" b="0" dirty="0">
                          <a:solidFill>
                            <a:schemeClr val="tx1"/>
                          </a:solidFill>
                          <a:latin typeface="+mj-lt"/>
                        </a:rPr>
                        <a:t>EAG scenario (includes 2,3)</a:t>
                      </a:r>
                    </a:p>
                  </a:txBody>
                  <a:tcPr/>
                </a:tc>
                <a:tc>
                  <a:txBody>
                    <a:bodyPr/>
                    <a:lstStyle/>
                    <a:p>
                      <a:pPr marL="0" marR="0" lvl="0" indent="0" algn="r" defTabSz="914400" rtl="0" eaLnBrk="1" fontAlgn="auto" latinLnBrk="0" hangingPunct="1">
                        <a:lnSpc>
                          <a:spcPct val="115000"/>
                        </a:lnSpc>
                        <a:spcBef>
                          <a:spcPts val="90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a:ea typeface="Times New Roman" panose="02020603050405020304" pitchFamily="18" charset="0"/>
                        <a:cs typeface="Arial" panose="020B0604020202020204" pitchFamily="34" charset="0"/>
                      </a:endParaRPr>
                    </a:p>
                  </a:txBody>
                  <a:tcPr marL="44450" marR="44450" marT="0" marB="0" anchor="ctr"/>
                </a:tc>
                <a:tc>
                  <a:txBody>
                    <a:bodyPr/>
                    <a:lstStyle/>
                    <a:p>
                      <a:pPr marL="0" marR="0" lvl="0" indent="0" algn="r" defTabSz="914400" rtl="0" eaLnBrk="1" fontAlgn="auto" latinLnBrk="0" hangingPunct="1">
                        <a:lnSpc>
                          <a:spcPct val="115000"/>
                        </a:lnSpc>
                        <a:spcBef>
                          <a:spcPts val="90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a:ea typeface="Times New Roman" panose="02020603050405020304" pitchFamily="18" charset="0"/>
                        <a:cs typeface="Arial" panose="020B0604020202020204" pitchFamily="34" charset="0"/>
                      </a:endParaRPr>
                    </a:p>
                  </a:txBody>
                  <a:tcPr marL="44450" marR="44450" marT="0" marB="0" anchor="ctr"/>
                </a:tc>
                <a:tc>
                  <a:txBody>
                    <a:bodyPr/>
                    <a:lstStyle/>
                    <a:p>
                      <a:pPr marL="0" marR="0" lvl="0" indent="0" algn="r" defTabSz="914400" rtl="0" eaLnBrk="1" fontAlgn="auto" latinLnBrk="0" hangingPunct="1">
                        <a:lnSpc>
                          <a:spcPct val="115000"/>
                        </a:lnSpc>
                        <a:spcBef>
                          <a:spcPts val="90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4027089537"/>
                  </a:ext>
                </a:extLst>
              </a:tr>
              <a:tr h="531201">
                <a:tc>
                  <a:txBody>
                    <a:bodyPr/>
                    <a:lstStyle/>
                    <a:p>
                      <a:r>
                        <a:rPr lang="en-GB" sz="2200" b="1" dirty="0">
                          <a:latin typeface="+mj-lt"/>
                        </a:rPr>
                        <a:t>6</a:t>
                      </a:r>
                    </a:p>
                  </a:txBody>
                  <a:tcPr/>
                </a:tc>
                <a:tc>
                  <a:txBody>
                    <a:bodyPr/>
                    <a:lstStyle/>
                    <a:p>
                      <a:r>
                        <a:rPr lang="en-GB" sz="2200" b="0" dirty="0">
                          <a:solidFill>
                            <a:schemeClr val="tx1"/>
                          </a:solidFill>
                          <a:latin typeface="+mj-lt"/>
                        </a:rPr>
                        <a:t>EAG scenario (includes 3 + treatment effectiveness of </a:t>
                      </a:r>
                      <a:r>
                        <a:rPr lang="en-GB" sz="2200" b="0" dirty="0" err="1">
                          <a:solidFill>
                            <a:schemeClr val="tx1"/>
                          </a:solidFill>
                          <a:latin typeface="+mj-lt"/>
                        </a:rPr>
                        <a:t>zolbetuximab</a:t>
                      </a:r>
                      <a:r>
                        <a:rPr lang="en-GB" sz="2200" b="0" dirty="0">
                          <a:solidFill>
                            <a:schemeClr val="tx1"/>
                          </a:solidFill>
                          <a:latin typeface="+mj-lt"/>
                        </a:rPr>
                        <a:t> + chemotherapy based on fixed HR)</a:t>
                      </a:r>
                    </a:p>
                  </a:txBody>
                  <a:tcPr/>
                </a:tc>
                <a:tc>
                  <a:txBody>
                    <a:bodyPr/>
                    <a:lstStyle/>
                    <a:p>
                      <a:pPr marL="0" marR="0" lvl="0" indent="0" algn="r" defTabSz="914400" rtl="0" eaLnBrk="1" fontAlgn="auto" latinLnBrk="0" hangingPunct="1">
                        <a:lnSpc>
                          <a:spcPct val="115000"/>
                        </a:lnSpc>
                        <a:spcBef>
                          <a:spcPts val="90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a:ea typeface="Times New Roman" panose="02020603050405020304" pitchFamily="18" charset="0"/>
                        <a:cs typeface="Arial" panose="020B0604020202020204" pitchFamily="34" charset="0"/>
                      </a:endParaRPr>
                    </a:p>
                  </a:txBody>
                  <a:tcPr marL="44450" marR="44450" marT="0" marB="0" anchor="ctr"/>
                </a:tc>
                <a:tc>
                  <a:txBody>
                    <a:bodyPr/>
                    <a:lstStyle/>
                    <a:p>
                      <a:pPr marL="0" marR="0" lvl="0" indent="0" algn="r" defTabSz="914400" rtl="0" eaLnBrk="1" fontAlgn="auto" latinLnBrk="0" hangingPunct="1">
                        <a:lnSpc>
                          <a:spcPct val="115000"/>
                        </a:lnSpc>
                        <a:spcBef>
                          <a:spcPts val="900"/>
                        </a:spcBef>
                        <a:spcAft>
                          <a:spcPts val="300"/>
                        </a:spcAft>
                        <a:buClrTx/>
                        <a:buSzTx/>
                        <a:buFontTx/>
                        <a:buNone/>
                        <a:tabLst/>
                        <a:defRPr/>
                      </a:pPr>
                      <a:r>
                        <a:rPr kumimoji="0" lang="en-GB" sz="22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a:ea typeface="Times New Roman" panose="02020603050405020304" pitchFamily="18" charset="0"/>
                        <a:cs typeface="Arial" panose="020B0604020202020204" pitchFamily="34" charset="0"/>
                      </a:endParaRPr>
                    </a:p>
                  </a:txBody>
                  <a:tcPr marL="44450" marR="44450" marT="0" marB="0" anchor="ctr"/>
                </a:tc>
                <a:tc>
                  <a:txBody>
                    <a:bodyPr/>
                    <a:lstStyle/>
                    <a:p>
                      <a:pPr marL="0" marR="0" lvl="0" indent="0" algn="r" defTabSz="914400" rtl="0" eaLnBrk="1" fontAlgn="auto" latinLnBrk="0" hangingPunct="1">
                        <a:lnSpc>
                          <a:spcPct val="115000"/>
                        </a:lnSpc>
                        <a:spcBef>
                          <a:spcPts val="900"/>
                        </a:spcBef>
                        <a:spcAft>
                          <a:spcPts val="300"/>
                        </a:spcAft>
                        <a:buClrTx/>
                        <a:buSzTx/>
                        <a:buFontTx/>
                        <a:buNone/>
                        <a:tabLst/>
                        <a:defRPr/>
                      </a:pPr>
                      <a:r>
                        <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2200" b="0" i="0" u="sng" strike="noStrike" kern="1200" cap="none" spc="0" normalizeH="0" baseline="0" noProof="0" dirty="0">
                        <a:ln>
                          <a:noFill/>
                        </a:ln>
                        <a:solidFill>
                          <a:srgbClr val="000000"/>
                        </a:solidFill>
                        <a:effectLst/>
                        <a:highlight>
                          <a:srgbClr val="000000"/>
                        </a:highlight>
                        <a:uLnTx/>
                        <a:uFillTx/>
                        <a:latin typeface="Arial" panose="020B0604020202020204"/>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467298113"/>
                  </a:ext>
                </a:extLst>
              </a:tr>
            </a:tbl>
          </a:graphicData>
        </a:graphic>
      </p:graphicFrame>
      <p:sp>
        <p:nvSpPr>
          <p:cNvPr id="3" name="TextBox 2">
            <a:extLst>
              <a:ext uri="{FF2B5EF4-FFF2-40B4-BE49-F238E27FC236}">
                <a16:creationId xmlns:a16="http://schemas.microsoft.com/office/drawing/2014/main" id="{35DA45DF-3E02-9AFB-27E8-78D7B9D0AD82}"/>
              </a:ext>
            </a:extLst>
          </p:cNvPr>
          <p:cNvSpPr txBox="1"/>
          <p:nvPr/>
        </p:nvSpPr>
        <p:spPr>
          <a:xfrm>
            <a:off x="0" y="6334780"/>
            <a:ext cx="11851130" cy="523220"/>
          </a:xfrm>
          <a:prstGeom prst="rect">
            <a:avLst/>
          </a:prstGeom>
          <a:noFill/>
        </p:spPr>
        <p:txBody>
          <a:bodyPr wrap="square" rtlCol="0">
            <a:spAutoFit/>
          </a:bodyPr>
          <a:lstStyle/>
          <a:p>
            <a:pPr algn="ctr"/>
            <a:r>
              <a:rPr lang="en-GB" sz="1400" b="1" dirty="0"/>
              <a:t>Note: </a:t>
            </a:r>
            <a:r>
              <a:rPr lang="en-GB" sz="1400" dirty="0"/>
              <a:t>*Company base case in EAG critique uses </a:t>
            </a:r>
            <a:r>
              <a:rPr lang="en-GB" sz="1400" dirty="0" err="1"/>
              <a:t>eMIT</a:t>
            </a:r>
            <a:r>
              <a:rPr lang="en-GB" sz="1400" dirty="0"/>
              <a:t> costs for chemotherapy, therefore results slightly different to company base case on previous slide. </a:t>
            </a:r>
            <a:r>
              <a:rPr lang="en-GB" sz="1400" b="1" dirty="0"/>
              <a:t>Abbreviations: </a:t>
            </a:r>
            <a:r>
              <a:rPr lang="en-GB" sz="1400" dirty="0"/>
              <a:t>ICER, incremental cost-effectiveness ratio; Inc., incremental; QALY, quality-adjusted life year</a:t>
            </a:r>
          </a:p>
        </p:txBody>
      </p:sp>
    </p:spTree>
    <p:extLst>
      <p:ext uri="{BB962C8B-B14F-4D97-AF65-F5344CB8AC3E}">
        <p14:creationId xmlns:p14="http://schemas.microsoft.com/office/powerpoint/2010/main" val="2875865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491A4-D06F-DB53-1A18-0029D88C660C}"/>
              </a:ext>
            </a:extLst>
          </p:cNvPr>
          <p:cNvSpPr>
            <a:spLocks noGrp="1"/>
          </p:cNvSpPr>
          <p:nvPr>
            <p:ph type="title"/>
          </p:nvPr>
        </p:nvSpPr>
        <p:spPr>
          <a:xfrm>
            <a:off x="0" y="43653"/>
            <a:ext cx="11250785" cy="592817"/>
          </a:xfrm>
        </p:spPr>
        <p:txBody>
          <a:bodyPr>
            <a:normAutofit/>
          </a:bodyPr>
          <a:lstStyle/>
          <a:p>
            <a:r>
              <a:rPr lang="en-GB" dirty="0"/>
              <a:t>Committee’s conclusions at ACM1</a:t>
            </a:r>
          </a:p>
        </p:txBody>
      </p:sp>
      <p:sp>
        <p:nvSpPr>
          <p:cNvPr id="5" name="TextBox 4">
            <a:extLst>
              <a:ext uri="{FF2B5EF4-FFF2-40B4-BE49-F238E27FC236}">
                <a16:creationId xmlns:a16="http://schemas.microsoft.com/office/drawing/2014/main" id="{3D0437C3-8663-07BF-24F8-F96F22A480A3}"/>
              </a:ext>
            </a:extLst>
          </p:cNvPr>
          <p:cNvSpPr txBox="1"/>
          <p:nvPr/>
        </p:nvSpPr>
        <p:spPr>
          <a:xfrm>
            <a:off x="8724156" y="-29218"/>
            <a:ext cx="2280212" cy="430887"/>
          </a:xfrm>
          <a:prstGeom prst="rect">
            <a:avLst/>
          </a:prstGeom>
          <a:noFill/>
        </p:spPr>
        <p:txBody>
          <a:bodyPr wrap="square" rtlCol="0">
            <a:spAutoFit/>
          </a:bodyPr>
          <a:lstStyle/>
          <a:p>
            <a:r>
              <a:rPr lang="en-GB" sz="2200" dirty="0">
                <a:hlinkClick r:id="rId3"/>
              </a:rPr>
              <a:t>Draft guidance</a:t>
            </a:r>
            <a:endParaRPr lang="en-GB" sz="2200" dirty="0"/>
          </a:p>
        </p:txBody>
      </p:sp>
      <p:sp>
        <p:nvSpPr>
          <p:cNvPr id="6" name="Rectangle 5" descr="Marker showing slides are confidential ">
            <a:extLst>
              <a:ext uri="{FF2B5EF4-FFF2-40B4-BE49-F238E27FC236}">
                <a16:creationId xmlns:a16="http://schemas.microsoft.com/office/drawing/2014/main" id="{B27966F0-E30D-2456-074C-0858A5902156}"/>
              </a:ext>
              <a:ext uri="{C183D7F6-B498-43B3-948B-1728B52AA6E4}">
                <adec:decorative xmlns:adec="http://schemas.microsoft.com/office/drawing/2017/decorative" val="0"/>
              </a:ext>
            </a:extLst>
          </p:cNvPr>
          <p:cNvSpPr/>
          <p:nvPr/>
        </p:nvSpPr>
        <p:spPr>
          <a:xfrm>
            <a:off x="10726708" y="3919"/>
            <a:ext cx="1465292" cy="3776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Arial" panose="020B0604020202020204" pitchFamily="34" charset="0"/>
                <a:cs typeface="Arial" panose="020B0604020202020204" pitchFamily="34" charset="0"/>
              </a:rPr>
              <a:t>RECAP</a:t>
            </a:r>
          </a:p>
        </p:txBody>
      </p:sp>
      <p:graphicFrame>
        <p:nvGraphicFramePr>
          <p:cNvPr id="9" name="Table 8">
            <a:extLst>
              <a:ext uri="{FF2B5EF4-FFF2-40B4-BE49-F238E27FC236}">
                <a16:creationId xmlns:a16="http://schemas.microsoft.com/office/drawing/2014/main" id="{C5B07BE4-5A25-A2B8-2C02-3E198F62E0ED}"/>
              </a:ext>
            </a:extLst>
          </p:cNvPr>
          <p:cNvGraphicFramePr>
            <a:graphicFrameLocks noGrp="1"/>
          </p:cNvGraphicFramePr>
          <p:nvPr>
            <p:extLst>
              <p:ext uri="{D42A27DB-BD31-4B8C-83A1-F6EECF244321}">
                <p14:modId xmlns:p14="http://schemas.microsoft.com/office/powerpoint/2010/main" val="2085565547"/>
              </p:ext>
            </p:extLst>
          </p:nvPr>
        </p:nvGraphicFramePr>
        <p:xfrm>
          <a:off x="152942" y="560362"/>
          <a:ext cx="11886115" cy="6263640"/>
        </p:xfrm>
        <a:graphic>
          <a:graphicData uri="http://schemas.openxmlformats.org/drawingml/2006/table">
            <a:tbl>
              <a:tblPr firstRow="1" bandRow="1">
                <a:tableStyleId>{5C22544A-7EE6-4342-B048-85BDC9FD1C3A}</a:tableStyleId>
              </a:tblPr>
              <a:tblGrid>
                <a:gridCol w="4695881">
                  <a:extLst>
                    <a:ext uri="{9D8B030D-6E8A-4147-A177-3AD203B41FA5}">
                      <a16:colId xmlns:a16="http://schemas.microsoft.com/office/drawing/2014/main" val="1139311447"/>
                    </a:ext>
                  </a:extLst>
                </a:gridCol>
                <a:gridCol w="7190234">
                  <a:extLst>
                    <a:ext uri="{9D8B030D-6E8A-4147-A177-3AD203B41FA5}">
                      <a16:colId xmlns:a16="http://schemas.microsoft.com/office/drawing/2014/main" val="2623242168"/>
                    </a:ext>
                  </a:extLst>
                </a:gridCol>
              </a:tblGrid>
              <a:tr h="367490">
                <a:tc>
                  <a:txBody>
                    <a:bodyPr/>
                    <a:lstStyle/>
                    <a:p>
                      <a:pPr algn="ctr"/>
                      <a:r>
                        <a:rPr lang="en-GB" sz="2100" dirty="0"/>
                        <a:t>Draft guidance section</a:t>
                      </a:r>
                    </a:p>
                  </a:txBody>
                  <a:tcPr/>
                </a:tc>
                <a:tc>
                  <a:txBody>
                    <a:bodyPr/>
                    <a:lstStyle/>
                    <a:p>
                      <a:pPr algn="ctr"/>
                      <a:r>
                        <a:rPr lang="en-GB" sz="2100" dirty="0"/>
                        <a:t>Committee’s conclusion</a:t>
                      </a:r>
                    </a:p>
                  </a:txBody>
                  <a:tcPr/>
                </a:tc>
                <a:extLst>
                  <a:ext uri="{0D108BD9-81ED-4DB2-BD59-A6C34878D82A}">
                    <a16:rowId xmlns:a16="http://schemas.microsoft.com/office/drawing/2014/main" val="277249662"/>
                  </a:ext>
                </a:extLst>
              </a:tr>
              <a:tr h="6562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i="0" dirty="0">
                          <a:solidFill>
                            <a:schemeClr val="tx1"/>
                          </a:solidFill>
                          <a:ea typeface="+mn-ea"/>
                          <a:cs typeface="Arial" panose="020B0604020202020204" pitchFamily="34" charset="0"/>
                        </a:rPr>
                        <a:t>3.5 – Indirect treatment comparison</a:t>
                      </a:r>
                    </a:p>
                  </a:txBody>
                  <a:tcPr/>
                </a:tc>
                <a:tc>
                  <a:txBody>
                    <a:bodyPr/>
                    <a:lstStyle/>
                    <a:p>
                      <a:r>
                        <a:rPr lang="en-GB" sz="2100" dirty="0">
                          <a:solidFill>
                            <a:schemeClr val="tx1"/>
                          </a:solidFill>
                        </a:rPr>
                        <a:t>Heterogeneity in the network meta-analysis adds to uncertainty</a:t>
                      </a:r>
                    </a:p>
                  </a:txBody>
                  <a:tcPr/>
                </a:tc>
                <a:extLst>
                  <a:ext uri="{0D108BD9-81ED-4DB2-BD59-A6C34878D82A}">
                    <a16:rowId xmlns:a16="http://schemas.microsoft.com/office/drawing/2014/main" val="4240464313"/>
                  </a:ext>
                </a:extLst>
              </a:tr>
              <a:tr h="9449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i="0" dirty="0">
                          <a:solidFill>
                            <a:schemeClr val="tx1"/>
                          </a:solidFill>
                          <a:ea typeface="+mn-ea"/>
                          <a:cs typeface="Arial" panose="020B0604020202020204" pitchFamily="34" charset="0"/>
                        </a:rPr>
                        <a:t>3.7 – Clinical trial data informing the model</a:t>
                      </a:r>
                    </a:p>
                  </a:txBody>
                  <a:tcPr/>
                </a:tc>
                <a:tc>
                  <a:txBody>
                    <a:bodyPr/>
                    <a:lstStyle/>
                    <a:p>
                      <a:r>
                        <a:rPr lang="en-GB" sz="2100" dirty="0" err="1">
                          <a:solidFill>
                            <a:schemeClr val="tx1"/>
                          </a:solidFill>
                        </a:rPr>
                        <a:t>CheckMate</a:t>
                      </a:r>
                      <a:r>
                        <a:rPr lang="en-GB" sz="2100" dirty="0">
                          <a:solidFill>
                            <a:schemeClr val="tx1"/>
                          </a:solidFill>
                        </a:rPr>
                        <a:t> 649 should be excluded from the pooled data informing the chemotherapy </a:t>
                      </a:r>
                      <a:r>
                        <a:rPr lang="en-GB" sz="2100" kern="1200" dirty="0">
                          <a:solidFill>
                            <a:schemeClr val="tx1"/>
                          </a:solidFill>
                          <a:latin typeface="+mn-lt"/>
                          <a:ea typeface="+mn-ea"/>
                          <a:cs typeface="+mn-cs"/>
                        </a:rPr>
                        <a:t>arm, in the absence of appropriate pooling (e.g. informative prior approach) </a:t>
                      </a:r>
                    </a:p>
                  </a:txBody>
                  <a:tcPr/>
                </a:tc>
                <a:extLst>
                  <a:ext uri="{0D108BD9-81ED-4DB2-BD59-A6C34878D82A}">
                    <a16:rowId xmlns:a16="http://schemas.microsoft.com/office/drawing/2014/main" val="48011174"/>
                  </a:ext>
                </a:extLst>
              </a:tr>
              <a:tr h="9449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i="0" dirty="0">
                          <a:solidFill>
                            <a:schemeClr val="tx1"/>
                          </a:solidFill>
                          <a:ea typeface="+mn-ea"/>
                          <a:cs typeface="Arial" panose="020B0604020202020204" pitchFamily="34" charset="0"/>
                        </a:rPr>
                        <a:t>3.8 – Survival extrapolations for the primary analyses</a:t>
                      </a:r>
                    </a:p>
                  </a:txBody>
                  <a:tcPr/>
                </a:tc>
                <a:tc>
                  <a:txBody>
                    <a:bodyPr/>
                    <a:lstStyle/>
                    <a:p>
                      <a:r>
                        <a:rPr lang="en-GB" sz="2100" dirty="0">
                          <a:solidFill>
                            <a:schemeClr val="tx1"/>
                          </a:solidFill>
                        </a:rPr>
                        <a:t>Prefers pooling evidence from SPOTLIGHT and GLOW, and extrapolating </a:t>
                      </a:r>
                      <a:r>
                        <a:rPr lang="en-GB" sz="2100" kern="1200" dirty="0">
                          <a:solidFill>
                            <a:schemeClr val="tx1"/>
                          </a:solidFill>
                          <a:latin typeface="+mn-lt"/>
                          <a:ea typeface="+mn-ea"/>
                          <a:cs typeface="+mn-cs"/>
                        </a:rPr>
                        <a:t>survival using parametric curves - suggested exploring informative prior approach</a:t>
                      </a:r>
                    </a:p>
                  </a:txBody>
                  <a:tcPr/>
                </a:tc>
                <a:extLst>
                  <a:ext uri="{0D108BD9-81ED-4DB2-BD59-A6C34878D82A}">
                    <a16:rowId xmlns:a16="http://schemas.microsoft.com/office/drawing/2014/main" val="2110580666"/>
                  </a:ext>
                </a:extLst>
              </a:tr>
              <a:tr h="9449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i="0" dirty="0">
                          <a:solidFill>
                            <a:schemeClr val="tx1"/>
                          </a:solidFill>
                          <a:ea typeface="+mn-ea"/>
                          <a:cs typeface="Arial" panose="020B0604020202020204" pitchFamily="34" charset="0"/>
                        </a:rPr>
                        <a:t>3.9 – </a:t>
                      </a:r>
                      <a:r>
                        <a:rPr lang="en-GB" sz="2100" i="0" dirty="0">
                          <a:solidFill>
                            <a:schemeClr val="tx1"/>
                          </a:solidFill>
                        </a:rPr>
                        <a:t>Survival extrapolations for the secondary analyses</a:t>
                      </a:r>
                    </a:p>
                  </a:txBody>
                  <a:tcPr/>
                </a:tc>
                <a:tc>
                  <a:txBody>
                    <a:bodyPr/>
                    <a:lstStyle/>
                    <a:p>
                      <a:r>
                        <a:rPr lang="en-GB" sz="2100" dirty="0">
                          <a:solidFill>
                            <a:schemeClr val="tx1"/>
                          </a:solidFill>
                        </a:rPr>
                        <a:t>Noted the uncertainty with using the results from the network meta-analysis that imply clinical equivalence, prefers EAG approach</a:t>
                      </a:r>
                    </a:p>
                  </a:txBody>
                  <a:tcPr/>
                </a:tc>
                <a:extLst>
                  <a:ext uri="{0D108BD9-81ED-4DB2-BD59-A6C34878D82A}">
                    <a16:rowId xmlns:a16="http://schemas.microsoft.com/office/drawing/2014/main" val="3187559971"/>
                  </a:ext>
                </a:extLst>
              </a:tr>
              <a:tr h="3674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i="0" dirty="0">
                          <a:solidFill>
                            <a:schemeClr val="tx1"/>
                          </a:solidFill>
                          <a:ea typeface="+mn-ea"/>
                          <a:cs typeface="Arial" panose="020B0604020202020204" pitchFamily="34" charset="0"/>
                        </a:rPr>
                        <a:t>3.10 – Treatment-effect waning</a:t>
                      </a:r>
                    </a:p>
                  </a:txBody>
                  <a:tcPr/>
                </a:tc>
                <a:tc>
                  <a:txBody>
                    <a:bodyPr/>
                    <a:lstStyle/>
                    <a:p>
                      <a:r>
                        <a:rPr lang="en-GB" sz="2100" dirty="0">
                          <a:solidFill>
                            <a:schemeClr val="tx1"/>
                          </a:solidFill>
                        </a:rPr>
                        <a:t>Treatment-effect waning at 5 years </a:t>
                      </a:r>
                    </a:p>
                  </a:txBody>
                  <a:tcPr/>
                </a:tc>
                <a:extLst>
                  <a:ext uri="{0D108BD9-81ED-4DB2-BD59-A6C34878D82A}">
                    <a16:rowId xmlns:a16="http://schemas.microsoft.com/office/drawing/2014/main" val="3622092687"/>
                  </a:ext>
                </a:extLst>
              </a:tr>
              <a:tr h="3674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i="0" dirty="0">
                          <a:solidFill>
                            <a:schemeClr val="tx1"/>
                          </a:solidFill>
                          <a:ea typeface="+mn-ea"/>
                          <a:cs typeface="Arial" panose="020B0604020202020204" pitchFamily="34" charset="0"/>
                        </a:rPr>
                        <a:t>3.11 – Severity</a:t>
                      </a:r>
                    </a:p>
                  </a:txBody>
                  <a:tcPr/>
                </a:tc>
                <a:tc>
                  <a:txBody>
                    <a:bodyPr/>
                    <a:lstStyle/>
                    <a:p>
                      <a:r>
                        <a:rPr lang="en-GB" sz="2100" dirty="0">
                          <a:solidFill>
                            <a:schemeClr val="tx1"/>
                          </a:solidFill>
                        </a:rPr>
                        <a:t>Severity modifier of 1.2</a:t>
                      </a:r>
                    </a:p>
                  </a:txBody>
                  <a:tcPr/>
                </a:tc>
                <a:extLst>
                  <a:ext uri="{0D108BD9-81ED-4DB2-BD59-A6C34878D82A}">
                    <a16:rowId xmlns:a16="http://schemas.microsoft.com/office/drawing/2014/main" val="3670698214"/>
                  </a:ext>
                </a:extLst>
              </a:tr>
              <a:tr h="3674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i="0" dirty="0">
                          <a:solidFill>
                            <a:schemeClr val="tx1"/>
                          </a:solidFill>
                          <a:ea typeface="+mn-ea"/>
                          <a:cs typeface="Arial" panose="020B0604020202020204" pitchFamily="34" charset="0"/>
                        </a:rPr>
                        <a:t>3.12 – Acceptable ICER</a:t>
                      </a:r>
                    </a:p>
                  </a:txBody>
                  <a:tcPr/>
                </a:tc>
                <a:tc>
                  <a:txBody>
                    <a:bodyPr/>
                    <a:lstStyle/>
                    <a:p>
                      <a:r>
                        <a:rPr lang="en-GB" sz="2100" dirty="0">
                          <a:solidFill>
                            <a:schemeClr val="tx1"/>
                          </a:solidFill>
                        </a:rPr>
                        <a:t>Towards the lower to middle of the range</a:t>
                      </a:r>
                    </a:p>
                  </a:txBody>
                  <a:tcPr/>
                </a:tc>
                <a:extLst>
                  <a:ext uri="{0D108BD9-81ED-4DB2-BD59-A6C34878D82A}">
                    <a16:rowId xmlns:a16="http://schemas.microsoft.com/office/drawing/2014/main" val="2553819786"/>
                  </a:ext>
                </a:extLst>
              </a:tr>
              <a:tr h="6562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i="0" dirty="0">
                          <a:ea typeface="+mn-ea"/>
                          <a:cs typeface="Arial" panose="020B0604020202020204" pitchFamily="34" charset="0"/>
                        </a:rPr>
                        <a:t>3.13 – Comparators</a:t>
                      </a:r>
                    </a:p>
                  </a:txBody>
                  <a:tcPr/>
                </a:tc>
                <a:tc>
                  <a:txBody>
                    <a:bodyPr/>
                    <a:lstStyle/>
                    <a:p>
                      <a:r>
                        <a:rPr lang="en-GB" sz="2100" dirty="0"/>
                        <a:t>Requested comparison with pembrolizumab for the population with a PD-L1 CPS of at least 10 </a:t>
                      </a:r>
                    </a:p>
                  </a:txBody>
                  <a:tcPr/>
                </a:tc>
                <a:extLst>
                  <a:ext uri="{0D108BD9-81ED-4DB2-BD59-A6C34878D82A}">
                    <a16:rowId xmlns:a16="http://schemas.microsoft.com/office/drawing/2014/main" val="3875874432"/>
                  </a:ext>
                </a:extLst>
              </a:tr>
            </a:tbl>
          </a:graphicData>
        </a:graphic>
      </p:graphicFrame>
    </p:spTree>
    <p:extLst>
      <p:ext uri="{BB962C8B-B14F-4D97-AF65-F5344CB8AC3E}">
        <p14:creationId xmlns:p14="http://schemas.microsoft.com/office/powerpoint/2010/main" val="2193778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F84A-ABD8-B253-3A94-738520812294}"/>
              </a:ext>
            </a:extLst>
          </p:cNvPr>
          <p:cNvSpPr>
            <a:spLocks noGrp="1"/>
          </p:cNvSpPr>
          <p:nvPr>
            <p:ph type="title"/>
          </p:nvPr>
        </p:nvSpPr>
        <p:spPr/>
        <p:txBody>
          <a:bodyPr>
            <a:normAutofit/>
          </a:bodyPr>
          <a:lstStyle/>
          <a:p>
            <a:r>
              <a:rPr lang="en-GB" dirty="0"/>
              <a:t>Available treatments</a:t>
            </a:r>
          </a:p>
        </p:txBody>
      </p:sp>
      <p:graphicFrame>
        <p:nvGraphicFramePr>
          <p:cNvPr id="25" name="Table 24">
            <a:extLst>
              <a:ext uri="{FF2B5EF4-FFF2-40B4-BE49-F238E27FC236}">
                <a16:creationId xmlns:a16="http://schemas.microsoft.com/office/drawing/2014/main" id="{3F0B45CF-B10C-D29A-0601-6D9C7B7485CD}"/>
              </a:ext>
            </a:extLst>
          </p:cNvPr>
          <p:cNvGraphicFramePr>
            <a:graphicFrameLocks noGrp="1"/>
          </p:cNvGraphicFramePr>
          <p:nvPr>
            <p:extLst>
              <p:ext uri="{D42A27DB-BD31-4B8C-83A1-F6EECF244321}">
                <p14:modId xmlns:p14="http://schemas.microsoft.com/office/powerpoint/2010/main" val="2757784654"/>
              </p:ext>
            </p:extLst>
          </p:nvPr>
        </p:nvGraphicFramePr>
        <p:xfrm>
          <a:off x="888593" y="1732428"/>
          <a:ext cx="10690808" cy="2698780"/>
        </p:xfrm>
        <a:graphic>
          <a:graphicData uri="http://schemas.openxmlformats.org/drawingml/2006/table">
            <a:tbl>
              <a:tblPr firstRow="1" bandRow="1">
                <a:tableStyleId>{BC89EF96-8CEA-46FF-86C4-4CE0E7609802}</a:tableStyleId>
              </a:tblPr>
              <a:tblGrid>
                <a:gridCol w="1761591">
                  <a:extLst>
                    <a:ext uri="{9D8B030D-6E8A-4147-A177-3AD203B41FA5}">
                      <a16:colId xmlns:a16="http://schemas.microsoft.com/office/drawing/2014/main" val="1660088558"/>
                    </a:ext>
                  </a:extLst>
                </a:gridCol>
                <a:gridCol w="1431141">
                  <a:extLst>
                    <a:ext uri="{9D8B030D-6E8A-4147-A177-3AD203B41FA5}">
                      <a16:colId xmlns:a16="http://schemas.microsoft.com/office/drawing/2014/main" val="411213786"/>
                    </a:ext>
                  </a:extLst>
                </a:gridCol>
                <a:gridCol w="1480140">
                  <a:extLst>
                    <a:ext uri="{9D8B030D-6E8A-4147-A177-3AD203B41FA5}">
                      <a16:colId xmlns:a16="http://schemas.microsoft.com/office/drawing/2014/main" val="3464106181"/>
                    </a:ext>
                  </a:extLst>
                </a:gridCol>
                <a:gridCol w="3047919">
                  <a:extLst>
                    <a:ext uri="{9D8B030D-6E8A-4147-A177-3AD203B41FA5}">
                      <a16:colId xmlns:a16="http://schemas.microsoft.com/office/drawing/2014/main" val="78277886"/>
                    </a:ext>
                  </a:extLst>
                </a:gridCol>
                <a:gridCol w="2970017">
                  <a:extLst>
                    <a:ext uri="{9D8B030D-6E8A-4147-A177-3AD203B41FA5}">
                      <a16:colId xmlns:a16="http://schemas.microsoft.com/office/drawing/2014/main" val="549259935"/>
                    </a:ext>
                  </a:extLst>
                </a:gridCol>
              </a:tblGrid>
              <a:tr h="4841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dirty="0"/>
                        <a:t>CPS negative</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dirty="0"/>
                        <a:t>CPS≥1</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dirty="0"/>
                        <a:t>CPS&lt;5</a:t>
                      </a:r>
                    </a:p>
                  </a:txBody>
                  <a:tcPr>
                    <a:solidFill>
                      <a:schemeClr val="bg1">
                        <a:lumMod val="85000"/>
                      </a:schemeClr>
                    </a:solidFill>
                  </a:tcPr>
                </a:tc>
                <a:tc>
                  <a:txBody>
                    <a:bodyPr/>
                    <a:lstStyle/>
                    <a:p>
                      <a:pPr algn="ctr"/>
                      <a:r>
                        <a:rPr lang="en-GB" sz="2200" dirty="0"/>
                        <a:t>CPS≥5</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dirty="0"/>
                        <a:t>CPS≥10</a:t>
                      </a:r>
                    </a:p>
                  </a:txBody>
                  <a:tcPr>
                    <a:solidFill>
                      <a:schemeClr val="bg1">
                        <a:lumMod val="85000"/>
                      </a:schemeClr>
                    </a:solidFill>
                  </a:tcPr>
                </a:tc>
                <a:extLst>
                  <a:ext uri="{0D108BD9-81ED-4DB2-BD59-A6C34878D82A}">
                    <a16:rowId xmlns:a16="http://schemas.microsoft.com/office/drawing/2014/main" val="2603627362"/>
                  </a:ext>
                </a:extLst>
              </a:tr>
              <a:tr h="484195">
                <a:tc gridSpan="5">
                  <a:txBody>
                    <a:bodyPr/>
                    <a:lstStyle/>
                    <a:p>
                      <a:pPr algn="ctr"/>
                      <a:r>
                        <a:rPr lang="en-GB" sz="2200" dirty="0">
                          <a:solidFill>
                            <a:schemeClr val="bg1"/>
                          </a:solidFill>
                        </a:rPr>
                        <a:t>Zolbetuximab + doublet chemotherapy</a:t>
                      </a:r>
                    </a:p>
                  </a:txBody>
                  <a:tcPr>
                    <a:solidFill>
                      <a:srgbClr val="481F67"/>
                    </a:solidFill>
                  </a:tcPr>
                </a:tc>
                <a:tc hMerge="1">
                  <a:txBody>
                    <a:bodyPr/>
                    <a:lstStyle/>
                    <a:p>
                      <a:endParaRPr dirty="0"/>
                    </a:p>
                  </a:txBody>
                  <a:tcPr>
                    <a:solidFill>
                      <a:srgbClr val="481F67"/>
                    </a:solidFill>
                  </a:tcPr>
                </a:tc>
                <a:tc hMerge="1">
                  <a:txBody>
                    <a:bodyPr/>
                    <a:lstStyle/>
                    <a:p>
                      <a:endParaRPr dirty="0"/>
                    </a:p>
                  </a:txBody>
                  <a:tcPr/>
                </a:tc>
                <a:tc hMerge="1">
                  <a:txBody>
                    <a:bodyPr/>
                    <a:lstStyle/>
                    <a:p>
                      <a:endParaRPr lang="en-GB"/>
                    </a:p>
                  </a:txBody>
                  <a:tcPr/>
                </a:tc>
                <a:tc hMerge="1">
                  <a:txBody>
                    <a:bodyPr/>
                    <a:lstStyle/>
                    <a:p>
                      <a:pPr algn="ctr"/>
                      <a:endParaRPr lang="en-GB" sz="1700" dirty="0">
                        <a:solidFill>
                          <a:schemeClr val="bg1"/>
                        </a:solidFill>
                      </a:endParaRPr>
                    </a:p>
                  </a:txBody>
                  <a:tcPr>
                    <a:solidFill>
                      <a:srgbClr val="481F67"/>
                    </a:solidFill>
                  </a:tcPr>
                </a:tc>
                <a:extLst>
                  <a:ext uri="{0D108BD9-81ED-4DB2-BD59-A6C34878D82A}">
                    <a16:rowId xmlns:a16="http://schemas.microsoft.com/office/drawing/2014/main" val="814785061"/>
                  </a:ext>
                </a:extLst>
              </a:tr>
              <a:tr h="484195">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dirty="0"/>
                        <a:t>Doublet chemotherapy</a:t>
                      </a:r>
                    </a:p>
                  </a:txBody>
                  <a:tcPr>
                    <a:solidFill>
                      <a:srgbClr val="D3E6EA"/>
                    </a:solidFill>
                  </a:tcPr>
                </a:tc>
                <a:tc hMerge="1">
                  <a:txBody>
                    <a:bodyPr/>
                    <a:lstStyle/>
                    <a:p>
                      <a:endParaRPr dirty="0"/>
                    </a:p>
                  </a:txBody>
                  <a:tcPr/>
                </a:tc>
                <a:tc hMerge="1">
                  <a:txBody>
                    <a:bodyPr/>
                    <a:lstStyle/>
                    <a:p>
                      <a:endParaRPr dirty="0"/>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700" dirty="0"/>
                    </a:p>
                  </a:txBody>
                  <a:tcPr/>
                </a:tc>
                <a:extLst>
                  <a:ext uri="{0D108BD9-81ED-4DB2-BD59-A6C34878D82A}">
                    <a16:rowId xmlns:a16="http://schemas.microsoft.com/office/drawing/2014/main" val="1370965670"/>
                  </a:ext>
                </a:extLst>
              </a:tr>
              <a:tr h="484195">
                <a:tc gridSpan="3">
                  <a:txBody>
                    <a:bodyPr/>
                    <a:lstStyle/>
                    <a:p>
                      <a:endParaRPr lang="en-GB" sz="2200" dirty="0"/>
                    </a:p>
                  </a:txBody>
                  <a:tcPr>
                    <a:pattFill prst="ltUpDiag">
                      <a:fgClr>
                        <a:schemeClr val="accent1"/>
                      </a:fgClr>
                      <a:bgClr>
                        <a:schemeClr val="bg1"/>
                      </a:bgClr>
                    </a:pattFill>
                  </a:tcPr>
                </a:tc>
                <a:tc hMerge="1">
                  <a:txBody>
                    <a:bodyPr/>
                    <a:lstStyle/>
                    <a:p>
                      <a:endParaRPr lang="en-GB" sz="1700" dirty="0"/>
                    </a:p>
                  </a:txBody>
                  <a:tcPr>
                    <a:pattFill prst="ltUpDiag">
                      <a:fgClr>
                        <a:schemeClr val="accent1"/>
                      </a:fgClr>
                      <a:bgClr>
                        <a:schemeClr val="bg1"/>
                      </a:bgClr>
                    </a:pattFill>
                  </a:tcPr>
                </a:tc>
                <a:tc hMerge="1">
                  <a:txBody>
                    <a:bodyPr/>
                    <a:lstStyle/>
                    <a:p>
                      <a:endParaRPr lang="en-GB" sz="1700" dirty="0"/>
                    </a:p>
                  </a:txBody>
                  <a:tcPr/>
                </a:tc>
                <a:tc gridSpan="2">
                  <a:txBody>
                    <a:bodyPr/>
                    <a:lstStyle/>
                    <a:p>
                      <a:r>
                        <a:rPr lang="en-GB" sz="2200" dirty="0"/>
                        <a:t>Nivolumab + doublet chemotherapy (</a:t>
                      </a:r>
                      <a:r>
                        <a:rPr lang="en-GB" sz="2200" dirty="0">
                          <a:hlinkClick r:id="rId3"/>
                        </a:rPr>
                        <a:t>TA857</a:t>
                      </a:r>
                      <a:r>
                        <a:rPr lang="en-GB" sz="2200" dirty="0"/>
                        <a:t>)</a:t>
                      </a:r>
                    </a:p>
                  </a:txBody>
                  <a:tcPr>
                    <a:solidFill>
                      <a:srgbClr val="D3E6EA"/>
                    </a:solidFill>
                  </a:tcPr>
                </a:tc>
                <a:tc hMerge="1">
                  <a:txBody>
                    <a:bodyPr/>
                    <a:lstStyle/>
                    <a:p>
                      <a:endParaRPr lang="en-GB" sz="1700" dirty="0"/>
                    </a:p>
                  </a:txBody>
                  <a:tcPr>
                    <a:solidFill>
                      <a:srgbClr val="D3E6EA"/>
                    </a:solidFill>
                  </a:tcPr>
                </a:tc>
                <a:extLst>
                  <a:ext uri="{0D108BD9-81ED-4DB2-BD59-A6C34878D82A}">
                    <a16:rowId xmlns:a16="http://schemas.microsoft.com/office/drawing/2014/main" val="3583326623"/>
                  </a:ext>
                </a:extLst>
              </a:tr>
              <a:tr h="484195">
                <a:tc>
                  <a:txBody>
                    <a:bodyPr/>
                    <a:lstStyle/>
                    <a:p>
                      <a:pPr algn="ctr"/>
                      <a:endParaRPr lang="en-GB" sz="2200" dirty="0"/>
                    </a:p>
                  </a:txBody>
                  <a:tcPr>
                    <a:pattFill prst="ltUpDiag">
                      <a:fgClr>
                        <a:schemeClr val="accent1"/>
                      </a:fgClr>
                      <a:bgClr>
                        <a:schemeClr val="bg1"/>
                      </a:bgClr>
                    </a:pattFill>
                  </a:tcPr>
                </a:tc>
                <a:tc gridSpan="4">
                  <a:txBody>
                    <a:bodyPr/>
                    <a:lstStyle/>
                    <a:p>
                      <a:pPr algn="ctr"/>
                      <a:r>
                        <a:rPr lang="en-GB" sz="2200" dirty="0"/>
                        <a:t>Pembrolizumab + doublet chemotherapy (</a:t>
                      </a:r>
                      <a:r>
                        <a:rPr lang="en-GB" sz="2200" dirty="0">
                          <a:hlinkClick r:id="rId4"/>
                        </a:rPr>
                        <a:t>TA997</a:t>
                      </a:r>
                      <a:r>
                        <a:rPr lang="en-GB" sz="2200" dirty="0"/>
                        <a:t>)</a:t>
                      </a:r>
                    </a:p>
                  </a:txBody>
                  <a:tcPr>
                    <a:solidFill>
                      <a:srgbClr val="D3E6EA"/>
                    </a:solidFill>
                  </a:tcPr>
                </a:tc>
                <a:tc hMerge="1">
                  <a:txBody>
                    <a:bodyPr/>
                    <a:lstStyle/>
                    <a:p>
                      <a:endParaRPr lang="en-GB" dirty="0"/>
                    </a:p>
                  </a:txBody>
                  <a:tcPr>
                    <a:noFill/>
                  </a:tcPr>
                </a:tc>
                <a:tc hMerge="1">
                  <a:txBody>
                    <a:bodyPr/>
                    <a:lstStyle/>
                    <a:p>
                      <a:endParaRPr lang="en-GB"/>
                    </a:p>
                  </a:txBody>
                  <a:tcPr/>
                </a:tc>
                <a:tc hMerge="1">
                  <a:txBody>
                    <a:bodyPr/>
                    <a:lstStyle/>
                    <a:p>
                      <a:pPr algn="ctr"/>
                      <a:endParaRPr lang="en-GB" sz="1700" dirty="0"/>
                    </a:p>
                  </a:txBody>
                  <a:tcPr/>
                </a:tc>
                <a:extLst>
                  <a:ext uri="{0D108BD9-81ED-4DB2-BD59-A6C34878D82A}">
                    <a16:rowId xmlns:a16="http://schemas.microsoft.com/office/drawing/2014/main" val="3237292118"/>
                  </a:ext>
                </a:extLst>
              </a:tr>
            </a:tbl>
          </a:graphicData>
        </a:graphic>
      </p:graphicFrame>
      <p:sp>
        <p:nvSpPr>
          <p:cNvPr id="20" name="Text Placeholder 4">
            <a:extLst>
              <a:ext uri="{FF2B5EF4-FFF2-40B4-BE49-F238E27FC236}">
                <a16:creationId xmlns:a16="http://schemas.microsoft.com/office/drawing/2014/main" id="{3361BDC4-75F9-6772-E298-2A66079249AA}"/>
              </a:ext>
            </a:extLst>
          </p:cNvPr>
          <p:cNvSpPr txBox="1">
            <a:spLocks/>
          </p:cNvSpPr>
          <p:nvPr/>
        </p:nvSpPr>
        <p:spPr>
          <a:xfrm>
            <a:off x="4344850" y="6544355"/>
            <a:ext cx="3980284" cy="31364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Abbreviations: </a:t>
            </a:r>
            <a:r>
              <a:rPr lang="en-GB" dirty="0"/>
              <a:t>CPS, combined positive score.</a:t>
            </a:r>
          </a:p>
        </p:txBody>
      </p:sp>
      <p:sp>
        <p:nvSpPr>
          <p:cNvPr id="3" name="TextBox 2">
            <a:extLst>
              <a:ext uri="{FF2B5EF4-FFF2-40B4-BE49-F238E27FC236}">
                <a16:creationId xmlns:a16="http://schemas.microsoft.com/office/drawing/2014/main" id="{F16FD09F-B6EB-5C70-6376-65F0BD4E2207}"/>
              </a:ext>
            </a:extLst>
          </p:cNvPr>
          <p:cNvSpPr txBox="1"/>
          <p:nvPr/>
        </p:nvSpPr>
        <p:spPr>
          <a:xfrm>
            <a:off x="888593" y="1288090"/>
            <a:ext cx="8828613" cy="430887"/>
          </a:xfrm>
          <a:prstGeom prst="rect">
            <a:avLst/>
          </a:prstGeom>
          <a:noFill/>
        </p:spPr>
        <p:txBody>
          <a:bodyPr wrap="square" rtlCol="0">
            <a:spAutoFit/>
          </a:bodyPr>
          <a:lstStyle/>
          <a:p>
            <a:r>
              <a:rPr lang="en-GB" sz="2200" b="1" dirty="0"/>
              <a:t>Table 1</a:t>
            </a:r>
            <a:r>
              <a:rPr lang="en-GB" sz="2200" dirty="0"/>
              <a:t>: Treatment options for decision problem population</a:t>
            </a:r>
          </a:p>
        </p:txBody>
      </p:sp>
    </p:spTree>
    <p:extLst>
      <p:ext uri="{BB962C8B-B14F-4D97-AF65-F5344CB8AC3E}">
        <p14:creationId xmlns:p14="http://schemas.microsoft.com/office/powerpoint/2010/main" val="2772773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1EE068-8C9F-4866-4B70-1EFB8B426596}"/>
              </a:ext>
            </a:extLst>
          </p:cNvPr>
          <p:cNvSpPr/>
          <p:nvPr/>
        </p:nvSpPr>
        <p:spPr>
          <a:xfrm>
            <a:off x="243700" y="6277970"/>
            <a:ext cx="820825" cy="3693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8EE97A75-E480-4036-764A-88F1C10994EB}"/>
              </a:ext>
            </a:extLst>
          </p:cNvPr>
          <p:cNvPicPr>
            <a:picLocks noChangeAspect="1"/>
          </p:cNvPicPr>
          <p:nvPr/>
        </p:nvPicPr>
        <p:blipFill>
          <a:blip r:embed="rId3"/>
          <a:srcRect t="7707" b="9623"/>
          <a:stretch/>
        </p:blipFill>
        <p:spPr>
          <a:xfrm>
            <a:off x="243700" y="1110049"/>
            <a:ext cx="9230547" cy="4840601"/>
          </a:xfrm>
          <a:prstGeom prst="rect">
            <a:avLst/>
          </a:prstGeom>
        </p:spPr>
      </p:pic>
      <p:sp>
        <p:nvSpPr>
          <p:cNvPr id="5" name="Title 4">
            <a:extLst>
              <a:ext uri="{FF2B5EF4-FFF2-40B4-BE49-F238E27FC236}">
                <a16:creationId xmlns:a16="http://schemas.microsoft.com/office/drawing/2014/main" id="{955709B2-6E8D-BD90-D042-9C02BD59EE99}"/>
              </a:ext>
            </a:extLst>
          </p:cNvPr>
          <p:cNvSpPr>
            <a:spLocks noGrp="1"/>
          </p:cNvSpPr>
          <p:nvPr>
            <p:ph type="title"/>
          </p:nvPr>
        </p:nvSpPr>
        <p:spPr>
          <a:xfrm>
            <a:off x="466724" y="263524"/>
            <a:ext cx="11250785" cy="592817"/>
          </a:xfrm>
        </p:spPr>
        <p:txBody>
          <a:bodyPr>
            <a:normAutofit fontScale="90000"/>
          </a:bodyPr>
          <a:lstStyle/>
          <a:p>
            <a:r>
              <a:rPr lang="en-GB" dirty="0"/>
              <a:t>Available treatments</a:t>
            </a:r>
            <a:br>
              <a:rPr lang="en-GB" dirty="0"/>
            </a:br>
            <a:endParaRPr lang="en-GB" dirty="0"/>
          </a:p>
        </p:txBody>
      </p:sp>
      <p:sp>
        <p:nvSpPr>
          <p:cNvPr id="2" name="TextBox 1">
            <a:extLst>
              <a:ext uri="{FF2B5EF4-FFF2-40B4-BE49-F238E27FC236}">
                <a16:creationId xmlns:a16="http://schemas.microsoft.com/office/drawing/2014/main" id="{50E1A3DB-A830-A6A9-85FB-889986B1499D}"/>
              </a:ext>
            </a:extLst>
          </p:cNvPr>
          <p:cNvSpPr txBox="1"/>
          <p:nvPr/>
        </p:nvSpPr>
        <p:spPr>
          <a:xfrm>
            <a:off x="466724" y="725113"/>
            <a:ext cx="11725276" cy="430887"/>
          </a:xfrm>
          <a:prstGeom prst="rect">
            <a:avLst/>
          </a:prstGeom>
          <a:noFill/>
        </p:spPr>
        <p:txBody>
          <a:bodyPr wrap="square" rtlCol="0">
            <a:spAutoFit/>
          </a:bodyPr>
          <a:lstStyle/>
          <a:p>
            <a:r>
              <a:rPr lang="en-GB" sz="2200" b="1" dirty="0"/>
              <a:t>Table 1: </a:t>
            </a:r>
            <a:r>
              <a:rPr lang="en-GB" sz="2200" dirty="0"/>
              <a:t>Appropriate treatments per subpopulation given PD-L1 CPS status (EAG critique)</a:t>
            </a:r>
          </a:p>
        </p:txBody>
      </p:sp>
      <p:sp>
        <p:nvSpPr>
          <p:cNvPr id="3" name="Rectangle 2">
            <a:extLst>
              <a:ext uri="{FF2B5EF4-FFF2-40B4-BE49-F238E27FC236}">
                <a16:creationId xmlns:a16="http://schemas.microsoft.com/office/drawing/2014/main" id="{E60727CB-F2F3-8AB3-A192-90C7F28571C1}"/>
              </a:ext>
            </a:extLst>
          </p:cNvPr>
          <p:cNvSpPr/>
          <p:nvPr/>
        </p:nvSpPr>
        <p:spPr>
          <a:xfrm>
            <a:off x="9269487" y="1959310"/>
            <a:ext cx="2678813" cy="10242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dirty="0"/>
              <a:t>Primary analysis: </a:t>
            </a:r>
            <a:r>
              <a:rPr lang="en-GB" sz="2200" dirty="0" err="1"/>
              <a:t>zolbetuximab</a:t>
            </a:r>
            <a:r>
              <a:rPr lang="en-GB" sz="2200" dirty="0"/>
              <a:t> versus chemo</a:t>
            </a:r>
          </a:p>
        </p:txBody>
      </p:sp>
      <p:sp>
        <p:nvSpPr>
          <p:cNvPr id="4" name="Rectangle 3">
            <a:extLst>
              <a:ext uri="{FF2B5EF4-FFF2-40B4-BE49-F238E27FC236}">
                <a16:creationId xmlns:a16="http://schemas.microsoft.com/office/drawing/2014/main" id="{1CD9DBD2-5A50-5318-6ABF-E00C303889E1}"/>
              </a:ext>
            </a:extLst>
          </p:cNvPr>
          <p:cNvSpPr/>
          <p:nvPr/>
        </p:nvSpPr>
        <p:spPr>
          <a:xfrm>
            <a:off x="9269487" y="3052592"/>
            <a:ext cx="2678813" cy="28980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dirty="0"/>
              <a:t>Secondary analysis: </a:t>
            </a:r>
            <a:r>
              <a:rPr lang="en-GB" sz="2200" dirty="0" err="1"/>
              <a:t>zolbetuximab</a:t>
            </a:r>
            <a:r>
              <a:rPr lang="en-GB" sz="2200" dirty="0"/>
              <a:t> versus chemo, nivolumab + chemo and pembrolizumab + chemo</a:t>
            </a:r>
          </a:p>
        </p:txBody>
      </p:sp>
      <p:sp>
        <p:nvSpPr>
          <p:cNvPr id="9" name="Rectangle 8">
            <a:extLst>
              <a:ext uri="{FF2B5EF4-FFF2-40B4-BE49-F238E27FC236}">
                <a16:creationId xmlns:a16="http://schemas.microsoft.com/office/drawing/2014/main" id="{DE20E197-69FD-9718-3F8C-80A0246D35FA}"/>
              </a:ext>
            </a:extLst>
          </p:cNvPr>
          <p:cNvSpPr/>
          <p:nvPr/>
        </p:nvSpPr>
        <p:spPr>
          <a:xfrm>
            <a:off x="9269487" y="1110049"/>
            <a:ext cx="2678813" cy="7156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dirty="0"/>
              <a:t>Terminology in committee papers</a:t>
            </a:r>
          </a:p>
        </p:txBody>
      </p:sp>
      <p:sp>
        <p:nvSpPr>
          <p:cNvPr id="6" name="TextBox 5">
            <a:extLst>
              <a:ext uri="{FF2B5EF4-FFF2-40B4-BE49-F238E27FC236}">
                <a16:creationId xmlns:a16="http://schemas.microsoft.com/office/drawing/2014/main" id="{F85428D5-DF44-F9C3-2B25-590B1804F971}"/>
              </a:ext>
            </a:extLst>
          </p:cNvPr>
          <p:cNvSpPr txBox="1"/>
          <p:nvPr/>
        </p:nvSpPr>
        <p:spPr>
          <a:xfrm>
            <a:off x="466724" y="6022520"/>
            <a:ext cx="11481575" cy="769441"/>
          </a:xfrm>
          <a:prstGeom prst="rect">
            <a:avLst/>
          </a:prstGeom>
          <a:solidFill>
            <a:schemeClr val="accent1">
              <a:lumMod val="20000"/>
              <a:lumOff val="80000"/>
            </a:schemeClr>
          </a:solidFill>
        </p:spPr>
        <p:txBody>
          <a:bodyPr wrap="square" rtlCol="0">
            <a:spAutoFit/>
          </a:bodyPr>
          <a:lstStyle/>
          <a:p>
            <a:pPr algn="ctr"/>
            <a:r>
              <a:rPr lang="en-GB" sz="2200" dirty="0"/>
              <a:t>Company present pairwise results – versus chemotherapy in whole population, versus nivolumab in CPS 5-9 subgroup, and versus pembrolizumab in CPS 1-9 subgroup</a:t>
            </a:r>
          </a:p>
        </p:txBody>
      </p:sp>
    </p:spTree>
    <p:extLst>
      <p:ext uri="{BB962C8B-B14F-4D97-AF65-F5344CB8AC3E}">
        <p14:creationId xmlns:p14="http://schemas.microsoft.com/office/powerpoint/2010/main" val="1014324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9F9601B-60CB-A71B-AEF9-DC687C362CFA}"/>
              </a:ext>
            </a:extLst>
          </p:cNvPr>
          <p:cNvSpPr>
            <a:spLocks noGrp="1"/>
          </p:cNvSpPr>
          <p:nvPr>
            <p:ph type="body" sz="quarter" idx="13"/>
          </p:nvPr>
        </p:nvSpPr>
        <p:spPr>
          <a:xfrm>
            <a:off x="4312457" y="6411913"/>
            <a:ext cx="9086850" cy="365125"/>
          </a:xfrm>
        </p:spPr>
        <p:txBody>
          <a:bodyPr/>
          <a:lstStyle/>
          <a:p>
            <a:r>
              <a:rPr lang="en-GB" b="1" dirty="0"/>
              <a:t>Abbreviations: </a:t>
            </a:r>
            <a:r>
              <a:rPr lang="en-GB" dirty="0"/>
              <a:t>MSD, Merck Sharp &amp; Dohme.</a:t>
            </a:r>
          </a:p>
        </p:txBody>
      </p:sp>
      <p:sp>
        <p:nvSpPr>
          <p:cNvPr id="6" name="Title 5">
            <a:extLst>
              <a:ext uri="{FF2B5EF4-FFF2-40B4-BE49-F238E27FC236}">
                <a16:creationId xmlns:a16="http://schemas.microsoft.com/office/drawing/2014/main" id="{DE7ADB60-B114-D4EA-01A1-2BCCC696E116}"/>
              </a:ext>
            </a:extLst>
          </p:cNvPr>
          <p:cNvSpPr>
            <a:spLocks noGrp="1"/>
          </p:cNvSpPr>
          <p:nvPr>
            <p:ph type="title"/>
          </p:nvPr>
        </p:nvSpPr>
        <p:spPr/>
        <p:txBody>
          <a:bodyPr/>
          <a:lstStyle/>
          <a:p>
            <a:r>
              <a:rPr lang="en-GB" dirty="0"/>
              <a:t>Consultation comments</a:t>
            </a:r>
          </a:p>
        </p:txBody>
      </p:sp>
      <p:sp>
        <p:nvSpPr>
          <p:cNvPr id="7" name="Text Placeholder 6">
            <a:extLst>
              <a:ext uri="{FF2B5EF4-FFF2-40B4-BE49-F238E27FC236}">
                <a16:creationId xmlns:a16="http://schemas.microsoft.com/office/drawing/2014/main" id="{F5820AA5-44D2-17A7-4325-D22658AA3884}"/>
              </a:ext>
            </a:extLst>
          </p:cNvPr>
          <p:cNvSpPr>
            <a:spLocks noGrp="1"/>
          </p:cNvSpPr>
          <p:nvPr>
            <p:ph type="body" sz="quarter" idx="12"/>
          </p:nvPr>
        </p:nvSpPr>
        <p:spPr>
          <a:xfrm>
            <a:off x="579019" y="1053051"/>
            <a:ext cx="11250785" cy="3037686"/>
          </a:xfrm>
        </p:spPr>
        <p:txBody>
          <a:bodyPr/>
          <a:lstStyle/>
          <a:p>
            <a:r>
              <a:rPr lang="en-GB" sz="2200" dirty="0"/>
              <a:t>Comments received from:</a:t>
            </a:r>
          </a:p>
          <a:p>
            <a:pPr marL="342900" indent="-342900">
              <a:buFont typeface="Arial" panose="020B0604020202020204" pitchFamily="34" charset="0"/>
              <a:buChar char="•"/>
            </a:pPr>
            <a:r>
              <a:rPr lang="en-GB" sz="2200" dirty="0"/>
              <a:t>1 patient expert</a:t>
            </a:r>
          </a:p>
          <a:p>
            <a:pPr marL="342900" indent="-342900">
              <a:buFont typeface="Arial" panose="020B0604020202020204" pitchFamily="34" charset="0"/>
              <a:buChar char="•"/>
            </a:pPr>
            <a:r>
              <a:rPr lang="en-GB" sz="2200" dirty="0"/>
              <a:t>7 members of the public (as web comments)</a:t>
            </a:r>
          </a:p>
          <a:p>
            <a:pPr marL="342900" indent="-342900">
              <a:buFont typeface="Arial" panose="020B0604020202020204" pitchFamily="34" charset="0"/>
              <a:buChar char="•"/>
            </a:pPr>
            <a:r>
              <a:rPr lang="en-GB" sz="2200" dirty="0"/>
              <a:t>MSD (a comparator company)</a:t>
            </a:r>
          </a:p>
          <a:p>
            <a:pPr marL="342900" indent="-342900">
              <a:buFont typeface="Arial" panose="020B0604020202020204" pitchFamily="34" charset="0"/>
              <a:buChar char="•"/>
            </a:pPr>
            <a:r>
              <a:rPr lang="en-GB" sz="2200" dirty="0"/>
              <a:t>Astellas (intervention company)</a:t>
            </a:r>
          </a:p>
          <a:p>
            <a:pPr marL="342900" indent="-342900">
              <a:buFont typeface="Arial" panose="020B0604020202020204" pitchFamily="34" charset="0"/>
              <a:buChar char="•"/>
            </a:pPr>
            <a:endParaRPr lang="en-GB" sz="2200" dirty="0"/>
          </a:p>
        </p:txBody>
      </p:sp>
      <p:sp>
        <p:nvSpPr>
          <p:cNvPr id="2" name="TextBox 1">
            <a:extLst>
              <a:ext uri="{FF2B5EF4-FFF2-40B4-BE49-F238E27FC236}">
                <a16:creationId xmlns:a16="http://schemas.microsoft.com/office/drawing/2014/main" id="{9641EF3A-403B-73DB-9CF1-2503A8FB0226}"/>
              </a:ext>
            </a:extLst>
          </p:cNvPr>
          <p:cNvSpPr txBox="1"/>
          <p:nvPr/>
        </p:nvSpPr>
        <p:spPr>
          <a:xfrm>
            <a:off x="3736773" y="4860918"/>
            <a:ext cx="4935275" cy="430887"/>
          </a:xfrm>
          <a:prstGeom prst="rect">
            <a:avLst/>
          </a:prstGeom>
          <a:solidFill>
            <a:schemeClr val="accent1">
              <a:lumMod val="20000"/>
              <a:lumOff val="80000"/>
            </a:schemeClr>
          </a:solidFill>
          <a:ln>
            <a:noFill/>
          </a:ln>
        </p:spPr>
        <p:txBody>
          <a:bodyPr wrap="square" rtlCol="0">
            <a:spAutoFit/>
          </a:bodyPr>
          <a:lstStyle/>
          <a:p>
            <a:pPr algn="ctr"/>
            <a:r>
              <a:rPr lang="en-GB" sz="2200" dirty="0"/>
              <a:t>No potential equality issues raised</a:t>
            </a:r>
          </a:p>
        </p:txBody>
      </p:sp>
    </p:spTree>
    <p:extLst>
      <p:ext uri="{BB962C8B-B14F-4D97-AF65-F5344CB8AC3E}">
        <p14:creationId xmlns:p14="http://schemas.microsoft.com/office/powerpoint/2010/main" val="3514737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8A166A-FC5E-2971-18BE-860258232EC1}"/>
              </a:ext>
            </a:extLst>
          </p:cNvPr>
          <p:cNvSpPr>
            <a:spLocks noGrp="1"/>
          </p:cNvSpPr>
          <p:nvPr>
            <p:ph type="title"/>
          </p:nvPr>
        </p:nvSpPr>
        <p:spPr/>
        <p:txBody>
          <a:bodyPr/>
          <a:lstStyle/>
          <a:p>
            <a:r>
              <a:rPr lang="en-GB" dirty="0"/>
              <a:t>Patient expert and public comments</a:t>
            </a:r>
            <a:endParaRPr lang="en-GB" dirty="0">
              <a:solidFill>
                <a:srgbClr val="FF0000"/>
              </a:solidFill>
            </a:endParaRPr>
          </a:p>
        </p:txBody>
      </p:sp>
      <p:sp>
        <p:nvSpPr>
          <p:cNvPr id="4" name="Text Placeholder 3">
            <a:extLst>
              <a:ext uri="{FF2B5EF4-FFF2-40B4-BE49-F238E27FC236}">
                <a16:creationId xmlns:a16="http://schemas.microsoft.com/office/drawing/2014/main" id="{93193DAB-B252-9EF1-65A9-54EEF4D088BC}"/>
              </a:ext>
            </a:extLst>
          </p:cNvPr>
          <p:cNvSpPr>
            <a:spLocks noGrp="1"/>
          </p:cNvSpPr>
          <p:nvPr>
            <p:ph type="body" sz="quarter" idx="12"/>
          </p:nvPr>
        </p:nvSpPr>
        <p:spPr>
          <a:xfrm>
            <a:off x="466723" y="709806"/>
            <a:ext cx="11612982" cy="5594741"/>
          </a:xfrm>
        </p:spPr>
        <p:txBody>
          <a:bodyPr/>
          <a:lstStyle/>
          <a:p>
            <a:pPr fontAlgn="t"/>
            <a:r>
              <a:rPr lang="en-GB" sz="2200" b="1" dirty="0">
                <a:ea typeface="+mn-ea"/>
                <a:cs typeface="Arial" panose="020B0604020202020204" pitchFamily="34" charset="0"/>
              </a:rPr>
              <a:t>Unmet need and benefit of </a:t>
            </a:r>
            <a:r>
              <a:rPr lang="en-GB" sz="2200" b="1" dirty="0" err="1">
                <a:ea typeface="+mn-ea"/>
                <a:cs typeface="Arial" panose="020B0604020202020204" pitchFamily="34" charset="0"/>
              </a:rPr>
              <a:t>zolbetuximab</a:t>
            </a:r>
            <a:endParaRPr lang="en-GB" sz="2200" b="1" dirty="0">
              <a:ea typeface="+mn-ea"/>
              <a:cs typeface="Arial" panose="020B0604020202020204" pitchFamily="34" charset="0"/>
            </a:endParaRPr>
          </a:p>
          <a:p>
            <a:pPr marL="285750" indent="-285750" fontAlgn="t">
              <a:spcAft>
                <a:spcPts val="0"/>
              </a:spcAft>
              <a:buFont typeface="Arial" panose="020B0604020202020204" pitchFamily="34" charset="0"/>
              <a:buChar char="•"/>
            </a:pPr>
            <a:r>
              <a:rPr lang="en-GB" sz="2200" dirty="0" err="1">
                <a:ea typeface="+mn-ea"/>
                <a:cs typeface="Arial" panose="020B0604020202020204" pitchFamily="34" charset="0"/>
              </a:rPr>
              <a:t>Zolbetuximab</a:t>
            </a:r>
            <a:r>
              <a:rPr lang="en-GB" sz="2200" dirty="0">
                <a:ea typeface="+mn-ea"/>
                <a:cs typeface="Arial" panose="020B0604020202020204" pitchFamily="34" charset="0"/>
              </a:rPr>
              <a:t> offers a promising new approach for advanced or metastatic gastric cancer, especially when tumours are difficult to treat with surgery or other interventions</a:t>
            </a:r>
          </a:p>
          <a:p>
            <a:pPr marL="285750" indent="-285750" fontAlgn="t">
              <a:spcAft>
                <a:spcPts val="0"/>
              </a:spcAft>
              <a:buFont typeface="Arial" panose="020B0604020202020204" pitchFamily="34" charset="0"/>
              <a:buChar char="•"/>
            </a:pPr>
            <a:r>
              <a:rPr lang="en-GB" sz="2200" dirty="0">
                <a:ea typeface="+mn-ea"/>
                <a:cs typeface="Arial" panose="020B0604020202020204" pitchFamily="34" charset="0"/>
              </a:rPr>
              <a:t>The targeted mechanism of action, ability to improve survival outcomes, and selective toxicity profile is a step forward in precision oncology</a:t>
            </a:r>
          </a:p>
          <a:p>
            <a:pPr fontAlgn="t">
              <a:spcAft>
                <a:spcPts val="0"/>
              </a:spcAft>
            </a:pPr>
            <a:r>
              <a:rPr lang="en-GB" sz="2200" b="1" dirty="0">
                <a:ea typeface="+mn-ea"/>
                <a:cs typeface="Arial" panose="020B0604020202020204" pitchFamily="34" charset="0"/>
              </a:rPr>
              <a:t>Subgroups</a:t>
            </a:r>
          </a:p>
          <a:p>
            <a:pPr marL="285750" indent="-285750" fontAlgn="t">
              <a:spcAft>
                <a:spcPts val="0"/>
              </a:spcAft>
              <a:buFont typeface="Arial" panose="020B0604020202020204" pitchFamily="34" charset="0"/>
              <a:buChar char="•"/>
            </a:pPr>
            <a:r>
              <a:rPr lang="en-GB" sz="2200" dirty="0">
                <a:ea typeface="+mn-ea"/>
                <a:cs typeface="Arial" panose="020B0604020202020204" pitchFamily="34" charset="0"/>
              </a:rPr>
              <a:t>Committee may not have considered all subgroups of people who could benefit</a:t>
            </a:r>
          </a:p>
          <a:p>
            <a:pPr marL="285750" indent="-285750" fontAlgn="t">
              <a:spcAft>
                <a:spcPts val="0"/>
              </a:spcAft>
              <a:buFont typeface="Arial" panose="020B0604020202020204" pitchFamily="34" charset="0"/>
              <a:buChar char="•"/>
            </a:pPr>
            <a:r>
              <a:rPr lang="en-GB" sz="2200" dirty="0">
                <a:ea typeface="+mn-ea"/>
                <a:cs typeface="Arial" panose="020B0604020202020204" pitchFamily="34" charset="0"/>
              </a:rPr>
              <a:t>People with PD-L1 CPS &lt;1 do not have any targeted options available to them</a:t>
            </a:r>
          </a:p>
          <a:p>
            <a:pPr marL="285750" indent="-285750" fontAlgn="t">
              <a:spcAft>
                <a:spcPts val="0"/>
              </a:spcAft>
              <a:buFont typeface="Arial" panose="020B0604020202020204" pitchFamily="34" charset="0"/>
              <a:buChar char="•"/>
            </a:pPr>
            <a:r>
              <a:rPr lang="en-GB" sz="2200" dirty="0">
                <a:ea typeface="+mn-ea"/>
                <a:cs typeface="Arial" panose="020B0604020202020204" pitchFamily="34" charset="0"/>
              </a:rPr>
              <a:t>Immune checkpoint inhibitors are only effective in people with CPS of at least 5</a:t>
            </a:r>
          </a:p>
          <a:p>
            <a:pPr marL="285750" indent="-285750" fontAlgn="t">
              <a:spcAft>
                <a:spcPts val="0"/>
              </a:spcAft>
              <a:buFont typeface="Arial" panose="020B0604020202020204" pitchFamily="34" charset="0"/>
              <a:buChar char="•"/>
            </a:pPr>
            <a:r>
              <a:rPr lang="en-GB" sz="2200" dirty="0" err="1">
                <a:ea typeface="+mn-ea"/>
                <a:cs typeface="Arial" panose="020B0604020202020204" pitchFamily="34" charset="0"/>
              </a:rPr>
              <a:t>Zolbetuximab</a:t>
            </a:r>
            <a:r>
              <a:rPr lang="en-GB" sz="2200" dirty="0">
                <a:ea typeface="+mn-ea"/>
                <a:cs typeface="Arial" panose="020B0604020202020204" pitchFamily="34" charset="0"/>
              </a:rPr>
              <a:t> is likely to be favoured over pembrolizumab for CPS 1-4</a:t>
            </a:r>
          </a:p>
          <a:p>
            <a:pPr marL="285750" indent="-285750" fontAlgn="t">
              <a:buFont typeface="Arial" panose="020B0604020202020204" pitchFamily="34" charset="0"/>
              <a:buChar char="•"/>
            </a:pPr>
            <a:r>
              <a:rPr lang="en-GB" sz="2200" dirty="0">
                <a:ea typeface="+mn-ea"/>
                <a:cs typeface="Arial" panose="020B0604020202020204" pitchFamily="34" charset="0"/>
              </a:rPr>
              <a:t>Not everyone can have immunotherapy due to clinical reasons such as liver compromise or autoimmune disorders</a:t>
            </a:r>
          </a:p>
        </p:txBody>
      </p:sp>
      <p:sp>
        <p:nvSpPr>
          <p:cNvPr id="5" name="Text Placeholder 3">
            <a:extLst>
              <a:ext uri="{FF2B5EF4-FFF2-40B4-BE49-F238E27FC236}">
                <a16:creationId xmlns:a16="http://schemas.microsoft.com/office/drawing/2014/main" id="{D5AD320C-FBC2-E3F8-5E54-A7520FEE08F7}"/>
              </a:ext>
            </a:extLst>
          </p:cNvPr>
          <p:cNvSpPr>
            <a:spLocks noGrp="1"/>
          </p:cNvSpPr>
          <p:nvPr>
            <p:ph type="body" sz="quarter" idx="13"/>
          </p:nvPr>
        </p:nvSpPr>
        <p:spPr>
          <a:xfrm>
            <a:off x="804836" y="6631784"/>
            <a:ext cx="10654518" cy="365125"/>
          </a:xfrm>
        </p:spPr>
        <p:txBody>
          <a:bodyPr>
            <a:normAutofit/>
          </a:bodyPr>
          <a:lstStyle/>
          <a:p>
            <a:pPr algn="ctr"/>
            <a:r>
              <a:rPr lang="en-GB" b="1" dirty="0"/>
              <a:t>Abbreviations: </a:t>
            </a:r>
            <a:r>
              <a:rPr lang="en-GB" dirty="0"/>
              <a:t>PD-L1, programmed death-ligand 1; CPS, combined positive score.</a:t>
            </a:r>
          </a:p>
        </p:txBody>
      </p:sp>
    </p:spTree>
    <p:extLst>
      <p:ext uri="{BB962C8B-B14F-4D97-AF65-F5344CB8AC3E}">
        <p14:creationId xmlns:p14="http://schemas.microsoft.com/office/powerpoint/2010/main" val="278397399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8A166A-FC5E-2971-18BE-860258232EC1}"/>
              </a:ext>
            </a:extLst>
          </p:cNvPr>
          <p:cNvSpPr>
            <a:spLocks noGrp="1"/>
          </p:cNvSpPr>
          <p:nvPr>
            <p:ph type="title"/>
          </p:nvPr>
        </p:nvSpPr>
        <p:spPr/>
        <p:txBody>
          <a:bodyPr/>
          <a:lstStyle/>
          <a:p>
            <a:r>
              <a:rPr lang="en-GB" dirty="0"/>
              <a:t>Patient expert and public comments</a:t>
            </a:r>
            <a:endParaRPr lang="en-GB" dirty="0">
              <a:solidFill>
                <a:srgbClr val="FF0000"/>
              </a:solidFill>
            </a:endParaRPr>
          </a:p>
        </p:txBody>
      </p:sp>
      <p:sp>
        <p:nvSpPr>
          <p:cNvPr id="4" name="Text Placeholder 3">
            <a:extLst>
              <a:ext uri="{FF2B5EF4-FFF2-40B4-BE49-F238E27FC236}">
                <a16:creationId xmlns:a16="http://schemas.microsoft.com/office/drawing/2014/main" id="{93193DAB-B252-9EF1-65A9-54EEF4D088BC}"/>
              </a:ext>
            </a:extLst>
          </p:cNvPr>
          <p:cNvSpPr>
            <a:spLocks noGrp="1"/>
          </p:cNvSpPr>
          <p:nvPr>
            <p:ph type="body" sz="quarter" idx="12"/>
          </p:nvPr>
        </p:nvSpPr>
        <p:spPr>
          <a:xfrm>
            <a:off x="466723" y="902310"/>
            <a:ext cx="11250785" cy="5334717"/>
          </a:xfrm>
        </p:spPr>
        <p:txBody>
          <a:bodyPr/>
          <a:lstStyle/>
          <a:p>
            <a:pPr fontAlgn="t"/>
            <a:r>
              <a:rPr lang="en-GB" sz="2200" b="1" dirty="0">
                <a:ea typeface="+mn-ea"/>
                <a:cs typeface="Arial" panose="020B0604020202020204" pitchFamily="34" charset="0"/>
              </a:rPr>
              <a:t>Nausea and vomiting</a:t>
            </a:r>
          </a:p>
          <a:p>
            <a:pPr marL="285750" indent="-285750" fontAlgn="t">
              <a:buFont typeface="Arial" panose="020B0604020202020204" pitchFamily="34" charset="0"/>
              <a:buChar char="•"/>
            </a:pPr>
            <a:r>
              <a:rPr lang="en-GB" sz="2200" dirty="0">
                <a:ea typeface="+mn-ea"/>
                <a:cs typeface="Arial" panose="020B0604020202020204" pitchFamily="34" charset="0"/>
              </a:rPr>
              <a:t>Committee has not adequately considered the latest evidence on </a:t>
            </a:r>
            <a:r>
              <a:rPr lang="en-GB" sz="2200" dirty="0" err="1">
                <a:ea typeface="+mn-ea"/>
                <a:cs typeface="Arial" panose="020B0604020202020204" pitchFamily="34" charset="0"/>
              </a:rPr>
              <a:t>zolbetuximab</a:t>
            </a:r>
            <a:r>
              <a:rPr lang="en-GB" sz="2200" dirty="0">
                <a:ea typeface="+mn-ea"/>
                <a:cs typeface="Arial" panose="020B0604020202020204" pitchFamily="34" charset="0"/>
              </a:rPr>
              <a:t>, in relation to the control of nausea and vomiting through steroid use, and how this impacts efficacy</a:t>
            </a:r>
          </a:p>
          <a:p>
            <a:pPr marL="285750" indent="-285750" fontAlgn="t">
              <a:buFont typeface="Arial" panose="020B0604020202020204" pitchFamily="34" charset="0"/>
              <a:buChar char="•"/>
            </a:pPr>
            <a:r>
              <a:rPr lang="en-GB" sz="2200" dirty="0">
                <a:ea typeface="+mn-ea"/>
                <a:cs typeface="Arial" panose="020B0604020202020204" pitchFamily="34" charset="0"/>
              </a:rPr>
              <a:t>A per-protocol analysis of SPOTLIGHT revealed a survival benefit of over five months when steroids were used, suggesting real-world efficacy of </a:t>
            </a:r>
            <a:r>
              <a:rPr lang="en-GB" sz="2200" dirty="0" err="1">
                <a:ea typeface="+mn-ea"/>
                <a:cs typeface="Arial" panose="020B0604020202020204" pitchFamily="34" charset="0"/>
              </a:rPr>
              <a:t>zolbetuximab</a:t>
            </a:r>
            <a:r>
              <a:rPr lang="en-GB" sz="2200" dirty="0">
                <a:ea typeface="+mn-ea"/>
                <a:cs typeface="Arial" panose="020B0604020202020204" pitchFamily="34" charset="0"/>
              </a:rPr>
              <a:t> may be greater</a:t>
            </a:r>
          </a:p>
          <a:p>
            <a:pPr fontAlgn="t"/>
            <a:r>
              <a:rPr lang="en-GB" sz="2200" b="1" dirty="0">
                <a:ea typeface="+mn-ea"/>
                <a:cs typeface="Arial" panose="020B0604020202020204" pitchFamily="34" charset="0"/>
              </a:rPr>
              <a:t>Heterogeneity</a:t>
            </a:r>
          </a:p>
          <a:p>
            <a:pPr marL="285750" indent="-285750" fontAlgn="t">
              <a:spcAft>
                <a:spcPts val="0"/>
              </a:spcAft>
              <a:buFont typeface="Arial" panose="020B0604020202020204" pitchFamily="34" charset="0"/>
              <a:buChar char="•"/>
            </a:pPr>
            <a:r>
              <a:rPr lang="en-GB" sz="2200" dirty="0">
                <a:ea typeface="+mn-ea"/>
                <a:cs typeface="Arial" panose="020B0604020202020204" pitchFamily="34" charset="0"/>
              </a:rPr>
              <a:t>The EAG’s concerns about heterogeneity across trials are overstated</a:t>
            </a:r>
          </a:p>
          <a:p>
            <a:pPr marL="285750" indent="-285750" fontAlgn="t">
              <a:spcAft>
                <a:spcPts val="0"/>
              </a:spcAft>
              <a:buFont typeface="Arial" panose="020B0604020202020204" pitchFamily="34" charset="0"/>
              <a:buChar char="•"/>
            </a:pPr>
            <a:r>
              <a:rPr lang="en-GB" sz="2200" dirty="0">
                <a:ea typeface="+mn-ea"/>
                <a:cs typeface="Arial" panose="020B0604020202020204" pitchFamily="34" charset="0"/>
              </a:rPr>
              <a:t>Variability in chemotherapy regimens (oxaliplatin vs. cisplatin) does not impact overall survival, and PD-L1 expression is neither prognostic nor influential in the interaction between claudin 18.2 and </a:t>
            </a:r>
            <a:r>
              <a:rPr lang="en-GB" sz="2200" dirty="0" err="1">
                <a:ea typeface="+mn-ea"/>
                <a:cs typeface="Arial" panose="020B0604020202020204" pitchFamily="34" charset="0"/>
              </a:rPr>
              <a:t>zolbetuximab</a:t>
            </a:r>
            <a:endParaRPr lang="en-GB" sz="2200" dirty="0">
              <a:ea typeface="+mn-ea"/>
              <a:cs typeface="Arial" panose="020B0604020202020204" pitchFamily="34" charset="0"/>
            </a:endParaRPr>
          </a:p>
        </p:txBody>
      </p:sp>
      <p:sp>
        <p:nvSpPr>
          <p:cNvPr id="2" name="Text Placeholder 3">
            <a:extLst>
              <a:ext uri="{FF2B5EF4-FFF2-40B4-BE49-F238E27FC236}">
                <a16:creationId xmlns:a16="http://schemas.microsoft.com/office/drawing/2014/main" id="{9272A0D2-3D06-99BE-C4F6-9E899CBC36A6}"/>
              </a:ext>
            </a:extLst>
          </p:cNvPr>
          <p:cNvSpPr>
            <a:spLocks noGrp="1"/>
          </p:cNvSpPr>
          <p:nvPr>
            <p:ph type="body" sz="quarter" idx="13"/>
          </p:nvPr>
        </p:nvSpPr>
        <p:spPr>
          <a:xfrm>
            <a:off x="804836" y="6583436"/>
            <a:ext cx="10654518" cy="365125"/>
          </a:xfrm>
        </p:spPr>
        <p:txBody>
          <a:bodyPr>
            <a:normAutofit/>
          </a:bodyPr>
          <a:lstStyle/>
          <a:p>
            <a:pPr algn="ctr"/>
            <a:r>
              <a:rPr lang="en-GB" b="1" dirty="0"/>
              <a:t>Abbreviations: </a:t>
            </a:r>
            <a:r>
              <a:rPr lang="en-GB" dirty="0"/>
              <a:t>PD-L1, programmed death-ligand 1.</a:t>
            </a:r>
          </a:p>
        </p:txBody>
      </p:sp>
    </p:spTree>
    <p:extLst>
      <p:ext uri="{BB962C8B-B14F-4D97-AF65-F5344CB8AC3E}">
        <p14:creationId xmlns:p14="http://schemas.microsoft.com/office/powerpoint/2010/main" val="1413676455"/>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NICEbrandthem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Committee slide template" id="{1D808D7C-0E02-4F86-8288-887B615E4A2A}" vid="{7864F150-11F5-47EF-8A0B-8ACCF11E6B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themeOverride>
</file>

<file path=ppt/theme/themeOverride2.xml><?xml version="1.0" encoding="utf-8"?>
<a:themeOverride xmlns:a="http://schemas.openxmlformats.org/drawingml/2006/main">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164B6419967F4F9BC885BCC38080FE" ma:contentTypeVersion="13" ma:contentTypeDescription="Create a new document." ma:contentTypeScope="" ma:versionID="fecebe318a13d31f7437abee9fbc8b81">
  <xsd:schema xmlns:xsd="http://www.w3.org/2001/XMLSchema" xmlns:xs="http://www.w3.org/2001/XMLSchema" xmlns:p="http://schemas.microsoft.com/office/2006/metadata/properties" xmlns:ns2="6113f790-c252-4bfe-890a-0e01b9de803a" xmlns:ns3="0eb656aa-4e79-4e95-9076-bc119a23e0cc" targetNamespace="http://schemas.microsoft.com/office/2006/metadata/properties" ma:root="true" ma:fieldsID="d3f0e78506d529c3e26317732c42b568" ns2:_="" ns3:_="">
    <xsd:import namespace="6113f790-c252-4bfe-890a-0e01b9de803a"/>
    <xsd:import namespace="0eb656aa-4e79-4e95-9076-bc119a23e0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3f790-c252-4bfe-890a-0e01b9de80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abb4586-6e39-4769-a9e9-e64cee0e77f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descriptio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b656aa-4e79-4e95-9076-bc119a23e0c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88f659-1643-4156-81f1-9846a64941a2}" ma:internalName="TaxCatchAll" ma:showField="CatchAllData" ma:web="c484c3bf-3e79-421f-a326-5c77b32e9f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eb656aa-4e79-4e95-9076-bc119a23e0cc" xsi:nil="true"/>
    <lcf76f155ced4ddcb4097134ff3c332f xmlns="6113f790-c252-4bfe-890a-0e01b9de803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631A51-537C-49E4-9B02-602B6CD648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13f790-c252-4bfe-890a-0e01b9de803a"/>
    <ds:schemaRef ds:uri="0eb656aa-4e79-4e95-9076-bc119a23e0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6D4A81-9AA7-4839-9F7C-49A81BAA6B43}">
  <ds:schemaRefs>
    <ds:schemaRef ds:uri="http://purl.org/dc/elements/1.1/"/>
    <ds:schemaRef ds:uri="http://www.w3.org/XML/1998/namespace"/>
    <ds:schemaRef ds:uri="http://purl.org/dc/dcmitype/"/>
    <ds:schemaRef ds:uri="6113f790-c252-4bfe-890a-0e01b9de803a"/>
    <ds:schemaRef ds:uri="http://schemas.openxmlformats.org/package/2006/metadata/core-properties"/>
    <ds:schemaRef ds:uri="http://schemas.microsoft.com/office/2006/documentManagement/types"/>
    <ds:schemaRef ds:uri="0eb656aa-4e79-4e95-9076-bc119a23e0cc"/>
    <ds:schemaRef ds:uri="http://purl.org/dc/term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581EC78B-BD21-4F7D-A745-F4837912BC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625</TotalTime>
  <Words>5059</Words>
  <Application>Microsoft Office PowerPoint</Application>
  <PresentationFormat>Widescreen</PresentationFormat>
  <Paragraphs>638</Paragraphs>
  <Slides>36</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Times New Roman</vt:lpstr>
      <vt:lpstr>Inter</vt:lpstr>
      <vt:lpstr>Arial</vt:lpstr>
      <vt:lpstr>Lato</vt:lpstr>
      <vt:lpstr>Aptos</vt:lpstr>
      <vt:lpstr>Lora SemiBold</vt:lpstr>
      <vt:lpstr>NICEbrandtheme</vt:lpstr>
      <vt:lpstr>Zolbetuximab with chemotherapy for untreated claudin 18.2-positive HER2-negative unresectable advanced gastric or gastro-oesophageal junction adenocarcinoma [ID5123]</vt:lpstr>
      <vt:lpstr>Zolbetuximab (VYLOY, Astellas)</vt:lpstr>
      <vt:lpstr>Draft guidance recommendation</vt:lpstr>
      <vt:lpstr>Committee’s conclusions at ACM1</vt:lpstr>
      <vt:lpstr>Available treatments</vt:lpstr>
      <vt:lpstr>Available treatments </vt:lpstr>
      <vt:lpstr>Consultation comments</vt:lpstr>
      <vt:lpstr>Patient expert and public comments</vt:lpstr>
      <vt:lpstr>Patient expert and public comments</vt:lpstr>
      <vt:lpstr>MSD comments</vt:lpstr>
      <vt:lpstr>Company response overview</vt:lpstr>
      <vt:lpstr>Key issues – to resolve</vt:lpstr>
      <vt:lpstr>Company and EAG base case assumptions </vt:lpstr>
      <vt:lpstr>Company and EAG base case assumptions – detailed </vt:lpstr>
      <vt:lpstr>Key issue 1: Data informing chemotherapy arm (inclusion of CheckMate 649)  </vt:lpstr>
      <vt:lpstr>Key issue 1: Data informing chemotherapy arm (inclusion of CheckMate 649)   </vt:lpstr>
      <vt:lpstr>Key issue 1: Data informing chemotherapy arm  </vt:lpstr>
      <vt:lpstr>Key issue 1: Data informing chemotherapy arm (inclusion of CheckMate 649) – informative prior approach </vt:lpstr>
      <vt:lpstr>Key issue 1: Data informing chemotherapy arm (inclusion of CheckMate 649) – informative prior approach </vt:lpstr>
      <vt:lpstr>Key issue 1: Data informing chemotherapy arm (inclusion of CheckMate 649) – informative prior approach </vt:lpstr>
      <vt:lpstr>Key issue 1: Data informing chemotherapy arm (inclusion of CheckMate 649) – informative prior approach </vt:lpstr>
      <vt:lpstr>Key issue 2: Relative efficacy and survival extrapolations – zolbetuximab versus chemotherapy (primary analysis) </vt:lpstr>
      <vt:lpstr>Key issue 2: Relative efficacy and survival extrapolations – zolbetuximab versus chemotherapy (primary analysis) </vt:lpstr>
      <vt:lpstr>Key issue 2: Relative efficacy and survival extrapolations – zolbetuximab versus chemotherapy (primary analysis) </vt:lpstr>
      <vt:lpstr>Key issue 3a: Heterogeneity in indirect treatment comparisons – zolbetuximab versus nivolumab and pembrolizumab  </vt:lpstr>
      <vt:lpstr>Key issue 3a: Heterogeneity in indirect treatment comparisons – zolbetuximab versus nivolumab and pembrolizumab </vt:lpstr>
      <vt:lpstr>Key issue 3a: Heterogeneity in indirect treatment comparisons – zolbetuximab versus nivolumab and pembrolizumab </vt:lpstr>
      <vt:lpstr>Key issue 3a: Heterogeneity in indirect treatment comparisons – zolbetuximab versus nivolumab and pembrolizumab </vt:lpstr>
      <vt:lpstr>Key issue 3b: Relative efficacy and survival extrapolations – zolbetuximab versus nivolumab and pembrolizumab (secondary analysis)  </vt:lpstr>
      <vt:lpstr>Key issue 3b: Relative efficacy and survival extrapolations – zolbetuximab versus nivolumab and pembrolizumab (secondary analysis) </vt:lpstr>
      <vt:lpstr>Key issue 3b: Relative efficacy and survival extrapolations – zolbetuximab versus nivolumab and pembrolizumab (secondary analysis) </vt:lpstr>
      <vt:lpstr>Key issue 4: Treatment-effect waning </vt:lpstr>
      <vt:lpstr>Key issue 4: Treatment-effect waning </vt:lpstr>
      <vt:lpstr>Cost-effectiveness results</vt:lpstr>
      <vt:lpstr>Base case results – versus chemotherapy </vt:lpstr>
      <vt:lpstr>Company to EAG base case – versus chemotherapy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Zolbetuximab with chemotherapy for untreated CLDN18.2-positive HER2-negative unresectable advanced gastric or gastro-oesophageal junction adenocarcinoma [ID5123]</dc:title>
  <dc:creator>Summaya Mohammad</dc:creator>
  <cp:lastModifiedBy>Janet Robertson</cp:lastModifiedBy>
  <cp:revision>57</cp:revision>
  <dcterms:created xsi:type="dcterms:W3CDTF">2024-07-09T10:13:46Z</dcterms:created>
  <dcterms:modified xsi:type="dcterms:W3CDTF">2025-02-05T12:02:40Z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2023-06-06T08:52:22Z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3592bedb-0887-4889-a00b-955ebe06d3f5</vt:lpwstr>
  </property>
  <property fmtid="{D5CDD505-2E9C-101B-9397-08002B2CF9AE}" pid="8" name="MSIP_Label_c69d85d5-6d9e-4305-a294-1f636ec0f2d6_ContentBits">
    <vt:lpwstr>0</vt:lpwstr>
  </property>
  <property fmtid="{D5CDD505-2E9C-101B-9397-08002B2CF9AE}" pid="9" name="ContentTypeId">
    <vt:lpwstr>0x010100C3164B6419967F4F9BC885BCC38080FE</vt:lpwstr>
  </property>
  <property fmtid="{D5CDD505-2E9C-101B-9397-08002B2CF9AE}" pid="10" name="Order">
    <vt:r8>100</vt:r8>
  </property>
  <property fmtid="{D5CDD505-2E9C-101B-9397-08002B2CF9AE}" pid="11" name="Condition category">
    <vt:lpwstr/>
  </property>
  <property fmtid="{D5CDD505-2E9C-101B-9397-08002B2CF9AE}" pid="12" name="MediaServiceImageTags">
    <vt:lpwstr/>
  </property>
  <property fmtid="{D5CDD505-2E9C-101B-9397-08002B2CF9AE}" pid="13" name="_ExtendedDescription">
    <vt:lpwstr/>
  </property>
</Properties>
</file>