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6" r:id="rId4"/>
    <p:sldMasterId id="2147484186" r:id="rId5"/>
  </p:sldMasterIdLst>
  <p:notesMasterIdLst>
    <p:notesMasterId r:id="rId50"/>
  </p:notesMasterIdLst>
  <p:handoutMasterIdLst>
    <p:handoutMasterId r:id="rId51"/>
  </p:handoutMasterIdLst>
  <p:sldIdLst>
    <p:sldId id="339" r:id="rId6"/>
    <p:sldId id="1797" r:id="rId7"/>
    <p:sldId id="2044" r:id="rId8"/>
    <p:sldId id="2043" r:id="rId9"/>
    <p:sldId id="2045" r:id="rId10"/>
    <p:sldId id="2046" r:id="rId11"/>
    <p:sldId id="405" r:id="rId12"/>
    <p:sldId id="345" r:id="rId13"/>
    <p:sldId id="2047" r:id="rId14"/>
    <p:sldId id="1799" r:id="rId15"/>
    <p:sldId id="349" r:id="rId16"/>
    <p:sldId id="360" r:id="rId17"/>
    <p:sldId id="2049" r:id="rId18"/>
    <p:sldId id="2050" r:id="rId19"/>
    <p:sldId id="2051" r:id="rId20"/>
    <p:sldId id="379" r:id="rId21"/>
    <p:sldId id="1794" r:id="rId22"/>
    <p:sldId id="2056" r:id="rId23"/>
    <p:sldId id="2052" r:id="rId24"/>
    <p:sldId id="2064" r:id="rId25"/>
    <p:sldId id="2059" r:id="rId26"/>
    <p:sldId id="2067" r:id="rId27"/>
    <p:sldId id="2068" r:id="rId28"/>
    <p:sldId id="2070" r:id="rId29"/>
    <p:sldId id="2054" r:id="rId30"/>
    <p:sldId id="2060" r:id="rId31"/>
    <p:sldId id="2061" r:id="rId32"/>
    <p:sldId id="2055" r:id="rId33"/>
    <p:sldId id="2097" r:id="rId34"/>
    <p:sldId id="367" r:id="rId35"/>
    <p:sldId id="2100" r:id="rId36"/>
    <p:sldId id="2096" r:id="rId37"/>
    <p:sldId id="1796" r:id="rId38"/>
    <p:sldId id="2062" r:id="rId39"/>
    <p:sldId id="1803" r:id="rId40"/>
    <p:sldId id="2048" r:id="rId41"/>
    <p:sldId id="2057" r:id="rId42"/>
    <p:sldId id="2063" r:id="rId43"/>
    <p:sldId id="2058" r:id="rId44"/>
    <p:sldId id="2069" r:id="rId45"/>
    <p:sldId id="2065" r:id="rId46"/>
    <p:sldId id="2066" r:id="rId47"/>
    <p:sldId id="2098" r:id="rId48"/>
    <p:sldId id="2099" r:id="rId49"/>
  </p:sldIdLst>
  <p:sldSz cx="12192000" cy="6858000"/>
  <p:notesSz cx="6858000" cy="9144000"/>
  <p:embeddedFontLst>
    <p:embeddedFont>
      <p:font typeface="Inter" panose="02000503000000020004" pitchFamily="2" charset="0"/>
      <p:regular r:id="rId52"/>
    </p:embeddedFont>
    <p:embeddedFont>
      <p:font typeface="Lato" panose="020F0502020204030203" pitchFamily="34" charset="0"/>
      <p:regular r:id="rId53"/>
      <p:bold r:id="rId54"/>
      <p:italic r:id="rId55"/>
      <p:boldItalic r:id="rId56"/>
    </p:embeddedFont>
    <p:embeddedFont>
      <p:font typeface="Lora SemiBold" pitchFamily="2" charset="0"/>
      <p:regular r:id="rId57"/>
      <p:bold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5C8D397E-C577-42B3-A3E6-140C6584B864}">
          <p14:sldIdLst>
            <p14:sldId id="339"/>
            <p14:sldId id="1797"/>
            <p14:sldId id="2044"/>
            <p14:sldId id="2043"/>
            <p14:sldId id="2045"/>
            <p14:sldId id="2046"/>
            <p14:sldId id="405"/>
            <p14:sldId id="345"/>
            <p14:sldId id="2047"/>
          </p14:sldIdLst>
        </p14:section>
        <p14:section name="Clinical effectiveness" id="{D1BD2FA0-3D5B-4524-80EB-1D0448D954C2}">
          <p14:sldIdLst>
            <p14:sldId id="1799"/>
            <p14:sldId id="349"/>
            <p14:sldId id="360"/>
            <p14:sldId id="2049"/>
            <p14:sldId id="2050"/>
            <p14:sldId id="2051"/>
            <p14:sldId id="379"/>
          </p14:sldIdLst>
        </p14:section>
        <p14:section name="Modelling and cost effectiveness" id="{15D9281D-92C0-42D4-B787-1509A0A862A1}">
          <p14:sldIdLst>
            <p14:sldId id="1794"/>
            <p14:sldId id="2056"/>
            <p14:sldId id="2052"/>
            <p14:sldId id="2064"/>
            <p14:sldId id="2059"/>
            <p14:sldId id="2067"/>
            <p14:sldId id="2068"/>
            <p14:sldId id="2070"/>
            <p14:sldId id="2054"/>
            <p14:sldId id="2060"/>
            <p14:sldId id="2061"/>
            <p14:sldId id="2055"/>
            <p14:sldId id="2097"/>
            <p14:sldId id="367"/>
            <p14:sldId id="2100"/>
            <p14:sldId id="2096"/>
          </p14:sldIdLst>
        </p14:section>
        <p14:section name="Summary" id="{BC5DA26A-ED84-44C5-83CB-2D7C50250CA9}">
          <p14:sldIdLst>
            <p14:sldId id="1796"/>
            <p14:sldId id="2062"/>
          </p14:sldIdLst>
        </p14:section>
        <p14:section name="S1 Background" id="{D241162D-9E75-4861-AAD2-AEDC79239825}">
          <p14:sldIdLst>
            <p14:sldId id="1803"/>
            <p14:sldId id="2048"/>
            <p14:sldId id="2057"/>
            <p14:sldId id="2063"/>
            <p14:sldId id="2058"/>
            <p14:sldId id="2069"/>
            <p14:sldId id="2065"/>
            <p14:sldId id="2066"/>
            <p14:sldId id="2098"/>
            <p14:sldId id="20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ella O'Brien" initials="S" lastIdx="44" clrIdx="6">
    <p:extLst>
      <p:ext uri="{19B8F6BF-5375-455C-9EA6-DF929625EA0E}">
        <p15:presenceInfo xmlns:p15="http://schemas.microsoft.com/office/powerpoint/2012/main" userId="Stella O'Brien" providerId="None"/>
      </p:ext>
    </p:extLst>
  </p:cmAuthor>
  <p:cmAuthor id="1" name="Kate Scott" initials="KS" lastIdx="1" clrIdx="0"/>
  <p:cmAuthor id="8" name="Zoe Charles" initials="ZC" lastIdx="2" clrIdx="7">
    <p:extLst>
      <p:ext uri="{19B8F6BF-5375-455C-9EA6-DF929625EA0E}">
        <p15:presenceInfo xmlns:p15="http://schemas.microsoft.com/office/powerpoint/2012/main" userId="S::Zoe.Charles@nice.org.uk::c135eabb-d70c-4ebe-9405-64402c662e6d" providerId="AD"/>
      </p:ext>
    </p:extLst>
  </p:cmAuthor>
  <p:cmAuthor id="2" name="Charlie Hewitt" initials="CH" lastIdx="68" clrIdx="1">
    <p:extLst>
      <p:ext uri="{19B8F6BF-5375-455C-9EA6-DF929625EA0E}">
        <p15:presenceInfo xmlns:p15="http://schemas.microsoft.com/office/powerpoint/2012/main" userId="S::Charlie.Hewitt@nice.org.uk::02b58234-bd66-4ca2-852b-669d09f951b3" providerId="AD"/>
      </p:ext>
    </p:extLst>
  </p:cmAuthor>
  <p:cmAuthor id="9" name="Emma Douch" initials="ED" lastIdx="5" clrIdx="8">
    <p:extLst>
      <p:ext uri="{19B8F6BF-5375-455C-9EA6-DF929625EA0E}">
        <p15:presenceInfo xmlns:p15="http://schemas.microsoft.com/office/powerpoint/2012/main" userId="S::Emma.Douch@nice.org.uk::d23c2457-444e-4a37-91b9-8b92510c8a17"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10" name="Lizzie Walker" initials="LW" lastIdx="1" clrIdx="9">
    <p:extLst>
      <p:ext uri="{19B8F6BF-5375-455C-9EA6-DF929625EA0E}">
        <p15:presenceInfo xmlns:p15="http://schemas.microsoft.com/office/powerpoint/2012/main" userId="S::Lizzie.Walker@nice.org.uk::b92d9012-d16e-48b3-91f9-97fc232c87ba"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11" name="Luke Cowie" initials="LC" lastIdx="82" clrIdx="10">
    <p:extLst>
      <p:ext uri="{19B8F6BF-5375-455C-9EA6-DF929625EA0E}">
        <p15:presenceInfo xmlns:p15="http://schemas.microsoft.com/office/powerpoint/2012/main" userId="S::Luke.Cowie@nice.org.uk::4bde6a20-8a53-413c-aff5-a941e5d42736" providerId="AD"/>
      </p:ext>
    </p:extLst>
  </p:cmAuthor>
  <p:cmAuthor id="5" name="Albany Chandler" initials="AC" lastIdx="3" clrIdx="4">
    <p:extLst>
      <p:ext uri="{19B8F6BF-5375-455C-9EA6-DF929625EA0E}">
        <p15:presenceInfo xmlns:p15="http://schemas.microsoft.com/office/powerpoint/2012/main" userId="S::Albany.Chandler@nice.org.uk::c7eab9cc-0d4b-4e4f-af44-3a7070586937" providerId="AD"/>
      </p:ext>
    </p:extLst>
  </p:cmAuthor>
  <p:cmAuthor id="12" name="Samuel Slayen" initials="SS" lastIdx="83" clrIdx="11">
    <p:extLst>
      <p:ext uri="{19B8F6BF-5375-455C-9EA6-DF929625EA0E}">
        <p15:presenceInfo xmlns:p15="http://schemas.microsoft.com/office/powerpoint/2012/main" userId="S::Samuel.Slayen@nice.org.uk::69bb7c85-a859-4a6a-84a1-4c352956adb3" providerId="AD"/>
      </p:ext>
    </p:extLst>
  </p:cmAuthor>
  <p:cmAuthor id="6" name="Victoria Kelly" initials="VK" lastIdx="40" clrIdx="5">
    <p:extLst>
      <p:ext uri="{19B8F6BF-5375-455C-9EA6-DF929625EA0E}">
        <p15:presenceInfo xmlns:p15="http://schemas.microsoft.com/office/powerpoint/2012/main" userId="S::Victoria.Kelly@nice.org.uk::b3cb38c1-50f8-416d-a7ac-e58820acd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EFFF"/>
    <a:srgbClr val="FF0000"/>
    <a:srgbClr val="0066FF"/>
    <a:srgbClr val="FF0066"/>
    <a:srgbClr val="FF5050"/>
    <a:srgbClr val="4B42FC"/>
    <a:srgbClr val="E3B094"/>
    <a:srgbClr val="996633"/>
    <a:srgbClr val="99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7302F-ADA1-4CCB-A3F4-9039B3EDF1F2}" v="16" dt="2025-03-04T09:43:17.531"/>
    <p1510:client id="{4407BD8C-9139-4030-B243-5A16253E8CE3}" v="1" dt="2025-03-04T11:43:50.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5.fntdata"/><Relationship Id="rId64"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1.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Slayen" userId="69bb7c85-a859-4a6a-84a1-4c352956adb3" providerId="ADAL" clId="{4407BD8C-9139-4030-B243-5A16253E8CE3}"/>
    <pc:docChg chg="modSld">
      <pc:chgData name="Samuel Slayen" userId="69bb7c85-a859-4a6a-84a1-4c352956adb3" providerId="ADAL" clId="{4407BD8C-9139-4030-B243-5A16253E8CE3}" dt="2025-03-04T11:43:50.968" v="0" actId="208"/>
      <pc:docMkLst>
        <pc:docMk/>
      </pc:docMkLst>
      <pc:sldChg chg="modSp">
        <pc:chgData name="Samuel Slayen" userId="69bb7c85-a859-4a6a-84a1-4c352956adb3" providerId="ADAL" clId="{4407BD8C-9139-4030-B243-5A16253E8CE3}" dt="2025-03-04T11:43:50.968" v="0" actId="208"/>
        <pc:sldMkLst>
          <pc:docMk/>
          <pc:sldMk cId="3200938931" sldId="2068"/>
        </pc:sldMkLst>
        <pc:graphicFrameChg chg="mod">
          <ac:chgData name="Samuel Slayen" userId="69bb7c85-a859-4a6a-84a1-4c352956adb3" providerId="ADAL" clId="{4407BD8C-9139-4030-B243-5A16253E8CE3}" dt="2025-03-04T11:43:50.968" v="0" actId="208"/>
          <ac:graphicFrameMkLst>
            <pc:docMk/>
            <pc:sldMk cId="3200938931" sldId="2068"/>
            <ac:graphicFrameMk id="10" creationId="{564D0C33-9E91-47D4-B712-F5BFD2100486}"/>
          </ac:graphicFrameMkLst>
        </pc:graphicFrameChg>
      </pc:sldChg>
    </pc:docChg>
  </pc:docChgLst>
  <pc:docChgLst>
    <pc:chgData name="Luke Cowie" userId="4bde6a20-8a53-413c-aff5-a941e5d42736" providerId="ADAL" clId="{39D7302F-ADA1-4CCB-A3F4-9039B3EDF1F2}"/>
    <pc:docChg chg="undo custSel modSld">
      <pc:chgData name="Luke Cowie" userId="4bde6a20-8a53-413c-aff5-a941e5d42736" providerId="ADAL" clId="{39D7302F-ADA1-4CCB-A3F4-9039B3EDF1F2}" dt="2025-03-04T09:43:17.531" v="884"/>
      <pc:docMkLst>
        <pc:docMk/>
      </pc:docMkLst>
      <pc:sldChg chg="modSp mod">
        <pc:chgData name="Luke Cowie" userId="4bde6a20-8a53-413c-aff5-a941e5d42736" providerId="ADAL" clId="{39D7302F-ADA1-4CCB-A3F4-9039B3EDF1F2}" dt="2025-03-03T17:11:04.373" v="883" actId="14100"/>
        <pc:sldMkLst>
          <pc:docMk/>
          <pc:sldMk cId="3793402762" sldId="339"/>
        </pc:sldMkLst>
        <pc:spChg chg="mod">
          <ac:chgData name="Luke Cowie" userId="4bde6a20-8a53-413c-aff5-a941e5d42736" providerId="ADAL" clId="{39D7302F-ADA1-4CCB-A3F4-9039B3EDF1F2}" dt="2025-03-03T17:11:04.373" v="883" actId="14100"/>
          <ac:spMkLst>
            <pc:docMk/>
            <pc:sldMk cId="3793402762" sldId="339"/>
            <ac:spMk id="3" creationId="{079A72F6-6F25-4FD7-939A-E0D4CE27677C}"/>
          </ac:spMkLst>
        </pc:spChg>
      </pc:sldChg>
      <pc:sldChg chg="modSp mod">
        <pc:chgData name="Luke Cowie" userId="4bde6a20-8a53-413c-aff5-a941e5d42736" providerId="ADAL" clId="{39D7302F-ADA1-4CCB-A3F4-9039B3EDF1F2}" dt="2025-03-03T17:05:51.174" v="817" actId="20577"/>
        <pc:sldMkLst>
          <pc:docMk/>
          <pc:sldMk cId="369276599" sldId="345"/>
        </pc:sldMkLst>
        <pc:graphicFrameChg chg="modGraphic">
          <ac:chgData name="Luke Cowie" userId="4bde6a20-8a53-413c-aff5-a941e5d42736" providerId="ADAL" clId="{39D7302F-ADA1-4CCB-A3F4-9039B3EDF1F2}" dt="2025-03-03T17:05:51.174" v="817" actId="20577"/>
          <ac:graphicFrameMkLst>
            <pc:docMk/>
            <pc:sldMk cId="369276599" sldId="345"/>
            <ac:graphicFrameMk id="3" creationId="{5D2D4C97-4C53-47C8-9E4D-69E7EB51A419}"/>
          </ac:graphicFrameMkLst>
        </pc:graphicFrameChg>
      </pc:sldChg>
      <pc:sldChg chg="delSp modSp mod">
        <pc:chgData name="Luke Cowie" userId="4bde6a20-8a53-413c-aff5-a941e5d42736" providerId="ADAL" clId="{39D7302F-ADA1-4CCB-A3F4-9039B3EDF1F2}" dt="2025-03-03T17:04:52.595" v="814" actId="14100"/>
        <pc:sldMkLst>
          <pc:docMk/>
          <pc:sldMk cId="2258231773" sldId="360"/>
        </pc:sldMkLst>
        <pc:spChg chg="mod">
          <ac:chgData name="Luke Cowie" userId="4bde6a20-8a53-413c-aff5-a941e5d42736" providerId="ADAL" clId="{39D7302F-ADA1-4CCB-A3F4-9039B3EDF1F2}" dt="2025-03-03T16:38:46.467" v="205" actId="13926"/>
          <ac:spMkLst>
            <pc:docMk/>
            <pc:sldMk cId="2258231773" sldId="360"/>
            <ac:spMk id="14" creationId="{3737366E-2053-90A5-522E-60769948EEA9}"/>
          </ac:spMkLst>
        </pc:spChg>
        <pc:spChg chg="mod">
          <ac:chgData name="Luke Cowie" userId="4bde6a20-8a53-413c-aff5-a941e5d42736" providerId="ADAL" clId="{39D7302F-ADA1-4CCB-A3F4-9039B3EDF1F2}" dt="2025-03-03T17:04:52.595" v="814" actId="14100"/>
          <ac:spMkLst>
            <pc:docMk/>
            <pc:sldMk cId="2258231773" sldId="360"/>
            <ac:spMk id="16" creationId="{176B68DE-4551-C428-38A9-928020FA02BD}"/>
          </ac:spMkLst>
        </pc:spChg>
        <pc:grpChg chg="del">
          <ac:chgData name="Luke Cowie" userId="4bde6a20-8a53-413c-aff5-a941e5d42736" providerId="ADAL" clId="{39D7302F-ADA1-4CCB-A3F4-9039B3EDF1F2}" dt="2025-03-03T16:38:54.635" v="206" actId="478"/>
          <ac:grpSpMkLst>
            <pc:docMk/>
            <pc:sldMk cId="2258231773" sldId="360"/>
            <ac:grpSpMk id="12" creationId="{E151E94D-3E57-A376-1B14-587A620C2224}"/>
          </ac:grpSpMkLst>
        </pc:grpChg>
        <pc:graphicFrameChg chg="modGraphic">
          <ac:chgData name="Luke Cowie" userId="4bde6a20-8a53-413c-aff5-a941e5d42736" providerId="ADAL" clId="{39D7302F-ADA1-4CCB-A3F4-9039B3EDF1F2}" dt="2025-03-03T16:38:14.714" v="14" actId="13926"/>
          <ac:graphicFrameMkLst>
            <pc:docMk/>
            <pc:sldMk cId="2258231773" sldId="360"/>
            <ac:graphicFrameMk id="2" creationId="{B5FE1C38-A4DC-8A47-2AA0-00510AB455C7}"/>
          </ac:graphicFrameMkLst>
        </pc:graphicFrameChg>
        <pc:picChg chg="del">
          <ac:chgData name="Luke Cowie" userId="4bde6a20-8a53-413c-aff5-a941e5d42736" providerId="ADAL" clId="{39D7302F-ADA1-4CCB-A3F4-9039B3EDF1F2}" dt="2025-03-03T16:39:04.785" v="207" actId="478"/>
          <ac:picMkLst>
            <pc:docMk/>
            <pc:sldMk cId="2258231773" sldId="360"/>
            <ac:picMk id="15" creationId="{A14651A6-EBBC-C304-0336-E6496BD29648}"/>
          </ac:picMkLst>
        </pc:picChg>
      </pc:sldChg>
      <pc:sldChg chg="modSp mod">
        <pc:chgData name="Luke Cowie" userId="4bde6a20-8a53-413c-aff5-a941e5d42736" providerId="ADAL" clId="{39D7302F-ADA1-4CCB-A3F4-9039B3EDF1F2}" dt="2025-03-03T16:52:47.455" v="544" actId="13926"/>
        <pc:sldMkLst>
          <pc:docMk/>
          <pc:sldMk cId="3508304362" sldId="367"/>
        </pc:sldMkLst>
        <pc:graphicFrameChg chg="modGraphic">
          <ac:chgData name="Luke Cowie" userId="4bde6a20-8a53-413c-aff5-a941e5d42736" providerId="ADAL" clId="{39D7302F-ADA1-4CCB-A3F4-9039B3EDF1F2}" dt="2025-03-03T16:52:47.455" v="544" actId="13926"/>
          <ac:graphicFrameMkLst>
            <pc:docMk/>
            <pc:sldMk cId="3508304362" sldId="367"/>
            <ac:graphicFrameMk id="4" creationId="{10085F72-4B1B-4005-8CA6-3133B34C17EF}"/>
          </ac:graphicFrameMkLst>
        </pc:graphicFrameChg>
      </pc:sldChg>
      <pc:sldChg chg="modSp mod">
        <pc:chgData name="Luke Cowie" userId="4bde6a20-8a53-413c-aff5-a941e5d42736" providerId="ADAL" clId="{39D7302F-ADA1-4CCB-A3F4-9039B3EDF1F2}" dt="2025-03-03T16:42:55.657" v="283" actId="13926"/>
        <pc:sldMkLst>
          <pc:docMk/>
          <pc:sldMk cId="691596777" sldId="379"/>
        </pc:sldMkLst>
        <pc:spChg chg="mod">
          <ac:chgData name="Luke Cowie" userId="4bde6a20-8a53-413c-aff5-a941e5d42736" providerId="ADAL" clId="{39D7302F-ADA1-4CCB-A3F4-9039B3EDF1F2}" dt="2025-03-03T16:42:55.657" v="283" actId="13926"/>
          <ac:spMkLst>
            <pc:docMk/>
            <pc:sldMk cId="691596777" sldId="379"/>
            <ac:spMk id="16" creationId="{BE4E1D21-37B6-4DED-9C97-E9DA5819D47B}"/>
          </ac:spMkLst>
        </pc:spChg>
      </pc:sldChg>
      <pc:sldChg chg="modSp mod">
        <pc:chgData name="Luke Cowie" userId="4bde6a20-8a53-413c-aff5-a941e5d42736" providerId="ADAL" clId="{39D7302F-ADA1-4CCB-A3F4-9039B3EDF1F2}" dt="2025-03-03T16:54:05.254" v="569"/>
        <pc:sldMkLst>
          <pc:docMk/>
          <pc:sldMk cId="201685840" sldId="2048"/>
        </pc:sldMkLst>
        <pc:graphicFrameChg chg="mod modGraphic">
          <ac:chgData name="Luke Cowie" userId="4bde6a20-8a53-413c-aff5-a941e5d42736" providerId="ADAL" clId="{39D7302F-ADA1-4CCB-A3F4-9039B3EDF1F2}" dt="2025-03-03T16:54:05.254" v="569"/>
          <ac:graphicFrameMkLst>
            <pc:docMk/>
            <pc:sldMk cId="201685840" sldId="2048"/>
            <ac:graphicFrameMk id="8" creationId="{EEF9A0BA-6E36-3221-81E6-152C1756A554}"/>
          </ac:graphicFrameMkLst>
        </pc:graphicFrameChg>
      </pc:sldChg>
      <pc:sldChg chg="addSp delSp modSp mod">
        <pc:chgData name="Luke Cowie" userId="4bde6a20-8a53-413c-aff5-a941e5d42736" providerId="ADAL" clId="{39D7302F-ADA1-4CCB-A3F4-9039B3EDF1F2}" dt="2025-03-03T17:05:01.336" v="815" actId="14100"/>
        <pc:sldMkLst>
          <pc:docMk/>
          <pc:sldMk cId="2409844764" sldId="2050"/>
        </pc:sldMkLst>
        <pc:spChg chg="add mod">
          <ac:chgData name="Luke Cowie" userId="4bde6a20-8a53-413c-aff5-a941e5d42736" providerId="ADAL" clId="{39D7302F-ADA1-4CCB-A3F4-9039B3EDF1F2}" dt="2025-03-03T17:05:01.336" v="815" actId="14100"/>
          <ac:spMkLst>
            <pc:docMk/>
            <pc:sldMk cId="2409844764" sldId="2050"/>
            <ac:spMk id="4" creationId="{6AA3148F-7BCB-0978-77B4-E8C154C6F024}"/>
          </ac:spMkLst>
        </pc:spChg>
        <pc:picChg chg="add del">
          <ac:chgData name="Luke Cowie" userId="4bde6a20-8a53-413c-aff5-a941e5d42736" providerId="ADAL" clId="{39D7302F-ADA1-4CCB-A3F4-9039B3EDF1F2}" dt="2025-03-03T16:40:33.277" v="216" actId="478"/>
          <ac:picMkLst>
            <pc:docMk/>
            <pc:sldMk cId="2409844764" sldId="2050"/>
            <ac:picMk id="3" creationId="{402697E0-9231-15E1-AF9D-D0F15B91020A}"/>
          </ac:picMkLst>
        </pc:picChg>
      </pc:sldChg>
      <pc:sldChg chg="modSp mod">
        <pc:chgData name="Luke Cowie" userId="4bde6a20-8a53-413c-aff5-a941e5d42736" providerId="ADAL" clId="{39D7302F-ADA1-4CCB-A3F4-9039B3EDF1F2}" dt="2025-03-04T09:43:17.531" v="884"/>
        <pc:sldMkLst>
          <pc:docMk/>
          <pc:sldMk cId="4073297301" sldId="2051"/>
        </pc:sldMkLst>
        <pc:graphicFrameChg chg="mod modGraphic">
          <ac:chgData name="Luke Cowie" userId="4bde6a20-8a53-413c-aff5-a941e5d42736" providerId="ADAL" clId="{39D7302F-ADA1-4CCB-A3F4-9039B3EDF1F2}" dt="2025-03-04T09:43:17.531" v="884"/>
          <ac:graphicFrameMkLst>
            <pc:docMk/>
            <pc:sldMk cId="4073297301" sldId="2051"/>
            <ac:graphicFrameMk id="3" creationId="{A0634DE9-D508-619F-5449-C4F1AFD4D8DC}"/>
          </ac:graphicFrameMkLst>
        </pc:graphicFrameChg>
      </pc:sldChg>
      <pc:sldChg chg="modSp mod">
        <pc:chgData name="Luke Cowie" userId="4bde6a20-8a53-413c-aff5-a941e5d42736" providerId="ADAL" clId="{39D7302F-ADA1-4CCB-A3F4-9039B3EDF1F2}" dt="2025-03-03T16:43:56.390" v="379" actId="13926"/>
        <pc:sldMkLst>
          <pc:docMk/>
          <pc:sldMk cId="1367016872" sldId="2052"/>
        </pc:sldMkLst>
        <pc:spChg chg="mod">
          <ac:chgData name="Luke Cowie" userId="4bde6a20-8a53-413c-aff5-a941e5d42736" providerId="ADAL" clId="{39D7302F-ADA1-4CCB-A3F4-9039B3EDF1F2}" dt="2025-03-03T16:43:56.390" v="379" actId="13926"/>
          <ac:spMkLst>
            <pc:docMk/>
            <pc:sldMk cId="1367016872" sldId="2052"/>
            <ac:spMk id="15" creationId="{72093FD9-D223-4DB1-552B-446F04825CFD}"/>
          </ac:spMkLst>
        </pc:spChg>
      </pc:sldChg>
      <pc:sldChg chg="modSp mod">
        <pc:chgData name="Luke Cowie" userId="4bde6a20-8a53-413c-aff5-a941e5d42736" providerId="ADAL" clId="{39D7302F-ADA1-4CCB-A3F4-9039B3EDF1F2}" dt="2025-03-03T16:48:44.572" v="472" actId="13926"/>
        <pc:sldMkLst>
          <pc:docMk/>
          <pc:sldMk cId="1742397775" sldId="2054"/>
        </pc:sldMkLst>
        <pc:spChg chg="mod">
          <ac:chgData name="Luke Cowie" userId="4bde6a20-8a53-413c-aff5-a941e5d42736" providerId="ADAL" clId="{39D7302F-ADA1-4CCB-A3F4-9039B3EDF1F2}" dt="2025-03-03T16:48:44.572" v="472" actId="13926"/>
          <ac:spMkLst>
            <pc:docMk/>
            <pc:sldMk cId="1742397775" sldId="2054"/>
            <ac:spMk id="16" creationId="{B148914C-6D22-1208-90D2-7F3962BAD5A8}"/>
          </ac:spMkLst>
        </pc:spChg>
      </pc:sldChg>
      <pc:sldChg chg="modSp mod">
        <pc:chgData name="Luke Cowie" userId="4bde6a20-8a53-413c-aff5-a941e5d42736" providerId="ADAL" clId="{39D7302F-ADA1-4CCB-A3F4-9039B3EDF1F2}" dt="2025-03-03T16:51:16.578" v="531" actId="13926"/>
        <pc:sldMkLst>
          <pc:docMk/>
          <pc:sldMk cId="4030947112" sldId="2055"/>
        </pc:sldMkLst>
        <pc:spChg chg="mod">
          <ac:chgData name="Luke Cowie" userId="4bde6a20-8a53-413c-aff5-a941e5d42736" providerId="ADAL" clId="{39D7302F-ADA1-4CCB-A3F4-9039B3EDF1F2}" dt="2025-03-03T16:51:16.578" v="531" actId="13926"/>
          <ac:spMkLst>
            <pc:docMk/>
            <pc:sldMk cId="4030947112" sldId="2055"/>
            <ac:spMk id="16" creationId="{401E6A03-E3C2-3EBE-1DAC-FC8D25DEA1E2}"/>
          </ac:spMkLst>
        </pc:spChg>
      </pc:sldChg>
      <pc:sldChg chg="modSp mod">
        <pc:chgData name="Luke Cowie" userId="4bde6a20-8a53-413c-aff5-a941e5d42736" providerId="ADAL" clId="{39D7302F-ADA1-4CCB-A3F4-9039B3EDF1F2}" dt="2025-03-03T16:43:35.163" v="291" actId="13926"/>
        <pc:sldMkLst>
          <pc:docMk/>
          <pc:sldMk cId="4059521358" sldId="2056"/>
        </pc:sldMkLst>
        <pc:graphicFrameChg chg="modGraphic">
          <ac:chgData name="Luke Cowie" userId="4bde6a20-8a53-413c-aff5-a941e5d42736" providerId="ADAL" clId="{39D7302F-ADA1-4CCB-A3F4-9039B3EDF1F2}" dt="2025-03-03T16:43:35.163" v="291" actId="13926"/>
          <ac:graphicFrameMkLst>
            <pc:docMk/>
            <pc:sldMk cId="4059521358" sldId="2056"/>
            <ac:graphicFrameMk id="3" creationId="{8A22D4B8-412C-A620-439E-47B1D1161D5A}"/>
          </ac:graphicFrameMkLst>
        </pc:graphicFrameChg>
      </pc:sldChg>
      <pc:sldChg chg="modSp mod">
        <pc:chgData name="Luke Cowie" userId="4bde6a20-8a53-413c-aff5-a941e5d42736" providerId="ADAL" clId="{39D7302F-ADA1-4CCB-A3F4-9039B3EDF1F2}" dt="2025-03-03T16:54:56.858" v="591" actId="20577"/>
        <pc:sldMkLst>
          <pc:docMk/>
          <pc:sldMk cId="286977133" sldId="2057"/>
        </pc:sldMkLst>
        <pc:graphicFrameChg chg="mod modGraphic">
          <ac:chgData name="Luke Cowie" userId="4bde6a20-8a53-413c-aff5-a941e5d42736" providerId="ADAL" clId="{39D7302F-ADA1-4CCB-A3F4-9039B3EDF1F2}" dt="2025-03-03T16:54:56.858" v="591" actId="20577"/>
          <ac:graphicFrameMkLst>
            <pc:docMk/>
            <pc:sldMk cId="286977133" sldId="2057"/>
            <ac:graphicFrameMk id="2" creationId="{DA3A0C0B-5E14-71DD-29B3-07BA00748416}"/>
          </ac:graphicFrameMkLst>
        </pc:graphicFrameChg>
      </pc:sldChg>
      <pc:sldChg chg="addSp delSp modSp mod">
        <pc:chgData name="Luke Cowie" userId="4bde6a20-8a53-413c-aff5-a941e5d42736" providerId="ADAL" clId="{39D7302F-ADA1-4CCB-A3F4-9039B3EDF1F2}" dt="2025-03-03T16:57:55.608" v="775" actId="1076"/>
        <pc:sldMkLst>
          <pc:docMk/>
          <pc:sldMk cId="4268702759" sldId="2058"/>
        </pc:sldMkLst>
        <pc:spChg chg="add mod">
          <ac:chgData name="Luke Cowie" userId="4bde6a20-8a53-413c-aff5-a941e5d42736" providerId="ADAL" clId="{39D7302F-ADA1-4CCB-A3F4-9039B3EDF1F2}" dt="2025-03-03T16:57:37.491" v="772" actId="207"/>
          <ac:spMkLst>
            <pc:docMk/>
            <pc:sldMk cId="4268702759" sldId="2058"/>
            <ac:spMk id="3" creationId="{D89C2C01-45FB-6A30-88F7-646C1BA577C9}"/>
          </ac:spMkLst>
        </pc:spChg>
        <pc:spChg chg="mod">
          <ac:chgData name="Luke Cowie" userId="4bde6a20-8a53-413c-aff5-a941e5d42736" providerId="ADAL" clId="{39D7302F-ADA1-4CCB-A3F4-9039B3EDF1F2}" dt="2025-03-03T16:57:09.827" v="766" actId="13926"/>
          <ac:spMkLst>
            <pc:docMk/>
            <pc:sldMk cId="4268702759" sldId="2058"/>
            <ac:spMk id="8" creationId="{530AE8EE-664D-44F8-0A1A-EA7B932058EC}"/>
          </ac:spMkLst>
        </pc:spChg>
        <pc:spChg chg="add mod">
          <ac:chgData name="Luke Cowie" userId="4bde6a20-8a53-413c-aff5-a941e5d42736" providerId="ADAL" clId="{39D7302F-ADA1-4CCB-A3F4-9039B3EDF1F2}" dt="2025-03-03T16:57:55.608" v="775" actId="1076"/>
          <ac:spMkLst>
            <pc:docMk/>
            <pc:sldMk cId="4268702759" sldId="2058"/>
            <ac:spMk id="11" creationId="{404FB195-477D-8391-1C37-04212CF2088F}"/>
          </ac:spMkLst>
        </pc:spChg>
        <pc:picChg chg="del">
          <ac:chgData name="Luke Cowie" userId="4bde6a20-8a53-413c-aff5-a941e5d42736" providerId="ADAL" clId="{39D7302F-ADA1-4CCB-A3F4-9039B3EDF1F2}" dt="2025-03-03T16:57:23.817" v="769" actId="478"/>
          <ac:picMkLst>
            <pc:docMk/>
            <pc:sldMk cId="4268702759" sldId="2058"/>
            <ac:picMk id="6" creationId="{2A719A39-6CC5-F3EF-DA19-0FBCF2EAAD9E}"/>
          </ac:picMkLst>
        </pc:picChg>
        <pc:picChg chg="del">
          <ac:chgData name="Luke Cowie" userId="4bde6a20-8a53-413c-aff5-a941e5d42736" providerId="ADAL" clId="{39D7302F-ADA1-4CCB-A3F4-9039B3EDF1F2}" dt="2025-03-03T16:57:42.498" v="773" actId="478"/>
          <ac:picMkLst>
            <pc:docMk/>
            <pc:sldMk cId="4268702759" sldId="2058"/>
            <ac:picMk id="9" creationId="{81112685-7527-F289-762A-86A2146171AB}"/>
          </ac:picMkLst>
        </pc:picChg>
      </pc:sldChg>
      <pc:sldChg chg="addSp delSp modSp mod">
        <pc:chgData name="Luke Cowie" userId="4bde6a20-8a53-413c-aff5-a941e5d42736" providerId="ADAL" clId="{39D7302F-ADA1-4CCB-A3F4-9039B3EDF1F2}" dt="2025-03-03T16:49:22.185" v="477" actId="207"/>
        <pc:sldMkLst>
          <pc:docMk/>
          <pc:sldMk cId="2624473383" sldId="2060"/>
        </pc:sldMkLst>
        <pc:spChg chg="add mod">
          <ac:chgData name="Luke Cowie" userId="4bde6a20-8a53-413c-aff5-a941e5d42736" providerId="ADAL" clId="{39D7302F-ADA1-4CCB-A3F4-9039B3EDF1F2}" dt="2025-03-03T16:49:22.185" v="477" actId="207"/>
          <ac:spMkLst>
            <pc:docMk/>
            <pc:sldMk cId="2624473383" sldId="2060"/>
            <ac:spMk id="3" creationId="{DE216C5B-F432-4219-0A92-8F95A4EA1918}"/>
          </ac:spMkLst>
        </pc:spChg>
        <pc:picChg chg="del">
          <ac:chgData name="Luke Cowie" userId="4bde6a20-8a53-413c-aff5-a941e5d42736" providerId="ADAL" clId="{39D7302F-ADA1-4CCB-A3F4-9039B3EDF1F2}" dt="2025-03-03T16:49:09.077" v="475" actId="478"/>
          <ac:picMkLst>
            <pc:docMk/>
            <pc:sldMk cId="2624473383" sldId="2060"/>
            <ac:picMk id="10" creationId="{E1C3FCEE-7143-4DC0-048D-A28DF8D083B1}"/>
          </ac:picMkLst>
        </pc:picChg>
      </pc:sldChg>
      <pc:sldChg chg="addSp delSp modSp mod">
        <pc:chgData name="Luke Cowie" userId="4bde6a20-8a53-413c-aff5-a941e5d42736" providerId="ADAL" clId="{39D7302F-ADA1-4CCB-A3F4-9039B3EDF1F2}" dt="2025-03-03T16:49:51.479" v="482" actId="207"/>
        <pc:sldMkLst>
          <pc:docMk/>
          <pc:sldMk cId="1060218525" sldId="2061"/>
        </pc:sldMkLst>
        <pc:spChg chg="add mod">
          <ac:chgData name="Luke Cowie" userId="4bde6a20-8a53-413c-aff5-a941e5d42736" providerId="ADAL" clId="{39D7302F-ADA1-4CCB-A3F4-9039B3EDF1F2}" dt="2025-03-03T16:49:51.479" v="482" actId="207"/>
          <ac:spMkLst>
            <pc:docMk/>
            <pc:sldMk cId="1060218525" sldId="2061"/>
            <ac:spMk id="5" creationId="{9408E3CD-937C-2C1E-0DCE-69922C3C7B49}"/>
          </ac:spMkLst>
        </pc:spChg>
        <pc:picChg chg="del">
          <ac:chgData name="Luke Cowie" userId="4bde6a20-8a53-413c-aff5-a941e5d42736" providerId="ADAL" clId="{39D7302F-ADA1-4CCB-A3F4-9039B3EDF1F2}" dt="2025-03-03T16:49:39.219" v="480" actId="478"/>
          <ac:picMkLst>
            <pc:docMk/>
            <pc:sldMk cId="1060218525" sldId="2061"/>
            <ac:picMk id="9" creationId="{A6F4E4D3-8301-5190-81CC-A4E7034BE668}"/>
          </ac:picMkLst>
        </pc:picChg>
      </pc:sldChg>
      <pc:sldChg chg="modSp mod">
        <pc:chgData name="Luke Cowie" userId="4bde6a20-8a53-413c-aff5-a941e5d42736" providerId="ADAL" clId="{39D7302F-ADA1-4CCB-A3F4-9039B3EDF1F2}" dt="2025-03-03T16:56:49.295" v="619" actId="13926"/>
        <pc:sldMkLst>
          <pc:docMk/>
          <pc:sldMk cId="4255676919" sldId="2063"/>
        </pc:sldMkLst>
        <pc:graphicFrameChg chg="mod modGraphic">
          <ac:chgData name="Luke Cowie" userId="4bde6a20-8a53-413c-aff5-a941e5d42736" providerId="ADAL" clId="{39D7302F-ADA1-4CCB-A3F4-9039B3EDF1F2}" dt="2025-03-03T16:56:49.295" v="619" actId="13926"/>
          <ac:graphicFrameMkLst>
            <pc:docMk/>
            <pc:sldMk cId="4255676919" sldId="2063"/>
            <ac:graphicFrameMk id="5" creationId="{3DDC08A8-3B43-D0BB-7F18-405768AC68E5}"/>
          </ac:graphicFrameMkLst>
        </pc:graphicFrameChg>
      </pc:sldChg>
      <pc:sldChg chg="delSp modSp mod">
        <pc:chgData name="Luke Cowie" userId="4bde6a20-8a53-413c-aff5-a941e5d42736" providerId="ADAL" clId="{39D7302F-ADA1-4CCB-A3F4-9039B3EDF1F2}" dt="2025-03-03T17:04:18.859" v="813" actId="20577"/>
        <pc:sldMkLst>
          <pc:docMk/>
          <pc:sldMk cId="3570703018" sldId="2064"/>
        </pc:sldMkLst>
        <pc:spChg chg="del">
          <ac:chgData name="Luke Cowie" userId="4bde6a20-8a53-413c-aff5-a941e5d42736" providerId="ADAL" clId="{39D7302F-ADA1-4CCB-A3F4-9039B3EDF1F2}" dt="2025-03-03T16:44:14.854" v="380" actId="478"/>
          <ac:spMkLst>
            <pc:docMk/>
            <pc:sldMk cId="3570703018" sldId="2064"/>
            <ac:spMk id="6" creationId="{BDD2E6D8-F0F1-C775-6049-7B7549C73108}"/>
          </ac:spMkLst>
        </pc:spChg>
        <pc:spChg chg="mod">
          <ac:chgData name="Luke Cowie" userId="4bde6a20-8a53-413c-aff5-a941e5d42736" providerId="ADAL" clId="{39D7302F-ADA1-4CCB-A3F4-9039B3EDF1F2}" dt="2025-03-03T17:04:18.859" v="813" actId="20577"/>
          <ac:spMkLst>
            <pc:docMk/>
            <pc:sldMk cId="3570703018" sldId="2064"/>
            <ac:spMk id="8" creationId="{A183F6AF-652F-B67D-8CFF-C141DE38E199}"/>
          </ac:spMkLst>
        </pc:spChg>
      </pc:sldChg>
      <pc:sldChg chg="addSp delSp modSp mod">
        <pc:chgData name="Luke Cowie" userId="4bde6a20-8a53-413c-aff5-a941e5d42736" providerId="ADAL" clId="{39D7302F-ADA1-4CCB-A3F4-9039B3EDF1F2}" dt="2025-03-03T16:58:45.800" v="809" actId="13926"/>
        <pc:sldMkLst>
          <pc:docMk/>
          <pc:sldMk cId="44529827" sldId="2069"/>
        </pc:sldMkLst>
        <pc:spChg chg="add mod">
          <ac:chgData name="Luke Cowie" userId="4bde6a20-8a53-413c-aff5-a941e5d42736" providerId="ADAL" clId="{39D7302F-ADA1-4CCB-A3F4-9039B3EDF1F2}" dt="2025-03-03T16:58:14.069" v="778" actId="14100"/>
          <ac:spMkLst>
            <pc:docMk/>
            <pc:sldMk cId="44529827" sldId="2069"/>
            <ac:spMk id="3" creationId="{8934F410-D8CB-F166-50F5-94B26B213AB4}"/>
          </ac:spMkLst>
        </pc:spChg>
        <pc:spChg chg="add mod">
          <ac:chgData name="Luke Cowie" userId="4bde6a20-8a53-413c-aff5-a941e5d42736" providerId="ADAL" clId="{39D7302F-ADA1-4CCB-A3F4-9039B3EDF1F2}" dt="2025-03-03T16:58:28.778" v="783" actId="14100"/>
          <ac:spMkLst>
            <pc:docMk/>
            <pc:sldMk cId="44529827" sldId="2069"/>
            <ac:spMk id="6" creationId="{99868964-AE33-D10A-51B0-6A9B667892F1}"/>
          </ac:spMkLst>
        </pc:spChg>
        <pc:spChg chg="mod">
          <ac:chgData name="Luke Cowie" userId="4bde6a20-8a53-413c-aff5-a941e5d42736" providerId="ADAL" clId="{39D7302F-ADA1-4CCB-A3F4-9039B3EDF1F2}" dt="2025-03-03T16:58:45.800" v="809" actId="13926"/>
          <ac:spMkLst>
            <pc:docMk/>
            <pc:sldMk cId="44529827" sldId="2069"/>
            <ac:spMk id="13" creationId="{36A41933-3235-1ED7-4294-F671AC206806}"/>
          </ac:spMkLst>
        </pc:spChg>
        <pc:picChg chg="del">
          <ac:chgData name="Luke Cowie" userId="4bde6a20-8a53-413c-aff5-a941e5d42736" providerId="ADAL" clId="{39D7302F-ADA1-4CCB-A3F4-9039B3EDF1F2}" dt="2025-03-03T16:58:07.423" v="776" actId="478"/>
          <ac:picMkLst>
            <pc:docMk/>
            <pc:sldMk cId="44529827" sldId="2069"/>
            <ac:picMk id="5" creationId="{EAE8D0D5-C499-9CC7-0F98-E75C9768EFD4}"/>
          </ac:picMkLst>
        </pc:picChg>
        <pc:picChg chg="del">
          <ac:chgData name="Luke Cowie" userId="4bde6a20-8a53-413c-aff5-a941e5d42736" providerId="ADAL" clId="{39D7302F-ADA1-4CCB-A3F4-9039B3EDF1F2}" dt="2025-03-03T16:58:16.149" v="779" actId="478"/>
          <ac:picMkLst>
            <pc:docMk/>
            <pc:sldMk cId="44529827" sldId="2069"/>
            <ac:picMk id="11" creationId="{3B274878-970F-9C44-76AA-0ADE971CECB5}"/>
          </ac:picMkLst>
        </pc:picChg>
      </pc:sldChg>
      <pc:sldChg chg="modSp mod">
        <pc:chgData name="Luke Cowie" userId="4bde6a20-8a53-413c-aff5-a941e5d42736" providerId="ADAL" clId="{39D7302F-ADA1-4CCB-A3F4-9039B3EDF1F2}" dt="2025-03-03T16:47:56.459" v="444" actId="13926"/>
        <pc:sldMkLst>
          <pc:docMk/>
          <pc:sldMk cId="3548183198" sldId="2070"/>
        </pc:sldMkLst>
        <pc:spChg chg="mod">
          <ac:chgData name="Luke Cowie" userId="4bde6a20-8a53-413c-aff5-a941e5d42736" providerId="ADAL" clId="{39D7302F-ADA1-4CCB-A3F4-9039B3EDF1F2}" dt="2025-03-03T16:47:56.459" v="444" actId="13926"/>
          <ac:spMkLst>
            <pc:docMk/>
            <pc:sldMk cId="3548183198" sldId="2070"/>
            <ac:spMk id="9" creationId="{02DA5112-C192-116C-06AE-F744F73D49A9}"/>
          </ac:spMkLst>
        </pc:spChg>
        <pc:graphicFrameChg chg="mod modGraphic">
          <ac:chgData name="Luke Cowie" userId="4bde6a20-8a53-413c-aff5-a941e5d42736" providerId="ADAL" clId="{39D7302F-ADA1-4CCB-A3F4-9039B3EDF1F2}" dt="2025-03-03T16:46:03.089" v="385"/>
          <ac:graphicFrameMkLst>
            <pc:docMk/>
            <pc:sldMk cId="3548183198" sldId="2070"/>
            <ac:graphicFrameMk id="5" creationId="{B8D4E71A-E301-3D2C-64E9-42AF85F63894}"/>
          </ac:graphicFrameMkLst>
        </pc:graphicFrameChg>
      </pc:sldChg>
      <pc:sldChg chg="modSp mod">
        <pc:chgData name="Luke Cowie" userId="4bde6a20-8a53-413c-aff5-a941e5d42736" providerId="ADAL" clId="{39D7302F-ADA1-4CCB-A3F4-9039B3EDF1F2}" dt="2025-03-03T16:52:14.815" v="537"/>
        <pc:sldMkLst>
          <pc:docMk/>
          <pc:sldMk cId="1592245320" sldId="2097"/>
        </pc:sldMkLst>
        <pc:graphicFrameChg chg="mod modGraphic">
          <ac:chgData name="Luke Cowie" userId="4bde6a20-8a53-413c-aff5-a941e5d42736" providerId="ADAL" clId="{39D7302F-ADA1-4CCB-A3F4-9039B3EDF1F2}" dt="2025-03-03T16:52:14.815" v="537"/>
          <ac:graphicFrameMkLst>
            <pc:docMk/>
            <pc:sldMk cId="1592245320" sldId="2097"/>
            <ac:graphicFrameMk id="5" creationId="{594A741E-C46A-ACD0-EC28-EC48119B4259}"/>
          </ac:graphicFrameMkLst>
        </pc:graphicFrameChg>
      </pc:sldChg>
      <pc:sldChg chg="addSp delSp modSp mod">
        <pc:chgData name="Luke Cowie" userId="4bde6a20-8a53-413c-aff5-a941e5d42736" providerId="ADAL" clId="{39D7302F-ADA1-4CCB-A3F4-9039B3EDF1F2}" dt="2025-03-03T16:59:05.367" v="812" actId="1076"/>
        <pc:sldMkLst>
          <pc:docMk/>
          <pc:sldMk cId="296115119" sldId="2098"/>
        </pc:sldMkLst>
        <pc:spChg chg="add mod">
          <ac:chgData name="Luke Cowie" userId="4bde6a20-8a53-413c-aff5-a941e5d42736" providerId="ADAL" clId="{39D7302F-ADA1-4CCB-A3F4-9039B3EDF1F2}" dt="2025-03-03T16:59:05.367" v="812" actId="1076"/>
          <ac:spMkLst>
            <pc:docMk/>
            <pc:sldMk cId="296115119" sldId="2098"/>
            <ac:spMk id="6" creationId="{70D36190-7779-C74D-FD48-2850B0AECD2D}"/>
          </ac:spMkLst>
        </pc:spChg>
        <pc:picChg chg="del">
          <ac:chgData name="Luke Cowie" userId="4bde6a20-8a53-413c-aff5-a941e5d42736" providerId="ADAL" clId="{39D7302F-ADA1-4CCB-A3F4-9039B3EDF1F2}" dt="2025-03-03T16:58:57.033" v="810" actId="478"/>
          <ac:picMkLst>
            <pc:docMk/>
            <pc:sldMk cId="296115119" sldId="2098"/>
            <ac:picMk id="5" creationId="{3F9AD2F0-4163-C972-7B20-7CD8754D7A0D}"/>
          </ac:picMkLst>
        </pc:picChg>
      </pc:sldChg>
      <pc:sldChg chg="modSp mod">
        <pc:chgData name="Luke Cowie" userId="4bde6a20-8a53-413c-aff5-a941e5d42736" providerId="ADAL" clId="{39D7302F-ADA1-4CCB-A3F4-9039B3EDF1F2}" dt="2025-03-03T16:53:35.730" v="560" actId="13926"/>
        <pc:sldMkLst>
          <pc:docMk/>
          <pc:sldMk cId="3836902041" sldId="2100"/>
        </pc:sldMkLst>
        <pc:graphicFrameChg chg="modGraphic">
          <ac:chgData name="Luke Cowie" userId="4bde6a20-8a53-413c-aff5-a941e5d42736" providerId="ADAL" clId="{39D7302F-ADA1-4CCB-A3F4-9039B3EDF1F2}" dt="2025-03-03T16:53:35.730" v="560" actId="13926"/>
          <ac:graphicFrameMkLst>
            <pc:docMk/>
            <pc:sldMk cId="3836902041" sldId="2100"/>
            <ac:graphicFrameMk id="4" creationId="{1FDA6B1F-1966-921D-7874-CAECBE832F5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iceuk-my.sharepoint.com/personal/samuel_slayen_nice_org_uk/Documents/S%20Slayen%20Files/HTA/Appraisal%20Specific%20Notes/2025/ID6426/ID6426%20Dostarlimab%20v0.1%20031024%20EAG%20Amended%20v0.1%20051224%20TECH%20TEAM%20VERSION%20(cPAS).xlsm"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niceuk-my.sharepoint.com/personal/samuel_slayen_nice_org_uk/Documents/S%20Slayen%20Files/HTA/Appraisal%20Specific%20Notes/2025/ID6426/ID6426%20Dostarlimab%20v0.1%20031024%20EAG%20Amended%20v0.1%20051224%20TECH%20TEAM%20VERSION%200.2%20(cPAS).xlsm"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OS for both arms (loglogistic) – Dostarlimab under different effect waning scenarios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6519036360076108E-2"/>
          <c:y val="9.123581321177697E-2"/>
          <c:w val="0.73611983832172578"/>
          <c:h val="0.7856380014990707"/>
        </c:manualLayout>
      </c:layout>
      <c:scatterChart>
        <c:scatterStyle val="smoothMarker"/>
        <c:varyColors val="0"/>
        <c:ser>
          <c:idx val="6"/>
          <c:order val="0"/>
          <c:tx>
            <c:strRef>
              <c:f>Sheet1!$AB$3</c:f>
              <c:strCache>
                <c:ptCount val="1"/>
                <c:pt idx="0">
                  <c:v>Chemotherapy KM</c:v>
                </c:pt>
              </c:strCache>
            </c:strRef>
          </c:tx>
          <c:spPr>
            <a:ln w="19050" cap="rnd">
              <a:solidFill>
                <a:srgbClr val="00436C"/>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f>Sheet1!$AB$4:$AB$3123</c:f>
              <c:numCache>
                <c:formatCode>0%</c:formatCode>
                <c:ptCount val="3120"/>
                <c:pt idx="0">
                  <c:v>1</c:v>
                </c:pt>
                <c:pt idx="1">
                  <c:v>1</c:v>
                </c:pt>
                <c:pt idx="2">
                  <c:v>1</c:v>
                </c:pt>
                <c:pt idx="3">
                  <c:v>1</c:v>
                </c:pt>
                <c:pt idx="4">
                  <c:v>1</c:v>
                </c:pt>
                <c:pt idx="5">
                  <c:v>1</c:v>
                </c:pt>
                <c:pt idx="6">
                  <c:v>1</c:v>
                </c:pt>
                <c:pt idx="7">
                  <c:v>0.98</c:v>
                </c:pt>
                <c:pt idx="8">
                  <c:v>0.98</c:v>
                </c:pt>
                <c:pt idx="9">
                  <c:v>0.97</c:v>
                </c:pt>
                <c:pt idx="10">
                  <c:v>0.97</c:v>
                </c:pt>
                <c:pt idx="11">
                  <c:v>0.97</c:v>
                </c:pt>
                <c:pt idx="12">
                  <c:v>0.97</c:v>
                </c:pt>
                <c:pt idx="13">
                  <c:v>0.97</c:v>
                </c:pt>
                <c:pt idx="14">
                  <c:v>0.97</c:v>
                </c:pt>
                <c:pt idx="15">
                  <c:v>0.95</c:v>
                </c:pt>
                <c:pt idx="16">
                  <c:v>0.95</c:v>
                </c:pt>
                <c:pt idx="17">
                  <c:v>0.95</c:v>
                </c:pt>
                <c:pt idx="18">
                  <c:v>0.95</c:v>
                </c:pt>
                <c:pt idx="19">
                  <c:v>0.94</c:v>
                </c:pt>
                <c:pt idx="20">
                  <c:v>0.94</c:v>
                </c:pt>
                <c:pt idx="21">
                  <c:v>0.94</c:v>
                </c:pt>
                <c:pt idx="22">
                  <c:v>0.94</c:v>
                </c:pt>
                <c:pt idx="23">
                  <c:v>0.92</c:v>
                </c:pt>
                <c:pt idx="24">
                  <c:v>0.91</c:v>
                </c:pt>
                <c:pt idx="25">
                  <c:v>0.91</c:v>
                </c:pt>
                <c:pt idx="26">
                  <c:v>0.91</c:v>
                </c:pt>
                <c:pt idx="27">
                  <c:v>0.89</c:v>
                </c:pt>
                <c:pt idx="28">
                  <c:v>0.89</c:v>
                </c:pt>
                <c:pt idx="29">
                  <c:v>0.88</c:v>
                </c:pt>
                <c:pt idx="30">
                  <c:v>0.88</c:v>
                </c:pt>
                <c:pt idx="31">
                  <c:v>0.88</c:v>
                </c:pt>
                <c:pt idx="32">
                  <c:v>0.88</c:v>
                </c:pt>
                <c:pt idx="33">
                  <c:v>0.88</c:v>
                </c:pt>
                <c:pt idx="34">
                  <c:v>0.86</c:v>
                </c:pt>
                <c:pt idx="35">
                  <c:v>0.86</c:v>
                </c:pt>
                <c:pt idx="36">
                  <c:v>0.86</c:v>
                </c:pt>
                <c:pt idx="37">
                  <c:v>0.86</c:v>
                </c:pt>
                <c:pt idx="38">
                  <c:v>0.86</c:v>
                </c:pt>
                <c:pt idx="39">
                  <c:v>0.85</c:v>
                </c:pt>
                <c:pt idx="40">
                  <c:v>0.85</c:v>
                </c:pt>
                <c:pt idx="41">
                  <c:v>0.85</c:v>
                </c:pt>
                <c:pt idx="42">
                  <c:v>0.85</c:v>
                </c:pt>
                <c:pt idx="43">
                  <c:v>0.85</c:v>
                </c:pt>
                <c:pt idx="44">
                  <c:v>0.85</c:v>
                </c:pt>
                <c:pt idx="45">
                  <c:v>0.85</c:v>
                </c:pt>
                <c:pt idx="46">
                  <c:v>0.85</c:v>
                </c:pt>
                <c:pt idx="47">
                  <c:v>0.85</c:v>
                </c:pt>
                <c:pt idx="48">
                  <c:v>0.85</c:v>
                </c:pt>
                <c:pt idx="49">
                  <c:v>0.81</c:v>
                </c:pt>
                <c:pt idx="50">
                  <c:v>0.81</c:v>
                </c:pt>
                <c:pt idx="51">
                  <c:v>0.8</c:v>
                </c:pt>
                <c:pt idx="52">
                  <c:v>0.8</c:v>
                </c:pt>
                <c:pt idx="53">
                  <c:v>0.8</c:v>
                </c:pt>
                <c:pt idx="54">
                  <c:v>0.8</c:v>
                </c:pt>
                <c:pt idx="55">
                  <c:v>0.78</c:v>
                </c:pt>
                <c:pt idx="56">
                  <c:v>0.78</c:v>
                </c:pt>
                <c:pt idx="57">
                  <c:v>0.77</c:v>
                </c:pt>
                <c:pt idx="58">
                  <c:v>0.77</c:v>
                </c:pt>
                <c:pt idx="59">
                  <c:v>0.77</c:v>
                </c:pt>
                <c:pt idx="60">
                  <c:v>0.77</c:v>
                </c:pt>
                <c:pt idx="61">
                  <c:v>0.75</c:v>
                </c:pt>
                <c:pt idx="62">
                  <c:v>0.74</c:v>
                </c:pt>
                <c:pt idx="63">
                  <c:v>0.74</c:v>
                </c:pt>
                <c:pt idx="64">
                  <c:v>0.74</c:v>
                </c:pt>
                <c:pt idx="65">
                  <c:v>0.72</c:v>
                </c:pt>
                <c:pt idx="66">
                  <c:v>0.71</c:v>
                </c:pt>
                <c:pt idx="67">
                  <c:v>0.69</c:v>
                </c:pt>
                <c:pt idx="68">
                  <c:v>0.69</c:v>
                </c:pt>
                <c:pt idx="69">
                  <c:v>0.69</c:v>
                </c:pt>
                <c:pt idx="70">
                  <c:v>0.67</c:v>
                </c:pt>
                <c:pt idx="71">
                  <c:v>0.67</c:v>
                </c:pt>
                <c:pt idx="72">
                  <c:v>0.67</c:v>
                </c:pt>
                <c:pt idx="73">
                  <c:v>0.67</c:v>
                </c:pt>
                <c:pt idx="74">
                  <c:v>0.67</c:v>
                </c:pt>
                <c:pt idx="75">
                  <c:v>0.67</c:v>
                </c:pt>
                <c:pt idx="76">
                  <c:v>0.67</c:v>
                </c:pt>
                <c:pt idx="77">
                  <c:v>0.67</c:v>
                </c:pt>
                <c:pt idx="78">
                  <c:v>0.67</c:v>
                </c:pt>
                <c:pt idx="79">
                  <c:v>0.67</c:v>
                </c:pt>
                <c:pt idx="80">
                  <c:v>0.66</c:v>
                </c:pt>
                <c:pt idx="81">
                  <c:v>0.66</c:v>
                </c:pt>
                <c:pt idx="82">
                  <c:v>0.66</c:v>
                </c:pt>
                <c:pt idx="83">
                  <c:v>0.66</c:v>
                </c:pt>
                <c:pt idx="84">
                  <c:v>0.66</c:v>
                </c:pt>
                <c:pt idx="85">
                  <c:v>0.66</c:v>
                </c:pt>
                <c:pt idx="86">
                  <c:v>0.66</c:v>
                </c:pt>
                <c:pt idx="87">
                  <c:v>0.64</c:v>
                </c:pt>
                <c:pt idx="88">
                  <c:v>0.64</c:v>
                </c:pt>
                <c:pt idx="89">
                  <c:v>0.62</c:v>
                </c:pt>
                <c:pt idx="90">
                  <c:v>0.62</c:v>
                </c:pt>
                <c:pt idx="91">
                  <c:v>0.62</c:v>
                </c:pt>
                <c:pt idx="92">
                  <c:v>0.62</c:v>
                </c:pt>
                <c:pt idx="93">
                  <c:v>0.62</c:v>
                </c:pt>
                <c:pt idx="94">
                  <c:v>0.61</c:v>
                </c:pt>
                <c:pt idx="95">
                  <c:v>0.61</c:v>
                </c:pt>
                <c:pt idx="96">
                  <c:v>0.61</c:v>
                </c:pt>
                <c:pt idx="97">
                  <c:v>0.61</c:v>
                </c:pt>
                <c:pt idx="98">
                  <c:v>0.61</c:v>
                </c:pt>
                <c:pt idx="99">
                  <c:v>0.61</c:v>
                </c:pt>
                <c:pt idx="100">
                  <c:v>0.61</c:v>
                </c:pt>
                <c:pt idx="101">
                  <c:v>0.59</c:v>
                </c:pt>
                <c:pt idx="102">
                  <c:v>0.59</c:v>
                </c:pt>
                <c:pt idx="103">
                  <c:v>0.56999999999999995</c:v>
                </c:pt>
                <c:pt idx="104">
                  <c:v>0.56999999999999995</c:v>
                </c:pt>
                <c:pt idx="105">
                  <c:v>0.56000000000000005</c:v>
                </c:pt>
                <c:pt idx="106">
                  <c:v>0.56000000000000005</c:v>
                </c:pt>
                <c:pt idx="107">
                  <c:v>0.56000000000000005</c:v>
                </c:pt>
                <c:pt idx="108">
                  <c:v>0.56000000000000005</c:v>
                </c:pt>
                <c:pt idx="109">
                  <c:v>0.56000000000000005</c:v>
                </c:pt>
                <c:pt idx="110">
                  <c:v>0.56000000000000005</c:v>
                </c:pt>
                <c:pt idx="111">
                  <c:v>0.56000000000000005</c:v>
                </c:pt>
                <c:pt idx="112">
                  <c:v>0.56000000000000005</c:v>
                </c:pt>
                <c:pt idx="113">
                  <c:v>0.56000000000000005</c:v>
                </c:pt>
                <c:pt idx="114">
                  <c:v>0.56000000000000005</c:v>
                </c:pt>
                <c:pt idx="115">
                  <c:v>0.54</c:v>
                </c:pt>
                <c:pt idx="116">
                  <c:v>0.54</c:v>
                </c:pt>
                <c:pt idx="117">
                  <c:v>0.54</c:v>
                </c:pt>
                <c:pt idx="118">
                  <c:v>0.54</c:v>
                </c:pt>
                <c:pt idx="119">
                  <c:v>0.54</c:v>
                </c:pt>
                <c:pt idx="120">
                  <c:v>0.54</c:v>
                </c:pt>
                <c:pt idx="121">
                  <c:v>0.54</c:v>
                </c:pt>
                <c:pt idx="122">
                  <c:v>0.54</c:v>
                </c:pt>
                <c:pt idx="123">
                  <c:v>0.54</c:v>
                </c:pt>
                <c:pt idx="124">
                  <c:v>0.54</c:v>
                </c:pt>
                <c:pt idx="125">
                  <c:v>0.54</c:v>
                </c:pt>
                <c:pt idx="126">
                  <c:v>0.54</c:v>
                </c:pt>
                <c:pt idx="127">
                  <c:v>0.54</c:v>
                </c:pt>
                <c:pt idx="128">
                  <c:v>0.54</c:v>
                </c:pt>
                <c:pt idx="129">
                  <c:v>0.54</c:v>
                </c:pt>
                <c:pt idx="130">
                  <c:v>0.54</c:v>
                </c:pt>
                <c:pt idx="131">
                  <c:v>0.54</c:v>
                </c:pt>
                <c:pt idx="132">
                  <c:v>0.54</c:v>
                </c:pt>
                <c:pt idx="133">
                  <c:v>0.54</c:v>
                </c:pt>
                <c:pt idx="134">
                  <c:v>0.52</c:v>
                </c:pt>
                <c:pt idx="135">
                  <c:v>0.52</c:v>
                </c:pt>
                <c:pt idx="136">
                  <c:v>0.5</c:v>
                </c:pt>
                <c:pt idx="137">
                  <c:v>0.48</c:v>
                </c:pt>
                <c:pt idx="138">
                  <c:v>0.48</c:v>
                </c:pt>
                <c:pt idx="139">
                  <c:v>0.48</c:v>
                </c:pt>
                <c:pt idx="140">
                  <c:v>0.48</c:v>
                </c:pt>
                <c:pt idx="141">
                  <c:v>0.48</c:v>
                </c:pt>
                <c:pt idx="142">
                  <c:v>0.48</c:v>
                </c:pt>
                <c:pt idx="143">
                  <c:v>0.46</c:v>
                </c:pt>
                <c:pt idx="144">
                  <c:v>0.46</c:v>
                </c:pt>
                <c:pt idx="145">
                  <c:v>0.46</c:v>
                </c:pt>
                <c:pt idx="146">
                  <c:v>0.46</c:v>
                </c:pt>
                <c:pt idx="147">
                  <c:v>0.46</c:v>
                </c:pt>
                <c:pt idx="148">
                  <c:v>0.46</c:v>
                </c:pt>
                <c:pt idx="149">
                  <c:v>0.46</c:v>
                </c:pt>
                <c:pt idx="150">
                  <c:v>0.46</c:v>
                </c:pt>
                <c:pt idx="151">
                  <c:v>0.46</c:v>
                </c:pt>
                <c:pt idx="152">
                  <c:v>0.46</c:v>
                </c:pt>
                <c:pt idx="153">
                  <c:v>0.46</c:v>
                </c:pt>
                <c:pt idx="154">
                  <c:v>0.46</c:v>
                </c:pt>
                <c:pt idx="155">
                  <c:v>0.46</c:v>
                </c:pt>
                <c:pt idx="156">
                  <c:v>0.46</c:v>
                </c:pt>
                <c:pt idx="157">
                  <c:v>0.46</c:v>
                </c:pt>
                <c:pt idx="158">
                  <c:v>0.46</c:v>
                </c:pt>
                <c:pt idx="159">
                  <c:v>0.46</c:v>
                </c:pt>
                <c:pt idx="160">
                  <c:v>0.46</c:v>
                </c:pt>
                <c:pt idx="161">
                  <c:v>0.46</c:v>
                </c:pt>
                <c:pt idx="162">
                  <c:v>0.46</c:v>
                </c:pt>
                <c:pt idx="163">
                  <c:v>0.46</c:v>
                </c:pt>
                <c:pt idx="164">
                  <c:v>0.46</c:v>
                </c:pt>
                <c:pt idx="165">
                  <c:v>0.46</c:v>
                </c:pt>
                <c:pt idx="166">
                  <c:v>0.46</c:v>
                </c:pt>
                <c:pt idx="167">
                  <c:v>0.46</c:v>
                </c:pt>
                <c:pt idx="168">
                  <c:v>0.46</c:v>
                </c:pt>
                <c:pt idx="169">
                  <c:v>0.46</c:v>
                </c:pt>
                <c:pt idx="170">
                  <c:v>0.42</c:v>
                </c:pt>
                <c:pt idx="171">
                  <c:v>0.42</c:v>
                </c:pt>
                <c:pt idx="172">
                  <c:v>0.42</c:v>
                </c:pt>
                <c:pt idx="173">
                  <c:v>0.42</c:v>
                </c:pt>
                <c:pt idx="174">
                  <c:v>0.42</c:v>
                </c:pt>
                <c:pt idx="175">
                  <c:v>0.42</c:v>
                </c:pt>
                <c:pt idx="176">
                  <c:v>0.42</c:v>
                </c:pt>
                <c:pt idx="177">
                  <c:v>0.42</c:v>
                </c:pt>
                <c:pt idx="178">
                  <c:v>0.42</c:v>
                </c:pt>
                <c:pt idx="179">
                  <c:v>0.42</c:v>
                </c:pt>
                <c:pt idx="180">
                  <c:v>0.42</c:v>
                </c:pt>
                <c:pt idx="181">
                  <c:v>0.42</c:v>
                </c:pt>
                <c:pt idx="182">
                  <c:v>0.42</c:v>
                </c:pt>
                <c:pt idx="183">
                  <c:v>0.42</c:v>
                </c:pt>
                <c:pt idx="184">
                  <c:v>0.35</c:v>
                </c:pt>
                <c:pt idx="185">
                  <c:v>0.35</c:v>
                </c:pt>
                <c:pt idx="186">
                  <c:v>0.35</c:v>
                </c:pt>
                <c:pt idx="187">
                  <c:v>0.35</c:v>
                </c:pt>
                <c:pt idx="188">
                  <c:v>0.35</c:v>
                </c:pt>
                <c:pt idx="189">
                  <c:v>0.35</c:v>
                </c:pt>
                <c:pt idx="190">
                  <c:v>0.35</c:v>
                </c:pt>
                <c:pt idx="191">
                  <c:v>0.35</c:v>
                </c:pt>
                <c:pt idx="192">
                  <c:v>0.35</c:v>
                </c:pt>
                <c:pt idx="193">
                  <c:v>0.35</c:v>
                </c:pt>
              </c:numCache>
            </c:numRef>
          </c:yVal>
          <c:smooth val="1"/>
          <c:extLst>
            <c:ext xmlns:c16="http://schemas.microsoft.com/office/drawing/2014/chart" uri="{C3380CC4-5D6E-409C-BE32-E72D297353CC}">
              <c16:uniqueId val="{00000000-9CB9-48D7-8BF7-B44FBEFD2B91}"/>
            </c:ext>
          </c:extLst>
        </c:ser>
        <c:ser>
          <c:idx val="0"/>
          <c:order val="1"/>
          <c:tx>
            <c:strRef>
              <c:f>Sheet1!$V$3</c:f>
              <c:strCache>
                <c:ptCount val="1"/>
                <c:pt idx="0">
                  <c:v>Chemotherapy</c:v>
                </c:pt>
              </c:strCache>
            </c:strRef>
          </c:tx>
          <c:spPr>
            <a:ln w="19050" cap="rnd">
              <a:solidFill>
                <a:schemeClr val="accent1"/>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f>Sheet1!$V$4:$V$3123</c:f>
              <c:numCache>
                <c:formatCode>0.0000%</c:formatCode>
                <c:ptCount val="3120"/>
                <c:pt idx="0">
                  <c:v>0.99911796030437172</c:v>
                </c:pt>
                <c:pt idx="1">
                  <c:v>0.99761200236348102</c:v>
                </c:pt>
                <c:pt idx="2">
                  <c:v>0.99572811790077254</c:v>
                </c:pt>
                <c:pt idx="3">
                  <c:v>0.99355142965061638</c:v>
                </c:pt>
                <c:pt idx="4">
                  <c:v>0.99113122218106109</c:v>
                </c:pt>
                <c:pt idx="5">
                  <c:v>0.98850109453062429</c:v>
                </c:pt>
                <c:pt idx="6">
                  <c:v>0.98568608078938125</c:v>
                </c:pt>
                <c:pt idx="7">
                  <c:v>0.98270591763274329</c:v>
                </c:pt>
                <c:pt idx="8">
                  <c:v>0.97957678574216978</c:v>
                </c:pt>
                <c:pt idx="9">
                  <c:v>0.9763123347874284</c:v>
                </c:pt>
                <c:pt idx="10">
                  <c:v>0.97292433140116941</c:v>
                </c:pt>
                <c:pt idx="11">
                  <c:v>0.9694230916200165</c:v>
                </c:pt>
                <c:pt idx="12">
                  <c:v>0.96581778206053703</c:v>
                </c:pt>
                <c:pt idx="13">
                  <c:v>0.96211663705153327</c:v>
                </c:pt>
                <c:pt idx="14">
                  <c:v>0.95832711972606521</c:v>
                </c:pt>
                <c:pt idx="15">
                  <c:v>0.95445604446579813</c:v>
                </c:pt>
                <c:pt idx="16">
                  <c:v>0.95050967192423075</c:v>
                </c:pt>
                <c:pt idx="17">
                  <c:v>0.94649378411552099</c:v>
                </c:pt>
                <c:pt idx="18">
                  <c:v>0.94241374470329742</c:v>
                </c:pt>
                <c:pt idx="19">
                  <c:v>0.93827454809715738</c:v>
                </c:pt>
                <c:pt idx="20">
                  <c:v>0.93408085994631396</c:v>
                </c:pt>
                <c:pt idx="21">
                  <c:v>0.92983705092425739</c:v>
                </c:pt>
                <c:pt idx="22">
                  <c:v>0.925547225212904</c:v>
                </c:pt>
                <c:pt idx="23">
                  <c:v>0.92121524474951944</c:v>
                </c:pt>
                <c:pt idx="24">
                  <c:v>0.9168447500500132</c:v>
                </c:pt>
                <c:pt idx="25">
                  <c:v>0.91243917823878817</c:v>
                </c:pt>
                <c:pt idx="26">
                  <c:v>0.90800177877872135</c:v>
                </c:pt>
                <c:pt idx="27">
                  <c:v>0.90353562729179226</c:v>
                </c:pt>
                <c:pt idx="28">
                  <c:v>0.8990436377822385</c:v>
                </c:pt>
                <c:pt idx="29">
                  <c:v>0.89452857351344406</c:v>
                </c:pt>
                <c:pt idx="30">
                  <c:v>0.88999305674252538</c:v>
                </c:pt>
                <c:pt idx="31">
                  <c:v>0.88543957747943314</c:v>
                </c:pt>
                <c:pt idx="32">
                  <c:v>0.88087050140795253</c:v>
                </c:pt>
                <c:pt idx="33">
                  <c:v>0.87628807708246792</c:v>
                </c:pt>
                <c:pt idx="34">
                  <c:v>0.87169444249543659</c:v>
                </c:pt>
                <c:pt idx="35">
                  <c:v>0.8670916310951855</c:v>
                </c:pt>
                <c:pt idx="36">
                  <c:v>0.86248157732115316</c:v>
                </c:pt>
                <c:pt idx="37">
                  <c:v>0.85786612171344911</c:v>
                </c:pt>
                <c:pt idx="38">
                  <c:v>0.85324701564515137</c:v>
                </c:pt>
                <c:pt idx="39">
                  <c:v>0.84862592571876128</c:v>
                </c:pt>
                <c:pt idx="40">
                  <c:v>0.84400443786239776</c:v>
                </c:pt>
                <c:pt idx="41">
                  <c:v>0.8393840611564295</c:v>
                </c:pt>
                <c:pt idx="42">
                  <c:v>0.83476623141713802</c:v>
                </c:pt>
                <c:pt idx="43">
                  <c:v>0.83015231456054028</c:v>
                </c:pt>
                <c:pt idx="44">
                  <c:v>0.82554360976656271</c:v>
                </c:pt>
                <c:pt idx="45">
                  <c:v>0.82094135246125732</c:v>
                </c:pt>
                <c:pt idx="46">
                  <c:v>0.81634671713262097</c:v>
                </c:pt>
                <c:pt idx="47">
                  <c:v>0.81176081999375072</c:v>
                </c:pt>
                <c:pt idx="48">
                  <c:v>0.80718472150549292</c:v>
                </c:pt>
                <c:pt idx="49">
                  <c:v>0.80261942876939629</c:v>
                </c:pt>
                <c:pt idx="50">
                  <c:v>0.79806589780059967</c:v>
                </c:pt>
                <c:pt idx="51">
                  <c:v>0.79352503568927391</c:v>
                </c:pt>
                <c:pt idx="52">
                  <c:v>0.78899770265834956</c:v>
                </c:pt>
                <c:pt idx="53">
                  <c:v>0.78448471402449083</c:v>
                </c:pt>
                <c:pt idx="54">
                  <c:v>0.77998684206860047</c:v>
                </c:pt>
                <c:pt idx="55">
                  <c:v>0.77550481782154668</c:v>
                </c:pt>
                <c:pt idx="56">
                  <c:v>0.77103933277028325</c:v>
                </c:pt>
                <c:pt idx="57">
                  <c:v>0.76659104048907212</c:v>
                </c:pt>
                <c:pt idx="58">
                  <c:v>0.7621605582001113</c:v>
                </c:pt>
                <c:pt idx="59">
                  <c:v>0.75774846826751041</c:v>
                </c:pt>
                <c:pt idx="60">
                  <c:v>0.75335531962823554</c:v>
                </c:pt>
                <c:pt idx="61">
                  <c:v>0.7489816291633582</c:v>
                </c:pt>
                <c:pt idx="62">
                  <c:v>0.74462788301268923</c:v>
                </c:pt>
                <c:pt idx="63">
                  <c:v>0.74029453783564858</c:v>
                </c:pt>
                <c:pt idx="64">
                  <c:v>0.73598202202101604</c:v>
                </c:pt>
                <c:pt idx="65">
                  <c:v>0.73169073684802644</c:v>
                </c:pt>
                <c:pt idx="66">
                  <c:v>0.72742105760109943</c:v>
                </c:pt>
                <c:pt idx="67">
                  <c:v>0.72317333464035105</c:v>
                </c:pt>
                <c:pt idx="68">
                  <c:v>0.71894789442989038</c:v>
                </c:pt>
                <c:pt idx="69">
                  <c:v>0.71474504052578502</c:v>
                </c:pt>
                <c:pt idx="70">
                  <c:v>0.71056505452546181</c:v>
                </c:pt>
                <c:pt idx="71">
                  <c:v>0.70640819698020918</c:v>
                </c:pt>
                <c:pt idx="72">
                  <c:v>0.70227470827235106</c:v>
                </c:pt>
                <c:pt idx="73">
                  <c:v>0.69816480945857307</c:v>
                </c:pt>
                <c:pt idx="74">
                  <c:v>0.69407870308080599</c:v>
                </c:pt>
                <c:pt idx="75">
                  <c:v>0.69001657394599347</c:v>
                </c:pt>
                <c:pt idx="76">
                  <c:v>0.68597858987600602</c:v>
                </c:pt>
                <c:pt idx="77">
                  <c:v>0.6819649024288974</c:v>
                </c:pt>
                <c:pt idx="78">
                  <c:v>0.67797564759263995</c:v>
                </c:pt>
                <c:pt idx="79">
                  <c:v>0.67401094645242832</c:v>
                </c:pt>
                <c:pt idx="80">
                  <c:v>0.67007090583257667</c:v>
                </c:pt>
                <c:pt idx="81">
                  <c:v>0.66615561891400077</c:v>
                </c:pt>
                <c:pt idx="82">
                  <c:v>0.66226516582822281</c:v>
                </c:pt>
                <c:pt idx="83">
                  <c:v>0.658399614228798</c:v>
                </c:pt>
                <c:pt idx="84">
                  <c:v>0.65455901984102161</c:v>
                </c:pt>
                <c:pt idx="85">
                  <c:v>0.6507434269907425</c:v>
                </c:pt>
                <c:pt idx="86">
                  <c:v>0.64695286911306638</c:v>
                </c:pt>
                <c:pt idx="87">
                  <c:v>0.64318736924170716</c:v>
                </c:pt>
                <c:pt idx="88">
                  <c:v>0.63944694047970829</c:v>
                </c:pt>
                <c:pt idx="89">
                  <c:v>0.63573158645222905</c:v>
                </c:pt>
                <c:pt idx="90">
                  <c:v>0.6320413017420633</c:v>
                </c:pt>
                <c:pt idx="91">
                  <c:v>0.62837607230852854</c:v>
                </c:pt>
                <c:pt idx="92">
                  <c:v>0.62473587589034185</c:v>
                </c:pt>
                <c:pt idx="93">
                  <c:v>0.6211206823930725</c:v>
                </c:pt>
                <c:pt idx="94">
                  <c:v>0.61753045426173947</c:v>
                </c:pt>
                <c:pt idx="95">
                  <c:v>0.61396514683910075</c:v>
                </c:pt>
                <c:pt idx="96">
                  <c:v>0.61042470871015753</c:v>
                </c:pt>
                <c:pt idx="97">
                  <c:v>0.60690908203338223</c:v>
                </c:pt>
                <c:pt idx="98">
                  <c:v>0.60341820285915315</c:v>
                </c:pt>
                <c:pt idx="99">
                  <c:v>0.5999520014358668</c:v>
                </c:pt>
                <c:pt idx="100">
                  <c:v>0.59651040250417753</c:v>
                </c:pt>
                <c:pt idx="101">
                  <c:v>0.59309332557979888</c:v>
                </c:pt>
                <c:pt idx="102">
                  <c:v>0.58970068522528463</c:v>
                </c:pt>
                <c:pt idx="103">
                  <c:v>0.58633239131119286</c:v>
                </c:pt>
                <c:pt idx="104">
                  <c:v>0.58298834926702081</c:v>
                </c:pt>
                <c:pt idx="105">
                  <c:v>0.57966846032228425</c:v>
                </c:pt>
                <c:pt idx="106">
                  <c:v>0.57637262173810244</c:v>
                </c:pt>
                <c:pt idx="107">
                  <c:v>0.5731007270296351</c:v>
                </c:pt>
                <c:pt idx="108">
                  <c:v>0.56985266617970765</c:v>
                </c:pt>
                <c:pt idx="109">
                  <c:v>0.56662832584394296</c:v>
                </c:pt>
                <c:pt idx="110">
                  <c:v>0.56342758954771921</c:v>
                </c:pt>
                <c:pt idx="111">
                  <c:v>0.56025033787524259</c:v>
                </c:pt>
                <c:pt idx="112">
                  <c:v>0.55709644865103392</c:v>
                </c:pt>
                <c:pt idx="113">
                  <c:v>0.55396579711410121</c:v>
                </c:pt>
                <c:pt idx="114">
                  <c:v>0.55085825608506911</c:v>
                </c:pt>
                <c:pt idx="115">
                  <c:v>0.54777369612652582</c:v>
                </c:pt>
                <c:pt idx="116">
                  <c:v>0.54471198569683366</c:v>
                </c:pt>
                <c:pt idx="117">
                  <c:v>0.54167299129764745</c:v>
                </c:pt>
                <c:pt idx="118">
                  <c:v>0.53865657761537045</c:v>
                </c:pt>
                <c:pt idx="119">
                  <c:v>0.53566260765677387</c:v>
                </c:pt>
                <c:pt idx="120">
                  <c:v>0.53269094287899343</c:v>
                </c:pt>
                <c:pt idx="121">
                  <c:v>0.52974144331411288</c:v>
                </c:pt>
                <c:pt idx="122">
                  <c:v>0.52681396768853539</c:v>
                </c:pt>
                <c:pt idx="123">
                  <c:v>0.52390837353733422</c:v>
                </c:pt>
                <c:pt idx="124">
                  <c:v>0.52102451731377131</c:v>
                </c:pt>
                <c:pt idx="125">
                  <c:v>0.51816225449416331</c:v>
                </c:pt>
                <c:pt idx="126">
                  <c:v>0.51532143967826749</c:v>
                </c:pt>
                <c:pt idx="127">
                  <c:v>0.51250192668535655</c:v>
                </c:pt>
                <c:pt idx="128">
                  <c:v>0.50970356864614019</c:v>
                </c:pt>
                <c:pt idx="129">
                  <c:v>0.50692621809069527</c:v>
                </c:pt>
                <c:pt idx="130">
                  <c:v>0.50416972703254581</c:v>
                </c:pt>
                <c:pt idx="131">
                  <c:v>0.50143394704904565</c:v>
                </c:pt>
                <c:pt idx="132">
                  <c:v>0.49871872935819772</c:v>
                </c:pt>
                <c:pt idx="133">
                  <c:v>0.49602392489204616</c:v>
                </c:pt>
                <c:pt idx="134">
                  <c:v>0.493349384366771</c:v>
                </c:pt>
                <c:pt idx="135">
                  <c:v>0.49069495834960941</c:v>
                </c:pt>
                <c:pt idx="136">
                  <c:v>0.48806049732272461</c:v>
                </c:pt>
                <c:pt idx="137">
                  <c:v>0.48544585174413801</c:v>
                </c:pt>
                <c:pt idx="138">
                  <c:v>0.48285087210583666</c:v>
                </c:pt>
                <c:pt idx="139">
                  <c:v>0.48027540898916321</c:v>
                </c:pt>
                <c:pt idx="140">
                  <c:v>0.47771931311759319</c:v>
                </c:pt>
                <c:pt idx="141">
                  <c:v>0.47518243540699945</c:v>
                </c:pt>
                <c:pt idx="142">
                  <c:v>0.47266462701349954</c:v>
                </c:pt>
                <c:pt idx="143">
                  <c:v>0.47016573937897965</c:v>
                </c:pt>
                <c:pt idx="144">
                  <c:v>0.46768562427438576</c:v>
                </c:pt>
                <c:pt idx="145">
                  <c:v>0.46522413384086592</c:v>
                </c:pt>
                <c:pt idx="146">
                  <c:v>0.46278112062884913</c:v>
                </c:pt>
                <c:pt idx="147">
                  <c:v>0.46035643763514111</c:v>
                </c:pt>
                <c:pt idx="148">
                  <c:v>0.45794993833811171</c:v>
                </c:pt>
                <c:pt idx="149">
                  <c:v>0.45556147673105118</c:v>
                </c:pt>
                <c:pt idx="150">
                  <c:v>0.45319090735376677</c:v>
                </c:pt>
                <c:pt idx="151">
                  <c:v>0.45083808532248737</c:v>
                </c:pt>
                <c:pt idx="152">
                  <c:v>0.44850286635814329</c:v>
                </c:pt>
                <c:pt idx="153">
                  <c:v>0.44618510681308732</c:v>
                </c:pt>
                <c:pt idx="154">
                  <c:v>0.44388466369631552</c:v>
                </c:pt>
                <c:pt idx="155">
                  <c:v>0.44160139469725046</c:v>
                </c:pt>
                <c:pt idx="156">
                  <c:v>0.43933515820814284</c:v>
                </c:pt>
                <c:pt idx="157">
                  <c:v>0.43708581334514651</c:v>
                </c:pt>
                <c:pt idx="158">
                  <c:v>0.43485321996812087</c:v>
                </c:pt>
                <c:pt idx="159">
                  <c:v>0.43263723869921222</c:v>
                </c:pt>
                <c:pt idx="160">
                  <c:v>0.43043773094026228</c:v>
                </c:pt>
                <c:pt idx="161">
                  <c:v>0.42825455888909281</c:v>
                </c:pt>
                <c:pt idx="162">
                  <c:v>0.42608758555471082</c:v>
                </c:pt>
                <c:pt idx="163">
                  <c:v>0.42393667477148023</c:v>
                </c:pt>
                <c:pt idx="164">
                  <c:v>0.42180169121230049</c:v>
                </c:pt>
                <c:pt idx="165">
                  <c:v>0.41968250040083499</c:v>
                </c:pt>
                <c:pt idx="166">
                  <c:v>0.41757896872282729</c:v>
                </c:pt>
                <c:pt idx="167">
                  <c:v>0.41549096343654335</c:v>
                </c:pt>
                <c:pt idx="168">
                  <c:v>0.41341835268237792</c:v>
                </c:pt>
                <c:pt idx="169">
                  <c:v>0.41136100549165744</c:v>
                </c:pt>
                <c:pt idx="170">
                  <c:v>0.40931879179467545</c:v>
                </c:pt>
                <c:pt idx="171">
                  <c:v>0.4072915824279929</c:v>
                </c:pt>
                <c:pt idx="172">
                  <c:v>0.40527924914103353</c:v>
                </c:pt>
                <c:pt idx="173">
                  <c:v>0.40328166460200587</c:v>
                </c:pt>
                <c:pt idx="174">
                  <c:v>0.40129870240318033</c:v>
                </c:pt>
                <c:pt idx="175">
                  <c:v>0.39933023706554971</c:v>
                </c:pt>
                <c:pt idx="176">
                  <c:v>0.39737614404289889</c:v>
                </c:pt>
                <c:pt idx="177">
                  <c:v>0.39543629972531158</c:v>
                </c:pt>
                <c:pt idx="178">
                  <c:v>0.39351058144213746</c:v>
                </c:pt>
                <c:pt idx="179">
                  <c:v>0.39159886746444428</c:v>
                </c:pt>
                <c:pt idx="180">
                  <c:v>0.38970103700697789</c:v>
                </c:pt>
                <c:pt idx="181">
                  <c:v>0.38781697022965378</c:v>
                </c:pt>
                <c:pt idx="182">
                  <c:v>0.38594654823859742</c:v>
                </c:pt>
                <c:pt idx="183">
                  <c:v>0.3840896530867598</c:v>
                </c:pt>
                <c:pt idx="184">
                  <c:v>0.38224616777412324</c:v>
                </c:pt>
                <c:pt idx="185">
                  <c:v>0.38041597624751833</c:v>
                </c:pt>
                <c:pt idx="186">
                  <c:v>0.37859896340007038</c:v>
                </c:pt>
                <c:pt idx="187">
                  <c:v>0.37679501507029267</c:v>
                </c:pt>
                <c:pt idx="188">
                  <c:v>0.37500401804084305</c:v>
                </c:pt>
                <c:pt idx="189">
                  <c:v>0.37322586003696123</c:v>
                </c:pt>
                <c:pt idx="190">
                  <c:v>0.37146042972460092</c:v>
                </c:pt>
                <c:pt idx="191">
                  <c:v>0.36970761670827323</c:v>
                </c:pt>
                <c:pt idx="192">
                  <c:v>0.36796731152861428</c:v>
                </c:pt>
                <c:pt idx="193">
                  <c:v>0.36623940565969337</c:v>
                </c:pt>
                <c:pt idx="194">
                  <c:v>0.36452379150607117</c:v>
                </c:pt>
                <c:pt idx="195">
                  <c:v>0.36282036239962556</c:v>
                </c:pt>
                <c:pt idx="196">
                  <c:v>0.36112901259615238</c:v>
                </c:pt>
                <c:pt idx="197">
                  <c:v>0.35944963727175783</c:v>
                </c:pt>
                <c:pt idx="198">
                  <c:v>0.35778213251904922</c:v>
                </c:pt>
                <c:pt idx="199">
                  <c:v>0.35612639534313939</c:v>
                </c:pt>
                <c:pt idx="200">
                  <c:v>0.35448232365747145</c:v>
                </c:pt>
                <c:pt idx="201">
                  <c:v>0.3528498162794762</c:v>
                </c:pt>
                <c:pt idx="202">
                  <c:v>0.35122877292607191</c:v>
                </c:pt>
                <c:pt idx="203">
                  <c:v>0.34961909420901449</c:v>
                </c:pt>
                <c:pt idx="204">
                  <c:v>0.34802068163010746</c:v>
                </c:pt>
                <c:pt idx="205">
                  <c:v>0.34643343757628031</c:v>
                </c:pt>
                <c:pt idx="206">
                  <c:v>0.34485726531454486</c:v>
                </c:pt>
                <c:pt idx="207">
                  <c:v>0.3432920689868344</c:v>
                </c:pt>
                <c:pt idx="208">
                  <c:v>0.34173775360473557</c:v>
                </c:pt>
                <c:pt idx="209">
                  <c:v>0.34019422504412078</c:v>
                </c:pt>
                <c:pt idx="210">
                  <c:v>0.33866139003968465</c:v>
                </c:pt>
                <c:pt idx="211">
                  <c:v>0.33713915617939516</c:v>
                </c:pt>
                <c:pt idx="212">
                  <c:v>0.33562743189886335</c:v>
                </c:pt>
                <c:pt idx="213">
                  <c:v>0.33412612647563922</c:v>
                </c:pt>
                <c:pt idx="214">
                  <c:v>0.33263515002343724</c:v>
                </c:pt>
                <c:pt idx="215">
                  <c:v>0.33115441348630104</c:v>
                </c:pt>
                <c:pt idx="216">
                  <c:v>0.32968382863270862</c:v>
                </c:pt>
                <c:pt idx="217">
                  <c:v>0.32822330804962574</c:v>
                </c:pt>
                <c:pt idx="218">
                  <c:v>0.32677276513651121</c:v>
                </c:pt>
                <c:pt idx="219">
                  <c:v>0.32533211409928042</c:v>
                </c:pt>
                <c:pt idx="220">
                  <c:v>0.32390126994422896</c:v>
                </c:pt>
                <c:pt idx="221">
                  <c:v>0.32248014847192275</c:v>
                </c:pt>
                <c:pt idx="222">
                  <c:v>0.32106866627105923</c:v>
                </c:pt>
                <c:pt idx="223">
                  <c:v>0.3196667407123005</c:v>
                </c:pt>
                <c:pt idx="224">
                  <c:v>0.31827428994208629</c:v>
                </c:pt>
                <c:pt idx="225">
                  <c:v>0.31689123287642718</c:v>
                </c:pt>
                <c:pt idx="226">
                  <c:v>0.3155174891946827</c:v>
                </c:pt>
                <c:pt idx="227">
                  <c:v>0.31415297933332786</c:v>
                </c:pt>
                <c:pt idx="228">
                  <c:v>0.31279762447971149</c:v>
                </c:pt>
                <c:pt idx="229">
                  <c:v>0.31145134656580709</c:v>
                </c:pt>
                <c:pt idx="230">
                  <c:v>0.31011406826196319</c:v>
                </c:pt>
                <c:pt idx="231">
                  <c:v>0.30878571297065127</c:v>
                </c:pt>
                <c:pt idx="232">
                  <c:v>0.30746620482021825</c:v>
                </c:pt>
                <c:pt idx="233">
                  <c:v>0.30615546865864196</c:v>
                </c:pt>
                <c:pt idx="234">
                  <c:v>0.30485343004729581</c:v>
                </c:pt>
                <c:pt idx="235">
                  <c:v>0.30356001525472098</c:v>
                </c:pt>
                <c:pt idx="236">
                  <c:v>0.30227515125041238</c:v>
                </c:pt>
                <c:pt idx="237">
                  <c:v>0.30099876569861661</c:v>
                </c:pt>
                <c:pt idx="238">
                  <c:v>0.29973078695214672</c:v>
                </c:pt>
                <c:pt idx="239">
                  <c:v>0.29847114404621367</c:v>
                </c:pt>
                <c:pt idx="240">
                  <c:v>0.29721976669227734</c:v>
                </c:pt>
                <c:pt idx="241">
                  <c:v>0.2959765852719185</c:v>
                </c:pt>
                <c:pt idx="242">
                  <c:v>0.29474153083073318</c:v>
                </c:pt>
                <c:pt idx="243">
                  <c:v>0.29351453507225056</c:v>
                </c:pt>
                <c:pt idx="244">
                  <c:v>0.29229553035187672</c:v>
                </c:pt>
                <c:pt idx="245">
                  <c:v>0.29108444967086489</c:v>
                </c:pt>
                <c:pt idx="246">
                  <c:v>0.28988122667031246</c:v>
                </c:pt>
                <c:pt idx="247">
                  <c:v>0.28868579562518981</c:v>
                </c:pt>
                <c:pt idx="248">
                  <c:v>0.28749809143839611</c:v>
                </c:pt>
                <c:pt idx="249">
                  <c:v>0.28631804963484786</c:v>
                </c:pt>
                <c:pt idx="250">
                  <c:v>0.2851456063556006</c:v>
                </c:pt>
                <c:pt idx="251">
                  <c:v>0.28398069835200179</c:v>
                </c:pt>
                <c:pt idx="252">
                  <c:v>0.28282326297987859</c:v>
                </c:pt>
                <c:pt idx="253">
                  <c:v>0.28167323819376144</c:v>
                </c:pt>
                <c:pt idx="254">
                  <c:v>0.28053056254114106</c:v>
                </c:pt>
                <c:pt idx="255">
                  <c:v>0.2793951751567636</c:v>
                </c:pt>
                <c:pt idx="256">
                  <c:v>0.27826701575696211</c:v>
                </c:pt>
                <c:pt idx="257">
                  <c:v>0.27714602463402505</c:v>
                </c:pt>
                <c:pt idx="258">
                  <c:v>0.27603214265060427</c:v>
                </c:pt>
                <c:pt idx="259">
                  <c:v>0.27492531123415942</c:v>
                </c:pt>
                <c:pt idx="260">
                  <c:v>0.27382547237144428</c:v>
                </c:pt>
                <c:pt idx="261">
                  <c:v>0.2727325686030303</c:v>
                </c:pt>
                <c:pt idx="262">
                  <c:v>0.27164654301787139</c:v>
                </c:pt>
                <c:pt idx="263">
                  <c:v>0.27056733924790899</c:v>
                </c:pt>
                <c:pt idx="264">
                  <c:v>0.26949490146271682</c:v>
                </c:pt>
                <c:pt idx="265">
                  <c:v>0.26842917436418845</c:v>
                </c:pt>
                <c:pt idx="266">
                  <c:v>0.26737010318126442</c:v>
                </c:pt>
                <c:pt idx="267">
                  <c:v>0.26631763366470163</c:v>
                </c:pt>
                <c:pt idx="268">
                  <c:v>0.26527171208188494</c:v>
                </c:pt>
                <c:pt idx="269">
                  <c:v>0.26423228521167907</c:v>
                </c:pt>
                <c:pt idx="270">
                  <c:v>0.26319930033932504</c:v>
                </c:pt>
                <c:pt idx="271">
                  <c:v>0.26217270525137604</c:v>
                </c:pt>
                <c:pt idx="272">
                  <c:v>0.26115244823067807</c:v>
                </c:pt>
                <c:pt idx="273">
                  <c:v>0.26013847805139134</c:v>
                </c:pt>
                <c:pt idx="274">
                  <c:v>0.25913074397405511</c:v>
                </c:pt>
                <c:pt idx="275">
                  <c:v>0.25812919574069415</c:v>
                </c:pt>
                <c:pt idx="276">
                  <c:v>0.25713378356996841</c:v>
                </c:pt>
                <c:pt idx="277">
                  <c:v>0.25614445815236553</c:v>
                </c:pt>
                <c:pt idx="278">
                  <c:v>0.25516117064543431</c:v>
                </c:pt>
                <c:pt idx="279">
                  <c:v>0.25418387266906295</c:v>
                </c:pt>
                <c:pt idx="280">
                  <c:v>0.25321251630079755</c:v>
                </c:pt>
                <c:pt idx="281">
                  <c:v>0.25224705407120462</c:v>
                </c:pt>
                <c:pt idx="282">
                  <c:v>0.25128743895927463</c:v>
                </c:pt>
                <c:pt idx="283">
                  <c:v>0.25033362438786899</c:v>
                </c:pt>
                <c:pt idx="284">
                  <c:v>0.24938556421920777</c:v>
                </c:pt>
                <c:pt idx="285">
                  <c:v>0.24844321275040049</c:v>
                </c:pt>
                <c:pt idx="286">
                  <c:v>0.24750652470901868</c:v>
                </c:pt>
                <c:pt idx="287">
                  <c:v>0.24657545524870905</c:v>
                </c:pt>
                <c:pt idx="288">
                  <c:v>0.24564995994484962</c:v>
                </c:pt>
                <c:pt idx="289">
                  <c:v>0.24472999479024615</c:v>
                </c:pt>
                <c:pt idx="290">
                  <c:v>0.24381551619087083</c:v>
                </c:pt>
                <c:pt idx="291">
                  <c:v>0.24290648096164003</c:v>
                </c:pt>
                <c:pt idx="292">
                  <c:v>0.24200284632223601</c:v>
                </c:pt>
                <c:pt idx="293">
                  <c:v>0.24110456989296603</c:v>
                </c:pt>
                <c:pt idx="294">
                  <c:v>0.24021160969066402</c:v>
                </c:pt>
                <c:pt idx="295">
                  <c:v>0.23932392412463077</c:v>
                </c:pt>
                <c:pt idx="296">
                  <c:v>0.23844147199261656</c:v>
                </c:pt>
                <c:pt idx="297">
                  <c:v>0.23756421247684056</c:v>
                </c:pt>
                <c:pt idx="298">
                  <c:v>0.23669210514005179</c:v>
                </c:pt>
                <c:pt idx="299">
                  <c:v>0.23582510992162897</c:v>
                </c:pt>
                <c:pt idx="300">
                  <c:v>0.23496318713371833</c:v>
                </c:pt>
                <c:pt idx="301">
                  <c:v>0.23410629745741207</c:v>
                </c:pt>
                <c:pt idx="302">
                  <c:v>0.23325440193896285</c:v>
                </c:pt>
                <c:pt idx="303">
                  <c:v>0.23240746198603945</c:v>
                </c:pt>
                <c:pt idx="304">
                  <c:v>0.23156543936401786</c:v>
                </c:pt>
                <c:pt idx="305">
                  <c:v>0.23072829619231094</c:v>
                </c:pt>
                <c:pt idx="306">
                  <c:v>0.22989599494073676</c:v>
                </c:pt>
                <c:pt idx="307">
                  <c:v>0.22906849842592181</c:v>
                </c:pt>
                <c:pt idx="308">
                  <c:v>0.22824576980774292</c:v>
                </c:pt>
                <c:pt idx="309">
                  <c:v>0.22742777258580515</c:v>
                </c:pt>
                <c:pt idx="310">
                  <c:v>0.22661447059595574</c:v>
                </c:pt>
                <c:pt idx="311">
                  <c:v>0.22580582800683435</c:v>
                </c:pt>
                <c:pt idx="312">
                  <c:v>0.22500180931645941</c:v>
                </c:pt>
                <c:pt idx="313">
                  <c:v>0.22420237934884879</c:v>
                </c:pt>
                <c:pt idx="314">
                  <c:v>0.22340750325067749</c:v>
                </c:pt>
                <c:pt idx="315">
                  <c:v>0.22261714648796804</c:v>
                </c:pt>
                <c:pt idx="316">
                  <c:v>0.22183127484281739</c:v>
                </c:pt>
                <c:pt idx="317">
                  <c:v>0.22104985441015657</c:v>
                </c:pt>
                <c:pt idx="318">
                  <c:v>0.22027285159454524</c:v>
                </c:pt>
                <c:pt idx="319">
                  <c:v>0.21950023310699995</c:v>
                </c:pt>
                <c:pt idx="320">
                  <c:v>0.21873196596185562</c:v>
                </c:pt>
                <c:pt idx="321">
                  <c:v>0.21796801747365946</c:v>
                </c:pt>
                <c:pt idx="322">
                  <c:v>0.21720835525409832</c:v>
                </c:pt>
                <c:pt idx="323">
                  <c:v>0.21645294720895958</c:v>
                </c:pt>
                <c:pt idx="324">
                  <c:v>0.21570176153512211</c:v>
                </c:pt>
                <c:pt idx="325">
                  <c:v>0.21495476671758063</c:v>
                </c:pt>
                <c:pt idx="326">
                  <c:v>0.2142119315265012</c:v>
                </c:pt>
                <c:pt idx="327">
                  <c:v>0.21347322501430832</c:v>
                </c:pt>
                <c:pt idx="328">
                  <c:v>0.21273861651280257</c:v>
                </c:pt>
                <c:pt idx="329">
                  <c:v>0.21200807563030988</c:v>
                </c:pt>
                <c:pt idx="330">
                  <c:v>0.21128157224885979</c:v>
                </c:pt>
                <c:pt idx="331">
                  <c:v>0.21055907652139561</c:v>
                </c:pt>
                <c:pt idx="332">
                  <c:v>0.20984055886901309</c:v>
                </c:pt>
                <c:pt idx="333">
                  <c:v>0.20912598997822951</c:v>
                </c:pt>
                <c:pt idx="334">
                  <c:v>0.20841534079828095</c:v>
                </c:pt>
                <c:pt idx="335">
                  <c:v>0.20770858253845037</c:v>
                </c:pt>
                <c:pt idx="336">
                  <c:v>0.20700568666542218</c:v>
                </c:pt>
                <c:pt idx="337">
                  <c:v>0.20630662490066765</c:v>
                </c:pt>
                <c:pt idx="338">
                  <c:v>0.20561136921785605</c:v>
                </c:pt>
                <c:pt idx="339">
                  <c:v>0.20491989184029547</c:v>
                </c:pt>
                <c:pt idx="340">
                  <c:v>0.20423216523840038</c:v>
                </c:pt>
                <c:pt idx="341">
                  <c:v>0.20354816212718641</c:v>
                </c:pt>
                <c:pt idx="342">
                  <c:v>0.20286785546379282</c:v>
                </c:pt>
                <c:pt idx="343">
                  <c:v>0.2021912184450313</c:v>
                </c:pt>
                <c:pt idx="344">
                  <c:v>0.2015182245049606</c:v>
                </c:pt>
                <c:pt idx="345">
                  <c:v>0.20084884731248853</c:v>
                </c:pt>
                <c:pt idx="346">
                  <c:v>0.20018306076899894</c:v>
                </c:pt>
                <c:pt idx="347">
                  <c:v>0.19952083900600581</c:v>
                </c:pt>
                <c:pt idx="348">
                  <c:v>0.19886215638283011</c:v>
                </c:pt>
                <c:pt idx="349">
                  <c:v>0.19820698748430454</c:v>
                </c:pt>
                <c:pt idx="350">
                  <c:v>0.19755530711850144</c:v>
                </c:pt>
                <c:pt idx="351">
                  <c:v>0.19690709031448583</c:v>
                </c:pt>
                <c:pt idx="352">
                  <c:v>0.19626231232009295</c:v>
                </c:pt>
                <c:pt idx="353">
                  <c:v>0.19562094859972934</c:v>
                </c:pt>
                <c:pt idx="354">
                  <c:v>0.19498297483219884</c:v>
                </c:pt>
                <c:pt idx="355">
                  <c:v>0.1943483669085504</c:v>
                </c:pt>
                <c:pt idx="356">
                  <c:v>0.19371710092995087</c:v>
                </c:pt>
                <c:pt idx="357">
                  <c:v>0.19308915320558051</c:v>
                </c:pt>
                <c:pt idx="358">
                  <c:v>0.19246450025054995</c:v>
                </c:pt>
                <c:pt idx="359">
                  <c:v>0.19184311878384197</c:v>
                </c:pt>
                <c:pt idx="360">
                  <c:v>0.19122498572627367</c:v>
                </c:pt>
                <c:pt idx="361">
                  <c:v>0.19061007819848219</c:v>
                </c:pt>
                <c:pt idx="362">
                  <c:v>0.18999837351893079</c:v>
                </c:pt>
                <c:pt idx="363">
                  <c:v>0.18938984920193791</c:v>
                </c:pt>
                <c:pt idx="364">
                  <c:v>0.18878448295572725</c:v>
                </c:pt>
                <c:pt idx="365">
                  <c:v>0.18818225268049815</c:v>
                </c:pt>
                <c:pt idx="366">
                  <c:v>0.18758313646651792</c:v>
                </c:pt>
                <c:pt idx="367">
                  <c:v>0.18698711259223499</c:v>
                </c:pt>
                <c:pt idx="368">
                  <c:v>0.18639415952241045</c:v>
                </c:pt>
                <c:pt idx="369">
                  <c:v>0.18580425590627359</c:v>
                </c:pt>
                <c:pt idx="370">
                  <c:v>0.18521738057569326</c:v>
                </c:pt>
                <c:pt idx="371">
                  <c:v>0.18463351254337201</c:v>
                </c:pt>
                <c:pt idx="372">
                  <c:v>0.18405263100105895</c:v>
                </c:pt>
                <c:pt idx="373">
                  <c:v>0.18347471531778081</c:v>
                </c:pt>
                <c:pt idx="374">
                  <c:v>0.18289974503809459</c:v>
                </c:pt>
                <c:pt idx="375">
                  <c:v>0.18232769988035646</c:v>
                </c:pt>
                <c:pt idx="376">
                  <c:v>0.18175855973501098</c:v>
                </c:pt>
                <c:pt idx="377">
                  <c:v>0.18119230466289904</c:v>
                </c:pt>
                <c:pt idx="378">
                  <c:v>0.18062891489358279</c:v>
                </c:pt>
                <c:pt idx="379">
                  <c:v>0.18006837082368987</c:v>
                </c:pt>
                <c:pt idx="380">
                  <c:v>0.17951065301527458</c:v>
                </c:pt>
                <c:pt idx="381">
                  <c:v>0.17895574219419808</c:v>
                </c:pt>
                <c:pt idx="382">
                  <c:v>0.17840361924852466</c:v>
                </c:pt>
                <c:pt idx="383">
                  <c:v>0.17785426522693581</c:v>
                </c:pt>
                <c:pt idx="384">
                  <c:v>0.17730766133716225</c:v>
                </c:pt>
                <c:pt idx="385">
                  <c:v>0.17676378894443145</c:v>
                </c:pt>
                <c:pt idx="386">
                  <c:v>0.17622262956993273</c:v>
                </c:pt>
                <c:pt idx="387">
                  <c:v>0.17568416488929917</c:v>
                </c:pt>
                <c:pt idx="388">
                  <c:v>0.17514837673110484</c:v>
                </c:pt>
                <c:pt idx="389">
                  <c:v>0.17461524707537934</c:v>
                </c:pt>
                <c:pt idx="390">
                  <c:v>0.17408475805213752</c:v>
                </c:pt>
                <c:pt idx="391">
                  <c:v>0.17355689193992563</c:v>
                </c:pt>
                <c:pt idx="392">
                  <c:v>0.17303163116438247</c:v>
                </c:pt>
                <c:pt idx="393">
                  <c:v>0.17250895829681612</c:v>
                </c:pt>
                <c:pt idx="394">
                  <c:v>0.17198885605279679</c:v>
                </c:pt>
                <c:pt idx="395">
                  <c:v>0.17147130729076399</c:v>
                </c:pt>
                <c:pt idx="396">
                  <c:v>0.17095629501064802</c:v>
                </c:pt>
                <c:pt idx="397">
                  <c:v>0.17044380235250789</c:v>
                </c:pt>
                <c:pt idx="398">
                  <c:v>0.16993381259518259</c:v>
                </c:pt>
                <c:pt idx="399">
                  <c:v>0.16942630915495704</c:v>
                </c:pt>
                <c:pt idx="400">
                  <c:v>0.16892127558424297</c:v>
                </c:pt>
                <c:pt idx="401">
                  <c:v>0.16841869557027234</c:v>
                </c:pt>
                <c:pt idx="402">
                  <c:v>0.1679185529338072</c:v>
                </c:pt>
                <c:pt idx="403">
                  <c:v>0.16742083162786037</c:v>
                </c:pt>
                <c:pt idx="404">
                  <c:v>0.16692551573643233</c:v>
                </c:pt>
                <c:pt idx="405">
                  <c:v>0.16643258947326023</c:v>
                </c:pt>
                <c:pt idx="406">
                  <c:v>0.16594203718058032</c:v>
                </c:pt>
                <c:pt idx="407">
                  <c:v>0.16545384332790469</c:v>
                </c:pt>
                <c:pt idx="408">
                  <c:v>0.16496799251080863</c:v>
                </c:pt>
                <c:pt idx="409">
                  <c:v>0.16448446944973383</c:v>
                </c:pt>
                <c:pt idx="410">
                  <c:v>0.16400325898880197</c:v>
                </c:pt>
                <c:pt idx="411">
                  <c:v>0.16352434609464206</c:v>
                </c:pt>
                <c:pt idx="412">
                  <c:v>0.16304771585523081</c:v>
                </c:pt>
                <c:pt idx="413">
                  <c:v>0.1625733534787428</c:v>
                </c:pt>
                <c:pt idx="414">
                  <c:v>0.16210124429241601</c:v>
                </c:pt>
                <c:pt idx="415">
                  <c:v>0.161631373741427</c:v>
                </c:pt>
                <c:pt idx="416">
                  <c:v>0.16116372738777929</c:v>
                </c:pt>
                <c:pt idx="417">
                  <c:v>0.16069829090920329</c:v>
                </c:pt>
                <c:pt idx="418">
                  <c:v>0.1602350500980666</c:v>
                </c:pt>
                <c:pt idx="419">
                  <c:v>0.1597739908602982</c:v>
                </c:pt>
                <c:pt idx="420">
                  <c:v>0.15931509921432152</c:v>
                </c:pt>
                <c:pt idx="421">
                  <c:v>0.15885836129000075</c:v>
                </c:pt>
                <c:pt idx="422">
                  <c:v>0.15840376332759643</c:v>
                </c:pt>
                <c:pt idx="423">
                  <c:v>0.15795129167673438</c:v>
                </c:pt>
                <c:pt idx="424">
                  <c:v>0.15750093279538246</c:v>
                </c:pt>
                <c:pt idx="425">
                  <c:v>0.15705267324884076</c:v>
                </c:pt>
                <c:pt idx="426">
                  <c:v>0.15660649970874119</c:v>
                </c:pt>
                <c:pt idx="427">
                  <c:v>0.15616239895205741</c:v>
                </c:pt>
                <c:pt idx="428">
                  <c:v>0.1557203578601255</c:v>
                </c:pt>
                <c:pt idx="429">
                  <c:v>0.15528036341767537</c:v>
                </c:pt>
                <c:pt idx="430">
                  <c:v>0.15484240271187089</c:v>
                </c:pt>
                <c:pt idx="431">
                  <c:v>0.15440646293136118</c:v>
                </c:pt>
                <c:pt idx="432">
                  <c:v>0.15397253136534239</c:v>
                </c:pt>
                <c:pt idx="433">
                  <c:v>0.1535405954026271</c:v>
                </c:pt>
                <c:pt idx="434">
                  <c:v>0.1531106425307257</c:v>
                </c:pt>
                <c:pt idx="435">
                  <c:v>0.15268266033493627</c:v>
                </c:pt>
                <c:pt idx="436">
                  <c:v>0.15225663649744381</c:v>
                </c:pt>
                <c:pt idx="437">
                  <c:v>0.15183255879642921</c:v>
                </c:pt>
                <c:pt idx="438">
                  <c:v>0.15141041510518705</c:v>
                </c:pt>
                <c:pt idx="439">
                  <c:v>0.15099019339125364</c:v>
                </c:pt>
                <c:pt idx="440">
                  <c:v>0.15057188171554292</c:v>
                </c:pt>
                <c:pt idx="441">
                  <c:v>0.15015546823149117</c:v>
                </c:pt>
                <c:pt idx="442">
                  <c:v>0.14974094118421233</c:v>
                </c:pt>
                <c:pt idx="443">
                  <c:v>0.14932828890965955</c:v>
                </c:pt>
                <c:pt idx="444">
                  <c:v>0.14891749983379765</c:v>
                </c:pt>
                <c:pt idx="445">
                  <c:v>0.14850856247178301</c:v>
                </c:pt>
                <c:pt idx="446">
                  <c:v>0.14810146542715175</c:v>
                </c:pt>
                <c:pt idx="447">
                  <c:v>0.14769619739101736</c:v>
                </c:pt>
                <c:pt idx="448">
                  <c:v>0.14729274714127438</c:v>
                </c:pt>
                <c:pt idx="449">
                  <c:v>0.14689110354181378</c:v>
                </c:pt>
                <c:pt idx="450">
                  <c:v>0.14649125554174247</c:v>
                </c:pt>
                <c:pt idx="451">
                  <c:v>0.14609319217461425</c:v>
                </c:pt>
                <c:pt idx="452">
                  <c:v>0.14569690255766587</c:v>
                </c:pt>
                <c:pt idx="453">
                  <c:v>0.14530237589106287</c:v>
                </c:pt>
                <c:pt idx="454">
                  <c:v>0.14490960145715259</c:v>
                </c:pt>
                <c:pt idx="455">
                  <c:v>0.14451856861972401</c:v>
                </c:pt>
                <c:pt idx="456">
                  <c:v>0.1441292668232762</c:v>
                </c:pt>
                <c:pt idx="457">
                  <c:v>0.14374168559229394</c:v>
                </c:pt>
                <c:pt idx="458">
                  <c:v>0.14335581453053037</c:v>
                </c:pt>
                <c:pt idx="459">
                  <c:v>0.14297164332029733</c:v>
                </c:pt>
                <c:pt idx="460">
                  <c:v>0.14258916172176272</c:v>
                </c:pt>
                <c:pt idx="461">
                  <c:v>0.14220835957225531</c:v>
                </c:pt>
                <c:pt idx="462">
                  <c:v>0.14182922678557597</c:v>
                </c:pt>
                <c:pt idx="463">
                  <c:v>0.14145175335131654</c:v>
                </c:pt>
                <c:pt idx="464">
                  <c:v>0.14107592933418567</c:v>
                </c:pt>
                <c:pt idx="465">
                  <c:v>0.14070174487334053</c:v>
                </c:pt>
                <c:pt idx="466">
                  <c:v>0.14032919018172607</c:v>
                </c:pt>
                <c:pt idx="467">
                  <c:v>0.13995825554542163</c:v>
                </c:pt>
                <c:pt idx="468">
                  <c:v>0.1395889313229921</c:v>
                </c:pt>
                <c:pt idx="469">
                  <c:v>0.13922120794484738</c:v>
                </c:pt>
                <c:pt idx="470">
                  <c:v>0.13885507591260815</c:v>
                </c:pt>
                <c:pt idx="471">
                  <c:v>0.13849052579847754</c:v>
                </c:pt>
                <c:pt idx="472">
                  <c:v>0.13812754824461804</c:v>
                </c:pt>
                <c:pt idx="473">
                  <c:v>0.13776613396253756</c:v>
                </c:pt>
                <c:pt idx="474">
                  <c:v>0.13740627373247871</c:v>
                </c:pt>
                <c:pt idx="475">
                  <c:v>0.13704795840281614</c:v>
                </c:pt>
                <c:pt idx="476">
                  <c:v>0.13669117888945848</c:v>
                </c:pt>
                <c:pt idx="477">
                  <c:v>0.13633592617525769</c:v>
                </c:pt>
                <c:pt idx="478">
                  <c:v>0.13598219130942313</c:v>
                </c:pt>
                <c:pt idx="479">
                  <c:v>0.13562996540694205</c:v>
                </c:pt>
                <c:pt idx="480">
                  <c:v>0.13527923964800581</c:v>
                </c:pt>
                <c:pt idx="481">
                  <c:v>0.13493000527744181</c:v>
                </c:pt>
                <c:pt idx="482">
                  <c:v>0.13458225360415099</c:v>
                </c:pt>
                <c:pt idx="483">
                  <c:v>0.13423597600055015</c:v>
                </c:pt>
                <c:pt idx="484">
                  <c:v>0.1338911639020226</c:v>
                </c:pt>
                <c:pt idx="485">
                  <c:v>0.13354780880636963</c:v>
                </c:pt>
                <c:pt idx="486">
                  <c:v>0.13320590227327234</c:v>
                </c:pt>
                <c:pt idx="487">
                  <c:v>0.1328654359237551</c:v>
                </c:pt>
                <c:pt idx="488">
                  <c:v>0.13252640143965633</c:v>
                </c:pt>
                <c:pt idx="489">
                  <c:v>0.1321887905631034</c:v>
                </c:pt>
                <c:pt idx="490">
                  <c:v>0.13185259509599401</c:v>
                </c:pt>
                <c:pt idx="491">
                  <c:v>0.13151780689948112</c:v>
                </c:pt>
                <c:pt idx="492">
                  <c:v>0.13118441789346369</c:v>
                </c:pt>
                <c:pt idx="493">
                  <c:v>0.130852420056083</c:v>
                </c:pt>
                <c:pt idx="494">
                  <c:v>0.13052180542322289</c:v>
                </c:pt>
                <c:pt idx="495">
                  <c:v>0.13019256608801566</c:v>
                </c:pt>
                <c:pt idx="496">
                  <c:v>0.12986469420035207</c:v>
                </c:pt>
                <c:pt idx="497">
                  <c:v>0.12953818196639733</c:v>
                </c:pt>
                <c:pt idx="498">
                  <c:v>0.12921302164811033</c:v>
                </c:pt>
                <c:pt idx="499">
                  <c:v>0.12888920556276839</c:v>
                </c:pt>
                <c:pt idx="500">
                  <c:v>0.1285667260824972</c:v>
                </c:pt>
                <c:pt idx="501">
                  <c:v>0.12824557563380434</c:v>
                </c:pt>
                <c:pt idx="502">
                  <c:v>0.1279257466971172</c:v>
                </c:pt>
                <c:pt idx="503">
                  <c:v>0.12760723180632672</c:v>
                </c:pt>
                <c:pt idx="504">
                  <c:v>0.12729002354833485</c:v>
                </c:pt>
                <c:pt idx="505">
                  <c:v>0.1269741145626051</c:v>
                </c:pt>
                <c:pt idx="506">
                  <c:v>0.1266594975407197</c:v>
                </c:pt>
                <c:pt idx="507">
                  <c:v>0.12634616522594011</c:v>
                </c:pt>
                <c:pt idx="508">
                  <c:v>0.12603411041277079</c:v>
                </c:pt>
                <c:pt idx="509">
                  <c:v>0.12572332594652924</c:v>
                </c:pt>
                <c:pt idx="510">
                  <c:v>0.12541380472291752</c:v>
                </c:pt>
                <c:pt idx="511">
                  <c:v>0.12510553968760096</c:v>
                </c:pt>
                <c:pt idx="512">
                  <c:v>0.12479852383578816</c:v>
                </c:pt>
                <c:pt idx="513">
                  <c:v>0.12449275021181716</c:v>
                </c:pt>
                <c:pt idx="514">
                  <c:v>0.12418821190874396</c:v>
                </c:pt>
                <c:pt idx="515">
                  <c:v>0.12388490206793601</c:v>
                </c:pt>
                <c:pt idx="516">
                  <c:v>0.12358281387866932</c:v>
                </c:pt>
                <c:pt idx="517">
                  <c:v>0.12328194057772934</c:v>
                </c:pt>
                <c:pt idx="518">
                  <c:v>0.12298227544901552</c:v>
                </c:pt>
                <c:pt idx="519">
                  <c:v>0.12268381182315014</c:v>
                </c:pt>
                <c:pt idx="520">
                  <c:v>0.1223865430770904</c:v>
                </c:pt>
                <c:pt idx="521">
                  <c:v>0.12209046263374435</c:v>
                </c:pt>
                <c:pt idx="522">
                  <c:v>0.12179556396159097</c:v>
                </c:pt>
                <c:pt idx="523">
                  <c:v>0.12150184057430247</c:v>
                </c:pt>
                <c:pt idx="524">
                  <c:v>0.12120928603037195</c:v>
                </c:pt>
                <c:pt idx="525">
                  <c:v>0.12091789393274377</c:v>
                </c:pt>
                <c:pt idx="526">
                  <c:v>0.12062765792844643</c:v>
                </c:pt>
                <c:pt idx="527">
                  <c:v>0.12033857170823115</c:v>
                </c:pt>
                <c:pt idx="528">
                  <c:v>0.12005062900621188</c:v>
                </c:pt>
                <c:pt idx="529">
                  <c:v>0.11976382359950977</c:v>
                </c:pt>
                <c:pt idx="530">
                  <c:v>0.11947814930790057</c:v>
                </c:pt>
                <c:pt idx="531">
                  <c:v>0.11919359999346546</c:v>
                </c:pt>
                <c:pt idx="532">
                  <c:v>0.11891016956024536</c:v>
                </c:pt>
                <c:pt idx="533">
                  <c:v>0.11862785195389769</c:v>
                </c:pt>
                <c:pt idx="534">
                  <c:v>0.1183466411613584</c:v>
                </c:pt>
                <c:pt idx="535">
                  <c:v>0.1180665312105037</c:v>
                </c:pt>
                <c:pt idx="536">
                  <c:v>0.11778751616981931</c:v>
                </c:pt>
                <c:pt idx="537">
                  <c:v>0.11750959014806839</c:v>
                </c:pt>
                <c:pt idx="538">
                  <c:v>0.11723274729396627</c:v>
                </c:pt>
                <c:pt idx="539">
                  <c:v>0.11695698179585567</c:v>
                </c:pt>
                <c:pt idx="540">
                  <c:v>0.11668228788138679</c:v>
                </c:pt>
                <c:pt idx="541">
                  <c:v>0.11640865981719839</c:v>
                </c:pt>
                <c:pt idx="542">
                  <c:v>0.11613609190860441</c:v>
                </c:pt>
                <c:pt idx="543">
                  <c:v>0.11586457849928078</c:v>
                </c:pt>
                <c:pt idx="544">
                  <c:v>0.11559411397095687</c:v>
                </c:pt>
                <c:pt idx="545">
                  <c:v>0.11532469274311019</c:v>
                </c:pt>
                <c:pt idx="546">
                  <c:v>0.11505630927266153</c:v>
                </c:pt>
                <c:pt idx="547">
                  <c:v>0.11478895805367595</c:v>
                </c:pt>
                <c:pt idx="548">
                  <c:v>0.11452263361706383</c:v>
                </c:pt>
                <c:pt idx="549">
                  <c:v>0.11425733053028753</c:v>
                </c:pt>
                <c:pt idx="550">
                  <c:v>0.11399304339706695</c:v>
                </c:pt>
                <c:pt idx="551">
                  <c:v>0.11372976685709246</c:v>
                </c:pt>
                <c:pt idx="552">
                  <c:v>0.11346749558573599</c:v>
                </c:pt>
                <c:pt idx="553">
                  <c:v>0.11320622429376825</c:v>
                </c:pt>
                <c:pt idx="554">
                  <c:v>0.112945947727076</c:v>
                </c:pt>
                <c:pt idx="555">
                  <c:v>0.11268666066638411</c:v>
                </c:pt>
                <c:pt idx="556">
                  <c:v>0.11242835792697814</c:v>
                </c:pt>
                <c:pt idx="557">
                  <c:v>0.11217103435843068</c:v>
                </c:pt>
                <c:pt idx="558">
                  <c:v>0.11191468484433054</c:v>
                </c:pt>
                <c:pt idx="559">
                  <c:v>0.11165930430201287</c:v>
                </c:pt>
                <c:pt idx="560">
                  <c:v>0.11140488768229329</c:v>
                </c:pt>
                <c:pt idx="561">
                  <c:v>0.11115142996920391</c:v>
                </c:pt>
                <c:pt idx="562">
                  <c:v>0.11089892617973063</c:v>
                </c:pt>
                <c:pt idx="563">
                  <c:v>0.11064737136355551</c:v>
                </c:pt>
                <c:pt idx="564">
                  <c:v>0.11039676060279835</c:v>
                </c:pt>
                <c:pt idx="565">
                  <c:v>0.11014708901176307</c:v>
                </c:pt>
                <c:pt idx="566">
                  <c:v>0.10989835173668483</c:v>
                </c:pt>
                <c:pt idx="567">
                  <c:v>0.10965054395548035</c:v>
                </c:pt>
                <c:pt idx="568">
                  <c:v>0.10940366087750053</c:v>
                </c:pt>
                <c:pt idx="569">
                  <c:v>0.10915769774328332</c:v>
                </c:pt>
                <c:pt idx="570">
                  <c:v>0.10891264982431337</c:v>
                </c:pt>
                <c:pt idx="571">
                  <c:v>0.10866851242277753</c:v>
                </c:pt>
                <c:pt idx="572">
                  <c:v>0.10842528087132874</c:v>
                </c:pt>
                <c:pt idx="573">
                  <c:v>0.10818295053284754</c:v>
                </c:pt>
                <c:pt idx="574">
                  <c:v>0.10794151680020803</c:v>
                </c:pt>
                <c:pt idx="575">
                  <c:v>0.10770097509604593</c:v>
                </c:pt>
                <c:pt idx="576">
                  <c:v>0.10746132087252669</c:v>
                </c:pt>
                <c:pt idx="577">
                  <c:v>0.10722254961111821</c:v>
                </c:pt>
                <c:pt idx="578">
                  <c:v>0.10698465682236447</c:v>
                </c:pt>
                <c:pt idx="579">
                  <c:v>0.10674763804566045</c:v>
                </c:pt>
                <c:pt idx="580">
                  <c:v>0.10651148884903061</c:v>
                </c:pt>
                <c:pt idx="581">
                  <c:v>0.10627620482890843</c:v>
                </c:pt>
                <c:pt idx="582">
                  <c:v>0.10604178160991728</c:v>
                </c:pt>
                <c:pt idx="583">
                  <c:v>0.10580821484465452</c:v>
                </c:pt>
                <c:pt idx="584">
                  <c:v>0.10557550021347784</c:v>
                </c:pt>
                <c:pt idx="585">
                  <c:v>0.10534363342429076</c:v>
                </c:pt>
                <c:pt idx="586">
                  <c:v>0.10511261021233342</c:v>
                </c:pt>
                <c:pt idx="587">
                  <c:v>0.10488242633997336</c:v>
                </c:pt>
                <c:pt idx="588">
                  <c:v>0.104653077596498</c:v>
                </c:pt>
                <c:pt idx="589">
                  <c:v>0.10442455979791021</c:v>
                </c:pt>
                <c:pt idx="590">
                  <c:v>0.10419686878672418</c:v>
                </c:pt>
                <c:pt idx="591">
                  <c:v>0.1039700004317643</c:v>
                </c:pt>
                <c:pt idx="592">
                  <c:v>0.10374395062796582</c:v>
                </c:pt>
                <c:pt idx="593">
                  <c:v>0.10351871529617529</c:v>
                </c:pt>
                <c:pt idx="594">
                  <c:v>0.1032942903829559</c:v>
                </c:pt>
                <c:pt idx="595">
                  <c:v>0.10307067186039154</c:v>
                </c:pt>
                <c:pt idx="596">
                  <c:v>0.10284785572589539</c:v>
                </c:pt>
                <c:pt idx="597">
                  <c:v>0.1026258380020173</c:v>
                </c:pt>
                <c:pt idx="598">
                  <c:v>0.10240461473625484</c:v>
                </c:pt>
                <c:pt idx="599">
                  <c:v>0.10218418200086576</c:v>
                </c:pt>
                <c:pt idx="600">
                  <c:v>0.10196453589268117</c:v>
                </c:pt>
                <c:pt idx="601">
                  <c:v>0.10174567253292111</c:v>
                </c:pt>
                <c:pt idx="602">
                  <c:v>0.10152758806701201</c:v>
                </c:pt>
                <c:pt idx="603">
                  <c:v>0.10131027866440467</c:v>
                </c:pt>
                <c:pt idx="604">
                  <c:v>0.10109374051839459</c:v>
                </c:pt>
                <c:pt idx="605">
                  <c:v>0.10087796984594377</c:v>
                </c:pt>
                <c:pt idx="606">
                  <c:v>0.1006629628875042</c:v>
                </c:pt>
                <c:pt idx="607">
                  <c:v>0.10044871590684212</c:v>
                </c:pt>
                <c:pt idx="608">
                  <c:v>0.10023522519086514</c:v>
                </c:pt>
                <c:pt idx="609">
                  <c:v>0.10002248704944905</c:v>
                </c:pt>
                <c:pt idx="610">
                  <c:v>9.981049781526774E-2</c:v>
                </c:pt>
                <c:pt idx="611">
                  <c:v>9.9599253843623892E-2</c:v>
                </c:pt>
                <c:pt idx="612">
                  <c:v>9.9388751512281548E-2</c:v>
                </c:pt>
                <c:pt idx="613">
                  <c:v>9.9178987221298587E-2</c:v>
                </c:pt>
                <c:pt idx="614">
                  <c:v>9.8969957392863517E-2</c:v>
                </c:pt>
                <c:pt idx="615">
                  <c:v>9.8761658471130831E-2</c:v>
                </c:pt>
                <c:pt idx="616">
                  <c:v>9.8554086922058581E-2</c:v>
                </c:pt>
                <c:pt idx="617">
                  <c:v>9.8347239233249506E-2</c:v>
                </c:pt>
                <c:pt idx="618">
                  <c:v>9.8141111913789159E-2</c:v>
                </c:pt>
                <c:pt idx="619">
                  <c:v>9.7935701494090477E-2</c:v>
                </c:pt>
                <c:pt idx="620">
                  <c:v>9.7731004525735243E-2</c:v>
                </c:pt>
                <c:pt idx="621">
                  <c:v>9.7527017581319653E-2</c:v>
                </c:pt>
                <c:pt idx="622">
                  <c:v>9.7323737254300435E-2</c:v>
                </c:pt>
                <c:pt idx="623">
                  <c:v>9.7121160158841868E-2</c:v>
                </c:pt>
                <c:pt idx="624">
                  <c:v>9.6919282929664563E-2</c:v>
                </c:pt>
                <c:pt idx="625">
                  <c:v>9.6718102221895585E-2</c:v>
                </c:pt>
                <c:pt idx="626">
                  <c:v>9.6517614710919131E-2</c:v>
                </c:pt>
                <c:pt idx="627">
                  <c:v>9.6317817092229197E-2</c:v>
                </c:pt>
                <c:pt idx="628">
                  <c:v>9.6118706081283922E-2</c:v>
                </c:pt>
                <c:pt idx="629">
                  <c:v>9.5920278413359705E-2</c:v>
                </c:pt>
                <c:pt idx="630">
                  <c:v>9.5722530843407427E-2</c:v>
                </c:pt>
                <c:pt idx="631">
                  <c:v>9.552546014591079E-2</c:v>
                </c:pt>
                <c:pt idx="632">
                  <c:v>9.5329063114743318E-2</c:v>
                </c:pt>
                <c:pt idx="633">
                  <c:v>9.513333656302958E-2</c:v>
                </c:pt>
                <c:pt idx="634">
                  <c:v>9.4938277323005305E-2</c:v>
                </c:pt>
                <c:pt idx="635">
                  <c:v>9.4743882245879818E-2</c:v>
                </c:pt>
                <c:pt idx="636">
                  <c:v>9.4550148201699158E-2</c:v>
                </c:pt>
                <c:pt idx="637">
                  <c:v>9.4357072079210402E-2</c:v>
                </c:pt>
                <c:pt idx="638">
                  <c:v>9.4164650785727888E-2</c:v>
                </c:pt>
                <c:pt idx="639">
                  <c:v>9.3972881246998652E-2</c:v>
                </c:pt>
                <c:pt idx="640">
                  <c:v>9.3781760407071091E-2</c:v>
                </c:pt>
                <c:pt idx="641">
                  <c:v>9.35912852281644E-2</c:v>
                </c:pt>
                <c:pt idx="642">
                  <c:v>9.3401452690536568E-2</c:v>
                </c:pt>
                <c:pt idx="643">
                  <c:v>9.3212259792357699E-2</c:v>
                </c:pt>
                <c:pt idx="644">
                  <c:v>9.3023703549580339E-2</c:v>
                </c:pt>
                <c:pt idx="645">
                  <c:v>9.2835780995814354E-2</c:v>
                </c:pt>
                <c:pt idx="646">
                  <c:v>9.2648489182199256E-2</c:v>
                </c:pt>
                <c:pt idx="647">
                  <c:v>9.2461825177281076E-2</c:v>
                </c:pt>
                <c:pt idx="648">
                  <c:v>9.227578606688791E-2</c:v>
                </c:pt>
                <c:pt idx="649">
                  <c:v>9.2090368954007462E-2</c:v>
                </c:pt>
                <c:pt idx="650">
                  <c:v>9.1905570958665139E-2</c:v>
                </c:pt>
                <c:pt idx="651">
                  <c:v>9.1721389217803928E-2</c:v>
                </c:pt>
                <c:pt idx="652">
                  <c:v>9.1537820885164045E-2</c:v>
                </c:pt>
                <c:pt idx="653">
                  <c:v>9.1354863131164588E-2</c:v>
                </c:pt>
                <c:pt idx="654">
                  <c:v>9.1172513142786404E-2</c:v>
                </c:pt>
                <c:pt idx="655">
                  <c:v>9.0990768123454191E-2</c:v>
                </c:pt>
                <c:pt idx="656">
                  <c:v>9.0809625292921692E-2</c:v>
                </c:pt>
                <c:pt idx="657">
                  <c:v>9.062908188715646E-2</c:v>
                </c:pt>
                <c:pt idx="658">
                  <c:v>9.0449135158225835E-2</c:v>
                </c:pt>
                <c:pt idx="659">
                  <c:v>9.0269782374184371E-2</c:v>
                </c:pt>
                <c:pt idx="660">
                  <c:v>9.0091020818961365E-2</c:v>
                </c:pt>
                <c:pt idx="661">
                  <c:v>8.9912847792250061E-2</c:v>
                </c:pt>
                <c:pt idx="662">
                  <c:v>8.9735260609397405E-2</c:v>
                </c:pt>
                <c:pt idx="663">
                  <c:v>8.9558256601294683E-2</c:v>
                </c:pt>
                <c:pt idx="664">
                  <c:v>8.9381833114268616E-2</c:v>
                </c:pt>
                <c:pt idx="665">
                  <c:v>8.9205987509974549E-2</c:v>
                </c:pt>
                <c:pt idx="666">
                  <c:v>8.9030717165289541E-2</c:v>
                </c:pt>
                <c:pt idx="667">
                  <c:v>8.8856019472206338E-2</c:v>
                </c:pt>
                <c:pt idx="668">
                  <c:v>8.8681891837728011E-2</c:v>
                </c:pt>
                <c:pt idx="669">
                  <c:v>8.8508331683765262E-2</c:v>
                </c:pt>
                <c:pt idx="670">
                  <c:v>8.8335336447031287E-2</c:v>
                </c:pt>
                <c:pt idx="671">
                  <c:v>8.8162903578940965E-2</c:v>
                </c:pt>
                <c:pt idx="672">
                  <c:v>8.7991030545508275E-2</c:v>
                </c:pt>
                <c:pt idx="673">
                  <c:v>8.7819714827245599E-2</c:v>
                </c:pt>
                <c:pt idx="674">
                  <c:v>8.764895391906391E-2</c:v>
                </c:pt>
                <c:pt idx="675">
                  <c:v>8.7478745330173968E-2</c:v>
                </c:pt>
                <c:pt idx="676">
                  <c:v>8.7309086583987172E-2</c:v>
                </c:pt>
                <c:pt idx="677">
                  <c:v>8.7139975218018084E-2</c:v>
                </c:pt>
                <c:pt idx="678">
                  <c:v>8.6971408783788284E-2</c:v>
                </c:pt>
                <c:pt idx="679">
                  <c:v>8.6803384846729559E-2</c:v>
                </c:pt>
                <c:pt idx="680">
                  <c:v>8.6635900986089198E-2</c:v>
                </c:pt>
                <c:pt idx="681">
                  <c:v>8.6468954794834629E-2</c:v>
                </c:pt>
                <c:pt idx="682">
                  <c:v>8.6302543879560711E-2</c:v>
                </c:pt>
                <c:pt idx="683">
                  <c:v>8.6136665860396255E-2</c:v>
                </c:pt>
                <c:pt idx="684">
                  <c:v>8.5971318370911098E-2</c:v>
                </c:pt>
                <c:pt idx="685">
                  <c:v>8.5806499058025953E-2</c:v>
                </c:pt>
                <c:pt idx="686">
                  <c:v>8.5642205581919817E-2</c:v>
                </c:pt>
                <c:pt idx="687">
                  <c:v>8.5478435615941706E-2</c:v>
                </c:pt>
                <c:pt idx="688">
                  <c:v>8.5315186846519731E-2</c:v>
                </c:pt>
                <c:pt idx="689">
                  <c:v>8.5152456973073498E-2</c:v>
                </c:pt>
                <c:pt idx="690">
                  <c:v>8.4990243707925295E-2</c:v>
                </c:pt>
                <c:pt idx="691">
                  <c:v>8.4828544776213377E-2</c:v>
                </c:pt>
                <c:pt idx="692">
                  <c:v>8.4667357915805264E-2</c:v>
                </c:pt>
                <c:pt idx="693">
                  <c:v>8.4506680877211249E-2</c:v>
                </c:pt>
                <c:pt idx="694">
                  <c:v>8.4346511423500248E-2</c:v>
                </c:pt>
                <c:pt idx="695">
                  <c:v>8.4186847330214198E-2</c:v>
                </c:pt>
                <c:pt idx="696">
                  <c:v>8.4027686385284572E-2</c:v>
                </c:pt>
                <c:pt idx="697">
                  <c:v>8.386902638894933E-2</c:v>
                </c:pt>
                <c:pt idx="698">
                  <c:v>8.3710865153669434E-2</c:v>
                </c:pt>
                <c:pt idx="699">
                  <c:v>8.3553200504048464E-2</c:v>
                </c:pt>
                <c:pt idx="700">
                  <c:v>8.3396030276749689E-2</c:v>
                </c:pt>
                <c:pt idx="701">
                  <c:v>8.3239352320416238E-2</c:v>
                </c:pt>
                <c:pt idx="702">
                  <c:v>8.3083164495590833E-2</c:v>
                </c:pt>
                <c:pt idx="703">
                  <c:v>8.2927464674636742E-2</c:v>
                </c:pt>
                <c:pt idx="704">
                  <c:v>8.2772250741657838E-2</c:v>
                </c:pt>
                <c:pt idx="705">
                  <c:v>8.2617520592421778E-2</c:v>
                </c:pt>
                <c:pt idx="706">
                  <c:v>8.2463272134281951E-2</c:v>
                </c:pt>
                <c:pt idx="707">
                  <c:v>8.2309503286099872E-2</c:v>
                </c:pt>
                <c:pt idx="708">
                  <c:v>8.2156211978169691E-2</c:v>
                </c:pt>
                <c:pt idx="709">
                  <c:v>8.2003396152141583E-2</c:v>
                </c:pt>
                <c:pt idx="710">
                  <c:v>8.1851053760947035E-2</c:v>
                </c:pt>
                <c:pt idx="711">
                  <c:v>8.1699182768724121E-2</c:v>
                </c:pt>
                <c:pt idx="712">
                  <c:v>8.154778115074357E-2</c:v>
                </c:pt>
                <c:pt idx="713">
                  <c:v>8.1396846893334818E-2</c:v>
                </c:pt>
                <c:pt idx="714">
                  <c:v>8.1246377993813623E-2</c:v>
                </c:pt>
                <c:pt idx="715">
                  <c:v>8.1096372460409238E-2</c:v>
                </c:pt>
                <c:pt idx="716">
                  <c:v>8.0946828312192909E-2</c:v>
                </c:pt>
                <c:pt idx="717">
                  <c:v>8.0797743579006598E-2</c:v>
                </c:pt>
                <c:pt idx="718">
                  <c:v>8.0649116301391932E-2</c:v>
                </c:pt>
                <c:pt idx="719">
                  <c:v>8.0500944530520924E-2</c:v>
                </c:pt>
                <c:pt idx="720">
                  <c:v>8.0353226328124916E-2</c:v>
                </c:pt>
                <c:pt idx="721">
                  <c:v>8.0205959766426638E-2</c:v>
                </c:pt>
                <c:pt idx="722">
                  <c:v>8.0059142928071814E-2</c:v>
                </c:pt>
                <c:pt idx="723">
                  <c:v>7.9912773906059442E-2</c:v>
                </c:pt>
                <c:pt idx="724">
                  <c:v>7.9766850803676403E-2</c:v>
                </c:pt>
                <c:pt idx="725">
                  <c:v>7.9621371734428847E-2</c:v>
                </c:pt>
                <c:pt idx="726">
                  <c:v>7.9476334821976691E-2</c:v>
                </c:pt>
                <c:pt idx="727">
                  <c:v>7.933173820006667E-2</c:v>
                </c:pt>
                <c:pt idx="728">
                  <c:v>7.9187580012468062E-2</c:v>
                </c:pt>
                <c:pt idx="729">
                  <c:v>7.9043858412906065E-2</c:v>
                </c:pt>
                <c:pt idx="730">
                  <c:v>7.8900571564999189E-2</c:v>
                </c:pt>
                <c:pt idx="731">
                  <c:v>7.8757717642193636E-2</c:v>
                </c:pt>
                <c:pt idx="732">
                  <c:v>7.8615294827700244E-2</c:v>
                </c:pt>
                <c:pt idx="733">
                  <c:v>7.8473301314431976E-2</c:v>
                </c:pt>
                <c:pt idx="734">
                  <c:v>7.8331735304940531E-2</c:v>
                </c:pt>
                <c:pt idx="735">
                  <c:v>7.8190595011354724E-2</c:v>
                </c:pt>
                <c:pt idx="736">
                  <c:v>7.8049878655318761E-2</c:v>
                </c:pt>
                <c:pt idx="737">
                  <c:v>7.7909584467930837E-2</c:v>
                </c:pt>
                <c:pt idx="738">
                  <c:v>7.7769710689682636E-2</c:v>
                </c:pt>
                <c:pt idx="739">
                  <c:v>7.7630255570398932E-2</c:v>
                </c:pt>
                <c:pt idx="740">
                  <c:v>7.7491217369177856E-2</c:v>
                </c:pt>
                <c:pt idx="741">
                  <c:v>7.7352594354331505E-2</c:v>
                </c:pt>
                <c:pt idx="742">
                  <c:v>7.7214384803326874E-2</c:v>
                </c:pt>
                <c:pt idx="743">
                  <c:v>7.7076587002727459E-2</c:v>
                </c:pt>
                <c:pt idx="744">
                  <c:v>7.6939199248135304E-2</c:v>
                </c:pt>
                <c:pt idx="745">
                  <c:v>7.6802219844133157E-2</c:v>
                </c:pt>
                <c:pt idx="746">
                  <c:v>7.6665647104227852E-2</c:v>
                </c:pt>
                <c:pt idx="747">
                  <c:v>7.6529479350792462E-2</c:v>
                </c:pt>
                <c:pt idx="748">
                  <c:v>7.6393714915011013E-2</c:v>
                </c:pt>
                <c:pt idx="749">
                  <c:v>7.6258352136822083E-2</c:v>
                </c:pt>
                <c:pt idx="750">
                  <c:v>7.6123389364862959E-2</c:v>
                </c:pt>
                <c:pt idx="751">
                  <c:v>7.5988824956415457E-2</c:v>
                </c:pt>
                <c:pt idx="752">
                  <c:v>7.5854657277350634E-2</c:v>
                </c:pt>
                <c:pt idx="753">
                  <c:v>7.5720884702074054E-2</c:v>
                </c:pt>
                <c:pt idx="754">
                  <c:v>7.5587505613472827E-2</c:v>
                </c:pt>
                <c:pt idx="755">
                  <c:v>7.5454518402861548E-2</c:v>
                </c:pt>
                <c:pt idx="756">
                  <c:v>7.5321921469929554E-2</c:v>
                </c:pt>
                <c:pt idx="757">
                  <c:v>7.5189713222687415E-2</c:v>
                </c:pt>
                <c:pt idx="758">
                  <c:v>7.5057892077415644E-2</c:v>
                </c:pt>
                <c:pt idx="759">
                  <c:v>7.4926456458612511E-2</c:v>
                </c:pt>
                <c:pt idx="760">
                  <c:v>7.4795404798941645E-2</c:v>
                </c:pt>
                <c:pt idx="761">
                  <c:v>7.4664735539181848E-2</c:v>
                </c:pt>
                <c:pt idx="762">
                  <c:v>7.453444712817614E-2</c:v>
                </c:pt>
                <c:pt idx="763">
                  <c:v>7.4404538022781019E-2</c:v>
                </c:pt>
                <c:pt idx="764">
                  <c:v>7.427500668781617E-2</c:v>
                </c:pt>
                <c:pt idx="765">
                  <c:v>7.4145851596015278E-2</c:v>
                </c:pt>
                <c:pt idx="766">
                  <c:v>7.4017071227976849E-2</c:v>
                </c:pt>
                <c:pt idx="767">
                  <c:v>7.3888664072114585E-2</c:v>
                </c:pt>
                <c:pt idx="768">
                  <c:v>7.376062862460897E-2</c:v>
                </c:pt>
                <c:pt idx="769">
                  <c:v>7.3632963389359429E-2</c:v>
                </c:pt>
                <c:pt idx="770">
                  <c:v>7.3505666877935805E-2</c:v>
                </c:pt>
                <c:pt idx="771">
                  <c:v>7.3378737609531286E-2</c:v>
                </c:pt>
                <c:pt idx="772">
                  <c:v>7.3252174110915225E-2</c:v>
                </c:pt>
                <c:pt idx="773">
                  <c:v>7.3125974916385061E-2</c:v>
                </c:pt>
                <c:pt idx="774">
                  <c:v>7.3000138567722139E-2</c:v>
                </c:pt>
                <c:pt idx="775">
                  <c:v>7.2874663614142743E-2</c:v>
                </c:pt>
                <c:pt idx="776">
                  <c:v>7.2749548612254578E-2</c:v>
                </c:pt>
                <c:pt idx="777">
                  <c:v>7.2624792126009585E-2</c:v>
                </c:pt>
                <c:pt idx="778">
                  <c:v>7.2500392726659646E-2</c:v>
                </c:pt>
                <c:pt idx="779">
                  <c:v>7.2376348992711392E-2</c:v>
                </c:pt>
                <c:pt idx="780">
                  <c:v>7.2252659509881467E-2</c:v>
                </c:pt>
                <c:pt idx="781">
                  <c:v>7.2129322871052892E-2</c:v>
                </c:pt>
                <c:pt idx="782">
                  <c:v>7.2006337676230214E-2</c:v>
                </c:pt>
                <c:pt idx="783">
                  <c:v>7.1883702532496874E-2</c:v>
                </c:pt>
                <c:pt idx="784">
                  <c:v>7.1761416053970906E-2</c:v>
                </c:pt>
                <c:pt idx="785">
                  <c:v>7.1639476861762863E-2</c:v>
                </c:pt>
                <c:pt idx="786">
                  <c:v>7.1517883583932629E-2</c:v>
                </c:pt>
                <c:pt idx="787">
                  <c:v>7.1396634855447005E-2</c:v>
                </c:pt>
                <c:pt idx="788">
                  <c:v>7.1275729318138192E-2</c:v>
                </c:pt>
                <c:pt idx="789">
                  <c:v>7.1155165620660821E-2</c:v>
                </c:pt>
                <c:pt idx="790">
                  <c:v>7.1034942418452207E-2</c:v>
                </c:pt>
                <c:pt idx="791">
                  <c:v>7.0915058373688944E-2</c:v>
                </c:pt>
                <c:pt idx="792">
                  <c:v>7.0795512155248708E-2</c:v>
                </c:pt>
                <c:pt idx="793">
                  <c:v>7.0676302438667071E-2</c:v>
                </c:pt>
                <c:pt idx="794">
                  <c:v>7.055742790609898E-2</c:v>
                </c:pt>
                <c:pt idx="795">
                  <c:v>7.0438887246277448E-2</c:v>
                </c:pt>
                <c:pt idx="796">
                  <c:v>7.0320679154475041E-2</c:v>
                </c:pt>
                <c:pt idx="797">
                  <c:v>7.0202802332463343E-2</c:v>
                </c:pt>
                <c:pt idx="798">
                  <c:v>7.0085255488474774E-2</c:v>
                </c:pt>
                <c:pt idx="799">
                  <c:v>6.9968037337162059E-2</c:v>
                </c:pt>
                <c:pt idx="800">
                  <c:v>6.9851146599562042E-2</c:v>
                </c:pt>
                <c:pt idx="801">
                  <c:v>6.9734582003054824E-2</c:v>
                </c:pt>
                <c:pt idx="802">
                  <c:v>6.9618342281327128E-2</c:v>
                </c:pt>
                <c:pt idx="803">
                  <c:v>6.9502426174334109E-2</c:v>
                </c:pt>
                <c:pt idx="804">
                  <c:v>6.9386832428262046E-2</c:v>
                </c:pt>
                <c:pt idx="805">
                  <c:v>6.9271559795490267E-2</c:v>
                </c:pt>
                <c:pt idx="806">
                  <c:v>6.9156607034555062E-2</c:v>
                </c:pt>
                <c:pt idx="807">
                  <c:v>6.904197291011227E-2</c:v>
                </c:pt>
                <c:pt idx="808">
                  <c:v>6.8927656192901088E-2</c:v>
                </c:pt>
                <c:pt idx="809">
                  <c:v>6.881365565970754E-2</c:v>
                </c:pt>
                <c:pt idx="810">
                  <c:v>6.86999700933284E-2</c:v>
                </c:pt>
                <c:pt idx="811">
                  <c:v>6.8586598282536104E-2</c:v>
                </c:pt>
                <c:pt idx="812">
                  <c:v>6.8473539022042562E-2</c:v>
                </c:pt>
                <c:pt idx="813">
                  <c:v>6.8360791112463848E-2</c:v>
                </c:pt>
                <c:pt idx="814">
                  <c:v>6.8248353360285674E-2</c:v>
                </c:pt>
                <c:pt idx="815">
                  <c:v>6.8136224577828086E-2</c:v>
                </c:pt>
                <c:pt idx="816">
                  <c:v>6.8024403583211379E-2</c:v>
                </c:pt>
                <c:pt idx="817">
                  <c:v>6.7912889200321569E-2</c:v>
                </c:pt>
                <c:pt idx="818">
                  <c:v>6.7801680258776642E-2</c:v>
                </c:pt>
                <c:pt idx="819">
                  <c:v>6.7690775593891472E-2</c:v>
                </c:pt>
                <c:pt idx="820">
                  <c:v>6.7580174046646402E-2</c:v>
                </c:pt>
                <c:pt idx="821">
                  <c:v>6.7469874463651935E-2</c:v>
                </c:pt>
                <c:pt idx="822">
                  <c:v>6.7359875697116545E-2</c:v>
                </c:pt>
                <c:pt idx="823">
                  <c:v>6.7250176604813694E-2</c:v>
                </c:pt>
                <c:pt idx="824">
                  <c:v>6.7140776050048756E-2</c:v>
                </c:pt>
                <c:pt idx="825">
                  <c:v>6.7031672901627037E-2</c:v>
                </c:pt>
                <c:pt idx="826">
                  <c:v>6.6922866033821471E-2</c:v>
                </c:pt>
                <c:pt idx="827">
                  <c:v>6.6814354326340308E-2</c:v>
                </c:pt>
                <c:pt idx="828">
                  <c:v>6.6706136664295257E-2</c:v>
                </c:pt>
                <c:pt idx="829">
                  <c:v>6.6598211938170615E-2</c:v>
                </c:pt>
                <c:pt idx="830">
                  <c:v>6.649057904379152E-2</c:v>
                </c:pt>
                <c:pt idx="831">
                  <c:v>6.6383236882291974E-2</c:v>
                </c:pt>
                <c:pt idx="832">
                  <c:v>6.6276184360085755E-2</c:v>
                </c:pt>
                <c:pt idx="833">
                  <c:v>6.6169420388833777E-2</c:v>
                </c:pt>
                <c:pt idx="834">
                  <c:v>6.6062943885414782E-2</c:v>
                </c:pt>
                <c:pt idx="835">
                  <c:v>6.5956753771894583E-2</c:v>
                </c:pt>
                <c:pt idx="836">
                  <c:v>6.5850848975496201E-2</c:v>
                </c:pt>
                <c:pt idx="837">
                  <c:v>6.5745228428570002E-2</c:v>
                </c:pt>
                <c:pt idx="838">
                  <c:v>6.5639891068563383E-2</c:v>
                </c:pt>
                <c:pt idx="839">
                  <c:v>6.5534835837991912E-2</c:v>
                </c:pt>
                <c:pt idx="840">
                  <c:v>6.5430061684410235E-2</c:v>
                </c:pt>
                <c:pt idx="841">
                  <c:v>6.5325567560382325E-2</c:v>
                </c:pt>
                <c:pt idx="842">
                  <c:v>6.5221352423452728E-2</c:v>
                </c:pt>
                <c:pt idx="843">
                  <c:v>6.511741523611847E-2</c:v>
                </c:pt>
                <c:pt idx="844">
                  <c:v>6.5013754965799753E-2</c:v>
                </c:pt>
                <c:pt idx="845">
                  <c:v>6.4910370584812194E-2</c:v>
                </c:pt>
                <c:pt idx="846">
                  <c:v>6.4807261070338407E-2</c:v>
                </c:pt>
                <c:pt idx="847">
                  <c:v>6.4704425404400356E-2</c:v>
                </c:pt>
                <c:pt idx="848">
                  <c:v>6.460186257383127E-2</c:v>
                </c:pt>
                <c:pt idx="849">
                  <c:v>6.4499571570248215E-2</c:v>
                </c:pt>
                <c:pt idx="850">
                  <c:v>6.4397551390024788E-2</c:v>
                </c:pt>
                <c:pt idx="851">
                  <c:v>6.4295801034264133E-2</c:v>
                </c:pt>
                <c:pt idx="852">
                  <c:v>6.4194319508771414E-2</c:v>
                </c:pt>
                <c:pt idx="853">
                  <c:v>6.4093105824027163E-2</c:v>
                </c:pt>
                <c:pt idx="854">
                  <c:v>6.3992158995161086E-2</c:v>
                </c:pt>
                <c:pt idx="855">
                  <c:v>6.3891478041925076E-2</c:v>
                </c:pt>
                <c:pt idx="856">
                  <c:v>6.3791061988666908E-2</c:v>
                </c:pt>
                <c:pt idx="857">
                  <c:v>6.369090986430459E-2</c:v>
                </c:pt>
                <c:pt idx="858">
                  <c:v>6.3591020702299939E-2</c:v>
                </c:pt>
                <c:pt idx="859">
                  <c:v>6.3491393540632934E-2</c:v>
                </c:pt>
                <c:pt idx="860">
                  <c:v>6.3392027421776187E-2</c:v>
                </c:pt>
                <c:pt idx="861">
                  <c:v>6.3292921392670065E-2</c:v>
                </c:pt>
                <c:pt idx="862">
                  <c:v>6.3194074504695941E-2</c:v>
                </c:pt>
                <c:pt idx="863">
                  <c:v>6.3095485813652541E-2</c:v>
                </c:pt>
                <c:pt idx="864">
                  <c:v>6.2997154379730302E-2</c:v>
                </c:pt>
                <c:pt idx="865">
                  <c:v>6.2899079267487057E-2</c:v>
                </c:pt>
                <c:pt idx="866">
                  <c:v>6.2801259545823052E-2</c:v>
                </c:pt>
                <c:pt idx="867">
                  <c:v>6.2703694287956302E-2</c:v>
                </c:pt>
                <c:pt idx="868">
                  <c:v>6.2606382571399055E-2</c:v>
                </c:pt>
                <c:pt idx="869">
                  <c:v>6.2509323477933254E-2</c:v>
                </c:pt>
                <c:pt idx="870">
                  <c:v>6.2412516093586112E-2</c:v>
                </c:pt>
                <c:pt idx="871">
                  <c:v>6.2315959508607355E-2</c:v>
                </c:pt>
                <c:pt idx="872">
                  <c:v>6.2219652817444682E-2</c:v>
                </c:pt>
                <c:pt idx="873">
                  <c:v>6.2123595118720676E-2</c:v>
                </c:pt>
                <c:pt idx="874">
                  <c:v>6.2027785515209377E-2</c:v>
                </c:pt>
                <c:pt idx="875">
                  <c:v>6.1932223113813079E-2</c:v>
                </c:pt>
                <c:pt idx="876">
                  <c:v>6.1836907025539234E-2</c:v>
                </c:pt>
                <c:pt idx="877">
                  <c:v>6.1741836365478142E-2</c:v>
                </c:pt>
                <c:pt idx="878">
                  <c:v>6.1647010252778967E-2</c:v>
                </c:pt>
                <c:pt idx="879">
                  <c:v>6.1552427810628529E-2</c:v>
                </c:pt>
                <c:pt idx="880">
                  <c:v>6.1458088166228109E-2</c:v>
                </c:pt>
                <c:pt idx="881">
                  <c:v>6.1363990450771122E-2</c:v>
                </c:pt>
                <c:pt idx="882">
                  <c:v>6.1270133799421589E-2</c:v>
                </c:pt>
                <c:pt idx="883">
                  <c:v>6.1176517351291038E-2</c:v>
                </c:pt>
                <c:pt idx="884">
                  <c:v>6.1083140249418189E-2</c:v>
                </c:pt>
                <c:pt idx="885">
                  <c:v>6.099000164074575E-2</c:v>
                </c:pt>
                <c:pt idx="886">
                  <c:v>6.0897100676099436E-2</c:v>
                </c:pt>
                <c:pt idx="887">
                  <c:v>6.0804436510166981E-2</c:v>
                </c:pt>
                <c:pt idx="888">
                  <c:v>6.0712008301476161E-2</c:v>
                </c:pt>
                <c:pt idx="889">
                  <c:v>6.0619815212373696E-2</c:v>
                </c:pt>
                <c:pt idx="890">
                  <c:v>6.0527856409004821E-2</c:v>
                </c:pt>
                <c:pt idx="891">
                  <c:v>6.0436131061291865E-2</c:v>
                </c:pt>
                <c:pt idx="892">
                  <c:v>6.0344638342913481E-2</c:v>
                </c:pt>
                <c:pt idx="893">
                  <c:v>6.0253377431284116E-2</c:v>
                </c:pt>
                <c:pt idx="894">
                  <c:v>6.0162347507534131E-2</c:v>
                </c:pt>
                <c:pt idx="895">
                  <c:v>6.0071547756488153E-2</c:v>
                </c:pt>
                <c:pt idx="896">
                  <c:v>5.9980977366646315E-2</c:v>
                </c:pt>
                <c:pt idx="897">
                  <c:v>5.9890635530162717E-2</c:v>
                </c:pt>
                <c:pt idx="898">
                  <c:v>5.9800521442826882E-2</c:v>
                </c:pt>
                <c:pt idx="899">
                  <c:v>5.9710634304042665E-2</c:v>
                </c:pt>
                <c:pt idx="900">
                  <c:v>5.96209733168096E-2</c:v>
                </c:pt>
                <c:pt idx="901">
                  <c:v>5.9531537687702252E-2</c:v>
                </c:pt>
                <c:pt idx="902">
                  <c:v>5.9442326626852005E-2</c:v>
                </c:pt>
                <c:pt idx="903">
                  <c:v>5.9353339347926415E-2</c:v>
                </c:pt>
                <c:pt idx="904">
                  <c:v>5.9264575068111114E-2</c:v>
                </c:pt>
                <c:pt idx="905">
                  <c:v>5.9176033008089823E-2</c:v>
                </c:pt>
                <c:pt idx="906">
                  <c:v>5.9087712392025815E-2</c:v>
                </c:pt>
                <c:pt idx="907">
                  <c:v>5.8999612447543703E-2</c:v>
                </c:pt>
                <c:pt idx="908">
                  <c:v>5.8911732405709127E-2</c:v>
                </c:pt>
                <c:pt idx="909">
                  <c:v>5.8824071501011765E-2</c:v>
                </c:pt>
                <c:pt idx="910">
                  <c:v>5.8736628971345572E-2</c:v>
                </c:pt>
                <c:pt idx="911">
                  <c:v>5.8649404057991683E-2</c:v>
                </c:pt>
                <c:pt idx="912">
                  <c:v>5.8562396005599093E-2</c:v>
                </c:pt>
                <c:pt idx="913">
                  <c:v>5.8475604062166342E-2</c:v>
                </c:pt>
                <c:pt idx="914">
                  <c:v>5.8389027479024858E-2</c:v>
                </c:pt>
                <c:pt idx="915">
                  <c:v>5.8302665510819862E-2</c:v>
                </c:pt>
                <c:pt idx="916">
                  <c:v>5.8216517415493052E-2</c:v>
                </c:pt>
                <c:pt idx="917">
                  <c:v>5.8130582454264279E-2</c:v>
                </c:pt>
                <c:pt idx="918">
                  <c:v>5.804485989161523E-2</c:v>
                </c:pt>
                <c:pt idx="919">
                  <c:v>5.7959348995270443E-2</c:v>
                </c:pt>
                <c:pt idx="920">
                  <c:v>5.7874049036181097E-2</c:v>
                </c:pt>
                <c:pt idx="921">
                  <c:v>5.7788959288507358E-2</c:v>
                </c:pt>
                <c:pt idx="922">
                  <c:v>5.7704079029601174E-2</c:v>
                </c:pt>
                <c:pt idx="923">
                  <c:v>5.7619407539989287E-2</c:v>
                </c:pt>
                <c:pt idx="924">
                  <c:v>5.7534944103356467E-2</c:v>
                </c:pt>
                <c:pt idx="925">
                  <c:v>5.7450688006528305E-2</c:v>
                </c:pt>
                <c:pt idx="926">
                  <c:v>5.7366638539454784E-2</c:v>
                </c:pt>
                <c:pt idx="927">
                  <c:v>5.7282794995193842E-2</c:v>
                </c:pt>
                <c:pt idx="928">
                  <c:v>5.7199156669894724E-2</c:v>
                </c:pt>
                <c:pt idx="929">
                  <c:v>5.7115722862780882E-2</c:v>
                </c:pt>
                <c:pt idx="930">
                  <c:v>5.7032492876135099E-2</c:v>
                </c:pt>
                <c:pt idx="931">
                  <c:v>5.6949466015282058E-2</c:v>
                </c:pt>
                <c:pt idx="932">
                  <c:v>5.6866641588572464E-2</c:v>
                </c:pt>
                <c:pt idx="933">
                  <c:v>5.6784018907367728E-2</c:v>
                </c:pt>
                <c:pt idx="934">
                  <c:v>5.6701597286023309E-2</c:v>
                </c:pt>
                <c:pt idx="935">
                  <c:v>5.6619376041872949E-2</c:v>
                </c:pt>
                <c:pt idx="936">
                  <c:v>5.6537354495213687E-2</c:v>
                </c:pt>
                <c:pt idx="937">
                  <c:v>5.6455531969289652E-2</c:v>
                </c:pt>
                <c:pt idx="938">
                  <c:v>5.637390779027629E-2</c:v>
                </c:pt>
                <c:pt idx="939">
                  <c:v>5.6292481287265717E-2</c:v>
                </c:pt>
                <c:pt idx="940">
                  <c:v>5.6211251792250727E-2</c:v>
                </c:pt>
                <c:pt idx="941">
                  <c:v>5.6130218640110252E-2</c:v>
                </c:pt>
                <c:pt idx="942">
                  <c:v>5.604938116859326E-2</c:v>
                </c:pt>
                <c:pt idx="943">
                  <c:v>5.5968738718304878E-2</c:v>
                </c:pt>
                <c:pt idx="944">
                  <c:v>5.5888290632690074E-2</c:v>
                </c:pt>
                <c:pt idx="945">
                  <c:v>5.5808036258020222E-2</c:v>
                </c:pt>
                <c:pt idx="946">
                  <c:v>5.5727974943377556E-2</c:v>
                </c:pt>
                <c:pt idx="947">
                  <c:v>5.5648048175789125E-2</c:v>
                </c:pt>
                <c:pt idx="948">
                  <c:v>5.5568236041617453E-2</c:v>
                </c:pt>
                <c:pt idx="949">
                  <c:v>5.548853837645179E-2</c:v>
                </c:pt>
                <c:pt idx="950">
                  <c:v>5.5408955016117187E-2</c:v>
                </c:pt>
                <c:pt idx="951">
                  <c:v>5.5329485796674155E-2</c:v>
                </c:pt>
                <c:pt idx="952">
                  <c:v>5.5250130554418332E-2</c:v>
                </c:pt>
                <c:pt idx="953">
                  <c:v>5.517088912588014E-2</c:v>
                </c:pt>
                <c:pt idx="954">
                  <c:v>5.5091761347824474E-2</c:v>
                </c:pt>
                <c:pt idx="955">
                  <c:v>5.5012747057250323E-2</c:v>
                </c:pt>
                <c:pt idx="956">
                  <c:v>5.4933846091390473E-2</c:v>
                </c:pt>
                <c:pt idx="957">
                  <c:v>5.4855058287711145E-2</c:v>
                </c:pt>
                <c:pt idx="958">
                  <c:v>5.4776383483911679E-2</c:v>
                </c:pt>
                <c:pt idx="959">
                  <c:v>5.4697821517924183E-2</c:v>
                </c:pt>
                <c:pt idx="960">
                  <c:v>5.4619372227913222E-2</c:v>
                </c:pt>
                <c:pt idx="961">
                  <c:v>5.4541035452275455E-2</c:v>
                </c:pt>
                <c:pt idx="962">
                  <c:v>5.4462811029639326E-2</c:v>
                </c:pt>
                <c:pt idx="963">
                  <c:v>5.4384698798864713E-2</c:v>
                </c:pt>
                <c:pt idx="964">
                  <c:v>5.4306698599042622E-2</c:v>
                </c:pt>
                <c:pt idx="965">
                  <c:v>5.4228810269494832E-2</c:v>
                </c:pt>
                <c:pt idx="966">
                  <c:v>5.4151033649773569E-2</c:v>
                </c:pt>
                <c:pt idx="967">
                  <c:v>5.4073368579661177E-2</c:v>
                </c:pt>
                <c:pt idx="968">
                  <c:v>5.3995814899169797E-2</c:v>
                </c:pt>
                <c:pt idx="969">
                  <c:v>5.3918372448541023E-2</c:v>
                </c:pt>
                <c:pt idx="970">
                  <c:v>5.3841041068245582E-2</c:v>
                </c:pt>
                <c:pt idx="971">
                  <c:v>5.3763820598982999E-2</c:v>
                </c:pt>
                <c:pt idx="972">
                  <c:v>5.3686710881681282E-2</c:v>
                </c:pt>
                <c:pt idx="973">
                  <c:v>5.360971175749657E-2</c:v>
                </c:pt>
                <c:pt idx="974">
                  <c:v>5.3532823067812832E-2</c:v>
                </c:pt>
                <c:pt idx="975">
                  <c:v>5.345604465424153E-2</c:v>
                </c:pt>
                <c:pt idx="976">
                  <c:v>5.3379376358621285E-2</c:v>
                </c:pt>
                <c:pt idx="977">
                  <c:v>5.3302818023017562E-2</c:v>
                </c:pt>
                <c:pt idx="978">
                  <c:v>5.3226369489722335E-2</c:v>
                </c:pt>
                <c:pt idx="979">
                  <c:v>5.3150030601253777E-2</c:v>
                </c:pt>
                <c:pt idx="980">
                  <c:v>5.3073801200355916E-2</c:v>
                </c:pt>
                <c:pt idx="981">
                  <c:v>5.2997681129998329E-2</c:v>
                </c:pt>
                <c:pt idx="982">
                  <c:v>5.2921670233375809E-2</c:v>
                </c:pt>
                <c:pt idx="983">
                  <c:v>5.2845768353908043E-2</c:v>
                </c:pt>
                <c:pt idx="984">
                  <c:v>5.2769975335239291E-2</c:v>
                </c:pt>
                <c:pt idx="985">
                  <c:v>5.2694291021238064E-2</c:v>
                </c:pt>
                <c:pt idx="986">
                  <c:v>5.2608168059703676E-2</c:v>
                </c:pt>
                <c:pt idx="987">
                  <c:v>5.2522185856577072E-2</c:v>
                </c:pt>
                <c:pt idx="988">
                  <c:v>5.2436344181804276E-2</c:v>
                </c:pt>
                <c:pt idx="989">
                  <c:v>5.2350642805707316E-2</c:v>
                </c:pt>
                <c:pt idx="990">
                  <c:v>5.2265081498983609E-2</c:v>
                </c:pt>
                <c:pt idx="991">
                  <c:v>5.2179660032705327E-2</c:v>
                </c:pt>
                <c:pt idx="992">
                  <c:v>5.2094378178318808E-2</c:v>
                </c:pt>
                <c:pt idx="993">
                  <c:v>5.200923570764393E-2</c:v>
                </c:pt>
                <c:pt idx="994">
                  <c:v>5.1924232392873512E-2</c:v>
                </c:pt>
                <c:pt idx="995">
                  <c:v>5.1839368006572691E-2</c:v>
                </c:pt>
                <c:pt idx="996">
                  <c:v>5.1754642321678326E-2</c:v>
                </c:pt>
                <c:pt idx="997">
                  <c:v>5.1670055111498393E-2</c:v>
                </c:pt>
                <c:pt idx="998">
                  <c:v>5.158560614971136E-2</c:v>
                </c:pt>
                <c:pt idx="999">
                  <c:v>5.1501295210365595E-2</c:v>
                </c:pt>
                <c:pt idx="1000">
                  <c:v>5.1417122067878754E-2</c:v>
                </c:pt>
                <c:pt idx="1001">
                  <c:v>5.1333086497037196E-2</c:v>
                </c:pt>
                <c:pt idx="1002">
                  <c:v>5.1249188272995357E-2</c:v>
                </c:pt>
                <c:pt idx="1003">
                  <c:v>5.1165427171275153E-2</c:v>
                </c:pt>
                <c:pt idx="1004">
                  <c:v>5.1081802967765398E-2</c:v>
                </c:pt>
                <c:pt idx="1005">
                  <c:v>5.099831543872118E-2</c:v>
                </c:pt>
                <c:pt idx="1006">
                  <c:v>5.0914964360763273E-2</c:v>
                </c:pt>
                <c:pt idx="1007">
                  <c:v>5.0831749510877551E-2</c:v>
                </c:pt>
                <c:pt idx="1008">
                  <c:v>5.0748670666414371E-2</c:v>
                </c:pt>
                <c:pt idx="1009">
                  <c:v>5.066572760508798E-2</c:v>
                </c:pt>
                <c:pt idx="1010">
                  <c:v>5.0582920104975941E-2</c:v>
                </c:pt>
                <c:pt idx="1011">
                  <c:v>5.0500247944518517E-2</c:v>
                </c:pt>
                <c:pt idx="1012">
                  <c:v>5.0417710902518086E-2</c:v>
                </c:pt>
                <c:pt idx="1013">
                  <c:v>5.0335308758138547E-2</c:v>
                </c:pt>
                <c:pt idx="1014">
                  <c:v>5.0253041290904729E-2</c:v>
                </c:pt>
                <c:pt idx="1015">
                  <c:v>5.0170908280701816E-2</c:v>
                </c:pt>
                <c:pt idx="1016">
                  <c:v>5.0088909507774733E-2</c:v>
                </c:pt>
                <c:pt idx="1017">
                  <c:v>5.0007044752727568E-2</c:v>
                </c:pt>
                <c:pt idx="1018">
                  <c:v>4.9925313796522999E-2</c:v>
                </c:pt>
                <c:pt idx="1019">
                  <c:v>4.9843716420481687E-2</c:v>
                </c:pt>
                <c:pt idx="1020">
                  <c:v>4.9762252406281703E-2</c:v>
                </c:pt>
                <c:pt idx="1021">
                  <c:v>4.9680921535957941E-2</c:v>
                </c:pt>
                <c:pt idx="1022">
                  <c:v>4.9599723591901533E-2</c:v>
                </c:pt>
                <c:pt idx="1023">
                  <c:v>4.9518658356859278E-2</c:v>
                </c:pt>
                <c:pt idx="1024">
                  <c:v>4.9437725613933038E-2</c:v>
                </c:pt>
                <c:pt idx="1025">
                  <c:v>4.9356925146579175E-2</c:v>
                </c:pt>
                <c:pt idx="1026">
                  <c:v>4.9276256738607971E-2</c:v>
                </c:pt>
                <c:pt idx="1027">
                  <c:v>4.9195720174183041E-2</c:v>
                </c:pt>
                <c:pt idx="1028">
                  <c:v>4.911531523782077E-2</c:v>
                </c:pt>
                <c:pt idx="1029">
                  <c:v>4.9035041714389715E-2</c:v>
                </c:pt>
                <c:pt idx="1030">
                  <c:v>4.8954899389110046E-2</c:v>
                </c:pt>
                <c:pt idx="1031">
                  <c:v>4.8874888047552967E-2</c:v>
                </c:pt>
                <c:pt idx="1032">
                  <c:v>4.8795007475640147E-2</c:v>
                </c:pt>
                <c:pt idx="1033">
                  <c:v>4.8715257459643134E-2</c:v>
                </c:pt>
                <c:pt idx="1034">
                  <c:v>4.8635637786182802E-2</c:v>
                </c:pt>
                <c:pt idx="1035">
                  <c:v>4.8556148242228758E-2</c:v>
                </c:pt>
                <c:pt idx="1036">
                  <c:v>4.8476788615098784E-2</c:v>
                </c:pt>
                <c:pt idx="1037">
                  <c:v>4.8397558692458278E-2</c:v>
                </c:pt>
                <c:pt idx="1038">
                  <c:v>4.8308185243461414E-2</c:v>
                </c:pt>
                <c:pt idx="1039">
                  <c:v>4.8218976836123709E-2</c:v>
                </c:pt>
                <c:pt idx="1040">
                  <c:v>4.8129933165670644E-2</c:v>
                </c:pt>
                <c:pt idx="1041">
                  <c:v>4.8041053927890522E-2</c:v>
                </c:pt>
                <c:pt idx="1042">
                  <c:v>4.7952338819133418E-2</c:v>
                </c:pt>
                <c:pt idx="1043">
                  <c:v>4.786378753631014E-2</c:v>
                </c:pt>
                <c:pt idx="1044">
                  <c:v>4.77753997768912E-2</c:v>
                </c:pt>
                <c:pt idx="1045">
                  <c:v>4.7687175238905775E-2</c:v>
                </c:pt>
                <c:pt idx="1046">
                  <c:v>4.7599113620940672E-2</c:v>
                </c:pt>
                <c:pt idx="1047">
                  <c:v>4.7511214622139315E-2</c:v>
                </c:pt>
                <c:pt idx="1048">
                  <c:v>4.7423477942200698E-2</c:v>
                </c:pt>
                <c:pt idx="1049">
                  <c:v>4.7335903281378364E-2</c:v>
                </c:pt>
                <c:pt idx="1050">
                  <c:v>4.7248490340479385E-2</c:v>
                </c:pt>
                <c:pt idx="1051">
                  <c:v>4.7161238820863344E-2</c:v>
                </c:pt>
                <c:pt idx="1052">
                  <c:v>4.7074148424441298E-2</c:v>
                </c:pt>
                <c:pt idx="1053">
                  <c:v>4.6987218853674781E-2</c:v>
                </c:pt>
                <c:pt idx="1054">
                  <c:v>4.6900449811574776E-2</c:v>
                </c:pt>
                <c:pt idx="1055">
                  <c:v>4.6813841001700697E-2</c:v>
                </c:pt>
                <c:pt idx="1056">
                  <c:v>4.6727392128159378E-2</c:v>
                </c:pt>
                <c:pt idx="1057">
                  <c:v>4.6641102895604074E-2</c:v>
                </c:pt>
                <c:pt idx="1058">
                  <c:v>4.6554973009233433E-2</c:v>
                </c:pt>
                <c:pt idx="1059">
                  <c:v>4.6469002174790511E-2</c:v>
                </c:pt>
                <c:pt idx="1060">
                  <c:v>4.638319009856174E-2</c:v>
                </c:pt>
                <c:pt idx="1061">
                  <c:v>4.6297536487375945E-2</c:v>
                </c:pt>
                <c:pt idx="1062">
                  <c:v>4.6212041048603332E-2</c:v>
                </c:pt>
                <c:pt idx="1063">
                  <c:v>4.6126703490154505E-2</c:v>
                </c:pt>
                <c:pt idx="1064">
                  <c:v>4.6041523520479438E-2</c:v>
                </c:pt>
                <c:pt idx="1065">
                  <c:v>4.5956500848566513E-2</c:v>
                </c:pt>
                <c:pt idx="1066">
                  <c:v>4.5871635183941495E-2</c:v>
                </c:pt>
                <c:pt idx="1067">
                  <c:v>4.5786926236666567E-2</c:v>
                </c:pt>
                <c:pt idx="1068">
                  <c:v>4.5702373717339317E-2</c:v>
                </c:pt>
                <c:pt idx="1069">
                  <c:v>4.5617977337091761E-2</c:v>
                </c:pt>
                <c:pt idx="1070">
                  <c:v>4.5533736807589355E-2</c:v>
                </c:pt>
                <c:pt idx="1071">
                  <c:v>4.5449651841030003E-2</c:v>
                </c:pt>
                <c:pt idx="1072">
                  <c:v>4.5365722150143083E-2</c:v>
                </c:pt>
                <c:pt idx="1073">
                  <c:v>4.5281947448188468E-2</c:v>
                </c:pt>
                <c:pt idx="1074">
                  <c:v>4.5198327448955536E-2</c:v>
                </c:pt>
                <c:pt idx="1075">
                  <c:v>4.5114861866762189E-2</c:v>
                </c:pt>
                <c:pt idx="1076">
                  <c:v>4.5031550416453896E-2</c:v>
                </c:pt>
                <c:pt idx="1077">
                  <c:v>4.4948392813402696E-2</c:v>
                </c:pt>
                <c:pt idx="1078">
                  <c:v>4.4865388773506244E-2</c:v>
                </c:pt>
                <c:pt idx="1079">
                  <c:v>4.4782538013186837E-2</c:v>
                </c:pt>
                <c:pt idx="1080">
                  <c:v>4.469984024939043E-2</c:v>
                </c:pt>
                <c:pt idx="1081">
                  <c:v>4.461729519958569E-2</c:v>
                </c:pt>
                <c:pt idx="1082">
                  <c:v>4.4534902581763014E-2</c:v>
                </c:pt>
                <c:pt idx="1083">
                  <c:v>4.4452662114433578E-2</c:v>
                </c:pt>
                <c:pt idx="1084">
                  <c:v>4.4370573516628369E-2</c:v>
                </c:pt>
                <c:pt idx="1085">
                  <c:v>4.4288636507897224E-2</c:v>
                </c:pt>
                <c:pt idx="1086">
                  <c:v>4.4206850808307878E-2</c:v>
                </c:pt>
                <c:pt idx="1087">
                  <c:v>4.4125216138445E-2</c:v>
                </c:pt>
                <c:pt idx="1088">
                  <c:v>4.4043732219409236E-2</c:v>
                </c:pt>
                <c:pt idx="1089">
                  <c:v>4.3962398772816276E-2</c:v>
                </c:pt>
                <c:pt idx="1090">
                  <c:v>4.3869843190634687E-2</c:v>
                </c:pt>
                <c:pt idx="1091">
                  <c:v>4.3777482468971E-2</c:v>
                </c:pt>
                <c:pt idx="1092">
                  <c:v>4.3685316197578518E-2</c:v>
                </c:pt>
                <c:pt idx="1093">
                  <c:v>4.3593343967074261E-2</c:v>
                </c:pt>
                <c:pt idx="1094">
                  <c:v>4.350156536893713E-2</c:v>
                </c:pt>
                <c:pt idx="1095">
                  <c:v>4.3409979995506096E-2</c:v>
                </c:pt>
                <c:pt idx="1096">
                  <c:v>4.3318587439978407E-2</c:v>
                </c:pt>
                <c:pt idx="1097">
                  <c:v>4.3227387296407752E-2</c:v>
                </c:pt>
                <c:pt idx="1098">
                  <c:v>4.3136379159702483E-2</c:v>
                </c:pt>
                <c:pt idx="1099">
                  <c:v>4.3045562625623805E-2</c:v>
                </c:pt>
                <c:pt idx="1100">
                  <c:v>4.2954937290783979E-2</c:v>
                </c:pt>
                <c:pt idx="1101">
                  <c:v>4.2864502752644529E-2</c:v>
                </c:pt>
                <c:pt idx="1102">
                  <c:v>4.2774258609514462E-2</c:v>
                </c:pt>
                <c:pt idx="1103">
                  <c:v>4.2684204460548478E-2</c:v>
                </c:pt>
                <c:pt idx="1104">
                  <c:v>4.2594339905745189E-2</c:v>
                </c:pt>
                <c:pt idx="1105">
                  <c:v>4.2504664545945342E-2</c:v>
                </c:pt>
                <c:pt idx="1106">
                  <c:v>4.2415177982830059E-2</c:v>
                </c:pt>
                <c:pt idx="1107">
                  <c:v>4.232587981891904E-2</c:v>
                </c:pt>
                <c:pt idx="1108">
                  <c:v>4.2236769657568833E-2</c:v>
                </c:pt>
                <c:pt idx="1109">
                  <c:v>4.2147847102971037E-2</c:v>
                </c:pt>
                <c:pt idx="1110">
                  <c:v>4.2059111760150571E-2</c:v>
                </c:pt>
                <c:pt idx="1111">
                  <c:v>4.1970563234963898E-2</c:v>
                </c:pt>
                <c:pt idx="1112">
                  <c:v>4.1882201134097304E-2</c:v>
                </c:pt>
                <c:pt idx="1113">
                  <c:v>4.1794025065065112E-2</c:v>
                </c:pt>
                <c:pt idx="1114">
                  <c:v>4.1706034636207964E-2</c:v>
                </c:pt>
                <c:pt idx="1115">
                  <c:v>4.1618229456691087E-2</c:v>
                </c:pt>
                <c:pt idx="1116">
                  <c:v>4.1530609136502535E-2</c:v>
                </c:pt>
                <c:pt idx="1117">
                  <c:v>4.1443173286451473E-2</c:v>
                </c:pt>
                <c:pt idx="1118">
                  <c:v>4.1355921518166444E-2</c:v>
                </c:pt>
                <c:pt idx="1119">
                  <c:v>4.1268853444093638E-2</c:v>
                </c:pt>
                <c:pt idx="1120">
                  <c:v>4.1181968677495177E-2</c:v>
                </c:pt>
                <c:pt idx="1121">
                  <c:v>4.1095266832447401E-2</c:v>
                </c:pt>
                <c:pt idx="1122">
                  <c:v>4.1008747523839137E-2</c:v>
                </c:pt>
                <c:pt idx="1123">
                  <c:v>4.0922410367370016E-2</c:v>
                </c:pt>
                <c:pt idx="1124">
                  <c:v>4.0836254979548736E-2</c:v>
                </c:pt>
                <c:pt idx="1125">
                  <c:v>4.0750280977691379E-2</c:v>
                </c:pt>
                <c:pt idx="1126">
                  <c:v>4.0664487979919707E-2</c:v>
                </c:pt>
                <c:pt idx="1127">
                  <c:v>4.0578875605159465E-2</c:v>
                </c:pt>
                <c:pt idx="1128">
                  <c:v>4.0493443473138678E-2</c:v>
                </c:pt>
                <c:pt idx="1129">
                  <c:v>4.0408191204385976E-2</c:v>
                </c:pt>
                <c:pt idx="1130">
                  <c:v>4.0323118420228905E-2</c:v>
                </c:pt>
                <c:pt idx="1131">
                  <c:v>4.0238224742792247E-2</c:v>
                </c:pt>
                <c:pt idx="1132">
                  <c:v>4.0153509794996323E-2</c:v>
                </c:pt>
                <c:pt idx="1133">
                  <c:v>4.0068973200555351E-2</c:v>
                </c:pt>
                <c:pt idx="1134">
                  <c:v>3.9984614583975744E-2</c:v>
                </c:pt>
                <c:pt idx="1135">
                  <c:v>3.9900433570554464E-2</c:v>
                </c:pt>
                <c:pt idx="1136">
                  <c:v>3.9816429786377339E-2</c:v>
                </c:pt>
                <c:pt idx="1137">
                  <c:v>3.9732602858317416E-2</c:v>
                </c:pt>
                <c:pt idx="1138">
                  <c:v>3.9648952414033302E-2</c:v>
                </c:pt>
                <c:pt idx="1139">
                  <c:v>3.956547808196751E-2</c:v>
                </c:pt>
                <c:pt idx="1140">
                  <c:v>3.9482179491344797E-2</c:v>
                </c:pt>
                <c:pt idx="1141">
                  <c:v>3.9399056272170531E-2</c:v>
                </c:pt>
                <c:pt idx="1142">
                  <c:v>3.9305155888861951E-2</c:v>
                </c:pt>
                <c:pt idx="1143">
                  <c:v>3.9211479299796674E-2</c:v>
                </c:pt>
                <c:pt idx="1144">
                  <c:v>3.911802597160241E-2</c:v>
                </c:pt>
                <c:pt idx="1145">
                  <c:v>3.9024795372178053E-2</c:v>
                </c:pt>
                <c:pt idx="1146">
                  <c:v>3.8931786970690656E-2</c:v>
                </c:pt>
                <c:pt idx="1147">
                  <c:v>3.8839000237572426E-2</c:v>
                </c:pt>
                <c:pt idx="1148">
                  <c:v>3.8746434644517692E-2</c:v>
                </c:pt>
                <c:pt idx="1149">
                  <c:v>3.8654089664479911E-2</c:v>
                </c:pt>
                <c:pt idx="1150">
                  <c:v>3.8561964771668643E-2</c:v>
                </c:pt>
                <c:pt idx="1151">
                  <c:v>3.8470059441546578E-2</c:v>
                </c:pt>
                <c:pt idx="1152">
                  <c:v>3.8378373150826546E-2</c:v>
                </c:pt>
                <c:pt idx="1153">
                  <c:v>3.8286905377468532E-2</c:v>
                </c:pt>
                <c:pt idx="1154">
                  <c:v>3.8195655600676719E-2</c:v>
                </c:pt>
                <c:pt idx="1155">
                  <c:v>3.8104623300896492E-2</c:v>
                </c:pt>
                <c:pt idx="1156">
                  <c:v>3.8013807959811519E-2</c:v>
                </c:pt>
                <c:pt idx="1157">
                  <c:v>3.792320906034076E-2</c:v>
                </c:pt>
                <c:pt idx="1158">
                  <c:v>3.7832826086635553E-2</c:v>
                </c:pt>
                <c:pt idx="1159">
                  <c:v>3.7742658524076669E-2</c:v>
                </c:pt>
                <c:pt idx="1160">
                  <c:v>3.7652705859271371E-2</c:v>
                </c:pt>
                <c:pt idx="1161">
                  <c:v>3.7562967580050496E-2</c:v>
                </c:pt>
                <c:pt idx="1162">
                  <c:v>3.7473443175465554E-2</c:v>
                </c:pt>
                <c:pt idx="1163">
                  <c:v>3.73841321357858E-2</c:v>
                </c:pt>
                <c:pt idx="1164">
                  <c:v>3.7295033952495338E-2</c:v>
                </c:pt>
                <c:pt idx="1165">
                  <c:v>3.7206148118290226E-2</c:v>
                </c:pt>
                <c:pt idx="1166">
                  <c:v>3.7117474127075591E-2</c:v>
                </c:pt>
                <c:pt idx="1167">
                  <c:v>3.7029011473962738E-2</c:v>
                </c:pt>
                <c:pt idx="1168">
                  <c:v>3.6940759655266282E-2</c:v>
                </c:pt>
                <c:pt idx="1169">
                  <c:v>3.6852718168501282E-2</c:v>
                </c:pt>
                <c:pt idx="1170">
                  <c:v>3.6764886512380378E-2</c:v>
                </c:pt>
                <c:pt idx="1171">
                  <c:v>3.6677264186810929E-2</c:v>
                </c:pt>
                <c:pt idx="1172">
                  <c:v>3.6589850692892181E-2</c:v>
                </c:pt>
                <c:pt idx="1173">
                  <c:v>3.6502645532912416E-2</c:v>
                </c:pt>
                <c:pt idx="1174">
                  <c:v>3.6415648210346117E-2</c:v>
                </c:pt>
                <c:pt idx="1175">
                  <c:v>3.6328858229851144E-2</c:v>
                </c:pt>
                <c:pt idx="1176">
                  <c:v>3.6242275097265915E-2</c:v>
                </c:pt>
                <c:pt idx="1177">
                  <c:v>3.6155898319606597E-2</c:v>
                </c:pt>
                <c:pt idx="1178">
                  <c:v>3.6069727405064277E-2</c:v>
                </c:pt>
                <c:pt idx="1179">
                  <c:v>3.5983761863002194E-2</c:v>
                </c:pt>
                <c:pt idx="1180">
                  <c:v>3.5898001203952923E-2</c:v>
                </c:pt>
                <c:pt idx="1181">
                  <c:v>3.5812444939615592E-2</c:v>
                </c:pt>
                <c:pt idx="1182">
                  <c:v>3.5727092582853108E-2</c:v>
                </c:pt>
                <c:pt idx="1183">
                  <c:v>3.5641943647689384E-2</c:v>
                </c:pt>
                <c:pt idx="1184">
                  <c:v>3.5556997649306553E-2</c:v>
                </c:pt>
                <c:pt idx="1185">
                  <c:v>3.5472254104042228E-2</c:v>
                </c:pt>
                <c:pt idx="1186">
                  <c:v>3.5387712529386751E-2</c:v>
                </c:pt>
                <c:pt idx="1187">
                  <c:v>3.5303372443980428E-2</c:v>
                </c:pt>
                <c:pt idx="1188">
                  <c:v>3.5219233367610799E-2</c:v>
                </c:pt>
                <c:pt idx="1189">
                  <c:v>3.5135294821209903E-2</c:v>
                </c:pt>
                <c:pt idx="1190">
                  <c:v>3.505155632685155E-2</c:v>
                </c:pt>
                <c:pt idx="1191">
                  <c:v>3.4968017407748596E-2</c:v>
                </c:pt>
                <c:pt idx="1192">
                  <c:v>3.4884677588250229E-2</c:v>
                </c:pt>
                <c:pt idx="1193">
                  <c:v>3.4801536393839268E-2</c:v>
                </c:pt>
                <c:pt idx="1194">
                  <c:v>3.4708608654082977E-2</c:v>
                </c:pt>
                <c:pt idx="1195">
                  <c:v>3.4615929051785864E-2</c:v>
                </c:pt>
                <c:pt idx="1196">
                  <c:v>3.4523496924366459E-2</c:v>
                </c:pt>
                <c:pt idx="1197">
                  <c:v>3.4431311611012518E-2</c:v>
                </c:pt>
                <c:pt idx="1198">
                  <c:v>3.4339372452676327E-2</c:v>
                </c:pt>
                <c:pt idx="1199">
                  <c:v>3.4247678792069969E-2</c:v>
                </c:pt>
                <c:pt idx="1200">
                  <c:v>3.4156229973660621E-2</c:v>
                </c:pt>
                <c:pt idx="1201">
                  <c:v>3.4065025343665886E-2</c:v>
                </c:pt>
                <c:pt idx="1202">
                  <c:v>3.3974064250049112E-2</c:v>
                </c:pt>
                <c:pt idx="1203">
                  <c:v>3.3883346042514723E-2</c:v>
                </c:pt>
                <c:pt idx="1204">
                  <c:v>3.3792870072503568E-2</c:v>
                </c:pt>
                <c:pt idx="1205">
                  <c:v>3.37026356931883E-2</c:v>
                </c:pt>
                <c:pt idx="1206">
                  <c:v>3.3612642259468743E-2</c:v>
                </c:pt>
                <c:pt idx="1207">
                  <c:v>3.3522889127967283E-2</c:v>
                </c:pt>
                <c:pt idx="1208">
                  <c:v>3.3433375657024256E-2</c:v>
                </c:pt>
                <c:pt idx="1209">
                  <c:v>3.3344101206693372E-2</c:v>
                </c:pt>
                <c:pt idx="1210">
                  <c:v>3.3255065138737147E-2</c:v>
                </c:pt>
                <c:pt idx="1211">
                  <c:v>3.3166266816622318E-2</c:v>
                </c:pt>
                <c:pt idx="1212">
                  <c:v>3.3077705605515317E-2</c:v>
                </c:pt>
                <c:pt idx="1213">
                  <c:v>3.2989380872277721E-2</c:v>
                </c:pt>
                <c:pt idx="1214">
                  <c:v>3.2901291985461711E-2</c:v>
                </c:pt>
                <c:pt idx="1215">
                  <c:v>3.2813438315305588E-2</c:v>
                </c:pt>
                <c:pt idx="1216">
                  <c:v>3.2725819233729248E-2</c:v>
                </c:pt>
                <c:pt idx="1217">
                  <c:v>3.2638434114329699E-2</c:v>
                </c:pt>
                <c:pt idx="1218">
                  <c:v>3.2551282332376585E-2</c:v>
                </c:pt>
                <c:pt idx="1219">
                  <c:v>3.2464363264807714E-2</c:v>
                </c:pt>
                <c:pt idx="1220">
                  <c:v>3.2377676290224609E-2</c:v>
                </c:pt>
                <c:pt idx="1221">
                  <c:v>3.2291220788888068E-2</c:v>
                </c:pt>
                <c:pt idx="1222">
                  <c:v>3.2204996142713715E-2</c:v>
                </c:pt>
                <c:pt idx="1223">
                  <c:v>3.2119001735267605E-2</c:v>
                </c:pt>
                <c:pt idx="1224">
                  <c:v>3.2033236951761808E-2</c:v>
                </c:pt>
                <c:pt idx="1225">
                  <c:v>3.1947701179050006E-2</c:v>
                </c:pt>
                <c:pt idx="1226">
                  <c:v>3.1862393805623127E-2</c:v>
                </c:pt>
                <c:pt idx="1227">
                  <c:v>3.1777314221604951E-2</c:v>
                </c:pt>
                <c:pt idx="1228">
                  <c:v>3.1692461818747762E-2</c:v>
                </c:pt>
                <c:pt idx="1229">
                  <c:v>3.1607835990428011E-2</c:v>
                </c:pt>
                <c:pt idx="1230">
                  <c:v>3.1523436131641949E-2</c:v>
                </c:pt>
                <c:pt idx="1231">
                  <c:v>3.1439261639001334E-2</c:v>
                </c:pt>
                <c:pt idx="1232">
                  <c:v>3.13553119107291E-2</c:v>
                </c:pt>
                <c:pt idx="1233">
                  <c:v>3.1271586346655056E-2</c:v>
                </c:pt>
                <c:pt idx="1234">
                  <c:v>3.11880843482116E-2</c:v>
                </c:pt>
                <c:pt idx="1235">
                  <c:v>3.1104805318429431E-2</c:v>
                </c:pt>
                <c:pt idx="1236">
                  <c:v>3.1021748661933291E-2</c:v>
                </c:pt>
                <c:pt idx="1237">
                  <c:v>3.0938913784937704E-2</c:v>
                </c:pt>
                <c:pt idx="1238">
                  <c:v>3.085630009524273E-2</c:v>
                </c:pt>
                <c:pt idx="1239">
                  <c:v>3.0773907002229737E-2</c:v>
                </c:pt>
                <c:pt idx="1240">
                  <c:v>3.0691733916857169E-2</c:v>
                </c:pt>
                <c:pt idx="1241">
                  <c:v>3.0609780251656345E-2</c:v>
                </c:pt>
                <c:pt idx="1242">
                  <c:v>3.0528045420727252E-2</c:v>
                </c:pt>
                <c:pt idx="1243">
                  <c:v>3.0446528839734359E-2</c:v>
                </c:pt>
                <c:pt idx="1244">
                  <c:v>3.0365229925902439E-2</c:v>
                </c:pt>
                <c:pt idx="1245">
                  <c:v>3.0284148098012401E-2</c:v>
                </c:pt>
                <c:pt idx="1246">
                  <c:v>3.0203282776397139E-2</c:v>
                </c:pt>
                <c:pt idx="1247">
                  <c:v>3.0112173059879444E-2</c:v>
                </c:pt>
                <c:pt idx="1248">
                  <c:v>3.0021338180388751E-2</c:v>
                </c:pt>
                <c:pt idx="1249">
                  <c:v>2.9930777308865387E-2</c:v>
                </c:pt>
                <c:pt idx="1250">
                  <c:v>2.9840489618750587E-2</c:v>
                </c:pt>
                <c:pt idx="1251">
                  <c:v>2.9750474285978937E-2</c:v>
                </c:pt>
                <c:pt idx="1252">
                  <c:v>2.966073048897086E-2</c:v>
                </c:pt>
                <c:pt idx="1253">
                  <c:v>2.9571257408625113E-2</c:v>
                </c:pt>
                <c:pt idx="1254">
                  <c:v>2.9482054228311315E-2</c:v>
                </c:pt>
                <c:pt idx="1255">
                  <c:v>2.9393120133862485E-2</c:v>
                </c:pt>
                <c:pt idx="1256">
                  <c:v>2.9304454313567627E-2</c:v>
                </c:pt>
                <c:pt idx="1257">
                  <c:v>2.921605595816431E-2</c:v>
                </c:pt>
                <c:pt idx="1258">
                  <c:v>2.9127924260831276E-2</c:v>
                </c:pt>
                <c:pt idx="1259">
                  <c:v>2.9040058417181092E-2</c:v>
                </c:pt>
                <c:pt idx="1260">
                  <c:v>2.8952457625252795E-2</c:v>
                </c:pt>
                <c:pt idx="1261">
                  <c:v>2.886512108550458E-2</c:v>
                </c:pt>
                <c:pt idx="1262">
                  <c:v>2.8778048000806501E-2</c:v>
                </c:pt>
                <c:pt idx="1263">
                  <c:v>2.8691237576433191E-2</c:v>
                </c:pt>
                <c:pt idx="1264">
                  <c:v>2.8604689020056615E-2</c:v>
                </c:pt>
                <c:pt idx="1265">
                  <c:v>2.8518401541738833E-2</c:v>
                </c:pt>
                <c:pt idx="1266">
                  <c:v>2.8432374353924796E-2</c:v>
                </c:pt>
                <c:pt idx="1267">
                  <c:v>2.8346606671435147E-2</c:v>
                </c:pt>
                <c:pt idx="1268">
                  <c:v>2.8261097711459071E-2</c:v>
                </c:pt>
                <c:pt idx="1269">
                  <c:v>2.8175846693547134E-2</c:v>
                </c:pt>
                <c:pt idx="1270">
                  <c:v>2.809085283960417E-2</c:v>
                </c:pt>
                <c:pt idx="1271">
                  <c:v>2.8006115373882177E-2</c:v>
                </c:pt>
                <c:pt idx="1272">
                  <c:v>2.7921633522973232E-2</c:v>
                </c:pt>
                <c:pt idx="1273">
                  <c:v>2.7837406515802441E-2</c:v>
                </c:pt>
                <c:pt idx="1274">
                  <c:v>2.7753433583620889E-2</c:v>
                </c:pt>
                <c:pt idx="1275">
                  <c:v>2.7669713959998638E-2</c:v>
                </c:pt>
                <c:pt idx="1276">
                  <c:v>2.7586246880817719E-2</c:v>
                </c:pt>
                <c:pt idx="1277">
                  <c:v>2.7503031584265168E-2</c:v>
                </c:pt>
                <c:pt idx="1278">
                  <c:v>2.7420067310826062E-2</c:v>
                </c:pt>
                <c:pt idx="1279">
                  <c:v>2.73373533032766E-2</c:v>
                </c:pt>
                <c:pt idx="1280">
                  <c:v>2.7254888806677178E-2</c:v>
                </c:pt>
                <c:pt idx="1281">
                  <c:v>2.7172673068365506E-2</c:v>
                </c:pt>
                <c:pt idx="1282">
                  <c:v>2.7090705337949741E-2</c:v>
                </c:pt>
                <c:pt idx="1283">
                  <c:v>2.7008984867301633E-2</c:v>
                </c:pt>
                <c:pt idx="1284">
                  <c:v>2.69275109105497E-2</c:v>
                </c:pt>
                <c:pt idx="1285">
                  <c:v>2.6846282724072416E-2</c:v>
                </c:pt>
                <c:pt idx="1286">
                  <c:v>2.6765299566491426E-2</c:v>
                </c:pt>
                <c:pt idx="1287">
                  <c:v>2.6684560698664785E-2</c:v>
                </c:pt>
                <c:pt idx="1288">
                  <c:v>2.6604065383680202E-2</c:v>
                </c:pt>
                <c:pt idx="1289">
                  <c:v>2.6523812886848318E-2</c:v>
                </c:pt>
                <c:pt idx="1290">
                  <c:v>2.6443802475696002E-2</c:v>
                </c:pt>
                <c:pt idx="1291">
                  <c:v>2.636403341995967E-2</c:v>
                </c:pt>
                <c:pt idx="1292">
                  <c:v>2.6284504991578611E-2</c:v>
                </c:pt>
                <c:pt idx="1293">
                  <c:v>2.6205216464688347E-2</c:v>
                </c:pt>
                <c:pt idx="1294">
                  <c:v>2.6126167115614E-2</c:v>
                </c:pt>
                <c:pt idx="1295">
                  <c:v>2.6047356222863704E-2</c:v>
                </c:pt>
                <c:pt idx="1296">
                  <c:v>2.5968783067122001E-2</c:v>
                </c:pt>
                <c:pt idx="1297">
                  <c:v>2.5890446931243288E-2</c:v>
                </c:pt>
                <c:pt idx="1298">
                  <c:v>2.581234710024527E-2</c:v>
                </c:pt>
                <c:pt idx="1299">
                  <c:v>2.572526292184843E-2</c:v>
                </c:pt>
                <c:pt idx="1300">
                  <c:v>2.5638472542930484E-2</c:v>
                </c:pt>
                <c:pt idx="1301">
                  <c:v>2.5551974972288029E-2</c:v>
                </c:pt>
                <c:pt idx="1302">
                  <c:v>2.5465769222061729E-2</c:v>
                </c:pt>
                <c:pt idx="1303">
                  <c:v>2.537985430772503E-2</c:v>
                </c:pt>
                <c:pt idx="1304">
                  <c:v>2.5294229248072911E-2</c:v>
                </c:pt>
                <c:pt idx="1305">
                  <c:v>2.5208893065210687E-2</c:v>
                </c:pt>
                <c:pt idx="1306">
                  <c:v>2.5123844784542836E-2</c:v>
                </c:pt>
                <c:pt idx="1307">
                  <c:v>2.5039083434761869E-2</c:v>
                </c:pt>
                <c:pt idx="1308">
                  <c:v>2.4954608047837237E-2</c:v>
                </c:pt>
                <c:pt idx="1309">
                  <c:v>2.4870417659004274E-2</c:v>
                </c:pt>
                <c:pt idx="1310">
                  <c:v>2.4786511306753183E-2</c:v>
                </c:pt>
                <c:pt idx="1311">
                  <c:v>2.470288803281805E-2</c:v>
                </c:pt>
                <c:pt idx="1312">
                  <c:v>2.4619546882165902E-2</c:v>
                </c:pt>
                <c:pt idx="1313">
                  <c:v>2.45364869029858E-2</c:v>
                </c:pt>
                <c:pt idx="1314">
                  <c:v>2.4453707146677973E-2</c:v>
                </c:pt>
                <c:pt idx="1315">
                  <c:v>2.4371206667842978E-2</c:v>
                </c:pt>
                <c:pt idx="1316">
                  <c:v>2.4288984524270901E-2</c:v>
                </c:pt>
                <c:pt idx="1317">
                  <c:v>2.4207039776930603E-2</c:v>
                </c:pt>
                <c:pt idx="1318">
                  <c:v>2.4125371489958993E-2</c:v>
                </c:pt>
                <c:pt idx="1319">
                  <c:v>2.4043978730650343E-2</c:v>
                </c:pt>
                <c:pt idx="1320">
                  <c:v>2.3962860569445629E-2</c:v>
                </c:pt>
                <c:pt idx="1321">
                  <c:v>2.3882016079921915E-2</c:v>
                </c:pt>
                <c:pt idx="1322">
                  <c:v>2.3801444338781785E-2</c:v>
                </c:pt>
                <c:pt idx="1323">
                  <c:v>2.3721144425842788E-2</c:v>
                </c:pt>
                <c:pt idx="1324">
                  <c:v>2.3641115424026922E-2</c:v>
                </c:pt>
                <c:pt idx="1325">
                  <c:v>2.3561356419350178E-2</c:v>
                </c:pt>
                <c:pt idx="1326">
                  <c:v>2.3481866500912087E-2</c:v>
                </c:pt>
                <c:pt idx="1327">
                  <c:v>2.3402644760885324E-2</c:v>
                </c:pt>
                <c:pt idx="1328">
                  <c:v>2.3323690294505338E-2</c:v>
                </c:pt>
                <c:pt idx="1329">
                  <c:v>2.3245002200060025E-2</c:v>
                </c:pt>
                <c:pt idx="1330">
                  <c:v>2.3166579578879416E-2</c:v>
                </c:pt>
                <c:pt idx="1331">
                  <c:v>2.3088421535325424E-2</c:v>
                </c:pt>
                <c:pt idx="1332">
                  <c:v>2.3010527176781616E-2</c:v>
                </c:pt>
                <c:pt idx="1333">
                  <c:v>2.2932895613643017E-2</c:v>
                </c:pt>
                <c:pt idx="1334">
                  <c:v>2.2855525959305942E-2</c:v>
                </c:pt>
                <c:pt idx="1335">
                  <c:v>2.2778417330157882E-2</c:v>
                </c:pt>
                <c:pt idx="1336">
                  <c:v>2.270156884556741E-2</c:v>
                </c:pt>
                <c:pt idx="1337">
                  <c:v>2.2624979627874117E-2</c:v>
                </c:pt>
                <c:pt idx="1338">
                  <c:v>2.2548648802378595E-2</c:v>
                </c:pt>
                <c:pt idx="1339">
                  <c:v>2.2472575497332448E-2</c:v>
                </c:pt>
                <c:pt idx="1340">
                  <c:v>2.2396758843928326E-2</c:v>
                </c:pt>
                <c:pt idx="1341">
                  <c:v>2.2321197976290019E-2</c:v>
                </c:pt>
                <c:pt idx="1342">
                  <c:v>2.2245892031462555E-2</c:v>
                </c:pt>
                <c:pt idx="1343">
                  <c:v>2.2170840149402349E-2</c:v>
                </c:pt>
                <c:pt idx="1344">
                  <c:v>2.2096041472967381E-2</c:v>
                </c:pt>
                <c:pt idx="1345">
                  <c:v>2.2021495147907404E-2</c:v>
                </c:pt>
                <c:pt idx="1346">
                  <c:v>2.1947200322854191E-2</c:v>
                </c:pt>
                <c:pt idx="1347">
                  <c:v>2.1873156149311814E-2</c:v>
                </c:pt>
                <c:pt idx="1348">
                  <c:v>2.1799361781646948E-2</c:v>
                </c:pt>
                <c:pt idx="1349">
                  <c:v>2.1725816377079221E-2</c:v>
                </c:pt>
                <c:pt idx="1350">
                  <c:v>2.1652519095671573E-2</c:v>
                </c:pt>
                <c:pt idx="1351">
                  <c:v>2.1570463899173505E-2</c:v>
                </c:pt>
                <c:pt idx="1352">
                  <c:v>2.1488719662118197E-2</c:v>
                </c:pt>
                <c:pt idx="1353">
                  <c:v>2.1407285206082108E-2</c:v>
                </c:pt>
                <c:pt idx="1354">
                  <c:v>2.1326159357107501E-2</c:v>
                </c:pt>
                <c:pt idx="1355">
                  <c:v>2.1245340945685507E-2</c:v>
                </c:pt>
                <c:pt idx="1356">
                  <c:v>2.1164828806739273E-2</c:v>
                </c:pt>
                <c:pt idx="1357">
                  <c:v>2.1084621779607168E-2</c:v>
                </c:pt>
                <c:pt idx="1358">
                  <c:v>2.1004718708026043E-2</c:v>
                </c:pt>
                <c:pt idx="1359">
                  <c:v>2.0925118440114569E-2</c:v>
                </c:pt>
                <c:pt idx="1360">
                  <c:v>2.0845819828356635E-2</c:v>
                </c:pt>
                <c:pt idx="1361">
                  <c:v>2.076682172958479E-2</c:v>
                </c:pt>
                <c:pt idx="1362">
                  <c:v>2.0688123004963779E-2</c:v>
                </c:pt>
                <c:pt idx="1363">
                  <c:v>2.060972251997412E-2</c:v>
                </c:pt>
                <c:pt idx="1364">
                  <c:v>2.0531619144395746E-2</c:v>
                </c:pt>
                <c:pt idx="1365">
                  <c:v>2.0453811752291717E-2</c:v>
                </c:pt>
                <c:pt idx="1366">
                  <c:v>2.0376299221991984E-2</c:v>
                </c:pt>
                <c:pt idx="1367">
                  <c:v>2.029908043607722E-2</c:v>
                </c:pt>
                <c:pt idx="1368">
                  <c:v>2.0222154281362714E-2</c:v>
                </c:pt>
                <c:pt idx="1369">
                  <c:v>2.014551964888232E-2</c:v>
                </c:pt>
                <c:pt idx="1370">
                  <c:v>2.0069175433872474E-2</c:v>
                </c:pt>
                <c:pt idx="1371">
                  <c:v>1.9993120535756262E-2</c:v>
                </c:pt>
                <c:pt idx="1372">
                  <c:v>1.9917353858127561E-2</c:v>
                </c:pt>
                <c:pt idx="1373">
                  <c:v>1.9841874308735227E-2</c:v>
                </c:pt>
                <c:pt idx="1374">
                  <c:v>1.9766680799467352E-2</c:v>
                </c:pt>
                <c:pt idx="1375">
                  <c:v>1.9691772246335577E-2</c:v>
                </c:pt>
                <c:pt idx="1376">
                  <c:v>1.9617147569459467E-2</c:v>
                </c:pt>
                <c:pt idx="1377">
                  <c:v>1.9542805693050943E-2</c:v>
                </c:pt>
                <c:pt idx="1378">
                  <c:v>1.9468745545398774E-2</c:v>
                </c:pt>
                <c:pt idx="1379">
                  <c:v>1.939496605885312E-2</c:v>
                </c:pt>
                <c:pt idx="1380">
                  <c:v>1.9321466169810154E-2</c:v>
                </c:pt>
                <c:pt idx="1381">
                  <c:v>1.9248244818696719E-2</c:v>
                </c:pt>
                <c:pt idx="1382">
                  <c:v>1.9175300949955055E-2</c:v>
                </c:pt>
                <c:pt idx="1383">
                  <c:v>1.9102633512027581E-2</c:v>
                </c:pt>
                <c:pt idx="1384">
                  <c:v>1.9030241457341744E-2</c:v>
                </c:pt>
                <c:pt idx="1385">
                  <c:v>1.8958123742294906E-2</c:v>
                </c:pt>
                <c:pt idx="1386">
                  <c:v>1.8886279327239307E-2</c:v>
                </c:pt>
                <c:pt idx="1387">
                  <c:v>1.8814707176467077E-2</c:v>
                </c:pt>
                <c:pt idx="1388">
                  <c:v>1.8743406258195299E-2</c:v>
                </c:pt>
                <c:pt idx="1389">
                  <c:v>1.8672375544551138E-2</c:v>
                </c:pt>
                <c:pt idx="1390">
                  <c:v>1.8601614011557032E-2</c:v>
                </c:pt>
                <c:pt idx="1391">
                  <c:v>1.8531120639115918E-2</c:v>
                </c:pt>
                <c:pt idx="1392">
                  <c:v>1.846089441099653E-2</c:v>
                </c:pt>
                <c:pt idx="1393">
                  <c:v>1.8390934314818749E-2</c:v>
                </c:pt>
                <c:pt idx="1394">
                  <c:v>1.8321239342039015E-2</c:v>
                </c:pt>
                <c:pt idx="1395">
                  <c:v>1.8251808487935776E-2</c:v>
                </c:pt>
                <c:pt idx="1396">
                  <c:v>1.8182640751595015E-2</c:v>
                </c:pt>
                <c:pt idx="1397">
                  <c:v>1.8113735135895818E-2</c:v>
                </c:pt>
                <c:pt idx="1398">
                  <c:v>1.8045090647495991E-2</c:v>
                </c:pt>
                <c:pt idx="1399">
                  <c:v>1.7976706296817749E-2</c:v>
                </c:pt>
                <c:pt idx="1400">
                  <c:v>1.7908581098033453E-2</c:v>
                </c:pt>
                <c:pt idx="1401">
                  <c:v>1.7840714069051383E-2</c:v>
                </c:pt>
                <c:pt idx="1402">
                  <c:v>1.7773104231501604E-2</c:v>
                </c:pt>
                <c:pt idx="1403">
                  <c:v>1.7700073231241419E-2</c:v>
                </c:pt>
                <c:pt idx="1404">
                  <c:v>1.7627342320764624E-2</c:v>
                </c:pt>
                <c:pt idx="1405">
                  <c:v>1.7554910266980098E-2</c:v>
                </c:pt>
                <c:pt idx="1406">
                  <c:v>1.7482775841863578E-2</c:v>
                </c:pt>
                <c:pt idx="1407">
                  <c:v>1.7410937822436849E-2</c:v>
                </c:pt>
                <c:pt idx="1408">
                  <c:v>1.7339394990747003E-2</c:v>
                </c:pt>
                <c:pt idx="1409">
                  <c:v>1.7268146133845787E-2</c:v>
                </c:pt>
                <c:pt idx="1410">
                  <c:v>1.7197190043769042E-2</c:v>
                </c:pt>
                <c:pt idx="1411">
                  <c:v>1.7126525517516228E-2</c:v>
                </c:pt>
                <c:pt idx="1412">
                  <c:v>1.7056151357030022E-2</c:v>
                </c:pt>
                <c:pt idx="1413">
                  <c:v>1.6986066369176003E-2</c:v>
                </c:pt>
                <c:pt idx="1414">
                  <c:v>1.6916269365722433E-2</c:v>
                </c:pt>
                <c:pt idx="1415">
                  <c:v>1.68467591633201E-2</c:v>
                </c:pt>
                <c:pt idx="1416">
                  <c:v>1.6777534583482266E-2</c:v>
                </c:pt>
                <c:pt idx="1417">
                  <c:v>1.6708594452564684E-2</c:v>
                </c:pt>
                <c:pt idx="1418">
                  <c:v>1.6639937601745695E-2</c:v>
                </c:pt>
                <c:pt idx="1419">
                  <c:v>1.6571562867006413E-2</c:v>
                </c:pt>
                <c:pt idx="1420">
                  <c:v>1.6503469089110993E-2</c:v>
                </c:pt>
                <c:pt idx="1421">
                  <c:v>1.6435655113586977E-2</c:v>
                </c:pt>
                <c:pt idx="1422">
                  <c:v>1.636811979070572E-2</c:v>
                </c:pt>
                <c:pt idx="1423">
                  <c:v>1.6300861975462898E-2</c:v>
                </c:pt>
                <c:pt idx="1424">
                  <c:v>1.6233880527559089E-2</c:v>
                </c:pt>
                <c:pt idx="1425">
                  <c:v>1.6167174311380452E-2</c:v>
                </c:pt>
                <c:pt idx="1426">
                  <c:v>1.6100742195979467E-2</c:v>
                </c:pt>
                <c:pt idx="1427">
                  <c:v>1.6034583055055753E-2</c:v>
                </c:pt>
                <c:pt idx="1428">
                  <c:v>1.5968695766936991E-2</c:v>
                </c:pt>
                <c:pt idx="1429">
                  <c:v>1.5903079214559891E-2</c:v>
                </c:pt>
                <c:pt idx="1430">
                  <c:v>1.583773228545126E-2</c:v>
                </c:pt>
                <c:pt idx="1431">
                  <c:v>1.5772653871709136E-2</c:v>
                </c:pt>
                <c:pt idx="1432">
                  <c:v>1.5707842869984015E-2</c:v>
                </c:pt>
                <c:pt idx="1433">
                  <c:v>1.5643298181460135E-2</c:v>
                </c:pt>
                <c:pt idx="1434">
                  <c:v>1.5579018711836846E-2</c:v>
                </c:pt>
                <c:pt idx="1435">
                  <c:v>1.5515003371310064E-2</c:v>
                </c:pt>
                <c:pt idx="1436">
                  <c:v>1.5451251074553788E-2</c:v>
                </c:pt>
                <c:pt idx="1437">
                  <c:v>1.5387760740701703E-2</c:v>
                </c:pt>
                <c:pt idx="1438">
                  <c:v>1.5324531293328857E-2</c:v>
                </c:pt>
                <c:pt idx="1439">
                  <c:v>1.5261561660433402E-2</c:v>
                </c:pt>
                <c:pt idx="1440">
                  <c:v>1.5198850774418429E-2</c:v>
                </c:pt>
                <c:pt idx="1441">
                  <c:v>1.5136397572073862E-2</c:v>
                </c:pt>
                <c:pt idx="1442">
                  <c:v>1.5074200994558433E-2</c:v>
                </c:pt>
                <c:pt idx="1443">
                  <c:v>1.5012259987381734E-2</c:v>
                </c:pt>
                <c:pt idx="1444">
                  <c:v>1.4950573500386333E-2</c:v>
                </c:pt>
                <c:pt idx="1445">
                  <c:v>1.4889140487729975E-2</c:v>
                </c:pt>
                <c:pt idx="1446">
                  <c:v>1.4827959907867845E-2</c:v>
                </c:pt>
                <c:pt idx="1447">
                  <c:v>1.4767030723534916E-2</c:v>
                </c:pt>
                <c:pt idx="1448">
                  <c:v>1.470635190172836E-2</c:v>
                </c:pt>
                <c:pt idx="1449">
                  <c:v>1.4645922413690032E-2</c:v>
                </c:pt>
                <c:pt idx="1450">
                  <c:v>1.4585741234889031E-2</c:v>
                </c:pt>
                <c:pt idx="1451">
                  <c:v>1.4525807345004329E-2</c:v>
                </c:pt>
                <c:pt idx="1452">
                  <c:v>1.4466119727907472E-2</c:v>
                </c:pt>
                <c:pt idx="1453">
                  <c:v>1.4406677371645353E-2</c:v>
                </c:pt>
                <c:pt idx="1454">
                  <c:v>1.434747926842306E-2</c:v>
                </c:pt>
                <c:pt idx="1455">
                  <c:v>1.4282285621387456E-2</c:v>
                </c:pt>
                <c:pt idx="1456">
                  <c:v>1.4217388208382533E-2</c:v>
                </c:pt>
                <c:pt idx="1457">
                  <c:v>1.4152785683347671E-2</c:v>
                </c:pt>
                <c:pt idx="1458">
                  <c:v>1.4088476706338629E-2</c:v>
                </c:pt>
                <c:pt idx="1459">
                  <c:v>1.402445994349975E-2</c:v>
                </c:pt>
                <c:pt idx="1460">
                  <c:v>1.3960734067036296E-2</c:v>
                </c:pt>
                <c:pt idx="1461">
                  <c:v>1.3897297755186909E-2</c:v>
                </c:pt>
                <c:pt idx="1462">
                  <c:v>1.3834149692196195E-2</c:v>
                </c:pt>
                <c:pt idx="1463">
                  <c:v>1.3771288568287432E-2</c:v>
                </c:pt>
                <c:pt idx="1464">
                  <c:v>1.3708713079635407E-2</c:v>
                </c:pt>
                <c:pt idx="1465">
                  <c:v>1.3646421928339368E-2</c:v>
                </c:pt>
                <c:pt idx="1466">
                  <c:v>1.358441382239611E-2</c:v>
                </c:pt>
                <c:pt idx="1467">
                  <c:v>1.352268747567317E-2</c:v>
                </c:pt>
                <c:pt idx="1468">
                  <c:v>1.3461241607882157E-2</c:v>
                </c:pt>
                <c:pt idx="1469">
                  <c:v>1.3400074944552193E-2</c:v>
                </c:pt>
                <c:pt idx="1470">
                  <c:v>1.3339186217003482E-2</c:v>
                </c:pt>
                <c:pt idx="1471">
                  <c:v>1.3278574162320995E-2</c:v>
                </c:pt>
                <c:pt idx="1472">
                  <c:v>1.321823752332827E-2</c:v>
                </c:pt>
                <c:pt idx="1473">
                  <c:v>1.3158175048561345E-2</c:v>
                </c:pt>
                <c:pt idx="1474">
                  <c:v>1.3098385492242796E-2</c:v>
                </c:pt>
                <c:pt idx="1475">
                  <c:v>1.3038867614255897E-2</c:v>
                </c:pt>
                <c:pt idx="1476">
                  <c:v>1.2979620180118903E-2</c:v>
                </c:pt>
                <c:pt idx="1477">
                  <c:v>1.2920641960959442E-2</c:v>
                </c:pt>
                <c:pt idx="1478">
                  <c:v>1.2861931733489025E-2</c:v>
                </c:pt>
                <c:pt idx="1479">
                  <c:v>1.2803488279977676E-2</c:v>
                </c:pt>
                <c:pt idx="1480">
                  <c:v>1.2745310388228674E-2</c:v>
                </c:pt>
                <c:pt idx="1481">
                  <c:v>1.2687396851553411E-2</c:v>
                </c:pt>
                <c:pt idx="1482">
                  <c:v>1.262974646874636E-2</c:v>
                </c:pt>
                <c:pt idx="1483">
                  <c:v>1.2572358044060167E-2</c:v>
                </c:pt>
                <c:pt idx="1484">
                  <c:v>1.2515230387180843E-2</c:v>
                </c:pt>
                <c:pt idx="1485">
                  <c:v>1.2458362313203079E-2</c:v>
                </c:pt>
                <c:pt idx="1486">
                  <c:v>1.2401752642605667E-2</c:v>
                </c:pt>
                <c:pt idx="1487">
                  <c:v>1.2345400201227038E-2</c:v>
                </c:pt>
                <c:pt idx="1488">
                  <c:v>1.2289303820240908E-2</c:v>
                </c:pt>
                <c:pt idx="1489">
                  <c:v>1.2233462336132031E-2</c:v>
                </c:pt>
                <c:pt idx="1490">
                  <c:v>1.217787459067207E-2</c:v>
                </c:pt>
                <c:pt idx="1491">
                  <c:v>1.2122539430895576E-2</c:v>
                </c:pt>
                <c:pt idx="1492">
                  <c:v>1.2067455709076066E-2</c:v>
                </c:pt>
                <c:pt idx="1493">
                  <c:v>1.2012622282702225E-2</c:v>
                </c:pt>
                <c:pt idx="1494">
                  <c:v>1.1958038014454204E-2</c:v>
                </c:pt>
                <c:pt idx="1495">
                  <c:v>1.1903701772180034E-2</c:v>
                </c:pt>
                <c:pt idx="1496">
                  <c:v>1.1849612428872142E-2</c:v>
                </c:pt>
                <c:pt idx="1497">
                  <c:v>1.1795768862643973E-2</c:v>
                </c:pt>
                <c:pt idx="1498">
                  <c:v>1.1742169956706728E-2</c:v>
                </c:pt>
                <c:pt idx="1499">
                  <c:v>1.1688814599346191E-2</c:v>
                </c:pt>
                <c:pt idx="1500">
                  <c:v>1.1635701683899675E-2</c:v>
                </c:pt>
                <c:pt idx="1501">
                  <c:v>1.158283010873307E-2</c:v>
                </c:pt>
                <c:pt idx="1502">
                  <c:v>1.153019877721799E-2</c:v>
                </c:pt>
                <c:pt idx="1503">
                  <c:v>1.147780659770903E-2</c:v>
                </c:pt>
                <c:pt idx="1504">
                  <c:v>1.1425652483521122E-2</c:v>
                </c:pt>
                <c:pt idx="1505">
                  <c:v>1.1373735352906998E-2</c:v>
                </c:pt>
                <c:pt idx="1506">
                  <c:v>1.1322054129034751E-2</c:v>
                </c:pt>
                <c:pt idx="1507">
                  <c:v>1.1265494108227383E-2</c:v>
                </c:pt>
                <c:pt idx="1508">
                  <c:v>1.1209216636497881E-2</c:v>
                </c:pt>
                <c:pt idx="1509">
                  <c:v>1.1153220302354876E-2</c:v>
                </c:pt>
                <c:pt idx="1510">
                  <c:v>1.1097503701358185E-2</c:v>
                </c:pt>
                <c:pt idx="1511">
                  <c:v>1.1042065436083597E-2</c:v>
                </c:pt>
                <c:pt idx="1512">
                  <c:v>1.0986904116087817E-2</c:v>
                </c:pt>
                <c:pt idx="1513">
                  <c:v>1.0932018357873599E-2</c:v>
                </c:pt>
                <c:pt idx="1514">
                  <c:v>1.087740678485504E-2</c:v>
                </c:pt>
                <c:pt idx="1515">
                  <c:v>1.0823068027323055E-2</c:v>
                </c:pt>
                <c:pt idx="1516">
                  <c:v>1.0769000722411031E-2</c:v>
                </c:pt>
                <c:pt idx="1517">
                  <c:v>1.0715203514060636E-2</c:v>
                </c:pt>
                <c:pt idx="1518">
                  <c:v>1.0661675052987809E-2</c:v>
                </c:pt>
                <c:pt idx="1519">
                  <c:v>1.0608413996648927E-2</c:v>
                </c:pt>
                <c:pt idx="1520">
                  <c:v>1.0555419009207121E-2</c:v>
                </c:pt>
                <c:pt idx="1521">
                  <c:v>1.050268876149878E-2</c:v>
                </c:pt>
                <c:pt idx="1522">
                  <c:v>1.0450221931000212E-2</c:v>
                </c:pt>
                <c:pt idx="1523">
                  <c:v>1.0398017201794471E-2</c:v>
                </c:pt>
                <c:pt idx="1524">
                  <c:v>1.0346073264538359E-2</c:v>
                </c:pt>
                <c:pt idx="1525">
                  <c:v>1.0294388816429583E-2</c:v>
                </c:pt>
                <c:pt idx="1526">
                  <c:v>1.0242962561174077E-2</c:v>
                </c:pt>
                <c:pt idx="1527">
                  <c:v>1.0191793208953493E-2</c:v>
                </c:pt>
                <c:pt idx="1528">
                  <c:v>1.0140879476392849E-2</c:v>
                </c:pt>
                <c:pt idx="1529">
                  <c:v>1.0090220086528344E-2</c:v>
                </c:pt>
                <c:pt idx="1530">
                  <c:v>1.0039813768775328E-2</c:v>
                </c:pt>
                <c:pt idx="1531">
                  <c:v>9.9896592588964352E-3</c:v>
                </c:pt>
                <c:pt idx="1532">
                  <c:v>9.9397552989698747E-3</c:v>
                </c:pt>
                <c:pt idx="1533">
                  <c:v>9.8901006373578824E-3</c:v>
                </c:pt>
                <c:pt idx="1534">
                  <c:v>9.8406940286753265E-3</c:v>
                </c:pt>
                <c:pt idx="1535">
                  <c:v>9.7915342337584754E-3</c:v>
                </c:pt>
                <c:pt idx="1536">
                  <c:v>9.7426200196339165E-3</c:v>
                </c:pt>
                <c:pt idx="1537">
                  <c:v>9.693950159487633E-3</c:v>
                </c:pt>
                <c:pt idx="1538">
                  <c:v>9.6455234326342301E-3</c:v>
                </c:pt>
                <c:pt idx="1539">
                  <c:v>9.5973386244863242E-3</c:v>
                </c:pt>
                <c:pt idx="1540">
                  <c:v>9.5493945265240771E-3</c:v>
                </c:pt>
                <c:pt idx="1541">
                  <c:v>9.5016899362648875E-3</c:v>
                </c:pt>
                <c:pt idx="1542">
                  <c:v>9.4542236572332291E-3</c:v>
                </c:pt>
                <c:pt idx="1543">
                  <c:v>9.4069944989306434E-3</c:v>
                </c:pt>
                <c:pt idx="1544">
                  <c:v>9.36000127680588E-3</c:v>
                </c:pt>
                <c:pt idx="1545">
                  <c:v>9.3132428122251892E-3</c:v>
                </c:pt>
                <c:pt idx="1546">
                  <c:v>9.2667179324427574E-3</c:v>
                </c:pt>
                <c:pt idx="1547">
                  <c:v>9.2204254705712946E-3</c:v>
                </c:pt>
                <c:pt idx="1548">
                  <c:v>9.1743642655527698E-3</c:v>
                </c:pt>
                <c:pt idx="1549">
                  <c:v>9.1285331621292886E-3</c:v>
                </c:pt>
                <c:pt idx="1550">
                  <c:v>9.0829310108141194E-3</c:v>
                </c:pt>
                <c:pt idx="1551">
                  <c:v>9.0375566678628609E-3</c:v>
                </c:pt>
                <c:pt idx="1552">
                  <c:v>8.9924089952447585E-3</c:v>
                </c:pt>
                <c:pt idx="1553">
                  <c:v>8.9474868606141608E-3</c:v>
                </c:pt>
                <c:pt idx="1554">
                  <c:v>8.9027891372821192E-3</c:v>
                </c:pt>
                <c:pt idx="1555">
                  <c:v>8.8583147041881288E-3</c:v>
                </c:pt>
                <c:pt idx="1556">
                  <c:v>8.8140624458720122E-3</c:v>
                </c:pt>
                <c:pt idx="1557">
                  <c:v>8.7700312524459419E-3</c:v>
                </c:pt>
                <c:pt idx="1558">
                  <c:v>8.7262200195666034E-3</c:v>
                </c:pt>
                <c:pt idx="1559">
                  <c:v>8.6826276484074979E-3</c:v>
                </c:pt>
                <c:pt idx="1560">
                  <c:v>8.6352264067995187E-3</c:v>
                </c:pt>
                <c:pt idx="1561">
                  <c:v>8.5880839437315112E-3</c:v>
                </c:pt>
                <c:pt idx="1562">
                  <c:v>8.5411988464486523E-3</c:v>
                </c:pt>
                <c:pt idx="1563">
                  <c:v>8.4945697099087971E-3</c:v>
                </c:pt>
                <c:pt idx="1564">
                  <c:v>8.4481951367403781E-3</c:v>
                </c:pt>
                <c:pt idx="1565">
                  <c:v>8.4020737372005241E-3</c:v>
                </c:pt>
                <c:pt idx="1566">
                  <c:v>8.3562041291334148E-3</c:v>
                </c:pt>
                <c:pt idx="1567">
                  <c:v>8.3105849379288606E-3</c:v>
                </c:pt>
                <c:pt idx="1568">
                  <c:v>8.2652147964811101E-3</c:v>
                </c:pt>
                <c:pt idx="1569">
                  <c:v>8.2200923451478773E-3</c:v>
                </c:pt>
                <c:pt idx="1570">
                  <c:v>8.1752162317096002E-3</c:v>
                </c:pt>
                <c:pt idx="1571">
                  <c:v>8.130585111328914E-3</c:v>
                </c:pt>
                <c:pt idx="1572">
                  <c:v>8.0861976465103538E-3</c:v>
                </c:pt>
                <c:pt idx="1573">
                  <c:v>8.042052507060268E-3</c:v>
                </c:pt>
                <c:pt idx="1574">
                  <c:v>7.9981483700469602E-3</c:v>
                </c:pt>
                <c:pt idx="1575">
                  <c:v>7.9544839197610382E-3</c:v>
                </c:pt>
                <c:pt idx="1576">
                  <c:v>7.9110578476759893E-3</c:v>
                </c:pt>
                <c:pt idx="1577">
                  <c:v>7.8678688524089664E-3</c:v>
                </c:pt>
                <c:pt idx="1578">
                  <c:v>7.8249156396817867E-3</c:v>
                </c:pt>
                <c:pt idx="1579">
                  <c:v>7.7821969222821473E-3</c:v>
                </c:pt>
                <c:pt idx="1580">
                  <c:v>7.7397114200250475E-3</c:v>
                </c:pt>
                <c:pt idx="1581">
                  <c:v>7.6974578597144268E-3</c:v>
                </c:pt>
                <c:pt idx="1582">
                  <c:v>7.6554349751050089E-3</c:v>
                </c:pt>
                <c:pt idx="1583">
                  <c:v>7.613641506864356E-3</c:v>
                </c:pt>
                <c:pt idx="1584">
                  <c:v>7.5720762025351289E-3</c:v>
                </c:pt>
                <c:pt idx="1585">
                  <c:v>7.5307378164975528E-3</c:v>
                </c:pt>
                <c:pt idx="1586">
                  <c:v>7.4896251099320901E-3</c:v>
                </c:pt>
                <c:pt idx="1587">
                  <c:v>7.4487368507823153E-3</c:v>
                </c:pt>
                <c:pt idx="1588">
                  <c:v>7.4080718137179936E-3</c:v>
                </c:pt>
                <c:pt idx="1589">
                  <c:v>7.3676287800983594E-3</c:v>
                </c:pt>
                <c:pt idx="1590">
                  <c:v>7.3274065379355961E-3</c:v>
                </c:pt>
                <c:pt idx="1591">
                  <c:v>7.2874038818585181E-3</c:v>
                </c:pt>
                <c:pt idx="1592">
                  <c:v>7.2476196130764449E-3</c:v>
                </c:pt>
                <c:pt idx="1593">
                  <c:v>7.2080525393432788E-3</c:v>
                </c:pt>
                <c:pt idx="1594">
                  <c:v>7.1687014749217742E-3</c:v>
                </c:pt>
                <c:pt idx="1595">
                  <c:v>7.1295652405480043E-3</c:v>
                </c:pt>
                <c:pt idx="1596">
                  <c:v>7.0906426633960224E-3</c:v>
                </c:pt>
                <c:pt idx="1597">
                  <c:v>7.0519325770427134E-3</c:v>
                </c:pt>
                <c:pt idx="1598">
                  <c:v>7.0134338214328388E-3</c:v>
                </c:pt>
                <c:pt idx="1599">
                  <c:v>6.9751452428442719E-3</c:v>
                </c:pt>
                <c:pt idx="1600">
                  <c:v>6.9370656938534253E-3</c:v>
                </c:pt>
                <c:pt idx="1601">
                  <c:v>6.8991940333008638E-3</c:v>
                </c:pt>
                <c:pt idx="1602">
                  <c:v>6.8615291262571062E-3</c:v>
                </c:pt>
                <c:pt idx="1603">
                  <c:v>6.8240698439886146E-3</c:v>
                </c:pt>
                <c:pt idx="1604">
                  <c:v>6.7868150639239693E-3</c:v>
                </c:pt>
                <c:pt idx="1605">
                  <c:v>6.7497636696202254E-3</c:v>
                </c:pt>
                <c:pt idx="1606">
                  <c:v>6.7129145507294581E-3</c:v>
                </c:pt>
                <c:pt idx="1607">
                  <c:v>6.6762666029654867E-3</c:v>
                </c:pt>
                <c:pt idx="1608">
                  <c:v>6.6398187280707829E-3</c:v>
                </c:pt>
                <c:pt idx="1609">
                  <c:v>6.6035698337835562E-3</c:v>
                </c:pt>
                <c:pt idx="1610">
                  <c:v>6.5675188338050238E-3</c:v>
                </c:pt>
                <c:pt idx="1611">
                  <c:v>6.5316646477668553E-3</c:v>
                </c:pt>
                <c:pt idx="1612">
                  <c:v>6.4924510063785468E-3</c:v>
                </c:pt>
                <c:pt idx="1613">
                  <c:v>6.4534727888452366E-3</c:v>
                </c:pt>
                <c:pt idx="1614">
                  <c:v>6.4147285817712394E-3</c:v>
                </c:pt>
                <c:pt idx="1615">
                  <c:v>6.3762169802463646E-3</c:v>
                </c:pt>
                <c:pt idx="1616">
                  <c:v>6.3379365877949687E-3</c:v>
                </c:pt>
                <c:pt idx="1617">
                  <c:v>6.2998860163253198E-3</c:v>
                </c:pt>
                <c:pt idx="1618">
                  <c:v>6.2620638860792629E-3</c:v>
                </c:pt>
                <c:pt idx="1619">
                  <c:v>6.2244688255821898E-3</c:v>
                </c:pt>
                <c:pt idx="1620">
                  <c:v>6.1870994715933049E-3</c:v>
                </c:pt>
                <c:pt idx="1621">
                  <c:v>6.1499544690561949E-3</c:v>
                </c:pt>
                <c:pt idx="1622">
                  <c:v>6.1130324710496915E-3</c:v>
                </c:pt>
                <c:pt idx="1623">
                  <c:v>6.0763321387390327E-3</c:v>
                </c:pt>
                <c:pt idx="1624">
                  <c:v>6.039852141327311E-3</c:v>
                </c:pt>
                <c:pt idx="1625">
                  <c:v>6.0035911560072227E-3</c:v>
                </c:pt>
                <c:pt idx="1626">
                  <c:v>5.9675478679130957E-3</c:v>
                </c:pt>
                <c:pt idx="1627">
                  <c:v>5.9317209700732142E-3</c:v>
                </c:pt>
                <c:pt idx="1628">
                  <c:v>5.8961091633624261E-3</c:v>
                </c:pt>
                <c:pt idx="1629">
                  <c:v>5.8607111564550349E-3</c:v>
                </c:pt>
                <c:pt idx="1630">
                  <c:v>5.8255256657779742E-3</c:v>
                </c:pt>
                <c:pt idx="1631">
                  <c:v>5.7905514154642651E-3</c:v>
                </c:pt>
                <c:pt idx="1632">
                  <c:v>5.7557871373067494E-3</c:v>
                </c:pt>
                <c:pt idx="1633">
                  <c:v>5.7212315707121063E-3</c:v>
                </c:pt>
                <c:pt idx="1634">
                  <c:v>5.6868834626551384E-3</c:v>
                </c:pt>
                <c:pt idx="1635">
                  <c:v>5.6527415676333381E-3</c:v>
                </c:pt>
                <c:pt idx="1636">
                  <c:v>5.6188046476217226E-3</c:v>
                </c:pt>
                <c:pt idx="1637">
                  <c:v>5.5850714720279433E-3</c:v>
                </c:pt>
                <c:pt idx="1638">
                  <c:v>5.5515408176476612E-3</c:v>
                </c:pt>
                <c:pt idx="1639">
                  <c:v>5.5182114686201933E-3</c:v>
                </c:pt>
                <c:pt idx="1640">
                  <c:v>5.4850822163844239E-3</c:v>
                </c:pt>
                <c:pt idx="1641">
                  <c:v>5.452151859634981E-3</c:v>
                </c:pt>
                <c:pt idx="1642">
                  <c:v>5.4194192042786738E-3</c:v>
                </c:pt>
                <c:pt idx="1643">
                  <c:v>5.3868830633911971E-3</c:v>
                </c:pt>
                <c:pt idx="1644">
                  <c:v>5.354542257174087E-3</c:v>
                </c:pt>
                <c:pt idx="1645">
                  <c:v>5.3223956129119449E-3</c:v>
                </c:pt>
                <c:pt idx="1646">
                  <c:v>5.290441964929911E-3</c:v>
                </c:pt>
                <c:pt idx="1647">
                  <c:v>5.2586801545513959E-3</c:v>
                </c:pt>
                <c:pt idx="1648">
                  <c:v>5.2271090300560659E-3</c:v>
                </c:pt>
                <c:pt idx="1649">
                  <c:v>5.1957274466380796E-3</c:v>
                </c:pt>
                <c:pt idx="1650">
                  <c:v>5.1645342663645764E-3</c:v>
                </c:pt>
                <c:pt idx="1651">
                  <c:v>5.1335283581344145E-3</c:v>
                </c:pt>
                <c:pt idx="1652">
                  <c:v>5.1027085976371542E-3</c:v>
                </c:pt>
                <c:pt idx="1653">
                  <c:v>5.0720738673122904E-3</c:v>
                </c:pt>
                <c:pt idx="1654">
                  <c:v>5.0416230563087288E-3</c:v>
                </c:pt>
                <c:pt idx="1655">
                  <c:v>5.011355060444503E-3</c:v>
                </c:pt>
                <c:pt idx="1656">
                  <c:v>4.9812687821667373E-3</c:v>
                </c:pt>
                <c:pt idx="1657">
                  <c:v>4.951363130511849E-3</c:v>
                </c:pt>
                <c:pt idx="1658">
                  <c:v>4.921637021065987E-3</c:v>
                </c:pt>
                <c:pt idx="1659">
                  <c:v>4.8920893759257103E-3</c:v>
                </c:pt>
                <c:pt idx="1660">
                  <c:v>4.8627191236589023E-3</c:v>
                </c:pt>
                <c:pt idx="1661">
                  <c:v>4.8335251992659188E-3</c:v>
                </c:pt>
                <c:pt idx="1662">
                  <c:v>4.8045065441409702E-3</c:v>
                </c:pt>
                <c:pt idx="1663">
                  <c:v>4.7756621060337356E-3</c:v>
                </c:pt>
                <c:pt idx="1664">
                  <c:v>4.7454429752352457E-3</c:v>
                </c:pt>
                <c:pt idx="1665">
                  <c:v>4.7154150631297746E-3</c:v>
                </c:pt>
                <c:pt idx="1666">
                  <c:v>4.6855771597358441E-3</c:v>
                </c:pt>
                <c:pt idx="1667">
                  <c:v>4.6559280627284198E-3</c:v>
                </c:pt>
                <c:pt idx="1668">
                  <c:v>4.6264665773904628E-3</c:v>
                </c:pt>
                <c:pt idx="1669">
                  <c:v>4.5971915165647888E-3</c:v>
                </c:pt>
                <c:pt idx="1670">
                  <c:v>4.5681017006062308E-3</c:v>
                </c:pt>
                <c:pt idx="1671">
                  <c:v>4.5391959573341063E-3</c:v>
                </c:pt>
                <c:pt idx="1672">
                  <c:v>4.510473121984983E-3</c:v>
                </c:pt>
                <c:pt idx="1673">
                  <c:v>4.4819320371657437E-3</c:v>
                </c:pt>
                <c:pt idx="1674">
                  <c:v>4.4535715528069503E-3</c:v>
                </c:pt>
                <c:pt idx="1675">
                  <c:v>4.4253905261165006E-3</c:v>
                </c:pt>
                <c:pt idx="1676">
                  <c:v>4.3973878215335799E-3</c:v>
                </c:pt>
                <c:pt idx="1677">
                  <c:v>4.3695623106829026E-3</c:v>
                </c:pt>
                <c:pt idx="1678">
                  <c:v>4.3419128723292452E-3</c:v>
                </c:pt>
                <c:pt idx="1679">
                  <c:v>4.3144383923322642E-3</c:v>
                </c:pt>
                <c:pt idx="1680">
                  <c:v>4.2871377636016028E-3</c:v>
                </c:pt>
                <c:pt idx="1681">
                  <c:v>4.2600098860522805E-3</c:v>
                </c:pt>
                <c:pt idx="1682">
                  <c:v>4.2330536665603638E-3</c:v>
                </c:pt>
                <c:pt idx="1683">
                  <c:v>4.2062680189189202E-3</c:v>
                </c:pt>
                <c:pt idx="1684">
                  <c:v>4.1796518637942474E-3</c:v>
                </c:pt>
                <c:pt idx="1685">
                  <c:v>4.1532041286823831E-3</c:v>
                </c:pt>
                <c:pt idx="1686">
                  <c:v>4.1269237478658858E-3</c:v>
                </c:pt>
                <c:pt idx="1687">
                  <c:v>4.1008096623708946E-3</c:v>
                </c:pt>
                <c:pt idx="1688">
                  <c:v>4.074860819924456E-3</c:v>
                </c:pt>
                <c:pt idx="1689">
                  <c:v>4.0490761749121217E-3</c:v>
                </c:pt>
                <c:pt idx="1690">
                  <c:v>4.0234546883358155E-3</c:v>
                </c:pt>
                <c:pt idx="1691">
                  <c:v>3.9979953277719674E-3</c:v>
                </c:pt>
                <c:pt idx="1692">
                  <c:v>3.9726970673299132E-3</c:v>
                </c:pt>
                <c:pt idx="1693">
                  <c:v>3.9475588876105522E-3</c:v>
                </c:pt>
                <c:pt idx="1694">
                  <c:v>3.9225797756652732E-3</c:v>
                </c:pt>
                <c:pt idx="1695">
                  <c:v>3.8977587249551366E-3</c:v>
                </c:pt>
                <c:pt idx="1696">
                  <c:v>3.8730947353103166E-3</c:v>
                </c:pt>
                <c:pt idx="1697">
                  <c:v>3.8485868128897982E-3</c:v>
                </c:pt>
                <c:pt idx="1698">
                  <c:v>3.8242339701413295E-3</c:v>
                </c:pt>
                <c:pt idx="1699">
                  <c:v>3.8000352257616297E-3</c:v>
                </c:pt>
                <c:pt idx="1700">
                  <c:v>3.7759896046568463E-3</c:v>
                </c:pt>
                <c:pt idx="1701">
                  <c:v>3.7520961379032634E-3</c:v>
                </c:pt>
                <c:pt idx="1702">
                  <c:v>3.7283538627082588E-3</c:v>
                </c:pt>
                <c:pt idx="1703">
                  <c:v>3.704761822371509E-3</c:v>
                </c:pt>
                <c:pt idx="1704">
                  <c:v>3.6813190662464369E-3</c:v>
                </c:pt>
                <c:pt idx="1705">
                  <c:v>3.658024649701907E-3</c:v>
                </c:pt>
                <c:pt idx="1706">
                  <c:v>3.6348776340841605E-3</c:v>
                </c:pt>
                <c:pt idx="1707">
                  <c:v>3.6118770866789924E-3</c:v>
                </c:pt>
                <c:pt idx="1708">
                  <c:v>3.5890220806741664E-3</c:v>
                </c:pt>
                <c:pt idx="1709">
                  <c:v>3.5663116951220705E-3</c:v>
                </c:pt>
                <c:pt idx="1710">
                  <c:v>3.5437450149026061E-3</c:v>
                </c:pt>
                <c:pt idx="1711">
                  <c:v>3.5213211306863133E-3</c:v>
                </c:pt>
                <c:pt idx="1712">
                  <c:v>3.4990391388977291E-3</c:v>
                </c:pt>
                <c:pt idx="1713">
                  <c:v>3.4768981416789784E-3</c:v>
                </c:pt>
                <c:pt idx="1714">
                  <c:v>3.4548972468535937E-3</c:v>
                </c:pt>
                <c:pt idx="1715">
                  <c:v>3.4330355678905649E-3</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numCache>
            </c:numRef>
          </c:yVal>
          <c:smooth val="1"/>
          <c:extLst>
            <c:ext xmlns:c16="http://schemas.microsoft.com/office/drawing/2014/chart" uri="{C3380CC4-5D6E-409C-BE32-E72D297353CC}">
              <c16:uniqueId val="{00000001-9CB9-48D7-8BF7-B44FBEFD2B91}"/>
            </c:ext>
          </c:extLst>
        </c:ser>
        <c:ser>
          <c:idx val="5"/>
          <c:order val="3"/>
          <c:tx>
            <c:strRef>
              <c:f>Sheet1!$AA$3</c:f>
              <c:strCache>
                <c:ptCount val="1"/>
                <c:pt idx="0">
                  <c:v>Dostarlimab KM</c:v>
                </c:pt>
              </c:strCache>
            </c:strRef>
          </c:tx>
          <c:spPr>
            <a:ln w="19050" cap="rnd">
              <a:solidFill>
                <a:srgbClr val="080808"/>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f>Sheet1!$AA$4:$AA$3123</c:f>
              <c:numCache>
                <c:formatCode>0%</c:formatCode>
                <c:ptCount val="3120"/>
                <c:pt idx="0">
                  <c:v>1</c:v>
                </c:pt>
                <c:pt idx="1">
                  <c:v>1</c:v>
                </c:pt>
                <c:pt idx="2">
                  <c:v>1</c:v>
                </c:pt>
                <c:pt idx="3">
                  <c:v>1</c:v>
                </c:pt>
                <c:pt idx="4">
                  <c:v>1</c:v>
                </c:pt>
                <c:pt idx="5">
                  <c:v>1</c:v>
                </c:pt>
                <c:pt idx="6">
                  <c:v>0.98</c:v>
                </c:pt>
                <c:pt idx="7">
                  <c:v>0.98</c:v>
                </c:pt>
                <c:pt idx="8">
                  <c:v>0.98</c:v>
                </c:pt>
                <c:pt idx="9">
                  <c:v>0.98</c:v>
                </c:pt>
                <c:pt idx="10">
                  <c:v>0.98</c:v>
                </c:pt>
                <c:pt idx="11">
                  <c:v>0.96</c:v>
                </c:pt>
                <c:pt idx="12">
                  <c:v>0.94</c:v>
                </c:pt>
                <c:pt idx="13">
                  <c:v>0.94</c:v>
                </c:pt>
                <c:pt idx="14">
                  <c:v>0.94</c:v>
                </c:pt>
                <c:pt idx="15">
                  <c:v>0.94</c:v>
                </c:pt>
                <c:pt idx="16">
                  <c:v>0.94</c:v>
                </c:pt>
                <c:pt idx="17">
                  <c:v>0.94</c:v>
                </c:pt>
                <c:pt idx="18">
                  <c:v>0.94</c:v>
                </c:pt>
                <c:pt idx="19">
                  <c:v>0.94</c:v>
                </c:pt>
                <c:pt idx="20">
                  <c:v>0.94</c:v>
                </c:pt>
                <c:pt idx="21">
                  <c:v>0.94</c:v>
                </c:pt>
                <c:pt idx="22">
                  <c:v>0.94</c:v>
                </c:pt>
                <c:pt idx="23">
                  <c:v>0.94</c:v>
                </c:pt>
                <c:pt idx="24">
                  <c:v>0.92</c:v>
                </c:pt>
                <c:pt idx="25">
                  <c:v>0.91</c:v>
                </c:pt>
                <c:pt idx="26">
                  <c:v>0.91</c:v>
                </c:pt>
                <c:pt idx="27">
                  <c:v>0.89</c:v>
                </c:pt>
                <c:pt idx="28">
                  <c:v>0.89</c:v>
                </c:pt>
                <c:pt idx="29">
                  <c:v>0.89</c:v>
                </c:pt>
                <c:pt idx="30">
                  <c:v>0.89</c:v>
                </c:pt>
                <c:pt idx="31">
                  <c:v>0.89</c:v>
                </c:pt>
                <c:pt idx="32">
                  <c:v>0.89</c:v>
                </c:pt>
                <c:pt idx="33">
                  <c:v>0.89</c:v>
                </c:pt>
                <c:pt idx="34">
                  <c:v>0.89</c:v>
                </c:pt>
                <c:pt idx="35">
                  <c:v>0.89</c:v>
                </c:pt>
                <c:pt idx="36">
                  <c:v>0.89</c:v>
                </c:pt>
                <c:pt idx="37">
                  <c:v>0.89</c:v>
                </c:pt>
                <c:pt idx="38">
                  <c:v>0.89</c:v>
                </c:pt>
                <c:pt idx="39">
                  <c:v>0.89</c:v>
                </c:pt>
                <c:pt idx="40">
                  <c:v>0.89</c:v>
                </c:pt>
                <c:pt idx="41">
                  <c:v>0.89</c:v>
                </c:pt>
                <c:pt idx="42">
                  <c:v>0.89</c:v>
                </c:pt>
                <c:pt idx="43">
                  <c:v>0.87</c:v>
                </c:pt>
                <c:pt idx="44">
                  <c:v>0.87</c:v>
                </c:pt>
                <c:pt idx="45">
                  <c:v>0.87</c:v>
                </c:pt>
                <c:pt idx="46">
                  <c:v>0.87</c:v>
                </c:pt>
                <c:pt idx="47">
                  <c:v>0.87</c:v>
                </c:pt>
                <c:pt idx="48">
                  <c:v>0.87</c:v>
                </c:pt>
                <c:pt idx="49">
                  <c:v>0.87</c:v>
                </c:pt>
                <c:pt idx="50">
                  <c:v>0.87</c:v>
                </c:pt>
                <c:pt idx="51">
                  <c:v>0.87</c:v>
                </c:pt>
                <c:pt idx="52">
                  <c:v>0.87</c:v>
                </c:pt>
                <c:pt idx="53">
                  <c:v>0.87</c:v>
                </c:pt>
                <c:pt idx="54">
                  <c:v>0.87</c:v>
                </c:pt>
                <c:pt idx="55">
                  <c:v>0.87</c:v>
                </c:pt>
                <c:pt idx="56">
                  <c:v>0.87</c:v>
                </c:pt>
                <c:pt idx="57">
                  <c:v>0.87</c:v>
                </c:pt>
                <c:pt idx="58">
                  <c:v>0.87</c:v>
                </c:pt>
                <c:pt idx="59">
                  <c:v>0.87</c:v>
                </c:pt>
                <c:pt idx="60">
                  <c:v>0.87</c:v>
                </c:pt>
                <c:pt idx="61">
                  <c:v>0.87</c:v>
                </c:pt>
                <c:pt idx="62">
                  <c:v>0.87</c:v>
                </c:pt>
                <c:pt idx="63">
                  <c:v>0.87</c:v>
                </c:pt>
                <c:pt idx="64">
                  <c:v>0.87</c:v>
                </c:pt>
                <c:pt idx="65">
                  <c:v>0.87</c:v>
                </c:pt>
                <c:pt idx="66">
                  <c:v>0.87</c:v>
                </c:pt>
                <c:pt idx="67">
                  <c:v>0.87</c:v>
                </c:pt>
                <c:pt idx="68">
                  <c:v>0.87</c:v>
                </c:pt>
                <c:pt idx="69">
                  <c:v>0.87</c:v>
                </c:pt>
                <c:pt idx="70">
                  <c:v>0.87</c:v>
                </c:pt>
                <c:pt idx="71">
                  <c:v>0.87</c:v>
                </c:pt>
                <c:pt idx="72">
                  <c:v>0.87</c:v>
                </c:pt>
                <c:pt idx="73">
                  <c:v>0.87</c:v>
                </c:pt>
                <c:pt idx="74">
                  <c:v>0.87</c:v>
                </c:pt>
                <c:pt idx="75">
                  <c:v>0.87</c:v>
                </c:pt>
                <c:pt idx="76">
                  <c:v>0.87</c:v>
                </c:pt>
                <c:pt idx="77">
                  <c:v>0.87</c:v>
                </c:pt>
                <c:pt idx="78">
                  <c:v>0.87</c:v>
                </c:pt>
                <c:pt idx="79">
                  <c:v>0.87</c:v>
                </c:pt>
                <c:pt idx="80">
                  <c:v>0.87</c:v>
                </c:pt>
                <c:pt idx="81">
                  <c:v>0.87</c:v>
                </c:pt>
                <c:pt idx="82">
                  <c:v>0.87</c:v>
                </c:pt>
                <c:pt idx="83">
                  <c:v>0.87</c:v>
                </c:pt>
                <c:pt idx="84">
                  <c:v>0.87</c:v>
                </c:pt>
                <c:pt idx="85">
                  <c:v>0.87</c:v>
                </c:pt>
                <c:pt idx="86">
                  <c:v>0.87</c:v>
                </c:pt>
                <c:pt idx="87">
                  <c:v>0.87</c:v>
                </c:pt>
                <c:pt idx="88">
                  <c:v>0.87</c:v>
                </c:pt>
                <c:pt idx="89">
                  <c:v>0.87</c:v>
                </c:pt>
                <c:pt idx="90">
                  <c:v>0.87</c:v>
                </c:pt>
                <c:pt idx="91">
                  <c:v>0.87</c:v>
                </c:pt>
                <c:pt idx="92">
                  <c:v>0.85</c:v>
                </c:pt>
                <c:pt idx="93">
                  <c:v>0.85</c:v>
                </c:pt>
                <c:pt idx="94">
                  <c:v>0.85</c:v>
                </c:pt>
                <c:pt idx="95">
                  <c:v>0.85</c:v>
                </c:pt>
                <c:pt idx="96">
                  <c:v>0.85</c:v>
                </c:pt>
                <c:pt idx="97">
                  <c:v>0.85</c:v>
                </c:pt>
                <c:pt idx="98">
                  <c:v>0.85</c:v>
                </c:pt>
                <c:pt idx="99">
                  <c:v>0.85</c:v>
                </c:pt>
                <c:pt idx="100">
                  <c:v>0.85</c:v>
                </c:pt>
                <c:pt idx="101">
                  <c:v>0.85</c:v>
                </c:pt>
                <c:pt idx="102">
                  <c:v>0.85</c:v>
                </c:pt>
                <c:pt idx="103">
                  <c:v>0.85</c:v>
                </c:pt>
                <c:pt idx="104">
                  <c:v>0.85</c:v>
                </c:pt>
                <c:pt idx="105">
                  <c:v>0.83</c:v>
                </c:pt>
                <c:pt idx="106">
                  <c:v>0.83</c:v>
                </c:pt>
                <c:pt idx="107">
                  <c:v>0.83</c:v>
                </c:pt>
                <c:pt idx="108">
                  <c:v>0.83</c:v>
                </c:pt>
                <c:pt idx="109">
                  <c:v>0.83</c:v>
                </c:pt>
                <c:pt idx="110">
                  <c:v>0.83</c:v>
                </c:pt>
                <c:pt idx="111">
                  <c:v>0.83</c:v>
                </c:pt>
                <c:pt idx="112">
                  <c:v>0.83</c:v>
                </c:pt>
                <c:pt idx="113">
                  <c:v>0.83</c:v>
                </c:pt>
                <c:pt idx="114">
                  <c:v>0.83</c:v>
                </c:pt>
                <c:pt idx="115">
                  <c:v>0.83</c:v>
                </c:pt>
                <c:pt idx="116">
                  <c:v>0.83</c:v>
                </c:pt>
                <c:pt idx="117">
                  <c:v>0.83</c:v>
                </c:pt>
                <c:pt idx="118">
                  <c:v>0.83</c:v>
                </c:pt>
                <c:pt idx="119">
                  <c:v>0.83</c:v>
                </c:pt>
                <c:pt idx="120">
                  <c:v>0.83</c:v>
                </c:pt>
                <c:pt idx="121">
                  <c:v>0.83</c:v>
                </c:pt>
                <c:pt idx="122">
                  <c:v>0.83</c:v>
                </c:pt>
                <c:pt idx="123">
                  <c:v>0.83</c:v>
                </c:pt>
                <c:pt idx="124">
                  <c:v>0.83</c:v>
                </c:pt>
                <c:pt idx="125">
                  <c:v>0.83</c:v>
                </c:pt>
                <c:pt idx="126">
                  <c:v>0.83</c:v>
                </c:pt>
                <c:pt idx="127">
                  <c:v>0.83</c:v>
                </c:pt>
                <c:pt idx="128">
                  <c:v>0.83</c:v>
                </c:pt>
                <c:pt idx="129">
                  <c:v>0.83</c:v>
                </c:pt>
                <c:pt idx="130">
                  <c:v>0.83</c:v>
                </c:pt>
                <c:pt idx="131">
                  <c:v>0.83</c:v>
                </c:pt>
                <c:pt idx="132">
                  <c:v>0.83</c:v>
                </c:pt>
                <c:pt idx="133">
                  <c:v>0.83</c:v>
                </c:pt>
                <c:pt idx="134">
                  <c:v>0.83</c:v>
                </c:pt>
                <c:pt idx="135">
                  <c:v>0.83</c:v>
                </c:pt>
                <c:pt idx="136">
                  <c:v>0.81</c:v>
                </c:pt>
                <c:pt idx="137">
                  <c:v>0.81</c:v>
                </c:pt>
                <c:pt idx="138">
                  <c:v>0.81</c:v>
                </c:pt>
                <c:pt idx="139">
                  <c:v>0.81</c:v>
                </c:pt>
                <c:pt idx="140">
                  <c:v>0.81</c:v>
                </c:pt>
                <c:pt idx="141">
                  <c:v>0.81</c:v>
                </c:pt>
                <c:pt idx="142">
                  <c:v>0.78</c:v>
                </c:pt>
                <c:pt idx="143">
                  <c:v>0.78</c:v>
                </c:pt>
                <c:pt idx="144">
                  <c:v>0.78</c:v>
                </c:pt>
                <c:pt idx="145">
                  <c:v>0.78</c:v>
                </c:pt>
                <c:pt idx="146">
                  <c:v>0.78</c:v>
                </c:pt>
                <c:pt idx="147">
                  <c:v>0.78</c:v>
                </c:pt>
                <c:pt idx="148">
                  <c:v>0.78</c:v>
                </c:pt>
                <c:pt idx="149">
                  <c:v>0.78</c:v>
                </c:pt>
                <c:pt idx="150">
                  <c:v>0.78</c:v>
                </c:pt>
                <c:pt idx="151">
                  <c:v>0.78</c:v>
                </c:pt>
                <c:pt idx="152">
                  <c:v>0.78</c:v>
                </c:pt>
                <c:pt idx="153">
                  <c:v>0.78</c:v>
                </c:pt>
                <c:pt idx="154">
                  <c:v>0.78</c:v>
                </c:pt>
                <c:pt idx="155">
                  <c:v>0.78</c:v>
                </c:pt>
                <c:pt idx="156">
                  <c:v>0.78</c:v>
                </c:pt>
                <c:pt idx="157">
                  <c:v>0.78</c:v>
                </c:pt>
                <c:pt idx="158">
                  <c:v>0.78</c:v>
                </c:pt>
                <c:pt idx="159">
                  <c:v>0.78</c:v>
                </c:pt>
                <c:pt idx="160">
                  <c:v>0.78</c:v>
                </c:pt>
                <c:pt idx="161">
                  <c:v>0.78</c:v>
                </c:pt>
                <c:pt idx="162">
                  <c:v>0.78</c:v>
                </c:pt>
                <c:pt idx="163">
                  <c:v>0.78</c:v>
                </c:pt>
                <c:pt idx="164">
                  <c:v>0.78</c:v>
                </c:pt>
                <c:pt idx="165">
                  <c:v>0.78</c:v>
                </c:pt>
                <c:pt idx="166">
                  <c:v>0.73</c:v>
                </c:pt>
                <c:pt idx="167">
                  <c:v>0.73</c:v>
                </c:pt>
                <c:pt idx="168">
                  <c:v>0.73</c:v>
                </c:pt>
                <c:pt idx="169">
                  <c:v>0.73</c:v>
                </c:pt>
                <c:pt idx="170">
                  <c:v>0.73</c:v>
                </c:pt>
                <c:pt idx="171">
                  <c:v>0.73</c:v>
                </c:pt>
                <c:pt idx="172">
                  <c:v>0.73</c:v>
                </c:pt>
                <c:pt idx="173">
                  <c:v>0.73</c:v>
                </c:pt>
                <c:pt idx="174">
                  <c:v>0.73</c:v>
                </c:pt>
                <c:pt idx="175">
                  <c:v>0.73</c:v>
                </c:pt>
                <c:pt idx="176">
                  <c:v>0.73</c:v>
                </c:pt>
                <c:pt idx="177">
                  <c:v>0.73</c:v>
                </c:pt>
                <c:pt idx="178">
                  <c:v>0.73</c:v>
                </c:pt>
                <c:pt idx="179">
                  <c:v>0.73</c:v>
                </c:pt>
                <c:pt idx="180">
                  <c:v>0.73</c:v>
                </c:pt>
                <c:pt idx="181">
                  <c:v>0.73</c:v>
                </c:pt>
                <c:pt idx="182">
                  <c:v>0.73</c:v>
                </c:pt>
                <c:pt idx="183">
                  <c:v>0.73</c:v>
                </c:pt>
                <c:pt idx="184">
                  <c:v>0.73</c:v>
                </c:pt>
                <c:pt idx="185">
                  <c:v>0.73</c:v>
                </c:pt>
                <c:pt idx="186">
                  <c:v>0.73</c:v>
                </c:pt>
                <c:pt idx="187">
                  <c:v>0.73</c:v>
                </c:pt>
                <c:pt idx="188">
                  <c:v>0.73</c:v>
                </c:pt>
                <c:pt idx="189">
                  <c:v>0.73</c:v>
                </c:pt>
                <c:pt idx="190">
                  <c:v>0.73</c:v>
                </c:pt>
                <c:pt idx="191">
                  <c:v>0.73</c:v>
                </c:pt>
                <c:pt idx="192">
                  <c:v>0.73</c:v>
                </c:pt>
                <c:pt idx="193">
                  <c:v>0.73</c:v>
                </c:pt>
                <c:pt idx="194">
                  <c:v>0.73</c:v>
                </c:pt>
                <c:pt idx="195">
                  <c:v>0.73</c:v>
                </c:pt>
                <c:pt idx="196">
                  <c:v>0.73</c:v>
                </c:pt>
                <c:pt idx="197">
                  <c:v>0.73</c:v>
                </c:pt>
                <c:pt idx="198">
                  <c:v>0.73</c:v>
                </c:pt>
                <c:pt idx="199">
                  <c:v>0.73</c:v>
                </c:pt>
                <c:pt idx="200">
                  <c:v>0.73</c:v>
                </c:pt>
                <c:pt idx="201">
                  <c:v>0.73</c:v>
                </c:pt>
                <c:pt idx="202">
                  <c:v>0.73</c:v>
                </c:pt>
                <c:pt idx="203">
                  <c:v>0.73</c:v>
                </c:pt>
              </c:numCache>
            </c:numRef>
          </c:yVal>
          <c:smooth val="1"/>
          <c:extLst>
            <c:ext xmlns:c16="http://schemas.microsoft.com/office/drawing/2014/chart" uri="{C3380CC4-5D6E-409C-BE32-E72D297353CC}">
              <c16:uniqueId val="{00000002-9CB9-48D7-8BF7-B44FBEFD2B91}"/>
            </c:ext>
          </c:extLst>
        </c:ser>
        <c:ser>
          <c:idx val="1"/>
          <c:order val="4"/>
          <c:tx>
            <c:strRef>
              <c:f>Sheet1!$W$3</c:f>
              <c:strCache>
                <c:ptCount val="1"/>
                <c:pt idx="0">
                  <c:v>Dostarlimab </c:v>
                </c:pt>
              </c:strCache>
            </c:strRef>
          </c:tx>
          <c:spPr>
            <a:ln w="19050" cap="rnd">
              <a:solidFill>
                <a:srgbClr val="FF0000"/>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f>Sheet1!$W$4:$W$3123</c:f>
              <c:numCache>
                <c:formatCode>General</c:formatCode>
                <c:ptCount val="3120"/>
                <c:pt idx="0">
                  <c:v>1</c:v>
                </c:pt>
                <c:pt idx="1">
                  <c:v>0.99525446756891223</c:v>
                </c:pt>
                <c:pt idx="2">
                  <c:v>0.99164845780613786</c:v>
                </c:pt>
                <c:pt idx="3">
                  <c:v>0.98838934462842321</c:v>
                </c:pt>
                <c:pt idx="4">
                  <c:v>0.9853426868929841</c:v>
                </c:pt>
                <c:pt idx="5">
                  <c:v>0.9824485962486289</c:v>
                </c:pt>
                <c:pt idx="6">
                  <c:v>0.97967324484185292</c:v>
                </c:pt>
                <c:pt idx="7">
                  <c:v>0.97699496028053778</c:v>
                </c:pt>
                <c:pt idx="8">
                  <c:v>0.97439870726282063</c:v>
                </c:pt>
                <c:pt idx="9">
                  <c:v>0.97187346243046824</c:v>
                </c:pt>
                <c:pt idx="10">
                  <c:v>0.96941080792248169</c:v>
                </c:pt>
                <c:pt idx="11">
                  <c:v>0.96700411107879303</c:v>
                </c:pt>
                <c:pt idx="12">
                  <c:v>0.96464801437122372</c:v>
                </c:pt>
                <c:pt idx="13">
                  <c:v>0.96233810191951108</c:v>
                </c:pt>
                <c:pt idx="14">
                  <c:v>0.96007067246096056</c:v>
                </c:pt>
                <c:pt idx="15">
                  <c:v>0.95784257955345631</c:v>
                </c:pt>
                <c:pt idx="16">
                  <c:v>0.95565111591100282</c:v>
                </c:pt>
                <c:pt idx="17">
                  <c:v>0.9534939276653922</c:v>
                </c:pt>
                <c:pt idx="18">
                  <c:v>0.95136894949255102</c:v>
                </c:pt>
                <c:pt idx="19">
                  <c:v>0.94927435463987853</c:v>
                </c:pt>
                <c:pt idx="20">
                  <c:v>0.94720851582149113</c:v>
                </c:pt>
                <c:pt idx="21">
                  <c:v>0.94516997418812654</c:v>
                </c:pt>
                <c:pt idx="22">
                  <c:v>0.94315741439598488</c:v>
                </c:pt>
                <c:pt idx="23">
                  <c:v>0.94116964435056594</c:v>
                </c:pt>
                <c:pt idx="24">
                  <c:v>0.93920557858184461</c:v>
                </c:pt>
                <c:pt idx="25">
                  <c:v>0.93726422447415825</c:v>
                </c:pt>
                <c:pt idx="26">
                  <c:v>0.93534467076489092</c:v>
                </c:pt>
                <c:pt idx="27">
                  <c:v>0.93344607786435196</c:v>
                </c:pt>
                <c:pt idx="28">
                  <c:v>0.93156766965096782</c:v>
                </c:pt>
                <c:pt idx="29">
                  <c:v>0.92970872647168756</c:v>
                </c:pt>
                <c:pt idx="30">
                  <c:v>0.92786857913462795</c:v>
                </c:pt>
                <c:pt idx="31">
                  <c:v>0.92604660372451242</c:v>
                </c:pt>
                <c:pt idx="32">
                  <c:v>0.92424221710496979</c:v>
                </c:pt>
                <c:pt idx="33">
                  <c:v>0.92245487299779649</c:v>
                </c:pt>
                <c:pt idx="34">
                  <c:v>0.9206840585496916</c:v>
                </c:pt>
                <c:pt idx="35">
                  <c:v>0.91892929131309986</c:v>
                </c:pt>
                <c:pt idx="36">
                  <c:v>0.91719011658064009</c:v>
                </c:pt>
                <c:pt idx="37">
                  <c:v>0.91546610502289083</c:v>
                </c:pt>
                <c:pt idx="38">
                  <c:v>0.91375685058761602</c:v>
                </c:pt>
                <c:pt idx="39">
                  <c:v>0.91206196862526889</c:v>
                </c:pt>
                <c:pt idx="40">
                  <c:v>0.91038109421112889</c:v>
                </c:pt>
                <c:pt idx="41">
                  <c:v>0.90871388063896186</c:v>
                </c:pt>
                <c:pt idx="42">
                  <c:v>0.90705999806484072</c:v>
                </c:pt>
                <c:pt idx="43">
                  <c:v>0.90541913228287496</c:v>
                </c:pt>
                <c:pt idx="44">
                  <c:v>0.90379098361719534</c:v>
                </c:pt>
                <c:pt idx="45">
                  <c:v>0.90217526591671005</c:v>
                </c:pt>
                <c:pt idx="46">
                  <c:v>0.90057170564098799</c:v>
                </c:pt>
                <c:pt idx="47">
                  <c:v>0.89898004102716467</c:v>
                </c:pt>
                <c:pt idx="48">
                  <c:v>0.89740002132908558</c:v>
                </c:pt>
                <c:pt idx="49">
                  <c:v>0.89583140612101619</c:v>
                </c:pt>
                <c:pt idx="50">
                  <c:v>0.89427396465920705</c:v>
                </c:pt>
                <c:pt idx="51">
                  <c:v>0.8927274752954204</c:v>
                </c:pt>
                <c:pt idx="52">
                  <c:v>0.89119172493723009</c:v>
                </c:pt>
                <c:pt idx="53">
                  <c:v>0.88966650855051799</c:v>
                </c:pt>
                <c:pt idx="54">
                  <c:v>0.88815162870011388</c:v>
                </c:pt>
                <c:pt idx="55">
                  <c:v>0.88664689512498696</c:v>
                </c:pt>
                <c:pt idx="56">
                  <c:v>0.88515212434479396</c:v>
                </c:pt>
                <c:pt idx="57">
                  <c:v>0.88366713929493579</c:v>
                </c:pt>
                <c:pt idx="58">
                  <c:v>0.88219176898758334</c:v>
                </c:pt>
                <c:pt idx="59">
                  <c:v>0.88072584819639399</c:v>
                </c:pt>
                <c:pt idx="60">
                  <c:v>0.87926921716288331</c:v>
                </c:pt>
                <c:pt idx="61">
                  <c:v>0.87782172132261482</c:v>
                </c:pt>
                <c:pt idx="62">
                  <c:v>0.87638321104956229</c:v>
                </c:pt>
                <c:pt idx="63">
                  <c:v>0.87495354141715453</c:v>
                </c:pt>
                <c:pt idx="64">
                  <c:v>0.87353257197466094</c:v>
                </c:pt>
                <c:pt idx="65">
                  <c:v>0.87212016653769997</c:v>
                </c:pt>
                <c:pt idx="66">
                  <c:v>0.87071619299177161</c:v>
                </c:pt>
                <c:pt idx="67">
                  <c:v>0.86932052310781094</c:v>
                </c:pt>
                <c:pt idx="68">
                  <c:v>0.867933032368855</c:v>
                </c:pt>
                <c:pt idx="69">
                  <c:v>0.86655359980699476</c:v>
                </c:pt>
                <c:pt idx="70">
                  <c:v>0.86518210784985672</c:v>
                </c:pt>
                <c:pt idx="71">
                  <c:v>0.86381844217592652</c:v>
                </c:pt>
                <c:pt idx="72">
                  <c:v>0.86246249157808119</c:v>
                </c:pt>
                <c:pt idx="73">
                  <c:v>0.8611141478347567</c:v>
                </c:pt>
                <c:pt idx="74">
                  <c:v>0.85977330558821896</c:v>
                </c:pt>
                <c:pt idx="75">
                  <c:v>0.85843986222945412</c:v>
                </c:pt>
                <c:pt idx="76">
                  <c:v>0.85711371778923184</c:v>
                </c:pt>
                <c:pt idx="77">
                  <c:v>0.85579477483493083</c:v>
                </c:pt>
                <c:pt idx="78">
                  <c:v>0.85448293837274814</c:v>
                </c:pt>
                <c:pt idx="79">
                  <c:v>0.85317811575494484</c:v>
                </c:pt>
                <c:pt idx="80">
                  <c:v>0.85188021659180468</c:v>
                </c:pt>
                <c:pt idx="81">
                  <c:v>0.85058915266800905</c:v>
                </c:pt>
                <c:pt idx="82">
                  <c:v>0.84930483786315358</c:v>
                </c:pt>
                <c:pt idx="83">
                  <c:v>0.84802718807614996</c:v>
                </c:pt>
                <c:pt idx="84">
                  <c:v>0.84675612115327881</c:v>
                </c:pt>
                <c:pt idx="85">
                  <c:v>0.84549155681967336</c:v>
                </c:pt>
                <c:pt idx="86">
                  <c:v>0.84423341661402995</c:v>
                </c:pt>
                <c:pt idx="87">
                  <c:v>0.84298162382635811</c:v>
                </c:pt>
                <c:pt idx="88">
                  <c:v>0.84173610343859184</c:v>
                </c:pt>
                <c:pt idx="89">
                  <c:v>0.84049678206790079</c:v>
                </c:pt>
                <c:pt idx="90">
                  <c:v>0.83926358791254618</c:v>
                </c:pt>
                <c:pt idx="91">
                  <c:v>0.83803645070014121</c:v>
                </c:pt>
                <c:pt idx="92">
                  <c:v>0.83681530163818174</c:v>
                </c:pt>
                <c:pt idx="93">
                  <c:v>0.83560007336672348</c:v>
                </c:pt>
                <c:pt idx="94">
                  <c:v>0.83439069991308945</c:v>
                </c:pt>
                <c:pt idx="95">
                  <c:v>0.83318711664849976</c:v>
                </c:pt>
                <c:pt idx="96">
                  <c:v>0.83198926024652109</c:v>
                </c:pt>
                <c:pt idx="97">
                  <c:v>0.8307970686432411</c:v>
                </c:pt>
                <c:pt idx="98">
                  <c:v>0.82961048099907853</c:v>
                </c:pt>
                <c:pt idx="99">
                  <c:v>0.82842943766214483</c:v>
                </c:pt>
                <c:pt idx="100">
                  <c:v>0.82725388013307943</c:v>
                </c:pt>
                <c:pt idx="101">
                  <c:v>0.82608375103128284</c:v>
                </c:pt>
                <c:pt idx="102">
                  <c:v>0.82491899406248093</c:v>
                </c:pt>
                <c:pt idx="103">
                  <c:v>0.82375955398755218</c:v>
                </c:pt>
                <c:pt idx="104">
                  <c:v>0.82260537659255839</c:v>
                </c:pt>
                <c:pt idx="105">
                  <c:v>0.82145640865991931</c:v>
                </c:pt>
                <c:pt idx="106">
                  <c:v>0.82031259794067812</c:v>
                </c:pt>
                <c:pt idx="107">
                  <c:v>0.8191738931278052</c:v>
                </c:pt>
                <c:pt idx="108">
                  <c:v>0.81804024383049123</c:v>
                </c:pt>
                <c:pt idx="109">
                  <c:v>0.81691160054938483</c:v>
                </c:pt>
                <c:pt idx="110">
                  <c:v>0.81578791465273137</c:v>
                </c:pt>
                <c:pt idx="111">
                  <c:v>0.81466913835336974</c:v>
                </c:pt>
                <c:pt idx="112">
                  <c:v>0.81355522468655217</c:v>
                </c:pt>
                <c:pt idx="113">
                  <c:v>0.81244612748854661</c:v>
                </c:pt>
                <c:pt idx="114">
                  <c:v>0.81134180137598955</c:v>
                </c:pt>
                <c:pt idx="115">
                  <c:v>0.8102422017259554</c:v>
                </c:pt>
                <c:pt idx="116">
                  <c:v>0.80914728465671093</c:v>
                </c:pt>
                <c:pt idx="117">
                  <c:v>0.80805700700912608</c:v>
                </c:pt>
                <c:pt idx="118">
                  <c:v>0.80697132632871349</c:v>
                </c:pt>
                <c:pt idx="119">
                  <c:v>0.80589020084826724</c:v>
                </c:pt>
                <c:pt idx="120">
                  <c:v>0.80481358947108084</c:v>
                </c:pt>
                <c:pt idx="121">
                  <c:v>0.80374145175471456</c:v>
                </c:pt>
                <c:pt idx="122">
                  <c:v>0.80267374789529411</c:v>
                </c:pt>
                <c:pt idx="123">
                  <c:v>0.80161043871231608</c:v>
                </c:pt>
                <c:pt idx="124">
                  <c:v>0.80055148563394152</c:v>
                </c:pt>
                <c:pt idx="125">
                  <c:v>0.79949685068275622</c:v>
                </c:pt>
                <c:pt idx="126">
                  <c:v>0.79844649646197996</c:v>
                </c:pt>
                <c:pt idx="127">
                  <c:v>0.79740038614210829</c:v>
                </c:pt>
                <c:pt idx="128">
                  <c:v>0.79635848344796711</c:v>
                </c:pt>
                <c:pt idx="129">
                  <c:v>0.79532075264616553</c:v>
                </c:pt>
                <c:pt idx="130">
                  <c:v>0.7942871585329333</c:v>
                </c:pt>
                <c:pt idx="131">
                  <c:v>0.79325766642232365</c:v>
                </c:pt>
                <c:pt idx="132">
                  <c:v>0.79223224213477261</c:v>
                </c:pt>
                <c:pt idx="133">
                  <c:v>0.79121085198599839</c:v>
                </c:pt>
                <c:pt idx="134">
                  <c:v>0.79019346277622815</c:v>
                </c:pt>
                <c:pt idx="135">
                  <c:v>0.78918004177974144</c:v>
                </c:pt>
                <c:pt idx="136">
                  <c:v>0.78817055673471803</c:v>
                </c:pt>
                <c:pt idx="137">
                  <c:v>0.78716497583337819</c:v>
                </c:pt>
                <c:pt idx="138">
                  <c:v>0.78616326771240597</c:v>
                </c:pt>
                <c:pt idx="139">
                  <c:v>0.78516540144364499</c:v>
                </c:pt>
                <c:pt idx="140">
                  <c:v>0.78417134652505616</c:v>
                </c:pt>
                <c:pt idx="141">
                  <c:v>0.78318107287192906</c:v>
                </c:pt>
                <c:pt idx="142">
                  <c:v>0.78219455080833844</c:v>
                </c:pt>
                <c:pt idx="143">
                  <c:v>0.781211751058835</c:v>
                </c:pt>
                <c:pt idx="144">
                  <c:v>0.78023264474036569</c:v>
                </c:pt>
                <c:pt idx="145">
                  <c:v>0.77925720335441162</c:v>
                </c:pt>
                <c:pt idx="146">
                  <c:v>0.77828539877934055</c:v>
                </c:pt>
                <c:pt idx="147">
                  <c:v>0.77731720326296305</c:v>
                </c:pt>
                <c:pt idx="148">
                  <c:v>0.77635258941528718</c:v>
                </c:pt>
                <c:pt idx="149">
                  <c:v>0.7753915302014649</c:v>
                </c:pt>
                <c:pt idx="150">
                  <c:v>0.77443399893492304</c:v>
                </c:pt>
                <c:pt idx="151">
                  <c:v>0.77347996927067453</c:v>
                </c:pt>
                <c:pt idx="152">
                  <c:v>0.77252941519880147</c:v>
                </c:pt>
                <c:pt idx="153">
                  <c:v>0.77158231103810682</c:v>
                </c:pt>
                <c:pt idx="154">
                  <c:v>0.77063863142992739</c:v>
                </c:pt>
                <c:pt idx="155">
                  <c:v>0.7696983513321044</c:v>
                </c:pt>
                <c:pt idx="156">
                  <c:v>0.76876144601310514</c:v>
                </c:pt>
                <c:pt idx="157">
                  <c:v>0.76782789104629334</c:v>
                </c:pt>
                <c:pt idx="158">
                  <c:v>0.76689766230433964</c:v>
                </c:pt>
                <c:pt idx="159">
                  <c:v>0.76597073595377241</c:v>
                </c:pt>
                <c:pt idx="160">
                  <c:v>0.76504708844966063</c:v>
                </c:pt>
                <c:pt idx="161">
                  <c:v>0.7641266965304272</c:v>
                </c:pt>
                <c:pt idx="162">
                  <c:v>0.7632095372127875</c:v>
                </c:pt>
                <c:pt idx="163">
                  <c:v>0.76229558778681006</c:v>
                </c:pt>
                <c:pt idx="164">
                  <c:v>0.76138482581109457</c:v>
                </c:pt>
                <c:pt idx="165">
                  <c:v>0.76047722910806603</c:v>
                </c:pt>
                <c:pt idx="166">
                  <c:v>0.75957277575937787</c:v>
                </c:pt>
                <c:pt idx="167">
                  <c:v>0.7586714441014244</c:v>
                </c:pt>
                <c:pt idx="168">
                  <c:v>0.75777321272095788</c:v>
                </c:pt>
                <c:pt idx="169">
                  <c:v>0.75687806045080597</c:v>
                </c:pt>
                <c:pt idx="170">
                  <c:v>0.75598596636568915</c:v>
                </c:pt>
                <c:pt idx="171">
                  <c:v>0.75509690977813304</c:v>
                </c:pt>
                <c:pt idx="172">
                  <c:v>0.75421087023447342</c:v>
                </c:pt>
                <c:pt idx="173">
                  <c:v>0.75332782751095317</c:v>
                </c:pt>
                <c:pt idx="174">
                  <c:v>0.75244776160990468</c:v>
                </c:pt>
                <c:pt idx="175">
                  <c:v>0.75157065275601942</c:v>
                </c:pt>
                <c:pt idx="176">
                  <c:v>0.75069648139269929</c:v>
                </c:pt>
                <c:pt idx="177">
                  <c:v>0.74982522817848851</c:v>
                </c:pt>
                <c:pt idx="178">
                  <c:v>0.74895687398358524</c:v>
                </c:pt>
                <c:pt idx="179">
                  <c:v>0.74809139988642692</c:v>
                </c:pt>
                <c:pt idx="180">
                  <c:v>0.74722878717035135</c:v>
                </c:pt>
                <c:pt idx="181">
                  <c:v>0.74636901732033012</c:v>
                </c:pt>
                <c:pt idx="182">
                  <c:v>0.74551207201977054</c:v>
                </c:pt>
                <c:pt idx="183">
                  <c:v>0.74465793314738682</c:v>
                </c:pt>
                <c:pt idx="184">
                  <c:v>0.74380658277413692</c:v>
                </c:pt>
                <c:pt idx="185">
                  <c:v>0.74295800316022564</c:v>
                </c:pt>
                <c:pt idx="186">
                  <c:v>0.7421121767521679</c:v>
                </c:pt>
                <c:pt idx="187">
                  <c:v>0.74126908617991538</c:v>
                </c:pt>
                <c:pt idx="188">
                  <c:v>0.74042871425404166</c:v>
                </c:pt>
                <c:pt idx="189">
                  <c:v>0.73959104396298603</c:v>
                </c:pt>
                <c:pt idx="190">
                  <c:v>0.73875605847035297</c:v>
                </c:pt>
                <c:pt idx="191">
                  <c:v>0.73792374111226766</c:v>
                </c:pt>
                <c:pt idx="192">
                  <c:v>0.73709407539478489</c:v>
                </c:pt>
                <c:pt idx="193">
                  <c:v>0.7362670449913491</c:v>
                </c:pt>
                <c:pt idx="194">
                  <c:v>0.73544263374030749</c:v>
                </c:pt>
                <c:pt idx="195">
                  <c:v>0.73462082564247044</c:v>
                </c:pt>
                <c:pt idx="196">
                  <c:v>0.73380160485872237</c:v>
                </c:pt>
                <c:pt idx="197">
                  <c:v>0.73298495570767863</c:v>
                </c:pt>
                <c:pt idx="198">
                  <c:v>0.73217086266338871</c:v>
                </c:pt>
                <c:pt idx="199">
                  <c:v>0.73135931035308388</c:v>
                </c:pt>
                <c:pt idx="200">
                  <c:v>0.7305502835549702</c:v>
                </c:pt>
                <c:pt idx="201">
                  <c:v>0.72974376719606138</c:v>
                </c:pt>
                <c:pt idx="202">
                  <c:v>0.72893974635005698</c:v>
                </c:pt>
                <c:pt idx="203">
                  <c:v>0.7281382062352576</c:v>
                </c:pt>
                <c:pt idx="204">
                  <c:v>0.72733913221252233</c:v>
                </c:pt>
                <c:pt idx="205">
                  <c:v>0.72654250978326385</c:v>
                </c:pt>
                <c:pt idx="206">
                  <c:v>0.72574832458748151</c:v>
                </c:pt>
                <c:pt idx="207">
                  <c:v>0.72495656240183104</c:v>
                </c:pt>
                <c:pt idx="208">
                  <c:v>0.72416720913773114</c:v>
                </c:pt>
                <c:pt idx="209">
                  <c:v>0.72338025083950397</c:v>
                </c:pt>
                <c:pt idx="210">
                  <c:v>0.72259567368255095</c:v>
                </c:pt>
                <c:pt idx="211">
                  <c:v>0.72181346397156221</c:v>
                </c:pt>
                <c:pt idx="212">
                  <c:v>0.72103360813875772</c:v>
                </c:pt>
                <c:pt idx="213">
                  <c:v>0.72025609274216196</c:v>
                </c:pt>
                <c:pt idx="214">
                  <c:v>0.71948090446390833</c:v>
                </c:pt>
                <c:pt idx="215">
                  <c:v>0.71870803010857576</c:v>
                </c:pt>
                <c:pt idx="216">
                  <c:v>0.71793745660155306</c:v>
                </c:pt>
                <c:pt idx="217">
                  <c:v>0.71716917098743549</c:v>
                </c:pt>
                <c:pt idx="218">
                  <c:v>0.71640316042844632</c:v>
                </c:pt>
                <c:pt idx="219">
                  <c:v>0.71563941220288929</c:v>
                </c:pt>
                <c:pt idx="220">
                  <c:v>0.71487791370362674</c:v>
                </c:pt>
                <c:pt idx="221">
                  <c:v>0.71411865243658501</c:v>
                </c:pt>
                <c:pt idx="222">
                  <c:v>0.71336161601928516</c:v>
                </c:pt>
                <c:pt idx="223">
                  <c:v>0.71260679217940093</c:v>
                </c:pt>
                <c:pt idx="224">
                  <c:v>0.71185416875333929</c:v>
                </c:pt>
                <c:pt idx="225">
                  <c:v>0.71110373368484736</c:v>
                </c:pt>
                <c:pt idx="226">
                  <c:v>0.71035547502364249</c:v>
                </c:pt>
                <c:pt idx="227">
                  <c:v>0.70960938092406545</c:v>
                </c:pt>
                <c:pt idx="228">
                  <c:v>0.70886543964375659</c:v>
                </c:pt>
                <c:pt idx="229">
                  <c:v>0.70812363954235491</c:v>
                </c:pt>
                <c:pt idx="230">
                  <c:v>0.70738396908021861</c:v>
                </c:pt>
                <c:pt idx="231">
                  <c:v>0.70664641681716689</c:v>
                </c:pt>
                <c:pt idx="232">
                  <c:v>0.7059109714112427</c:v>
                </c:pt>
                <c:pt idx="233">
                  <c:v>0.70517762161749697</c:v>
                </c:pt>
                <c:pt idx="234">
                  <c:v>0.70444635628679186</c:v>
                </c:pt>
                <c:pt idx="235">
                  <c:v>0.70371716436462406</c:v>
                </c:pt>
                <c:pt idx="236">
                  <c:v>0.70299003488996747</c:v>
                </c:pt>
                <c:pt idx="237">
                  <c:v>0.70226495699413483</c:v>
                </c:pt>
                <c:pt idx="238">
                  <c:v>0.70154191989965753</c:v>
                </c:pt>
                <c:pt idx="239">
                  <c:v>0.70082091291918391</c:v>
                </c:pt>
                <c:pt idx="240">
                  <c:v>0.70010192545439542</c:v>
                </c:pt>
                <c:pt idx="241">
                  <c:v>0.69938494699493892</c:v>
                </c:pt>
                <c:pt idx="242">
                  <c:v>0.69866996711737839</c:v>
                </c:pt>
                <c:pt idx="243">
                  <c:v>0.69795697548416058</c:v>
                </c:pt>
                <c:pt idx="244">
                  <c:v>0.69724596184259957</c:v>
                </c:pt>
                <c:pt idx="245">
                  <c:v>0.69653691602387524</c:v>
                </c:pt>
                <c:pt idx="246">
                  <c:v>0.69582982794204906</c:v>
                </c:pt>
                <c:pt idx="247">
                  <c:v>0.69512468759309409</c:v>
                </c:pt>
                <c:pt idx="248">
                  <c:v>0.6944214850539413</c:v>
                </c:pt>
                <c:pt idx="249">
                  <c:v>0.69372021048153931</c:v>
                </c:pt>
                <c:pt idx="250">
                  <c:v>0.69302085411192971</c:v>
                </c:pt>
                <c:pt idx="251">
                  <c:v>0.69232340625933642</c:v>
                </c:pt>
                <c:pt idx="252">
                  <c:v>0.69162785731526855</c:v>
                </c:pt>
                <c:pt idx="253">
                  <c:v>0.69093419774763709</c:v>
                </c:pt>
                <c:pt idx="254">
                  <c:v>0.69024241809988629</c:v>
                </c:pt>
                <c:pt idx="255">
                  <c:v>0.68955250899013532</c:v>
                </c:pt>
                <c:pt idx="256">
                  <c:v>0.68886446111033628</c:v>
                </c:pt>
                <c:pt idx="257">
                  <c:v>0.68817826522544268</c:v>
                </c:pt>
                <c:pt idx="258">
                  <c:v>0.68749391217259015</c:v>
                </c:pt>
                <c:pt idx="259">
                  <c:v>0.68681139286029169</c:v>
                </c:pt>
                <c:pt idx="260">
                  <c:v>0.68613069826764184</c:v>
                </c:pt>
                <c:pt idx="261">
                  <c:v>0.68545181944353484</c:v>
                </c:pt>
                <c:pt idx="262">
                  <c:v>0.68477474750589395</c:v>
                </c:pt>
                <c:pt idx="263">
                  <c:v>0.6840994736409105</c:v>
                </c:pt>
                <c:pt idx="264">
                  <c:v>0.68342598910229646</c:v>
                </c:pt>
                <c:pt idx="265">
                  <c:v>0.68275428521054593</c:v>
                </c:pt>
                <c:pt idx="266">
                  <c:v>0.68208435335220852</c:v>
                </c:pt>
                <c:pt idx="267">
                  <c:v>0.68141618497917278</c:v>
                </c:pt>
                <c:pt idx="268">
                  <c:v>0.68074977160795958</c:v>
                </c:pt>
                <c:pt idx="269">
                  <c:v>0.68008510481902684</c:v>
                </c:pt>
                <c:pt idx="270">
                  <c:v>0.67942217625608248</c:v>
                </c:pt>
                <c:pt idx="271">
                  <c:v>0.67876097762540888</c:v>
                </c:pt>
                <c:pt idx="272">
                  <c:v>0.67810150069519537</c:v>
                </c:pt>
                <c:pt idx="273">
                  <c:v>0.67744373729488183</c:v>
                </c:pt>
                <c:pt idx="274">
                  <c:v>0.67678767931450956</c:v>
                </c:pt>
                <c:pt idx="275">
                  <c:v>0.67613331870408322</c:v>
                </c:pt>
                <c:pt idx="276">
                  <c:v>0.67548064747293979</c:v>
                </c:pt>
                <c:pt idx="277">
                  <c:v>0.67482965768912817</c:v>
                </c:pt>
                <c:pt idx="278">
                  <c:v>0.67418034147879635</c:v>
                </c:pt>
                <c:pt idx="279">
                  <c:v>0.67353269102558666</c:v>
                </c:pt>
                <c:pt idx="280">
                  <c:v>0.67288669857004058</c:v>
                </c:pt>
                <c:pt idx="281">
                  <c:v>0.67224235640901064</c:v>
                </c:pt>
                <c:pt idx="282">
                  <c:v>0.67159965689508083</c:v>
                </c:pt>
                <c:pt idx="283">
                  <c:v>0.67095859243599532</c:v>
                </c:pt>
                <c:pt idx="284">
                  <c:v>0.67031915549409327</c:v>
                </c:pt>
                <c:pt idx="285">
                  <c:v>0.66968133858575418</c:v>
                </c:pt>
                <c:pt idx="286">
                  <c:v>0.66904513428084744</c:v>
                </c:pt>
                <c:pt idx="287">
                  <c:v>0.66841053520219185</c:v>
                </c:pt>
                <c:pt idx="288">
                  <c:v>0.66777753402502116</c:v>
                </c:pt>
                <c:pt idx="289">
                  <c:v>0.66714612347645663</c:v>
                </c:pt>
                <c:pt idx="290">
                  <c:v>0.66651629633498777</c:v>
                </c:pt>
                <c:pt idx="291">
                  <c:v>0.66588804542995816</c:v>
                </c:pt>
                <c:pt idx="292">
                  <c:v>0.66526136364105959</c:v>
                </c:pt>
                <c:pt idx="293">
                  <c:v>0.66463624389783216</c:v>
                </c:pt>
                <c:pt idx="294">
                  <c:v>0.66401267917917139</c:v>
                </c:pt>
                <c:pt idx="295">
                  <c:v>0.66339066251284107</c:v>
                </c:pt>
                <c:pt idx="296">
                  <c:v>0.66277018697499301</c:v>
                </c:pt>
                <c:pt idx="297">
                  <c:v>0.66215124568969297</c:v>
                </c:pt>
                <c:pt idx="298">
                  <c:v>0.66153383182845249</c:v>
                </c:pt>
                <c:pt idx="299">
                  <c:v>0.66091793860976722</c:v>
                </c:pt>
                <c:pt idx="300">
                  <c:v>0.66030355929866014</c:v>
                </c:pt>
                <c:pt idx="301">
                  <c:v>0.65969068720623236</c:v>
                </c:pt>
                <c:pt idx="302">
                  <c:v>0.65907931568921785</c:v>
                </c:pt>
                <c:pt idx="303">
                  <c:v>0.65846943814954495</c:v>
                </c:pt>
                <c:pt idx="304">
                  <c:v>0.65786104803390322</c:v>
                </c:pt>
                <c:pt idx="305">
                  <c:v>0.65725413883331552</c:v>
                </c:pt>
                <c:pt idx="306">
                  <c:v>0.65664870408271558</c:v>
                </c:pt>
                <c:pt idx="307">
                  <c:v>0.65604473736053148</c:v>
                </c:pt>
                <c:pt idx="308">
                  <c:v>0.65544223228827314</c:v>
                </c:pt>
                <c:pt idx="309">
                  <c:v>0.6548411825301258</c:v>
                </c:pt>
                <c:pt idx="310">
                  <c:v>0.65424158179254877</c:v>
                </c:pt>
                <c:pt idx="311">
                  <c:v>0.65364342382387819</c:v>
                </c:pt>
                <c:pt idx="312">
                  <c:v>0.65304670241393603</c:v>
                </c:pt>
                <c:pt idx="313">
                  <c:v>0.65245141139364216</c:v>
                </c:pt>
                <c:pt idx="314">
                  <c:v>0.65185754463463352</c:v>
                </c:pt>
                <c:pt idx="315">
                  <c:v>0.65126509604888483</c:v>
                </c:pt>
                <c:pt idx="316">
                  <c:v>0.65067405958833791</c:v>
                </c:pt>
                <c:pt idx="317">
                  <c:v>0.65008442924453136</c:v>
                </c:pt>
                <c:pt idx="318">
                  <c:v>0.64949619904823797</c:v>
                </c:pt>
                <c:pt idx="319">
                  <c:v>0.64890936306910429</c:v>
                </c:pt>
                <c:pt idx="320">
                  <c:v>0.64832391541529666</c:v>
                </c:pt>
                <c:pt idx="321">
                  <c:v>0.64773985023314928</c:v>
                </c:pt>
                <c:pt idx="322">
                  <c:v>0.64715716170681814</c:v>
                </c:pt>
                <c:pt idx="323">
                  <c:v>0.64657584405793778</c:v>
                </c:pt>
                <c:pt idx="324">
                  <c:v>0.64599589154528414</c:v>
                </c:pt>
                <c:pt idx="325">
                  <c:v>0.64541729846443874</c:v>
                </c:pt>
                <c:pt idx="326">
                  <c:v>0.64484005914745945</c:v>
                </c:pt>
                <c:pt idx="327">
                  <c:v>0.64426416796255259</c:v>
                </c:pt>
                <c:pt idx="328">
                  <c:v>0.64368961931375146</c:v>
                </c:pt>
                <c:pt idx="329">
                  <c:v>0.64311640764059685</c:v>
                </c:pt>
                <c:pt idx="330">
                  <c:v>0.64254452741782142</c:v>
                </c:pt>
                <c:pt idx="331">
                  <c:v>0.64197397315503901</c:v>
                </c:pt>
                <c:pt idx="332">
                  <c:v>0.64140473939643616</c:v>
                </c:pt>
                <c:pt idx="333">
                  <c:v>0.64083682072046799</c:v>
                </c:pt>
                <c:pt idx="334">
                  <c:v>0.64027021173955723</c:v>
                </c:pt>
                <c:pt idx="335">
                  <c:v>0.63970490709979688</c:v>
                </c:pt>
                <c:pt idx="336">
                  <c:v>0.63914090148065661</c:v>
                </c:pt>
                <c:pt idx="337">
                  <c:v>0.63857818959469148</c:v>
                </c:pt>
                <c:pt idx="338">
                  <c:v>0.63801676618725534</c:v>
                </c:pt>
                <c:pt idx="339">
                  <c:v>0.63745662603621678</c:v>
                </c:pt>
                <c:pt idx="340">
                  <c:v>0.63689776395167796</c:v>
                </c:pt>
                <c:pt idx="341">
                  <c:v>0.63634017477569715</c:v>
                </c:pt>
                <c:pt idx="342">
                  <c:v>0.63578385338201482</c:v>
                </c:pt>
                <c:pt idx="343">
                  <c:v>0.63522879467578142</c:v>
                </c:pt>
                <c:pt idx="344">
                  <c:v>0.63467499359328983</c:v>
                </c:pt>
                <c:pt idx="345">
                  <c:v>0.63412244510170956</c:v>
                </c:pt>
                <c:pt idx="346">
                  <c:v>0.63357114419882476</c:v>
                </c:pt>
                <c:pt idx="347">
                  <c:v>0.63302108591277462</c:v>
                </c:pt>
                <c:pt idx="348">
                  <c:v>0.63247226530179668</c:v>
                </c:pt>
                <c:pt idx="349">
                  <c:v>0.63192467745397329</c:v>
                </c:pt>
                <c:pt idx="350">
                  <c:v>0.63137831748698092</c:v>
                </c:pt>
                <c:pt idx="351">
                  <c:v>0.63083318054784165</c:v>
                </c:pt>
                <c:pt idx="352">
                  <c:v>0.63028926181267786</c:v>
                </c:pt>
                <c:pt idx="353">
                  <c:v>0.62974655648646949</c:v>
                </c:pt>
                <c:pt idx="354">
                  <c:v>0.62920505980281405</c:v>
                </c:pt>
                <c:pt idx="355">
                  <c:v>0.62866476702368945</c:v>
                </c:pt>
                <c:pt idx="356">
                  <c:v>0.62812567343921821</c:v>
                </c:pt>
                <c:pt idx="357">
                  <c:v>0.62758777436743585</c:v>
                </c:pt>
                <c:pt idx="358">
                  <c:v>0.62705106515406128</c:v>
                </c:pt>
                <c:pt idx="359">
                  <c:v>0.62651554117226849</c:v>
                </c:pt>
                <c:pt idx="360">
                  <c:v>0.62598119782246231</c:v>
                </c:pt>
                <c:pt idx="361">
                  <c:v>0.625448030532056</c:v>
                </c:pt>
                <c:pt idx="362">
                  <c:v>0.6249160347552507</c:v>
                </c:pt>
                <c:pt idx="363">
                  <c:v>0.62438520597281766</c:v>
                </c:pt>
                <c:pt idx="364">
                  <c:v>0.62385553969188301</c:v>
                </c:pt>
                <c:pt idx="365">
                  <c:v>0.62332703144571489</c:v>
                </c:pt>
                <c:pt idx="366">
                  <c:v>0.62279967679351123</c:v>
                </c:pt>
                <c:pt idx="367">
                  <c:v>0.62227347132019251</c:v>
                </c:pt>
                <c:pt idx="368">
                  <c:v>0.62174841063619457</c:v>
                </c:pt>
                <c:pt idx="369">
                  <c:v>0.62122449037726413</c:v>
                </c:pt>
                <c:pt idx="370">
                  <c:v>0.6207017062042568</c:v>
                </c:pt>
                <c:pt idx="371">
                  <c:v>0.62018005380293673</c:v>
                </c:pt>
                <c:pt idx="372">
                  <c:v>0.61965952888377918</c:v>
                </c:pt>
                <c:pt idx="373">
                  <c:v>0.61914012718177358</c:v>
                </c:pt>
                <c:pt idx="374">
                  <c:v>0.61862184445623036</c:v>
                </c:pt>
                <c:pt idx="375">
                  <c:v>0.61810467649058898</c:v>
                </c:pt>
                <c:pt idx="376">
                  <c:v>0.61758861909222706</c:v>
                </c:pt>
                <c:pt idx="377">
                  <c:v>0.61707366809227393</c:v>
                </c:pt>
                <c:pt idx="378">
                  <c:v>0.6165598193454227</c:v>
                </c:pt>
                <c:pt idx="379">
                  <c:v>0.6160470687297479</c:v>
                </c:pt>
                <c:pt idx="380">
                  <c:v>0.61553541214652152</c:v>
                </c:pt>
                <c:pt idx="381">
                  <c:v>0.61502484552003356</c:v>
                </c:pt>
                <c:pt idx="382">
                  <c:v>0.6145153647974132</c:v>
                </c:pt>
                <c:pt idx="383">
                  <c:v>0.61400696594845172</c:v>
                </c:pt>
                <c:pt idx="384">
                  <c:v>0.61349964496542797</c:v>
                </c:pt>
                <c:pt idx="385">
                  <c:v>0.61299339786293439</c:v>
                </c:pt>
                <c:pt idx="386">
                  <c:v>0.61248822067770581</c:v>
                </c:pt>
                <c:pt idx="387">
                  <c:v>0.61198410946844994</c:v>
                </c:pt>
                <c:pt idx="388">
                  <c:v>0.6114810603156785</c:v>
                </c:pt>
                <c:pt idx="389">
                  <c:v>0.61097906932154156</c:v>
                </c:pt>
                <c:pt idx="390">
                  <c:v>0.61047813260966222</c:v>
                </c:pt>
                <c:pt idx="391">
                  <c:v>0.60997824632497366</c:v>
                </c:pt>
                <c:pt idx="392">
                  <c:v>0.60947940663355737</c:v>
                </c:pt>
                <c:pt idx="393">
                  <c:v>0.60898160972248339</c:v>
                </c:pt>
                <c:pt idx="394">
                  <c:v>0.60848485179965195</c:v>
                </c:pt>
                <c:pt idx="395">
                  <c:v>0.60798912909363678</c:v>
                </c:pt>
                <c:pt idx="396">
                  <c:v>0.60749443785352875</c:v>
                </c:pt>
                <c:pt idx="397">
                  <c:v>0.60700077434878386</c:v>
                </c:pt>
                <c:pt idx="398">
                  <c:v>0.60650813486906952</c:v>
                </c:pt>
                <c:pt idx="399">
                  <c:v>0.60601651572411441</c:v>
                </c:pt>
                <c:pt idx="400">
                  <c:v>0.60552591324355909</c:v>
                </c:pt>
                <c:pt idx="401">
                  <c:v>0.60503632377680772</c:v>
                </c:pt>
                <c:pt idx="402">
                  <c:v>0.60454774369288189</c:v>
                </c:pt>
                <c:pt idx="403">
                  <c:v>0.60406016938027596</c:v>
                </c:pt>
                <c:pt idx="404">
                  <c:v>0.60357359724681237</c:v>
                </c:pt>
                <c:pt idx="405">
                  <c:v>0.60308802371950065</c:v>
                </c:pt>
                <c:pt idx="406">
                  <c:v>0.60260344524439513</c:v>
                </c:pt>
                <c:pt idx="407">
                  <c:v>0.60211985828645664</c:v>
                </c:pt>
                <c:pt idx="408">
                  <c:v>0.60163725932941314</c:v>
                </c:pt>
                <c:pt idx="409">
                  <c:v>0.60115564487562367</c:v>
                </c:pt>
                <c:pt idx="410">
                  <c:v>0.60067501144594226</c:v>
                </c:pt>
                <c:pt idx="411">
                  <c:v>0.60019535557958337</c:v>
                </c:pt>
                <c:pt idx="412">
                  <c:v>0.59971667383398941</c:v>
                </c:pt>
                <c:pt idx="413">
                  <c:v>0.59923896278469835</c:v>
                </c:pt>
                <c:pt idx="414">
                  <c:v>0.59876221902521354</c:v>
                </c:pt>
                <c:pt idx="415">
                  <c:v>0.59828643916687385</c:v>
                </c:pt>
                <c:pt idx="416">
                  <c:v>0.59781161983872566</c:v>
                </c:pt>
                <c:pt idx="417">
                  <c:v>0.59733775768739628</c:v>
                </c:pt>
                <c:pt idx="418">
                  <c:v>0.59686484937696771</c:v>
                </c:pt>
                <c:pt idx="419">
                  <c:v>0.59639289158885189</c:v>
                </c:pt>
                <c:pt idx="420">
                  <c:v>0.59592188102166799</c:v>
                </c:pt>
                <c:pt idx="421">
                  <c:v>0.59545181439111916</c:v>
                </c:pt>
                <c:pt idx="422">
                  <c:v>0.59498268842987168</c:v>
                </c:pt>
                <c:pt idx="423">
                  <c:v>0.59451449988743477</c:v>
                </c:pt>
                <c:pt idx="424">
                  <c:v>0.59404724553004229</c:v>
                </c:pt>
                <c:pt idx="425">
                  <c:v>0.59358092214053371</c:v>
                </c:pt>
                <c:pt idx="426">
                  <c:v>0.59311552651823762</c:v>
                </c:pt>
                <c:pt idx="427">
                  <c:v>0.59265105547885699</c:v>
                </c:pt>
                <c:pt idx="428">
                  <c:v>0.59218750585435309</c:v>
                </c:pt>
                <c:pt idx="429">
                  <c:v>0.59172487449283206</c:v>
                </c:pt>
                <c:pt idx="430">
                  <c:v>0.59126315825843334</c:v>
                </c:pt>
                <c:pt idx="431">
                  <c:v>0.59080235403121639</c:v>
                </c:pt>
                <c:pt idx="432">
                  <c:v>0.59034245870705182</c:v>
                </c:pt>
                <c:pt idx="433">
                  <c:v>0.58988346919751011</c:v>
                </c:pt>
                <c:pt idx="434">
                  <c:v>0.58942538242975417</c:v>
                </c:pt>
                <c:pt idx="435">
                  <c:v>0.58896819534643141</c:v>
                </c:pt>
                <c:pt idx="436">
                  <c:v>0.58851190490556615</c:v>
                </c:pt>
                <c:pt idx="437">
                  <c:v>0.5880565080804554</c:v>
                </c:pt>
                <c:pt idx="438">
                  <c:v>0.58760200185956279</c:v>
                </c:pt>
                <c:pt idx="439">
                  <c:v>0.58714838324641516</c:v>
                </c:pt>
                <c:pt idx="440">
                  <c:v>0.58669564925949946</c:v>
                </c:pt>
                <c:pt idx="441">
                  <c:v>0.586243796932161</c:v>
                </c:pt>
                <c:pt idx="442">
                  <c:v>0.58579282331250182</c:v>
                </c:pt>
                <c:pt idx="443">
                  <c:v>0.58534272546328092</c:v>
                </c:pt>
                <c:pt idx="444">
                  <c:v>0.58489350046181454</c:v>
                </c:pt>
                <c:pt idx="445">
                  <c:v>0.5844451453998778</c:v>
                </c:pt>
                <c:pt idx="446">
                  <c:v>0.58399765738360654</c:v>
                </c:pt>
                <c:pt idx="447">
                  <c:v>0.58355103353340154</c:v>
                </c:pt>
                <c:pt idx="448">
                  <c:v>0.5831052709838318</c:v>
                </c:pt>
                <c:pt idx="449">
                  <c:v>0.5826603668835395</c:v>
                </c:pt>
                <c:pt idx="450">
                  <c:v>0.58221631839514565</c:v>
                </c:pt>
                <c:pt idx="451">
                  <c:v>0.58177312269515702</c:v>
                </c:pt>
                <c:pt idx="452">
                  <c:v>0.58133077697387314</c:v>
                </c:pt>
                <c:pt idx="453">
                  <c:v>0.58088927843529437</c:v>
                </c:pt>
                <c:pt idx="454">
                  <c:v>0.58044862429703081</c:v>
                </c:pt>
                <c:pt idx="455">
                  <c:v>0.58000881179021246</c:v>
                </c:pt>
                <c:pt idx="456">
                  <c:v>0.57956983815939855</c:v>
                </c:pt>
                <c:pt idx="457">
                  <c:v>0.57913170066249053</c:v>
                </c:pt>
                <c:pt idx="458">
                  <c:v>0.57869439657064248</c:v>
                </c:pt>
                <c:pt idx="459">
                  <c:v>0.57825792316817437</c:v>
                </c:pt>
                <c:pt idx="460">
                  <c:v>0.57782227775248574</c:v>
                </c:pt>
                <c:pt idx="461">
                  <c:v>0.57738745763396959</c:v>
                </c:pt>
                <c:pt idx="462">
                  <c:v>0.57695346013592785</c:v>
                </c:pt>
                <c:pt idx="463">
                  <c:v>0.5765202825944864</c:v>
                </c:pt>
                <c:pt idx="464">
                  <c:v>0.57608792235851158</c:v>
                </c:pt>
                <c:pt idx="465">
                  <c:v>0.57565637678952775</c:v>
                </c:pt>
                <c:pt idx="466">
                  <c:v>0.57522564326163428</c:v>
                </c:pt>
                <c:pt idx="467">
                  <c:v>0.57479571916142458</c:v>
                </c:pt>
                <c:pt idx="468">
                  <c:v>0.57436660188790511</c:v>
                </c:pt>
                <c:pt idx="469">
                  <c:v>0.57393828885241494</c:v>
                </c:pt>
                <c:pt idx="470">
                  <c:v>0.57351077747854662</c:v>
                </c:pt>
                <c:pt idx="471">
                  <c:v>0.57308406520206701</c:v>
                </c:pt>
                <c:pt idx="472">
                  <c:v>0.57265814947083915</c:v>
                </c:pt>
                <c:pt idx="473">
                  <c:v>0.57223302774474472</c:v>
                </c:pt>
                <c:pt idx="474">
                  <c:v>0.57180869749560714</c:v>
                </c:pt>
                <c:pt idx="475">
                  <c:v>0.57138515620711494</c:v>
                </c:pt>
                <c:pt idx="476">
                  <c:v>0.57096240137474696</c:v>
                </c:pt>
                <c:pt idx="477">
                  <c:v>0.57054043050569625</c:v>
                </c:pt>
                <c:pt idx="478">
                  <c:v>0.5701192411187963</c:v>
                </c:pt>
                <c:pt idx="479">
                  <c:v>0.56969883074444749</c:v>
                </c:pt>
                <c:pt idx="480">
                  <c:v>0.56927919692454232</c:v>
                </c:pt>
                <c:pt idx="481">
                  <c:v>0.56886033721239526</c:v>
                </c:pt>
                <c:pt idx="482">
                  <c:v>0.5684422491726685</c:v>
                </c:pt>
                <c:pt idx="483">
                  <c:v>0.56802493038130164</c:v>
                </c:pt>
                <c:pt idx="484">
                  <c:v>0.56760837842544021</c:v>
                </c:pt>
                <c:pt idx="485">
                  <c:v>0.5671925909033666</c:v>
                </c:pt>
                <c:pt idx="486">
                  <c:v>0.56677756542442836</c:v>
                </c:pt>
                <c:pt idx="487">
                  <c:v>0.56636329960897092</c:v>
                </c:pt>
                <c:pt idx="488">
                  <c:v>0.56594979108826782</c:v>
                </c:pt>
                <c:pt idx="489">
                  <c:v>0.56553703750445328</c:v>
                </c:pt>
                <c:pt idx="490">
                  <c:v>0.56512503651045409</c:v>
                </c:pt>
                <c:pt idx="491">
                  <c:v>0.56471378576992293</c:v>
                </c:pt>
                <c:pt idx="492">
                  <c:v>0.56430328295717258</c:v>
                </c:pt>
                <c:pt idx="493">
                  <c:v>0.56389352575710849</c:v>
                </c:pt>
                <c:pt idx="494">
                  <c:v>0.56348451186516491</c:v>
                </c:pt>
                <c:pt idx="495">
                  <c:v>0.56307623898723946</c:v>
                </c:pt>
                <c:pt idx="496">
                  <c:v>0.56266870483962794</c:v>
                </c:pt>
                <c:pt idx="497">
                  <c:v>0.56226190714896218</c:v>
                </c:pt>
                <c:pt idx="498">
                  <c:v>0.56185584365214525</c:v>
                </c:pt>
                <c:pt idx="499">
                  <c:v>0.56145051209628927</c:v>
                </c:pt>
                <c:pt idx="500">
                  <c:v>0.56104591023865247</c:v>
                </c:pt>
                <c:pt idx="501">
                  <c:v>0.56064203584657846</c:v>
                </c:pt>
                <c:pt idx="502">
                  <c:v>0.56023888669743371</c:v>
                </c:pt>
                <c:pt idx="503">
                  <c:v>0.55983646057854708</c:v>
                </c:pt>
                <c:pt idx="504">
                  <c:v>0.5594347552871497</c:v>
                </c:pt>
                <c:pt idx="505">
                  <c:v>0.5590337686303144</c:v>
                </c:pt>
                <c:pt idx="506">
                  <c:v>0.5586334984248964</c:v>
                </c:pt>
                <c:pt idx="507">
                  <c:v>0.55823394249747493</c:v>
                </c:pt>
                <c:pt idx="508">
                  <c:v>0.55783509868429371</c:v>
                </c:pt>
                <c:pt idx="509">
                  <c:v>0.55743696483120331</c:v>
                </c:pt>
                <c:pt idx="510">
                  <c:v>0.55703953879360357</c:v>
                </c:pt>
                <c:pt idx="511">
                  <c:v>0.55664281843638608</c:v>
                </c:pt>
                <c:pt idx="512">
                  <c:v>0.55624680163387752</c:v>
                </c:pt>
                <c:pt idx="513">
                  <c:v>0.55585148626978342</c:v>
                </c:pt>
                <c:pt idx="514">
                  <c:v>0.55545687023713231</c:v>
                </c:pt>
                <c:pt idx="515">
                  <c:v>0.55506295143821949</c:v>
                </c:pt>
                <c:pt idx="516">
                  <c:v>0.55466972778455315</c:v>
                </c:pt>
                <c:pt idx="517">
                  <c:v>0.55427719719679858</c:v>
                </c:pt>
                <c:pt idx="518">
                  <c:v>0.5538853576047249</c:v>
                </c:pt>
                <c:pt idx="519">
                  <c:v>0.55349420694715046</c:v>
                </c:pt>
                <c:pt idx="520">
                  <c:v>0.55310374317188948</c:v>
                </c:pt>
                <c:pt idx="521">
                  <c:v>0.55271396423570018</c:v>
                </c:pt>
                <c:pt idx="522">
                  <c:v>0.55232486810423054</c:v>
                </c:pt>
                <c:pt idx="523">
                  <c:v>0.55193645275196701</c:v>
                </c:pt>
                <c:pt idx="524">
                  <c:v>0.55154871616218248</c:v>
                </c:pt>
                <c:pt idx="525">
                  <c:v>0.55116165632688485</c:v>
                </c:pt>
                <c:pt idx="526">
                  <c:v>0.55077527124676628</c:v>
                </c:pt>
                <c:pt idx="527">
                  <c:v>0.55038955893115182</c:v>
                </c:pt>
                <c:pt idx="528">
                  <c:v>0.55000451739795009</c:v>
                </c:pt>
                <c:pt idx="529">
                  <c:v>0.54962014467360198</c:v>
                </c:pt>
                <c:pt idx="530">
                  <c:v>0.54923643879303286</c:v>
                </c:pt>
                <c:pt idx="531">
                  <c:v>0.54885339779960196</c:v>
                </c:pt>
                <c:pt idx="532">
                  <c:v>0.54847101974505397</c:v>
                </c:pt>
                <c:pt idx="533">
                  <c:v>0.54808930268947109</c:v>
                </c:pt>
                <c:pt idx="534">
                  <c:v>0.54770824470122448</c:v>
                </c:pt>
                <c:pt idx="535">
                  <c:v>0.54732784385692645</c:v>
                </c:pt>
                <c:pt idx="536">
                  <c:v>0.54694809824138346</c:v>
                </c:pt>
                <c:pt idx="537">
                  <c:v>0.54656900594754843</c:v>
                </c:pt>
                <c:pt idx="538">
                  <c:v>0.54619056507647501</c:v>
                </c:pt>
                <c:pt idx="539">
                  <c:v>0.54581277373727022</c:v>
                </c:pt>
                <c:pt idx="540">
                  <c:v>0.54543563004704931</c:v>
                </c:pt>
                <c:pt idx="541">
                  <c:v>0.5450591321308893</c:v>
                </c:pt>
                <c:pt idx="542">
                  <c:v>0.54468327812178452</c:v>
                </c:pt>
                <c:pt idx="543">
                  <c:v>0.54430806616060068</c:v>
                </c:pt>
                <c:pt idx="544">
                  <c:v>0.54393349439603067</c:v>
                </c:pt>
                <c:pt idx="545">
                  <c:v>0.54355956098455038</c:v>
                </c:pt>
                <c:pt idx="546">
                  <c:v>0.54318626409037429</c:v>
                </c:pt>
                <c:pt idx="547">
                  <c:v>0.54281360188541194</c:v>
                </c:pt>
                <c:pt idx="548">
                  <c:v>0.54244157254922432</c:v>
                </c:pt>
                <c:pt idx="549">
                  <c:v>0.54207017426898108</c:v>
                </c:pt>
                <c:pt idx="550">
                  <c:v>0.54169940523941773</c:v>
                </c:pt>
                <c:pt idx="551">
                  <c:v>0.54132926366279266</c:v>
                </c:pt>
                <c:pt idx="552">
                  <c:v>0.5409597477488457</c:v>
                </c:pt>
                <c:pt idx="553">
                  <c:v>0.54059085571475562</c:v>
                </c:pt>
                <c:pt idx="554">
                  <c:v>0.5402225857850993</c:v>
                </c:pt>
                <c:pt idx="555">
                  <c:v>0.53985493619180924</c:v>
                </c:pt>
                <c:pt idx="556">
                  <c:v>0.53948790517413436</c:v>
                </c:pt>
                <c:pt idx="557">
                  <c:v>0.5391214909785973</c:v>
                </c:pt>
                <c:pt idx="558">
                  <c:v>0.53875569185895555</c:v>
                </c:pt>
                <c:pt idx="559">
                  <c:v>0.53839050607616068</c:v>
                </c:pt>
                <c:pt idx="560">
                  <c:v>0.53802593189831871</c:v>
                </c:pt>
                <c:pt idx="561">
                  <c:v>0.53766196760065044</c:v>
                </c:pt>
                <c:pt idx="562">
                  <c:v>0.5372986114654521</c:v>
                </c:pt>
                <c:pt idx="563">
                  <c:v>0.53693586178205677</c:v>
                </c:pt>
                <c:pt idx="564">
                  <c:v>0.53657371684679511</c:v>
                </c:pt>
                <c:pt idx="565">
                  <c:v>0.53621217496295737</c:v>
                </c:pt>
                <c:pt idx="566">
                  <c:v>0.53585123444075489</c:v>
                </c:pt>
                <c:pt idx="567">
                  <c:v>0.53549089359728219</c:v>
                </c:pt>
                <c:pt idx="568">
                  <c:v>0.53513115075648021</c:v>
                </c:pt>
                <c:pt idx="569">
                  <c:v>0.53477200424909732</c:v>
                </c:pt>
                <c:pt idx="570">
                  <c:v>0.53441345241265326</c:v>
                </c:pt>
                <c:pt idx="571">
                  <c:v>0.53405549359140236</c:v>
                </c:pt>
                <c:pt idx="572">
                  <c:v>0.53369812613629652</c:v>
                </c:pt>
                <c:pt idx="573">
                  <c:v>0.53334134840494896</c:v>
                </c:pt>
                <c:pt idx="574">
                  <c:v>0.53298515876159813</c:v>
                </c:pt>
                <c:pt idx="575">
                  <c:v>0.5326295555770717</c:v>
                </c:pt>
                <c:pt idx="576">
                  <c:v>0.53227453722875151</c:v>
                </c:pt>
                <c:pt idx="577">
                  <c:v>0.53192010210053753</c:v>
                </c:pt>
                <c:pt idx="578">
                  <c:v>0.53156624858281321</c:v>
                </c:pt>
                <c:pt idx="579">
                  <c:v>0.53121297507241017</c:v>
                </c:pt>
                <c:pt idx="580">
                  <c:v>0.53086027997257412</c:v>
                </c:pt>
                <c:pt idx="581">
                  <c:v>0.53050816169292991</c:v>
                </c:pt>
                <c:pt idx="582">
                  <c:v>0.53015661864944796</c:v>
                </c:pt>
                <c:pt idx="583">
                  <c:v>0.52980564926440943</c:v>
                </c:pt>
                <c:pt idx="584">
                  <c:v>0.52945525196637333</c:v>
                </c:pt>
                <c:pt idx="585">
                  <c:v>0.52910542519014314</c:v>
                </c:pt>
                <c:pt idx="586">
                  <c:v>0.5287561673767327</c:v>
                </c:pt>
                <c:pt idx="587">
                  <c:v>0.52840747697333401</c:v>
                </c:pt>
                <c:pt idx="588">
                  <c:v>0.52805935243328372</c:v>
                </c:pt>
                <c:pt idx="589">
                  <c:v>0.52771179221603126</c:v>
                </c:pt>
                <c:pt idx="590">
                  <c:v>0.52736479478710629</c:v>
                </c:pt>
                <c:pt idx="591">
                  <c:v>0.52701835861808655</c:v>
                </c:pt>
                <c:pt idx="592">
                  <c:v>0.52667248218656504</c:v>
                </c:pt>
                <c:pt idx="593">
                  <c:v>0.52632716397612</c:v>
                </c:pt>
                <c:pt idx="594">
                  <c:v>0.52598240247628203</c:v>
                </c:pt>
                <c:pt idx="595">
                  <c:v>0.5256381961825034</c:v>
                </c:pt>
                <c:pt idx="596">
                  <c:v>0.52529454359612715</c:v>
                </c:pt>
                <c:pt idx="597">
                  <c:v>0.52495144322435561</c:v>
                </c:pt>
                <c:pt idx="598">
                  <c:v>0.52460889358022023</c:v>
                </c:pt>
                <c:pt idx="599">
                  <c:v>0.52426689318255093</c:v>
                </c:pt>
                <c:pt idx="600">
                  <c:v>0.5239254405559457</c:v>
                </c:pt>
                <c:pt idx="601">
                  <c:v>0.52358453423074125</c:v>
                </c:pt>
                <c:pt idx="602">
                  <c:v>0.52324417274298196</c:v>
                </c:pt>
                <c:pt idx="603">
                  <c:v>0.52290435463439144</c:v>
                </c:pt>
                <c:pt idx="604">
                  <c:v>0.52256507845234235</c:v>
                </c:pt>
                <c:pt idx="605">
                  <c:v>0.52222634274982727</c:v>
                </c:pt>
                <c:pt idx="606">
                  <c:v>0.52188814608542966</c:v>
                </c:pt>
                <c:pt idx="607">
                  <c:v>0.52155048702329498</c:v>
                </c:pt>
                <c:pt idx="608">
                  <c:v>0.52121336413310204</c:v>
                </c:pt>
                <c:pt idx="609">
                  <c:v>0.52087677599003435</c:v>
                </c:pt>
                <c:pt idx="610">
                  <c:v>0.52054072117475181</c:v>
                </c:pt>
                <c:pt idx="611">
                  <c:v>0.5202051982733632</c:v>
                </c:pt>
                <c:pt idx="612">
                  <c:v>0.51987020587739696</c:v>
                </c:pt>
                <c:pt idx="613">
                  <c:v>0.51953574258377488</c:v>
                </c:pt>
                <c:pt idx="614">
                  <c:v>0.51920180699478313</c:v>
                </c:pt>
                <c:pt idx="615">
                  <c:v>0.51886839771804572</c:v>
                </c:pt>
                <c:pt idx="616">
                  <c:v>0.51853551336649717</c:v>
                </c:pt>
                <c:pt idx="617">
                  <c:v>0.51820315255835547</c:v>
                </c:pt>
                <c:pt idx="618">
                  <c:v>0.51787131391709473</c:v>
                </c:pt>
                <c:pt idx="619">
                  <c:v>0.5175399960714191</c:v>
                </c:pt>
                <c:pt idx="620">
                  <c:v>0.51720919765523554</c:v>
                </c:pt>
                <c:pt idx="621">
                  <c:v>0.51685153557472663</c:v>
                </c:pt>
                <c:pt idx="622">
                  <c:v>0.5164941208257896</c:v>
                </c:pt>
                <c:pt idx="623">
                  <c:v>0.51613695323738895</c:v>
                </c:pt>
                <c:pt idx="624">
                  <c:v>0.51578003263860739</c:v>
                </c:pt>
                <c:pt idx="625">
                  <c:v>0.51542335885864599</c:v>
                </c:pt>
                <c:pt idx="626">
                  <c:v>0.51506693172682383</c:v>
                </c:pt>
                <c:pt idx="627">
                  <c:v>0.51471075107257802</c:v>
                </c:pt>
                <c:pt idx="628">
                  <c:v>0.51435481672546368</c:v>
                </c:pt>
                <c:pt idx="629">
                  <c:v>0.51399912851515372</c:v>
                </c:pt>
                <c:pt idx="630">
                  <c:v>0.51364368627143897</c:v>
                </c:pt>
                <c:pt idx="631">
                  <c:v>0.5132884898242277</c:v>
                </c:pt>
                <c:pt idx="632">
                  <c:v>0.5129335390035461</c:v>
                </c:pt>
                <c:pt idx="633">
                  <c:v>0.5125788336395376</c:v>
                </c:pt>
                <c:pt idx="634">
                  <c:v>0.51222437356246342</c:v>
                </c:pt>
                <c:pt idx="635">
                  <c:v>0.51187015860270191</c:v>
                </c:pt>
                <c:pt idx="636">
                  <c:v>0.51151618859074877</c:v>
                </c:pt>
                <c:pt idx="637">
                  <c:v>0.51116246335721705</c:v>
                </c:pt>
                <c:pt idx="638">
                  <c:v>0.5108089827328367</c:v>
                </c:pt>
                <c:pt idx="639">
                  <c:v>0.51045574654845494</c:v>
                </c:pt>
                <c:pt idx="640">
                  <c:v>0.51010275463503585</c:v>
                </c:pt>
                <c:pt idx="641">
                  <c:v>0.50975000682366045</c:v>
                </c:pt>
                <c:pt idx="642">
                  <c:v>0.50939750294552655</c:v>
                </c:pt>
                <c:pt idx="643">
                  <c:v>0.50904524283194863</c:v>
                </c:pt>
                <c:pt idx="644">
                  <c:v>0.50869322631435798</c:v>
                </c:pt>
                <c:pt idx="645">
                  <c:v>0.50834145322430235</c:v>
                </c:pt>
                <c:pt idx="646">
                  <c:v>0.50798992339344595</c:v>
                </c:pt>
                <c:pt idx="647">
                  <c:v>0.50763863665356945</c:v>
                </c:pt>
                <c:pt idx="648">
                  <c:v>0.50728759283656977</c:v>
                </c:pt>
                <c:pt idx="649">
                  <c:v>0.50693679177446016</c:v>
                </c:pt>
                <c:pt idx="650">
                  <c:v>0.50658623329937014</c:v>
                </c:pt>
                <c:pt idx="651">
                  <c:v>0.50623591724354511</c:v>
                </c:pt>
                <c:pt idx="652">
                  <c:v>0.50588584343934651</c:v>
                </c:pt>
                <c:pt idx="653">
                  <c:v>0.50553601171925178</c:v>
                </c:pt>
                <c:pt idx="654">
                  <c:v>0.50518642191585428</c:v>
                </c:pt>
                <c:pt idx="655">
                  <c:v>0.50483707386186294</c:v>
                </c:pt>
                <c:pt idx="656">
                  <c:v>0.50448796739010249</c:v>
                </c:pt>
                <c:pt idx="657">
                  <c:v>0.50413910233351322</c:v>
                </c:pt>
                <c:pt idx="658">
                  <c:v>0.50379047852515102</c:v>
                </c:pt>
                <c:pt idx="659">
                  <c:v>0.50344209579818722</c:v>
                </c:pt>
                <c:pt idx="660">
                  <c:v>0.50309395398590839</c:v>
                </c:pt>
                <c:pt idx="661">
                  <c:v>0.50274605292171659</c:v>
                </c:pt>
                <c:pt idx="662">
                  <c:v>0.50239839243912887</c:v>
                </c:pt>
                <c:pt idx="663">
                  <c:v>0.50205097237177754</c:v>
                </c:pt>
                <c:pt idx="664">
                  <c:v>0.50170379255340991</c:v>
                </c:pt>
                <c:pt idx="665">
                  <c:v>0.50135685281788822</c:v>
                </c:pt>
                <c:pt idx="666">
                  <c:v>0.50101015299918972</c:v>
                </c:pt>
                <c:pt idx="667">
                  <c:v>0.50066369293140645</c:v>
                </c:pt>
                <c:pt idx="668">
                  <c:v>0.50031747244874503</c:v>
                </c:pt>
                <c:pt idx="669">
                  <c:v>0.49997149138552688</c:v>
                </c:pt>
                <c:pt idx="670">
                  <c:v>0.49962574957618777</c:v>
                </c:pt>
                <c:pt idx="671">
                  <c:v>0.49928024685527839</c:v>
                </c:pt>
                <c:pt idx="672">
                  <c:v>0.49893498305746342</c:v>
                </c:pt>
                <c:pt idx="673">
                  <c:v>0.49858995801752215</c:v>
                </c:pt>
                <c:pt idx="674">
                  <c:v>0.49819838372864012</c:v>
                </c:pt>
                <c:pt idx="675">
                  <c:v>0.4978071169678604</c:v>
                </c:pt>
                <c:pt idx="676">
                  <c:v>0.49741615749366208</c:v>
                </c:pt>
                <c:pt idx="677">
                  <c:v>0.49702550506471321</c:v>
                </c:pt>
                <c:pt idx="678">
                  <c:v>0.49663515943987191</c:v>
                </c:pt>
                <c:pt idx="679">
                  <c:v>0.49624512037818524</c:v>
                </c:pt>
                <c:pt idx="680">
                  <c:v>0.49585538763889003</c:v>
                </c:pt>
                <c:pt idx="681">
                  <c:v>0.4954659609814116</c:v>
                </c:pt>
                <c:pt idx="682">
                  <c:v>0.49507684016536468</c:v>
                </c:pt>
                <c:pt idx="683">
                  <c:v>0.49468802495055264</c:v>
                </c:pt>
                <c:pt idx="684">
                  <c:v>0.49429951509696735</c:v>
                </c:pt>
                <c:pt idx="685">
                  <c:v>0.4939113103647893</c:v>
                </c:pt>
                <c:pt idx="686">
                  <c:v>0.49352341051438731</c:v>
                </c:pt>
                <c:pt idx="687">
                  <c:v>0.49313581530631856</c:v>
                </c:pt>
                <c:pt idx="688">
                  <c:v>0.49274852450132789</c:v>
                </c:pt>
                <c:pt idx="689">
                  <c:v>0.49236153786034842</c:v>
                </c:pt>
                <c:pt idx="690">
                  <c:v>0.4919748551445009</c:v>
                </c:pt>
                <c:pt idx="691">
                  <c:v>0.49158847611509349</c:v>
                </c:pt>
                <c:pt idx="692">
                  <c:v>0.49120240053362219</c:v>
                </c:pt>
                <c:pt idx="693">
                  <c:v>0.49081662816176985</c:v>
                </c:pt>
                <c:pt idx="694">
                  <c:v>0.49043115876140708</c:v>
                </c:pt>
                <c:pt idx="695">
                  <c:v>0.49004599209459099</c:v>
                </c:pt>
                <c:pt idx="696">
                  <c:v>0.48966112792356564</c:v>
                </c:pt>
                <c:pt idx="697">
                  <c:v>0.48927656601076208</c:v>
                </c:pt>
                <c:pt idx="698">
                  <c:v>0.48889230611879775</c:v>
                </c:pt>
                <c:pt idx="699">
                  <c:v>0.48850834801047638</c:v>
                </c:pt>
                <c:pt idx="700">
                  <c:v>0.48812469144878845</c:v>
                </c:pt>
                <c:pt idx="701">
                  <c:v>0.48774133619691007</c:v>
                </c:pt>
                <c:pt idx="702">
                  <c:v>0.48735828201820364</c:v>
                </c:pt>
                <c:pt idx="703">
                  <c:v>0.48697552867621718</c:v>
                </c:pt>
                <c:pt idx="704">
                  <c:v>0.4865930759346847</c:v>
                </c:pt>
                <c:pt idx="705">
                  <c:v>0.4862109235575256</c:v>
                </c:pt>
                <c:pt idx="706">
                  <c:v>0.48582907130884467</c:v>
                </c:pt>
                <c:pt idx="707">
                  <c:v>0.48544751895293192</c:v>
                </c:pt>
                <c:pt idx="708">
                  <c:v>0.48506626625426263</c:v>
                </c:pt>
                <c:pt idx="709">
                  <c:v>0.48468531297749706</c:v>
                </c:pt>
                <c:pt idx="710">
                  <c:v>0.48430465888748009</c:v>
                </c:pt>
                <c:pt idx="711">
                  <c:v>0.48392430374924145</c:v>
                </c:pt>
                <c:pt idx="712">
                  <c:v>0.48354424732799539</c:v>
                </c:pt>
                <c:pt idx="713">
                  <c:v>0.48316448938914047</c:v>
                </c:pt>
                <c:pt idx="714">
                  <c:v>0.48278502969825965</c:v>
                </c:pt>
                <c:pt idx="715">
                  <c:v>0.48240586802111984</c:v>
                </c:pt>
                <c:pt idx="716">
                  <c:v>0.48202700412367183</c:v>
                </c:pt>
                <c:pt idx="717">
                  <c:v>0.48164843777205069</c:v>
                </c:pt>
                <c:pt idx="718">
                  <c:v>0.48127016873257444</c:v>
                </c:pt>
                <c:pt idx="719">
                  <c:v>0.48089219677174522</c:v>
                </c:pt>
                <c:pt idx="720">
                  <c:v>0.48051452165624842</c:v>
                </c:pt>
                <c:pt idx="721">
                  <c:v>0.48013714315295242</c:v>
                </c:pt>
                <c:pt idx="722">
                  <c:v>0.479760061028909</c:v>
                </c:pt>
                <c:pt idx="723">
                  <c:v>0.47938327505135259</c:v>
                </c:pt>
                <c:pt idx="724">
                  <c:v>0.47900678498770066</c:v>
                </c:pt>
                <c:pt idx="725">
                  <c:v>0.47863059060555346</c:v>
                </c:pt>
                <c:pt idx="726">
                  <c:v>0.47820136935875612</c:v>
                </c:pt>
                <c:pt idx="727">
                  <c:v>0.47777253302442024</c:v>
                </c:pt>
                <c:pt idx="728">
                  <c:v>0.47734408125736794</c:v>
                </c:pt>
                <c:pt idx="729">
                  <c:v>0.47691601371273118</c:v>
                </c:pt>
                <c:pt idx="730">
                  <c:v>0.47648833004595104</c:v>
                </c:pt>
                <c:pt idx="731">
                  <c:v>0.47606102991277743</c:v>
                </c:pt>
                <c:pt idx="732">
                  <c:v>0.4756341129692695</c:v>
                </c:pt>
                <c:pt idx="733">
                  <c:v>0.47520757887179421</c:v>
                </c:pt>
                <c:pt idx="734">
                  <c:v>0.47478142727702721</c:v>
                </c:pt>
                <c:pt idx="735">
                  <c:v>0.47435565784195166</c:v>
                </c:pt>
                <c:pt idx="736">
                  <c:v>0.47393027022385836</c:v>
                </c:pt>
                <c:pt idx="737">
                  <c:v>0.47350526408034566</c:v>
                </c:pt>
                <c:pt idx="738">
                  <c:v>0.47308063906931896</c:v>
                </c:pt>
                <c:pt idx="739">
                  <c:v>0.47265639484899014</c:v>
                </c:pt>
                <c:pt idx="740">
                  <c:v>0.47223253107787788</c:v>
                </c:pt>
                <c:pt idx="741">
                  <c:v>0.47180904741480689</c:v>
                </c:pt>
                <c:pt idx="742">
                  <c:v>0.47138594351890795</c:v>
                </c:pt>
                <c:pt idx="743">
                  <c:v>0.47096321904961758</c:v>
                </c:pt>
                <c:pt idx="744">
                  <c:v>0.47054087366667741</c:v>
                </c:pt>
                <c:pt idx="745">
                  <c:v>0.47011890703013481</c:v>
                </c:pt>
                <c:pt idx="746">
                  <c:v>0.46969731880034127</c:v>
                </c:pt>
                <c:pt idx="747">
                  <c:v>0.46927610863795333</c:v>
                </c:pt>
                <c:pt idx="748">
                  <c:v>0.46885527620393164</c:v>
                </c:pt>
                <c:pt idx="749">
                  <c:v>0.46843482115954105</c:v>
                </c:pt>
                <c:pt idx="750">
                  <c:v>0.46801474316635017</c:v>
                </c:pt>
                <c:pt idx="751">
                  <c:v>0.46759504188623102</c:v>
                </c:pt>
                <c:pt idx="752">
                  <c:v>0.46717571698135885</c:v>
                </c:pt>
                <c:pt idx="753">
                  <c:v>0.46675676811421174</c:v>
                </c:pt>
                <c:pt idx="754">
                  <c:v>0.46633819494757067</c:v>
                </c:pt>
                <c:pt idx="755">
                  <c:v>0.46591999714451893</c:v>
                </c:pt>
                <c:pt idx="756">
                  <c:v>0.46550217436844199</c:v>
                </c:pt>
                <c:pt idx="757">
                  <c:v>0.46508472628302711</c:v>
                </c:pt>
                <c:pt idx="758">
                  <c:v>0.46466765255226328</c:v>
                </c:pt>
                <c:pt idx="759">
                  <c:v>0.46425095284044071</c:v>
                </c:pt>
                <c:pt idx="760">
                  <c:v>0.46383462681215049</c:v>
                </c:pt>
                <c:pt idx="761">
                  <c:v>0.46341867413228488</c:v>
                </c:pt>
                <c:pt idx="762">
                  <c:v>0.46300309446603638</c:v>
                </c:pt>
                <c:pt idx="763">
                  <c:v>0.46258788747889779</c:v>
                </c:pt>
                <c:pt idx="764">
                  <c:v>0.46217305283666188</c:v>
                </c:pt>
                <c:pt idx="765">
                  <c:v>0.46175859020542132</c:v>
                </c:pt>
                <c:pt idx="766">
                  <c:v>0.46134449925156784</c:v>
                </c:pt>
                <c:pt idx="767">
                  <c:v>0.46093077964179252</c:v>
                </c:pt>
                <c:pt idx="768">
                  <c:v>0.46051743104308562</c:v>
                </c:pt>
                <c:pt idx="769">
                  <c:v>0.46010445312273562</c:v>
                </c:pt>
                <c:pt idx="770">
                  <c:v>0.45969184554832954</c:v>
                </c:pt>
                <c:pt idx="771">
                  <c:v>0.45927960798775247</c:v>
                </c:pt>
                <c:pt idx="772">
                  <c:v>0.45886774010918741</c:v>
                </c:pt>
                <c:pt idx="773">
                  <c:v>0.45845624158111487</c:v>
                </c:pt>
                <c:pt idx="774">
                  <c:v>0.45804511207231247</c:v>
                </c:pt>
                <c:pt idx="775">
                  <c:v>0.45763435125185525</c:v>
                </c:pt>
                <c:pt idx="776">
                  <c:v>0.4572239587891147</c:v>
                </c:pt>
                <c:pt idx="777">
                  <c:v>0.45681393435375894</c:v>
                </c:pt>
                <c:pt idx="778">
                  <c:v>0.45636032579397412</c:v>
                </c:pt>
                <c:pt idx="779">
                  <c:v>0.45590716765986605</c:v>
                </c:pt>
                <c:pt idx="780">
                  <c:v>0.45545445950416963</c:v>
                </c:pt>
                <c:pt idx="781">
                  <c:v>0.45500220088006371</c:v>
                </c:pt>
                <c:pt idx="782">
                  <c:v>0.45455039134117103</c:v>
                </c:pt>
                <c:pt idx="783">
                  <c:v>0.45409903044155753</c:v>
                </c:pt>
                <c:pt idx="784">
                  <c:v>0.4536481177357321</c:v>
                </c:pt>
                <c:pt idx="785">
                  <c:v>0.45319765277864554</c:v>
                </c:pt>
                <c:pt idx="786">
                  <c:v>0.45274763512569116</c:v>
                </c:pt>
                <c:pt idx="787">
                  <c:v>0.45229806433270325</c:v>
                </c:pt>
                <c:pt idx="788">
                  <c:v>0.45184893995595754</c:v>
                </c:pt>
                <c:pt idx="789">
                  <c:v>0.45140026155217017</c:v>
                </c:pt>
                <c:pt idx="790">
                  <c:v>0.45095202867849737</c:v>
                </c:pt>
                <c:pt idx="791">
                  <c:v>0.45050424089253527</c:v>
                </c:pt>
                <c:pt idx="792">
                  <c:v>0.45005689775231938</c:v>
                </c:pt>
                <c:pt idx="793">
                  <c:v>0.4496099988163238</c:v>
                </c:pt>
                <c:pt idx="794">
                  <c:v>0.44916354364346134</c:v>
                </c:pt>
                <c:pt idx="795">
                  <c:v>0.44871753179308249</c:v>
                </c:pt>
                <c:pt idx="796">
                  <c:v>0.44827196282497561</c:v>
                </c:pt>
                <c:pt idx="797">
                  <c:v>0.44782683629936604</c:v>
                </c:pt>
                <c:pt idx="798">
                  <c:v>0.44738215177691576</c:v>
                </c:pt>
                <c:pt idx="799">
                  <c:v>0.44693790881872308</c:v>
                </c:pt>
                <c:pt idx="800">
                  <c:v>0.44649410698632219</c:v>
                </c:pt>
                <c:pt idx="801">
                  <c:v>0.44605074584168247</c:v>
                </c:pt>
                <c:pt idx="802">
                  <c:v>0.44560782494720841</c:v>
                </c:pt>
                <c:pt idx="803">
                  <c:v>0.44516534386573903</c:v>
                </c:pt>
                <c:pt idx="804">
                  <c:v>0.44472330216054734</c:v>
                </c:pt>
                <c:pt idx="805">
                  <c:v>0.44428169939534023</c:v>
                </c:pt>
                <c:pt idx="806">
                  <c:v>0.44384053513425747</c:v>
                </c:pt>
                <c:pt idx="807">
                  <c:v>0.44339980894187203</c:v>
                </c:pt>
                <c:pt idx="808">
                  <c:v>0.44295952038318887</c:v>
                </c:pt>
                <c:pt idx="809">
                  <c:v>0.44251966902364526</c:v>
                </c:pt>
                <c:pt idx="810">
                  <c:v>0.44208025442910981</c:v>
                </c:pt>
                <c:pt idx="811">
                  <c:v>0.44164127616588189</c:v>
                </c:pt>
                <c:pt idx="812">
                  <c:v>0.4412027338006923</c:v>
                </c:pt>
                <c:pt idx="813">
                  <c:v>0.44076462690070117</c:v>
                </c:pt>
                <c:pt idx="814">
                  <c:v>0.44032695503349917</c:v>
                </c:pt>
                <c:pt idx="815">
                  <c:v>0.43988971776710595</c:v>
                </c:pt>
                <c:pt idx="816">
                  <c:v>0.43945291466997016</c:v>
                </c:pt>
                <c:pt idx="817">
                  <c:v>0.43901654531096923</c:v>
                </c:pt>
                <c:pt idx="818">
                  <c:v>0.43858060925940823</c:v>
                </c:pt>
                <c:pt idx="819">
                  <c:v>0.43814510608502033</c:v>
                </c:pt>
                <c:pt idx="820">
                  <c:v>0.43771003535796571</c:v>
                </c:pt>
                <c:pt idx="821">
                  <c:v>0.43727539664883142</c:v>
                </c:pt>
                <c:pt idx="822">
                  <c:v>0.43684118952863105</c:v>
                </c:pt>
                <c:pt idx="823">
                  <c:v>0.43640741356880375</c:v>
                </c:pt>
                <c:pt idx="824">
                  <c:v>0.43597406834121477</c:v>
                </c:pt>
                <c:pt idx="825">
                  <c:v>0.43554115341815414</c:v>
                </c:pt>
                <c:pt idx="826">
                  <c:v>0.43510866837233686</c:v>
                </c:pt>
                <c:pt idx="827">
                  <c:v>0.43467661277690173</c:v>
                </c:pt>
                <c:pt idx="828">
                  <c:v>0.43424498620541196</c:v>
                </c:pt>
                <c:pt idx="829">
                  <c:v>0.43381378823185401</c:v>
                </c:pt>
                <c:pt idx="830">
                  <c:v>0.43332987484689234</c:v>
                </c:pt>
                <c:pt idx="831">
                  <c:v>0.43284650126073487</c:v>
                </c:pt>
                <c:pt idx="832">
                  <c:v>0.43236366687124339</c:v>
                </c:pt>
                <c:pt idx="833">
                  <c:v>0.43188137107695146</c:v>
                </c:pt>
                <c:pt idx="834">
                  <c:v>0.43139961327706322</c:v>
                </c:pt>
                <c:pt idx="835">
                  <c:v>0.4309183928714535</c:v>
                </c:pt>
                <c:pt idx="836">
                  <c:v>0.43043770926066605</c:v>
                </c:pt>
                <c:pt idx="837">
                  <c:v>0.42995756184591372</c:v>
                </c:pt>
                <c:pt idx="838">
                  <c:v>0.42947795002907685</c:v>
                </c:pt>
                <c:pt idx="839">
                  <c:v>0.42899887321270358</c:v>
                </c:pt>
                <c:pt idx="840">
                  <c:v>0.42852033080000795</c:v>
                </c:pt>
                <c:pt idx="841">
                  <c:v>0.42804232219486993</c:v>
                </c:pt>
                <c:pt idx="842">
                  <c:v>0.4275648468018346</c:v>
                </c:pt>
                <c:pt idx="843">
                  <c:v>0.42708790402611096</c:v>
                </c:pt>
                <c:pt idx="844">
                  <c:v>0.42661149327357162</c:v>
                </c:pt>
                <c:pt idx="845">
                  <c:v>0.42613561395075217</c:v>
                </c:pt>
                <c:pt idx="846">
                  <c:v>0.42566026546484959</c:v>
                </c:pt>
                <c:pt idx="847">
                  <c:v>0.42518544722372287</c:v>
                </c:pt>
                <c:pt idx="848">
                  <c:v>0.42471115863589115</c:v>
                </c:pt>
                <c:pt idx="849">
                  <c:v>0.42423739911053304</c:v>
                </c:pt>
                <c:pt idx="850">
                  <c:v>0.42376416805748696</c:v>
                </c:pt>
                <c:pt idx="851">
                  <c:v>0.423291464887249</c:v>
                </c:pt>
                <c:pt idx="852">
                  <c:v>0.42281928901097299</c:v>
                </c:pt>
                <c:pt idx="853">
                  <c:v>0.42234763984046986</c:v>
                </c:pt>
                <c:pt idx="854">
                  <c:v>0.42187651678820637</c:v>
                </c:pt>
                <c:pt idx="855">
                  <c:v>0.42140591926730475</c:v>
                </c:pt>
                <c:pt idx="856">
                  <c:v>0.42093584669154205</c:v>
                </c:pt>
                <c:pt idx="857">
                  <c:v>0.42046629847534911</c:v>
                </c:pt>
                <c:pt idx="858">
                  <c:v>0.41999727403380971</c:v>
                </c:pt>
                <c:pt idx="859">
                  <c:v>0.41952877278266065</c:v>
                </c:pt>
                <c:pt idx="860">
                  <c:v>0.41906079413828989</c:v>
                </c:pt>
                <c:pt idx="861">
                  <c:v>0.41859333751773686</c:v>
                </c:pt>
                <c:pt idx="862">
                  <c:v>0.41812640233869103</c:v>
                </c:pt>
                <c:pt idx="863">
                  <c:v>0.41765998801949134</c:v>
                </c:pt>
                <c:pt idx="864">
                  <c:v>0.41719409397912599</c:v>
                </c:pt>
                <c:pt idx="865">
                  <c:v>0.41672871963723079</c:v>
                </c:pt>
                <c:pt idx="866">
                  <c:v>0.41626386441408925</c:v>
                </c:pt>
                <c:pt idx="867">
                  <c:v>0.41579952773063145</c:v>
                </c:pt>
                <c:pt idx="868">
                  <c:v>0.41533570900843342</c:v>
                </c:pt>
                <c:pt idx="869">
                  <c:v>0.41487240766971634</c:v>
                </c:pt>
                <c:pt idx="870">
                  <c:v>0.41440962313734619</c:v>
                </c:pt>
                <c:pt idx="871">
                  <c:v>0.41394735483483225</c:v>
                </c:pt>
                <c:pt idx="872">
                  <c:v>0.41348560218632713</c:v>
                </c:pt>
                <c:pt idx="873">
                  <c:v>0.41302436461662606</c:v>
                </c:pt>
                <c:pt idx="874">
                  <c:v>0.41256364155116543</c:v>
                </c:pt>
                <c:pt idx="875">
                  <c:v>0.41210343241602287</c:v>
                </c:pt>
                <c:pt idx="876">
                  <c:v>0.41164373663791587</c:v>
                </c:pt>
                <c:pt idx="877">
                  <c:v>0.41118455364420181</c:v>
                </c:pt>
                <c:pt idx="878">
                  <c:v>0.41072588286287681</c:v>
                </c:pt>
                <c:pt idx="879">
                  <c:v>0.41026772372257458</c:v>
                </c:pt>
                <c:pt idx="880">
                  <c:v>0.40981007565256666</c:v>
                </c:pt>
                <c:pt idx="881">
                  <c:v>0.40935293808276119</c:v>
                </c:pt>
                <c:pt idx="882">
                  <c:v>0.4088356093985307</c:v>
                </c:pt>
                <c:pt idx="883">
                  <c:v>0.40831893449968337</c:v>
                </c:pt>
                <c:pt idx="884">
                  <c:v>0.40780291255998402</c:v>
                </c:pt>
                <c:pt idx="885">
                  <c:v>0.40728754275424095</c:v>
                </c:pt>
                <c:pt idx="886">
                  <c:v>0.40677282425830597</c:v>
                </c:pt>
                <c:pt idx="887">
                  <c:v>0.40625875624907182</c:v>
                </c:pt>
                <c:pt idx="888">
                  <c:v>0.4057453379044722</c:v>
                </c:pt>
                <c:pt idx="889">
                  <c:v>0.40523256840347899</c:v>
                </c:pt>
                <c:pt idx="890">
                  <c:v>0.40472044692610198</c:v>
                </c:pt>
                <c:pt idx="891">
                  <c:v>0.40420897265338729</c:v>
                </c:pt>
                <c:pt idx="892">
                  <c:v>0.40369814476741595</c:v>
                </c:pt>
                <c:pt idx="893">
                  <c:v>0.40318796245130262</c:v>
                </c:pt>
                <c:pt idx="894">
                  <c:v>0.40267842488919436</c:v>
                </c:pt>
                <c:pt idx="895">
                  <c:v>0.40216953126626931</c:v>
                </c:pt>
                <c:pt idx="896">
                  <c:v>0.4016612807687352</c:v>
                </c:pt>
                <c:pt idx="897">
                  <c:v>0.40115367258382839</c:v>
                </c:pt>
                <c:pt idx="898">
                  <c:v>0.40064670589981233</c:v>
                </c:pt>
                <c:pt idx="899">
                  <c:v>0.40014037990597628</c:v>
                </c:pt>
                <c:pt idx="900">
                  <c:v>0.39963469379263405</c:v>
                </c:pt>
                <c:pt idx="901">
                  <c:v>0.39912964675112295</c:v>
                </c:pt>
                <c:pt idx="902">
                  <c:v>0.39862523797380167</c:v>
                </c:pt>
                <c:pt idx="903">
                  <c:v>0.39812146665405024</c:v>
                </c:pt>
                <c:pt idx="904">
                  <c:v>0.39761833198626761</c:v>
                </c:pt>
                <c:pt idx="905">
                  <c:v>0.39711583316587129</c:v>
                </c:pt>
                <c:pt idx="906">
                  <c:v>0.39661396938929494</c:v>
                </c:pt>
                <c:pt idx="907">
                  <c:v>0.39611273985398832</c:v>
                </c:pt>
                <c:pt idx="908">
                  <c:v>0.39561214375841514</c:v>
                </c:pt>
                <c:pt idx="909">
                  <c:v>0.3951121803020522</c:v>
                </c:pt>
                <c:pt idx="910">
                  <c:v>0.39461284868538793</c:v>
                </c:pt>
                <c:pt idx="911">
                  <c:v>0.39411414810992107</c:v>
                </c:pt>
                <c:pt idx="912">
                  <c:v>0.39361607777815977</c:v>
                </c:pt>
                <c:pt idx="913">
                  <c:v>0.3931186368936197</c:v>
                </c:pt>
                <c:pt idx="914">
                  <c:v>0.39262182466082329</c:v>
                </c:pt>
                <c:pt idx="915">
                  <c:v>0.39212564028529806</c:v>
                </c:pt>
                <c:pt idx="916">
                  <c:v>0.39163008297357593</c:v>
                </c:pt>
                <c:pt idx="917">
                  <c:v>0.39113515193319115</c:v>
                </c:pt>
                <c:pt idx="918">
                  <c:v>0.39064084637268004</c:v>
                </c:pt>
                <c:pt idx="919">
                  <c:v>0.39014716550157846</c:v>
                </c:pt>
                <c:pt idx="920">
                  <c:v>0.38965410853042159</c:v>
                </c:pt>
                <c:pt idx="921">
                  <c:v>0.38916167467074247</c:v>
                </c:pt>
                <c:pt idx="922">
                  <c:v>0.38866986313507035</c:v>
                </c:pt>
                <c:pt idx="923">
                  <c:v>0.38817867313692966</c:v>
                </c:pt>
                <c:pt idx="924">
                  <c:v>0.38768810389083896</c:v>
                </c:pt>
                <c:pt idx="925">
                  <c:v>0.38719815461230911</c:v>
                </c:pt>
                <c:pt idx="926">
                  <c:v>0.38670882451784294</c:v>
                </c:pt>
                <c:pt idx="927">
                  <c:v>0.38622011282493274</c:v>
                </c:pt>
                <c:pt idx="928">
                  <c:v>0.38573201875206031</c:v>
                </c:pt>
                <c:pt idx="929">
                  <c:v>0.38524454151869492</c:v>
                </c:pt>
                <c:pt idx="930">
                  <c:v>0.38475768034529201</c:v>
                </c:pt>
                <c:pt idx="931">
                  <c:v>0.38427143445329259</c:v>
                </c:pt>
                <c:pt idx="932">
                  <c:v>0.38378580306512133</c:v>
                </c:pt>
                <c:pt idx="933">
                  <c:v>0.38330078540418566</c:v>
                </c:pt>
                <c:pt idx="934">
                  <c:v>0.3827510436842938</c:v>
                </c:pt>
                <c:pt idx="935">
                  <c:v>0.382202090420805</c:v>
                </c:pt>
                <c:pt idx="936">
                  <c:v>0.38165392448289115</c:v>
                </c:pt>
                <c:pt idx="937">
                  <c:v>0.38110654474134575</c:v>
                </c:pt>
                <c:pt idx="938">
                  <c:v>0.38055995006858168</c:v>
                </c:pt>
                <c:pt idx="939">
                  <c:v>0.3800141393386296</c:v>
                </c:pt>
                <c:pt idx="940">
                  <c:v>0.37946911142713469</c:v>
                </c:pt>
                <c:pt idx="941">
                  <c:v>0.37892486521135438</c:v>
                </c:pt>
                <c:pt idx="942">
                  <c:v>0.37838139957015726</c:v>
                </c:pt>
                <c:pt idx="943">
                  <c:v>0.37783871338401886</c:v>
                </c:pt>
                <c:pt idx="944">
                  <c:v>0.37729680553502132</c:v>
                </c:pt>
                <c:pt idx="945">
                  <c:v>0.37675567490684947</c:v>
                </c:pt>
                <c:pt idx="946">
                  <c:v>0.37621532038478944</c:v>
                </c:pt>
                <c:pt idx="947">
                  <c:v>0.37567574085572608</c:v>
                </c:pt>
                <c:pt idx="948">
                  <c:v>0.37513693520814062</c:v>
                </c:pt>
                <c:pt idx="949">
                  <c:v>0.3745989023321088</c:v>
                </c:pt>
                <c:pt idx="950">
                  <c:v>0.37406164111929785</c:v>
                </c:pt>
                <c:pt idx="951">
                  <c:v>0.37352515046296464</c:v>
                </c:pt>
                <c:pt idx="952">
                  <c:v>0.37298942925795364</c:v>
                </c:pt>
                <c:pt idx="953">
                  <c:v>0.37245447640069418</c:v>
                </c:pt>
                <c:pt idx="954">
                  <c:v>0.37192029078919842</c:v>
                </c:pt>
                <c:pt idx="955">
                  <c:v>0.37138687132305892</c:v>
                </c:pt>
                <c:pt idx="956">
                  <c:v>0.37085421690344655</c:v>
                </c:pt>
                <c:pt idx="957">
                  <c:v>0.37032232643310836</c:v>
                </c:pt>
                <c:pt idx="958">
                  <c:v>0.36979119881636469</c:v>
                </c:pt>
                <c:pt idx="959">
                  <c:v>0.36926083295910761</c:v>
                </c:pt>
                <c:pt idx="960">
                  <c:v>0.36873122776879841</c:v>
                </c:pt>
                <c:pt idx="961">
                  <c:v>0.36820238215446521</c:v>
                </c:pt>
                <c:pt idx="962">
                  <c:v>0.3676742950267009</c:v>
                </c:pt>
                <c:pt idx="963">
                  <c:v>0.36714696529766089</c:v>
                </c:pt>
                <c:pt idx="964">
                  <c:v>0.36662039188106066</c:v>
                </c:pt>
                <c:pt idx="965">
                  <c:v>0.36609457369217391</c:v>
                </c:pt>
                <c:pt idx="966">
                  <c:v>0.36556950964782975</c:v>
                </c:pt>
                <c:pt idx="967">
                  <c:v>0.36504519866641094</c:v>
                </c:pt>
                <c:pt idx="968">
                  <c:v>0.36452163966785189</c:v>
                </c:pt>
                <c:pt idx="969">
                  <c:v>0.36399883157363544</c:v>
                </c:pt>
                <c:pt idx="970">
                  <c:v>0.36347677330679184</c:v>
                </c:pt>
                <c:pt idx="971">
                  <c:v>0.36295546379189547</c:v>
                </c:pt>
                <c:pt idx="972">
                  <c:v>0.36243490195506356</c:v>
                </c:pt>
                <c:pt idx="973">
                  <c:v>0.36191508672395334</c:v>
                </c:pt>
                <c:pt idx="974">
                  <c:v>0.36139601702775992</c:v>
                </c:pt>
                <c:pt idx="975">
                  <c:v>0.3608776917972143</c:v>
                </c:pt>
                <c:pt idx="976">
                  <c:v>0.36036010996458123</c:v>
                </c:pt>
                <c:pt idx="977">
                  <c:v>0.35984327046365649</c:v>
                </c:pt>
                <c:pt idx="978">
                  <c:v>0.35932717222976529</c:v>
                </c:pt>
                <c:pt idx="979">
                  <c:v>0.3588118141997596</c:v>
                </c:pt>
                <c:pt idx="980">
                  <c:v>0.35829719531201665</c:v>
                </c:pt>
                <c:pt idx="981">
                  <c:v>0.35778331450643586</c:v>
                </c:pt>
                <c:pt idx="982">
                  <c:v>0.35727017072443712</c:v>
                </c:pt>
                <c:pt idx="983">
                  <c:v>0.35675776290895866</c:v>
                </c:pt>
                <c:pt idx="984">
                  <c:v>0.35624609000445484</c:v>
                </c:pt>
                <c:pt idx="985">
                  <c:v>0.35573515095689379</c:v>
                </c:pt>
                <c:pt idx="986">
                  <c:v>0.35522494471375543</c:v>
                </c:pt>
                <c:pt idx="987">
                  <c:v>0.35464436902601526</c:v>
                </c:pt>
                <c:pt idx="988">
                  <c:v>0.35406474222470385</c:v>
                </c:pt>
                <c:pt idx="989">
                  <c:v>0.35348606275897176</c:v>
                </c:pt>
                <c:pt idx="990">
                  <c:v>0.35290832908050418</c:v>
                </c:pt>
                <c:pt idx="991">
                  <c:v>0.35233153964351727</c:v>
                </c:pt>
                <c:pt idx="992">
                  <c:v>0.35175569290475306</c:v>
                </c:pt>
                <c:pt idx="993">
                  <c:v>0.35118078732347624</c:v>
                </c:pt>
                <c:pt idx="994">
                  <c:v>0.35060682136146926</c:v>
                </c:pt>
                <c:pt idx="995">
                  <c:v>0.3500337934830291</c:v>
                </c:pt>
                <c:pt idx="996">
                  <c:v>0.34946170215496242</c:v>
                </c:pt>
                <c:pt idx="997">
                  <c:v>0.34889054584658152</c:v>
                </c:pt>
                <c:pt idx="998">
                  <c:v>0.34832032302970095</c:v>
                </c:pt>
                <c:pt idx="999">
                  <c:v>0.34775103217863235</c:v>
                </c:pt>
                <c:pt idx="1000">
                  <c:v>0.34718267177018136</c:v>
                </c:pt>
                <c:pt idx="1001">
                  <c:v>0.34661524028364288</c:v>
                </c:pt>
                <c:pt idx="1002">
                  <c:v>0.34604873620079735</c:v>
                </c:pt>
                <c:pt idx="1003">
                  <c:v>0.34548315800590657</c:v>
                </c:pt>
                <c:pt idx="1004">
                  <c:v>0.34491850418570935</c:v>
                </c:pt>
                <c:pt idx="1005">
                  <c:v>0.34435477322941821</c:v>
                </c:pt>
                <c:pt idx="1006">
                  <c:v>0.34379196362871456</c:v>
                </c:pt>
                <c:pt idx="1007">
                  <c:v>0.34323007387774529</c:v>
                </c:pt>
                <c:pt idx="1008">
                  <c:v>0.3426691024731181</c:v>
                </c:pt>
                <c:pt idx="1009">
                  <c:v>0.34210904791389796</c:v>
                </c:pt>
                <c:pt idx="1010">
                  <c:v>0.34154990870160296</c:v>
                </c:pt>
                <c:pt idx="1011">
                  <c:v>0.34099168334020047</c:v>
                </c:pt>
                <c:pt idx="1012">
                  <c:v>0.34043437033610258</c:v>
                </c:pt>
                <c:pt idx="1013">
                  <c:v>0.33987796819816274</c:v>
                </c:pt>
                <c:pt idx="1014">
                  <c:v>0.33932247543767147</c:v>
                </c:pt>
                <c:pt idx="1015">
                  <c:v>0.33876789056835244</c:v>
                </c:pt>
                <c:pt idx="1016">
                  <c:v>0.33821421210635838</c:v>
                </c:pt>
                <c:pt idx="1017">
                  <c:v>0.33766143857026731</c:v>
                </c:pt>
                <c:pt idx="1018">
                  <c:v>0.33710956848107854</c:v>
                </c:pt>
                <c:pt idx="1019">
                  <c:v>0.3365586003622083</c:v>
                </c:pt>
                <c:pt idx="1020">
                  <c:v>0.33600853273948639</c:v>
                </c:pt>
                <c:pt idx="1021">
                  <c:v>0.33545936414115218</c:v>
                </c:pt>
                <c:pt idx="1022">
                  <c:v>0.33491109309785005</c:v>
                </c:pt>
                <c:pt idx="1023">
                  <c:v>0.33436371814262611</c:v>
                </c:pt>
                <c:pt idx="1024">
                  <c:v>0.33381723781092398</c:v>
                </c:pt>
                <c:pt idx="1025">
                  <c:v>0.33327165064058106</c:v>
                </c:pt>
                <c:pt idx="1026">
                  <c:v>0.33272695517182416</c:v>
                </c:pt>
                <c:pt idx="1027">
                  <c:v>0.3321831499472665</c:v>
                </c:pt>
                <c:pt idx="1028">
                  <c:v>0.33164023351190242</c:v>
                </c:pt>
                <c:pt idx="1029">
                  <c:v>0.33109820441310522</c:v>
                </c:pt>
                <c:pt idx="1030">
                  <c:v>0.33055706120062167</c:v>
                </c:pt>
                <c:pt idx="1031">
                  <c:v>0.33001680242656906</c:v>
                </c:pt>
                <c:pt idx="1032">
                  <c:v>0.32947742664543123</c:v>
                </c:pt>
                <c:pt idx="1033">
                  <c:v>0.32893893241405436</c:v>
                </c:pt>
                <c:pt idx="1034">
                  <c:v>0.32840131829164321</c:v>
                </c:pt>
                <c:pt idx="1035">
                  <c:v>0.32786458283975761</c:v>
                </c:pt>
                <c:pt idx="1036">
                  <c:v>0.32732872462230822</c:v>
                </c:pt>
                <c:pt idx="1037">
                  <c:v>0.32679374220555302</c:v>
                </c:pt>
                <c:pt idx="1038">
                  <c:v>0.32625963415809289</c:v>
                </c:pt>
                <c:pt idx="1039">
                  <c:v>0.32565714614917374</c:v>
                </c:pt>
                <c:pt idx="1040">
                  <c:v>0.32505577072594694</c:v>
                </c:pt>
                <c:pt idx="1041">
                  <c:v>0.32445550583385352</c:v>
                </c:pt>
                <c:pt idx="1042">
                  <c:v>0.32385634942212915</c:v>
                </c:pt>
                <c:pt idx="1043">
                  <c:v>0.32325829944379625</c:v>
                </c:pt>
                <c:pt idx="1044">
                  <c:v>0.32266135385565742</c:v>
                </c:pt>
                <c:pt idx="1045">
                  <c:v>0.32206551061828825</c:v>
                </c:pt>
                <c:pt idx="1046">
                  <c:v>0.32147076769603056</c:v>
                </c:pt>
                <c:pt idx="1047">
                  <c:v>0.32087712305698513</c:v>
                </c:pt>
                <c:pt idx="1048">
                  <c:v>0.3202845746730052</c:v>
                </c:pt>
                <c:pt idx="1049">
                  <c:v>0.3196931205196889</c:v>
                </c:pt>
                <c:pt idx="1050">
                  <c:v>0.31910275857637327</c:v>
                </c:pt>
                <c:pt idx="1051">
                  <c:v>0.31851348682612635</c:v>
                </c:pt>
                <c:pt idx="1052">
                  <c:v>0.31792530325574087</c:v>
                </c:pt>
                <c:pt idx="1053">
                  <c:v>0.31733820585572747</c:v>
                </c:pt>
                <c:pt idx="1054">
                  <c:v>0.3167521926203074</c:v>
                </c:pt>
                <c:pt idx="1055">
                  <c:v>0.31616726154740582</c:v>
                </c:pt>
                <c:pt idx="1056">
                  <c:v>0.31558341063864526</c:v>
                </c:pt>
                <c:pt idx="1057">
                  <c:v>0.31500063789933841</c:v>
                </c:pt>
                <c:pt idx="1058">
                  <c:v>0.31441894133848147</c:v>
                </c:pt>
                <c:pt idx="1059">
                  <c:v>0.31383831896874725</c:v>
                </c:pt>
                <c:pt idx="1060">
                  <c:v>0.31325876880647874</c:v>
                </c:pt>
                <c:pt idx="1061">
                  <c:v>0.31268028887168176</c:v>
                </c:pt>
                <c:pt idx="1062">
                  <c:v>0.31210287718801866</c:v>
                </c:pt>
                <c:pt idx="1063">
                  <c:v>0.31152653178280132</c:v>
                </c:pt>
                <c:pt idx="1064">
                  <c:v>0.31095125068698437</c:v>
                </c:pt>
                <c:pt idx="1065">
                  <c:v>0.31037703193515886</c:v>
                </c:pt>
                <c:pt idx="1066">
                  <c:v>0.30980387356554506</c:v>
                </c:pt>
                <c:pt idx="1067">
                  <c:v>0.30923177361998611</c:v>
                </c:pt>
                <c:pt idx="1068">
                  <c:v>0.30866073014394113</c:v>
                </c:pt>
                <c:pt idx="1069">
                  <c:v>0.30809074118647839</c:v>
                </c:pt>
                <c:pt idx="1070">
                  <c:v>0.30752180480026925</c:v>
                </c:pt>
                <c:pt idx="1071">
                  <c:v>0.30695391904158065</c:v>
                </c:pt>
                <c:pt idx="1072">
                  <c:v>0.30638708197026943</c:v>
                </c:pt>
                <c:pt idx="1073">
                  <c:v>0.30582129164977467</c:v>
                </c:pt>
                <c:pt idx="1074">
                  <c:v>0.30525654614711217</c:v>
                </c:pt>
                <c:pt idx="1075">
                  <c:v>0.30469284353286663</c:v>
                </c:pt>
                <c:pt idx="1076">
                  <c:v>0.30413018188118635</c:v>
                </c:pt>
                <c:pt idx="1077">
                  <c:v>0.30356855926977544</c:v>
                </c:pt>
                <c:pt idx="1078">
                  <c:v>0.30300797377988853</c:v>
                </c:pt>
                <c:pt idx="1079">
                  <c:v>0.30244842349632262</c:v>
                </c:pt>
                <c:pt idx="1080">
                  <c:v>0.3018899065074121</c:v>
                </c:pt>
                <c:pt idx="1081">
                  <c:v>0.30133242090502144</c:v>
                </c:pt>
                <c:pt idx="1082">
                  <c:v>0.30077596478453827</c:v>
                </c:pt>
                <c:pt idx="1083">
                  <c:v>0.30022053624486822</c:v>
                </c:pt>
                <c:pt idx="1084">
                  <c:v>0.29966613338842674</c:v>
                </c:pt>
                <c:pt idx="1085">
                  <c:v>0.29911275432113404</c:v>
                </c:pt>
                <c:pt idx="1086">
                  <c:v>0.29856039715240767</c:v>
                </c:pt>
                <c:pt idx="1087">
                  <c:v>0.29800905999515681</c:v>
                </c:pt>
                <c:pt idx="1088">
                  <c:v>0.29745874096577496</c:v>
                </c:pt>
                <c:pt idx="1089">
                  <c:v>0.29690943818413451</c:v>
                </c:pt>
                <c:pt idx="1090">
                  <c:v>0.29636114977357941</c:v>
                </c:pt>
                <c:pt idx="1091">
                  <c:v>0.29573721023617949</c:v>
                </c:pt>
                <c:pt idx="1092">
                  <c:v>0.29511458430060178</c:v>
                </c:pt>
                <c:pt idx="1093">
                  <c:v>0.29449326920127405</c:v>
                </c:pt>
                <c:pt idx="1094">
                  <c:v>0.29387326217844667</c:v>
                </c:pt>
                <c:pt idx="1095">
                  <c:v>0.29325456047818033</c:v>
                </c:pt>
                <c:pt idx="1096">
                  <c:v>0.29263716135233353</c:v>
                </c:pt>
                <c:pt idx="1097">
                  <c:v>0.29202106205855072</c:v>
                </c:pt>
                <c:pt idx="1098">
                  <c:v>0.29140625986024971</c:v>
                </c:pt>
                <c:pt idx="1099">
                  <c:v>0.29079275202660981</c:v>
                </c:pt>
                <c:pt idx="1100">
                  <c:v>0.29018053583255965</c:v>
                </c:pt>
                <c:pt idx="1101">
                  <c:v>0.28956960855876512</c:v>
                </c:pt>
                <c:pt idx="1102">
                  <c:v>0.28895996749161701</c:v>
                </c:pt>
                <c:pt idx="1103">
                  <c:v>0.28835160992321929</c:v>
                </c:pt>
                <c:pt idx="1104">
                  <c:v>0.28774453315137705</c:v>
                </c:pt>
                <c:pt idx="1105">
                  <c:v>0.28713873447958438</c:v>
                </c:pt>
                <c:pt idx="1106">
                  <c:v>0.28653421121701217</c:v>
                </c:pt>
                <c:pt idx="1107">
                  <c:v>0.28593096067849677</c:v>
                </c:pt>
                <c:pt idx="1108">
                  <c:v>0.28532898018452735</c:v>
                </c:pt>
                <c:pt idx="1109">
                  <c:v>0.28472826706123477</c:v>
                </c:pt>
                <c:pt idx="1110">
                  <c:v>0.28412881864037876</c:v>
                </c:pt>
                <c:pt idx="1111">
                  <c:v>0.28353063225933695</c:v>
                </c:pt>
                <c:pt idx="1112">
                  <c:v>0.28293370526109263</c:v>
                </c:pt>
                <c:pt idx="1113">
                  <c:v>0.28233803499422305</c:v>
                </c:pt>
                <c:pt idx="1114">
                  <c:v>0.28174361881288723</c:v>
                </c:pt>
                <c:pt idx="1115">
                  <c:v>0.28115045407681527</c:v>
                </c:pt>
                <c:pt idx="1116">
                  <c:v>0.28055853815129506</c:v>
                </c:pt>
                <c:pt idx="1117">
                  <c:v>0.27996786840716215</c:v>
                </c:pt>
                <c:pt idx="1118">
                  <c:v>0.279378442220787</c:v>
                </c:pt>
                <c:pt idx="1119">
                  <c:v>0.2787902569740639</c:v>
                </c:pt>
                <c:pt idx="1120">
                  <c:v>0.27820331005439902</c:v>
                </c:pt>
                <c:pt idx="1121">
                  <c:v>0.27761759885469872</c:v>
                </c:pt>
                <c:pt idx="1122">
                  <c:v>0.2770331207733584</c:v>
                </c:pt>
                <c:pt idx="1123">
                  <c:v>0.27644987321425085</c:v>
                </c:pt>
                <c:pt idx="1124">
                  <c:v>0.27586785358671417</c:v>
                </c:pt>
                <c:pt idx="1125">
                  <c:v>0.27528705930554109</c:v>
                </c:pt>
                <c:pt idx="1126">
                  <c:v>0.27470748779096676</c:v>
                </c:pt>
                <c:pt idx="1127">
                  <c:v>0.27412913646865777</c:v>
                </c:pt>
                <c:pt idx="1128">
                  <c:v>0.27355200276970049</c:v>
                </c:pt>
                <c:pt idx="1129">
                  <c:v>0.2729760841305896</c:v>
                </c:pt>
                <c:pt idx="1130">
                  <c:v>0.27240137799321706</c:v>
                </c:pt>
                <c:pt idx="1131">
                  <c:v>0.27182788180486028</c:v>
                </c:pt>
                <c:pt idx="1132">
                  <c:v>0.27125559301817126</c:v>
                </c:pt>
                <c:pt idx="1133">
                  <c:v>0.2706845090911647</c:v>
                </c:pt>
                <c:pt idx="1134">
                  <c:v>0.27011462748720727</c:v>
                </c:pt>
                <c:pt idx="1135">
                  <c:v>0.269545945675006</c:v>
                </c:pt>
                <c:pt idx="1136">
                  <c:v>0.26897846112859713</c:v>
                </c:pt>
                <c:pt idx="1137">
                  <c:v>0.26841217132733508</c:v>
                </c:pt>
                <c:pt idx="1138">
                  <c:v>0.26784707375588068</c:v>
                </c:pt>
                <c:pt idx="1139">
                  <c:v>0.26728316590419088</c:v>
                </c:pt>
                <c:pt idx="1140">
                  <c:v>0.26672044526750671</c:v>
                </c:pt>
                <c:pt idx="1141">
                  <c:v>0.2661589093463429</c:v>
                </c:pt>
                <c:pt idx="1142">
                  <c:v>0.26559855564647616</c:v>
                </c:pt>
                <c:pt idx="1143">
                  <c:v>0.26496555047982628</c:v>
                </c:pt>
                <c:pt idx="1144">
                  <c:v>0.26433405396423093</c:v>
                </c:pt>
                <c:pt idx="1145">
                  <c:v>0.26370406250409828</c:v>
                </c:pt>
                <c:pt idx="1146">
                  <c:v>0.26307557251240632</c:v>
                </c:pt>
                <c:pt idx="1147">
                  <c:v>0.26244858041068209</c:v>
                </c:pt>
                <c:pt idx="1148">
                  <c:v>0.26182308262898113</c:v>
                </c:pt>
                <c:pt idx="1149">
                  <c:v>0.26119907560586708</c:v>
                </c:pt>
                <c:pt idx="1150">
                  <c:v>0.26057655578839212</c:v>
                </c:pt>
                <c:pt idx="1151">
                  <c:v>0.25995551963207575</c:v>
                </c:pt>
                <c:pt idx="1152">
                  <c:v>0.2593359636008854</c:v>
                </c:pt>
                <c:pt idx="1153">
                  <c:v>0.25871788416721575</c:v>
                </c:pt>
                <c:pt idx="1154">
                  <c:v>0.25810127781186887</c:v>
                </c:pt>
                <c:pt idx="1155">
                  <c:v>0.25748614102403455</c:v>
                </c:pt>
                <c:pt idx="1156">
                  <c:v>0.25687247030126947</c:v>
                </c:pt>
                <c:pt idx="1157">
                  <c:v>0.25626026214947806</c:v>
                </c:pt>
                <c:pt idx="1158">
                  <c:v>0.25564951308289208</c:v>
                </c:pt>
                <c:pt idx="1159">
                  <c:v>0.25504021962405121</c:v>
                </c:pt>
                <c:pt idx="1160">
                  <c:v>0.25443237830378285</c:v>
                </c:pt>
                <c:pt idx="1161">
                  <c:v>0.25382598566118253</c:v>
                </c:pt>
                <c:pt idx="1162">
                  <c:v>0.25322103824359421</c:v>
                </c:pt>
                <c:pt idx="1163">
                  <c:v>0.25261753260659081</c:v>
                </c:pt>
                <c:pt idx="1164">
                  <c:v>0.25201546531395413</c:v>
                </c:pt>
                <c:pt idx="1165">
                  <c:v>0.25141483293765554</c:v>
                </c:pt>
                <c:pt idx="1166">
                  <c:v>0.25081563205783697</c:v>
                </c:pt>
                <c:pt idx="1167">
                  <c:v>0.25021785926279039</c:v>
                </c:pt>
                <c:pt idx="1168">
                  <c:v>0.24962151114893905</c:v>
                </c:pt>
                <c:pt idx="1169">
                  <c:v>0.24902658432081837</c:v>
                </c:pt>
                <c:pt idx="1170">
                  <c:v>0.24843307539105575</c:v>
                </c:pt>
                <c:pt idx="1171">
                  <c:v>0.24784098098035212</c:v>
                </c:pt>
                <c:pt idx="1172">
                  <c:v>0.24725029771746221</c:v>
                </c:pt>
                <c:pt idx="1173">
                  <c:v>0.24666102223917541</c:v>
                </c:pt>
                <c:pt idx="1174">
                  <c:v>0.24607315119029693</c:v>
                </c:pt>
                <c:pt idx="1175">
                  <c:v>0.24548668122362816</c:v>
                </c:pt>
                <c:pt idx="1176">
                  <c:v>0.24490160899994817</c:v>
                </c:pt>
                <c:pt idx="1177">
                  <c:v>0.24431793118799439</c:v>
                </c:pt>
                <c:pt idx="1178">
                  <c:v>0.24373564446444373</c:v>
                </c:pt>
                <c:pt idx="1179">
                  <c:v>0.24315474551389338</c:v>
                </c:pt>
                <c:pt idx="1180">
                  <c:v>0.2425752310288426</c:v>
                </c:pt>
                <c:pt idx="1181">
                  <c:v>0.24199709770967304</c:v>
                </c:pt>
                <c:pt idx="1182">
                  <c:v>0.24142034226463083</c:v>
                </c:pt>
                <c:pt idx="1183">
                  <c:v>0.24084496140980682</c:v>
                </c:pt>
                <c:pt idx="1184">
                  <c:v>0.24027095186911906</c:v>
                </c:pt>
                <c:pt idx="1185">
                  <c:v>0.23969831037429301</c:v>
                </c:pt>
                <c:pt idx="1186">
                  <c:v>0.23912703366484389</c:v>
                </c:pt>
                <c:pt idx="1187">
                  <c:v>0.2385571184880575</c:v>
                </c:pt>
                <c:pt idx="1188">
                  <c:v>0.23798856159897175</c:v>
                </c:pt>
                <c:pt idx="1189">
                  <c:v>0.2374213597603585</c:v>
                </c:pt>
                <c:pt idx="1190">
                  <c:v>0.23685550974270497</c:v>
                </c:pt>
                <c:pt idx="1191">
                  <c:v>0.23629100832419503</c:v>
                </c:pt>
                <c:pt idx="1192">
                  <c:v>0.2357278522906916</c:v>
                </c:pt>
                <c:pt idx="1193">
                  <c:v>0.23516603843571771</c:v>
                </c:pt>
                <c:pt idx="1194">
                  <c:v>0.23460556356043816</c:v>
                </c:pt>
                <c:pt idx="1195">
                  <c:v>0.23397911521892811</c:v>
                </c:pt>
                <c:pt idx="1196">
                  <c:v>0.23335433963197105</c:v>
                </c:pt>
                <c:pt idx="1197">
                  <c:v>0.23273123233294501</c:v>
                </c:pt>
                <c:pt idx="1198">
                  <c:v>0.23210978886715528</c:v>
                </c:pt>
                <c:pt idx="1199">
                  <c:v>0.23149000479180182</c:v>
                </c:pt>
                <c:pt idx="1200">
                  <c:v>0.23087187567594802</c:v>
                </c:pt>
                <c:pt idx="1201">
                  <c:v>0.23025539710048903</c:v>
                </c:pt>
                <c:pt idx="1202">
                  <c:v>0.22964056465811944</c:v>
                </c:pt>
                <c:pt idx="1203">
                  <c:v>0.22902737395330297</c:v>
                </c:pt>
                <c:pt idx="1204">
                  <c:v>0.22841582060223975</c:v>
                </c:pt>
                <c:pt idx="1205">
                  <c:v>0.22780590023283609</c:v>
                </c:pt>
                <c:pt idx="1206">
                  <c:v>0.22719760848467263</c:v>
                </c:pt>
                <c:pt idx="1207">
                  <c:v>0.22659094100897315</c:v>
                </c:pt>
                <c:pt idx="1208">
                  <c:v>0.22598589346857367</c:v>
                </c:pt>
                <c:pt idx="1209">
                  <c:v>0.22538246153789154</c:v>
                </c:pt>
                <c:pt idx="1210">
                  <c:v>0.22478064090289407</c:v>
                </c:pt>
                <c:pt idx="1211">
                  <c:v>0.22418042726106846</c:v>
                </c:pt>
                <c:pt idx="1212">
                  <c:v>0.22358181632138996</c:v>
                </c:pt>
                <c:pt idx="1213">
                  <c:v>0.22298480380429231</c:v>
                </c:pt>
                <c:pt idx="1214">
                  <c:v>0.22238938544163633</c:v>
                </c:pt>
                <c:pt idx="1215">
                  <c:v>0.22179555697667985</c:v>
                </c:pt>
                <c:pt idx="1216">
                  <c:v>0.22120331416404704</c:v>
                </c:pt>
                <c:pt idx="1217">
                  <c:v>0.22061265276969821</c:v>
                </c:pt>
                <c:pt idx="1218">
                  <c:v>0.22002356857089955</c:v>
                </c:pt>
                <c:pt idx="1219">
                  <c:v>0.21943605735619276</c:v>
                </c:pt>
                <c:pt idx="1220">
                  <c:v>0.21885011492536521</c:v>
                </c:pt>
                <c:pt idx="1221">
                  <c:v>0.21826573708941943</c:v>
                </c:pt>
                <c:pt idx="1222">
                  <c:v>0.21768291967054387</c:v>
                </c:pt>
                <c:pt idx="1223">
                  <c:v>0.21710165850208252</c:v>
                </c:pt>
                <c:pt idx="1224">
                  <c:v>0.21652194942850522</c:v>
                </c:pt>
                <c:pt idx="1225">
                  <c:v>0.21594378830537797</c:v>
                </c:pt>
                <c:pt idx="1226">
                  <c:v>0.21536717099933333</c:v>
                </c:pt>
                <c:pt idx="1227">
                  <c:v>0.21479209338804095</c:v>
                </c:pt>
                <c:pt idx="1228">
                  <c:v>0.21421855136017787</c:v>
                </c:pt>
                <c:pt idx="1229">
                  <c:v>0.21364654081539936</c:v>
                </c:pt>
                <c:pt idx="1230">
                  <c:v>0.21307605766430959</c:v>
                </c:pt>
                <c:pt idx="1231">
                  <c:v>0.21250709782843202</c:v>
                </c:pt>
                <c:pt idx="1232">
                  <c:v>0.21193965724018082</c:v>
                </c:pt>
                <c:pt idx="1233">
                  <c:v>0.21137373184283148</c:v>
                </c:pt>
                <c:pt idx="1234">
                  <c:v>0.21080931759049171</c:v>
                </c:pt>
                <c:pt idx="1235">
                  <c:v>0.21024641044807257</c:v>
                </c:pt>
                <c:pt idx="1236">
                  <c:v>0.20968500639125998</c:v>
                </c:pt>
                <c:pt idx="1237">
                  <c:v>0.20912510140648544</c:v>
                </c:pt>
                <c:pt idx="1238">
                  <c:v>0.20856669149089757</c:v>
                </c:pt>
                <c:pt idx="1239">
                  <c:v>0.20800977265233367</c:v>
                </c:pt>
                <c:pt idx="1240">
                  <c:v>0.20745434090929082</c:v>
                </c:pt>
                <c:pt idx="1241">
                  <c:v>0.20690039229089752</c:v>
                </c:pt>
                <c:pt idx="1242">
                  <c:v>0.20634792283688552</c:v>
                </c:pt>
                <c:pt idx="1243">
                  <c:v>0.20579692859756138</c:v>
                </c:pt>
                <c:pt idx="1244">
                  <c:v>0.20524740563377797</c:v>
                </c:pt>
                <c:pt idx="1245">
                  <c:v>0.20469935001690676</c:v>
                </c:pt>
                <c:pt idx="1246">
                  <c:v>0.20415275782880959</c:v>
                </c:pt>
                <c:pt idx="1247">
                  <c:v>0.20360762516181041</c:v>
                </c:pt>
                <c:pt idx="1248">
                  <c:v>0.20299343255411706</c:v>
                </c:pt>
                <c:pt idx="1249">
                  <c:v>0.20238109268921289</c:v>
                </c:pt>
                <c:pt idx="1250">
                  <c:v>0.20177059997820657</c:v>
                </c:pt>
                <c:pt idx="1251">
                  <c:v>0.20116194884906546</c:v>
                </c:pt>
                <c:pt idx="1252">
                  <c:v>0.20055513374656586</c:v>
                </c:pt>
                <c:pt idx="1253">
                  <c:v>0.19995014913224118</c:v>
                </c:pt>
                <c:pt idx="1254">
                  <c:v>0.19934698948433216</c:v>
                </c:pt>
                <c:pt idx="1255">
                  <c:v>0.19874564929773597</c:v>
                </c:pt>
                <c:pt idx="1256">
                  <c:v>0.19814612308395663</c:v>
                </c:pt>
                <c:pt idx="1257">
                  <c:v>0.197548405371054</c:v>
                </c:pt>
                <c:pt idx="1258">
                  <c:v>0.19695249070359455</c:v>
                </c:pt>
                <c:pt idx="1259">
                  <c:v>0.19635837364260145</c:v>
                </c:pt>
                <c:pt idx="1260">
                  <c:v>0.19576604876550452</c:v>
                </c:pt>
                <c:pt idx="1261">
                  <c:v>0.19517551066609129</c:v>
                </c:pt>
                <c:pt idx="1262">
                  <c:v>0.19458675395445724</c:v>
                </c:pt>
                <c:pt idx="1263">
                  <c:v>0.19399977325695694</c:v>
                </c:pt>
                <c:pt idx="1264">
                  <c:v>0.19341456321615458</c:v>
                </c:pt>
                <c:pt idx="1265">
                  <c:v>0.19283111849077561</c:v>
                </c:pt>
                <c:pt idx="1266">
                  <c:v>0.19224943375565762</c:v>
                </c:pt>
                <c:pt idx="1267">
                  <c:v>0.19166950370170155</c:v>
                </c:pt>
                <c:pt idx="1268">
                  <c:v>0.19109132303582388</c:v>
                </c:pt>
                <c:pt idx="1269">
                  <c:v>0.19051488648090764</c:v>
                </c:pt>
                <c:pt idx="1270">
                  <c:v>0.18994018877575491</c:v>
                </c:pt>
                <c:pt idx="1271">
                  <c:v>0.18936722467503797</c:v>
                </c:pt>
                <c:pt idx="1272">
                  <c:v>0.18879598894925231</c:v>
                </c:pt>
                <c:pt idx="1273">
                  <c:v>0.18822647638466816</c:v>
                </c:pt>
                <c:pt idx="1274">
                  <c:v>0.1876586817832836</c:v>
                </c:pt>
                <c:pt idx="1275">
                  <c:v>0.18709259996277627</c:v>
                </c:pt>
                <c:pt idx="1276">
                  <c:v>0.18652822575645689</c:v>
                </c:pt>
                <c:pt idx="1277">
                  <c:v>0.18596555401322179</c:v>
                </c:pt>
                <c:pt idx="1278">
                  <c:v>0.18540457959750556</c:v>
                </c:pt>
                <c:pt idx="1279">
                  <c:v>0.18484529738923472</c:v>
                </c:pt>
                <c:pt idx="1280">
                  <c:v>0.18428770228378077</c:v>
                </c:pt>
                <c:pt idx="1281">
                  <c:v>0.18373178919191335</c:v>
                </c:pt>
                <c:pt idx="1282">
                  <c:v>0.18317755303975425</c:v>
                </c:pt>
                <c:pt idx="1283">
                  <c:v>0.18262498876873068</c:v>
                </c:pt>
                <c:pt idx="1284">
                  <c:v>0.18207409133552954</c:v>
                </c:pt>
                <c:pt idx="1285">
                  <c:v>0.1815248557120509</c:v>
                </c:pt>
                <c:pt idx="1286">
                  <c:v>0.18097727688536236</c:v>
                </c:pt>
                <c:pt idx="1287">
                  <c:v>0.18043134985765352</c:v>
                </c:pt>
                <c:pt idx="1288">
                  <c:v>0.17988706964618983</c:v>
                </c:pt>
                <c:pt idx="1289">
                  <c:v>0.17934443128326749</c:v>
                </c:pt>
                <c:pt idx="1290">
                  <c:v>0.17880342981616826</c:v>
                </c:pt>
                <c:pt idx="1291">
                  <c:v>0.17826406030711361</c:v>
                </c:pt>
                <c:pt idx="1292">
                  <c:v>0.17772631783322046</c:v>
                </c:pt>
                <c:pt idx="1293">
                  <c:v>0.17719019748645559</c:v>
                </c:pt>
                <c:pt idx="1294">
                  <c:v>0.1766556943735913</c:v>
                </c:pt>
                <c:pt idx="1295">
                  <c:v>0.17612280361616039</c:v>
                </c:pt>
                <c:pt idx="1296">
                  <c:v>0.17559152035041181</c:v>
                </c:pt>
                <c:pt idx="1297">
                  <c:v>0.17506183972726652</c:v>
                </c:pt>
                <c:pt idx="1298">
                  <c:v>0.17453375691227258</c:v>
                </c:pt>
                <c:pt idx="1299">
                  <c:v>0.17400726708556169</c:v>
                </c:pt>
                <c:pt idx="1300">
                  <c:v>0.17342021160275822</c:v>
                </c:pt>
                <c:pt idx="1301">
                  <c:v>0.17283513669321271</c:v>
                </c:pt>
                <c:pt idx="1302">
                  <c:v>0.17225203567498371</c:v>
                </c:pt>
                <c:pt idx="1303">
                  <c:v>0.17167090188867273</c:v>
                </c:pt>
                <c:pt idx="1304">
                  <c:v>0.17109172869734834</c:v>
                </c:pt>
                <c:pt idx="1305">
                  <c:v>0.17051450948647073</c:v>
                </c:pt>
                <c:pt idx="1306">
                  <c:v>0.16993923766381547</c:v>
                </c:pt>
                <c:pt idx="1307">
                  <c:v>0.16936590665939866</c:v>
                </c:pt>
                <c:pt idx="1308">
                  <c:v>0.16879450992540201</c:v>
                </c:pt>
                <c:pt idx="1309">
                  <c:v>0.16822504093609758</c:v>
                </c:pt>
                <c:pt idx="1310">
                  <c:v>0.1676574931877739</c:v>
                </c:pt>
                <c:pt idx="1311">
                  <c:v>0.16709186019866096</c:v>
                </c:pt>
                <c:pt idx="1312">
                  <c:v>0.16652813550885692</c:v>
                </c:pt>
                <c:pt idx="1313">
                  <c:v>0.16596631268025375</c:v>
                </c:pt>
                <c:pt idx="1314">
                  <c:v>0.16540638529646401</c:v>
                </c:pt>
                <c:pt idx="1315">
                  <c:v>0.16484834696274753</c:v>
                </c:pt>
                <c:pt idx="1316">
                  <c:v>0.1642921913059382</c:v>
                </c:pt>
                <c:pt idx="1317">
                  <c:v>0.16373791197437138</c:v>
                </c:pt>
                <c:pt idx="1318">
                  <c:v>0.1631855026378114</c:v>
                </c:pt>
                <c:pt idx="1319">
                  <c:v>0.16263495698737906</c:v>
                </c:pt>
                <c:pt idx="1320">
                  <c:v>0.16208626873547982</c:v>
                </c:pt>
                <c:pt idx="1321">
                  <c:v>0.16153943161573159</c:v>
                </c:pt>
                <c:pt idx="1322">
                  <c:v>0.16099443938289371</c:v>
                </c:pt>
                <c:pt idx="1323">
                  <c:v>0.16045128581279533</c:v>
                </c:pt>
                <c:pt idx="1324">
                  <c:v>0.15990996470226404</c:v>
                </c:pt>
                <c:pt idx="1325">
                  <c:v>0.15937046986905568</c:v>
                </c:pt>
                <c:pt idx="1326">
                  <c:v>0.15883279515178306</c:v>
                </c:pt>
                <c:pt idx="1327">
                  <c:v>0.15829693440984638</c:v>
                </c:pt>
                <c:pt idx="1328">
                  <c:v>0.15776288152336204</c:v>
                </c:pt>
                <c:pt idx="1329">
                  <c:v>0.15723063039309393</c:v>
                </c:pt>
                <c:pt idx="1330">
                  <c:v>0.15670017494038269</c:v>
                </c:pt>
                <c:pt idx="1331">
                  <c:v>0.15617150910707711</c:v>
                </c:pt>
                <c:pt idx="1332">
                  <c:v>0.15564462685546443</c:v>
                </c:pt>
                <c:pt idx="1333">
                  <c:v>0.15511952216820168</c:v>
                </c:pt>
                <c:pt idx="1334">
                  <c:v>0.1545961890482469</c:v>
                </c:pt>
                <c:pt idx="1335">
                  <c:v>0.15407462151879037</c:v>
                </c:pt>
                <c:pt idx="1336">
                  <c:v>0.15355481362318679</c:v>
                </c:pt>
                <c:pt idx="1337">
                  <c:v>0.15303675942488693</c:v>
                </c:pt>
                <c:pt idx="1338">
                  <c:v>0.15252045300737005</c:v>
                </c:pt>
                <c:pt idx="1339">
                  <c:v>0.15200588847407603</c:v>
                </c:pt>
                <c:pt idx="1340">
                  <c:v>0.15149305994833839</c:v>
                </c:pt>
                <c:pt idx="1341">
                  <c:v>0.150981961573317</c:v>
                </c:pt>
                <c:pt idx="1342">
                  <c:v>0.15047258751193104</c:v>
                </c:pt>
                <c:pt idx="1343">
                  <c:v>0.14996493194679272</c:v>
                </c:pt>
                <c:pt idx="1344">
                  <c:v>0.14945898908014033</c:v>
                </c:pt>
                <c:pt idx="1345">
                  <c:v>0.14895475313377249</c:v>
                </c:pt>
                <c:pt idx="1346">
                  <c:v>0.14845221834898203</c:v>
                </c:pt>
                <c:pt idx="1347">
                  <c:v>0.14795137898649002</c:v>
                </c:pt>
                <c:pt idx="1348">
                  <c:v>0.14745222932638047</c:v>
                </c:pt>
                <c:pt idx="1349">
                  <c:v>0.14695476366803484</c:v>
                </c:pt>
                <c:pt idx="1350">
                  <c:v>0.14645897633006699</c:v>
                </c:pt>
                <c:pt idx="1351">
                  <c:v>0.14596486165025835</c:v>
                </c:pt>
                <c:pt idx="1352">
                  <c:v>0.1454117077492455</c:v>
                </c:pt>
                <c:pt idx="1353">
                  <c:v>0.14486065010095239</c:v>
                </c:pt>
                <c:pt idx="1354">
                  <c:v>0.14431168076134104</c:v>
                </c:pt>
                <c:pt idx="1355">
                  <c:v>0.14376479181647894</c:v>
                </c:pt>
                <c:pt idx="1356">
                  <c:v>0.14321997538242426</c:v>
                </c:pt>
                <c:pt idx="1357">
                  <c:v>0.14267722360511237</c:v>
                </c:pt>
                <c:pt idx="1358">
                  <c:v>0.14213652866024307</c:v>
                </c:pt>
                <c:pt idx="1359">
                  <c:v>0.14159788275316698</c:v>
                </c:pt>
                <c:pt idx="1360">
                  <c:v>0.141061278118774</c:v>
                </c:pt>
                <c:pt idx="1361">
                  <c:v>0.14052670702138059</c:v>
                </c:pt>
                <c:pt idx="1362">
                  <c:v>0.13999416175461898</c:v>
                </c:pt>
                <c:pt idx="1363">
                  <c:v>0.1394636346413255</c:v>
                </c:pt>
                <c:pt idx="1364">
                  <c:v>0.13893511803343039</c:v>
                </c:pt>
                <c:pt idx="1365">
                  <c:v>0.13840860431184709</c:v>
                </c:pt>
                <c:pt idx="1366">
                  <c:v>0.1378840858863627</c:v>
                </c:pt>
                <c:pt idx="1367">
                  <c:v>0.13736155519552851</c:v>
                </c:pt>
                <c:pt idx="1368">
                  <c:v>0.13684100470655092</c:v>
                </c:pt>
                <c:pt idx="1369">
                  <c:v>0.13632242691518281</c:v>
                </c:pt>
                <c:pt idx="1370">
                  <c:v>0.13580581434561556</c:v>
                </c:pt>
                <c:pt idx="1371">
                  <c:v>0.13529115955037108</c:v>
                </c:pt>
                <c:pt idx="1372">
                  <c:v>0.13477845511019448</c:v>
                </c:pt>
                <c:pt idx="1373">
                  <c:v>0.13426769363394753</c:v>
                </c:pt>
                <c:pt idx="1374">
                  <c:v>0.13375886775850099</c:v>
                </c:pt>
                <c:pt idx="1375">
                  <c:v>0.13325197014862999</c:v>
                </c:pt>
                <c:pt idx="1376">
                  <c:v>0.132746993496907</c:v>
                </c:pt>
                <c:pt idx="1377">
                  <c:v>0.13224393052359718</c:v>
                </c:pt>
                <c:pt idx="1378">
                  <c:v>0.13174277397655321</c:v>
                </c:pt>
                <c:pt idx="1379">
                  <c:v>0.13124351663111078</c:v>
                </c:pt>
                <c:pt idx="1380">
                  <c:v>0.13074615128998435</c:v>
                </c:pt>
                <c:pt idx="1381">
                  <c:v>0.13025067078316388</c:v>
                </c:pt>
                <c:pt idx="1382">
                  <c:v>0.12975706796781039</c:v>
                </c:pt>
                <c:pt idx="1383">
                  <c:v>0.12926533572815424</c:v>
                </c:pt>
                <c:pt idx="1384">
                  <c:v>0.12877546697539177</c:v>
                </c:pt>
                <c:pt idx="1385">
                  <c:v>0.12828745464758329</c:v>
                </c:pt>
                <c:pt idx="1386">
                  <c:v>0.12780129170955135</c:v>
                </c:pt>
                <c:pt idx="1387">
                  <c:v>0.12731697115277918</c:v>
                </c:pt>
                <c:pt idx="1388">
                  <c:v>0.12683448599531</c:v>
                </c:pt>
                <c:pt idx="1389">
                  <c:v>0.12635382928164585</c:v>
                </c:pt>
                <c:pt idx="1390">
                  <c:v>0.12587499408264757</c:v>
                </c:pt>
                <c:pt idx="1391">
                  <c:v>0.12539797349543524</c:v>
                </c:pt>
                <c:pt idx="1392">
                  <c:v>0.12492276064328789</c:v>
                </c:pt>
                <c:pt idx="1393">
                  <c:v>0.12444934867554536</c:v>
                </c:pt>
                <c:pt idx="1394">
                  <c:v>0.12397773076750851</c:v>
                </c:pt>
                <c:pt idx="1395">
                  <c:v>0.12350790012034163</c:v>
                </c:pt>
                <c:pt idx="1396">
                  <c:v>0.12303984996097406</c:v>
                </c:pt>
                <c:pt idx="1397">
                  <c:v>0.1225735735420026</c:v>
                </c:pt>
                <c:pt idx="1398">
                  <c:v>0.12210906414159428</c:v>
                </c:pt>
                <c:pt idx="1399">
                  <c:v>0.12164631506338952</c:v>
                </c:pt>
                <c:pt idx="1400">
                  <c:v>0.12118531963640533</c:v>
                </c:pt>
                <c:pt idx="1401">
                  <c:v>0.1207260712149395</c:v>
                </c:pt>
                <c:pt idx="1402">
                  <c:v>0.12026856317847445</c:v>
                </c:pt>
                <c:pt idx="1403">
                  <c:v>0.1198127889315822</c:v>
                </c:pt>
                <c:pt idx="1404">
                  <c:v>0.11932046931731211</c:v>
                </c:pt>
                <c:pt idx="1405">
                  <c:v>0.11883017268076201</c:v>
                </c:pt>
                <c:pt idx="1406">
                  <c:v>0.11834189070936707</c:v>
                </c:pt>
                <c:pt idx="1407">
                  <c:v>0.11785561512471887</c:v>
                </c:pt>
                <c:pt idx="1408">
                  <c:v>0.11737133768242591</c:v>
                </c:pt>
                <c:pt idx="1409">
                  <c:v>0.11688905017197349</c:v>
                </c:pt>
                <c:pt idx="1410">
                  <c:v>0.11640874441658422</c:v>
                </c:pt>
                <c:pt idx="1411">
                  <c:v>0.11593041227308021</c:v>
                </c:pt>
                <c:pt idx="1412">
                  <c:v>0.115454045631744</c:v>
                </c:pt>
                <c:pt idx="1413">
                  <c:v>0.11497963641618181</c:v>
                </c:pt>
                <c:pt idx="1414">
                  <c:v>0.11450717658318643</c:v>
                </c:pt>
                <c:pt idx="1415">
                  <c:v>0.11403665812260044</c:v>
                </c:pt>
                <c:pt idx="1416">
                  <c:v>0.11356807305718108</c:v>
                </c:pt>
                <c:pt idx="1417">
                  <c:v>0.11310141344246472</c:v>
                </c:pt>
                <c:pt idx="1418">
                  <c:v>0.11263667136663169</c:v>
                </c:pt>
                <c:pt idx="1419">
                  <c:v>0.11217383895037303</c:v>
                </c:pt>
                <c:pt idx="1420">
                  <c:v>0.11171290834675629</c:v>
                </c:pt>
                <c:pt idx="1421">
                  <c:v>0.11125387174109247</c:v>
                </c:pt>
                <c:pt idx="1422">
                  <c:v>0.11079672135080387</c:v>
                </c:pt>
                <c:pt idx="1423">
                  <c:v>0.110341449425292</c:v>
                </c:pt>
                <c:pt idx="1424">
                  <c:v>0.10988804824580622</c:v>
                </c:pt>
                <c:pt idx="1425">
                  <c:v>0.10943651012531252</c:v>
                </c:pt>
                <c:pt idx="1426">
                  <c:v>0.10898682740836374</c:v>
                </c:pt>
                <c:pt idx="1427">
                  <c:v>0.10853899247096943</c:v>
                </c:pt>
                <c:pt idx="1428">
                  <c:v>0.10809299772046665</c:v>
                </c:pt>
                <c:pt idx="1429">
                  <c:v>0.10764883559539151</c:v>
                </c:pt>
                <c:pt idx="1430">
                  <c:v>0.10720649856535025</c:v>
                </c:pt>
                <c:pt idx="1431">
                  <c:v>0.10676597913089247</c:v>
                </c:pt>
                <c:pt idx="1432">
                  <c:v>0.10632726982338347</c:v>
                </c:pt>
                <c:pt idx="1433">
                  <c:v>0.10589036320487777</c:v>
                </c:pt>
                <c:pt idx="1434">
                  <c:v>0.10545525186799265</c:v>
                </c:pt>
                <c:pt idx="1435">
                  <c:v>0.10502192843578328</c:v>
                </c:pt>
                <c:pt idx="1436">
                  <c:v>0.10459038556161704</c:v>
                </c:pt>
                <c:pt idx="1437">
                  <c:v>0.10416061592904913</c:v>
                </c:pt>
                <c:pt idx="1438">
                  <c:v>0.10373261225169872</c:v>
                </c:pt>
                <c:pt idx="1439">
                  <c:v>0.10330636727312503</c:v>
                </c:pt>
                <c:pt idx="1440">
                  <c:v>0.10288187376670477</c:v>
                </c:pt>
                <c:pt idx="1441">
                  <c:v>0.10245912453550932</c:v>
                </c:pt>
                <c:pt idx="1442">
                  <c:v>0.10203811241218264</c:v>
                </c:pt>
                <c:pt idx="1443">
                  <c:v>0.10161883025882001</c:v>
                </c:pt>
                <c:pt idx="1444">
                  <c:v>0.10120127096684683</c:v>
                </c:pt>
                <c:pt idx="1445">
                  <c:v>0.10078542745689811</c:v>
                </c:pt>
                <c:pt idx="1446">
                  <c:v>0.10037129267869882</c:v>
                </c:pt>
                <c:pt idx="1447">
                  <c:v>9.9958859610943418E-2</c:v>
                </c:pt>
                <c:pt idx="1448">
                  <c:v>9.9548121261178069E-2</c:v>
                </c:pt>
                <c:pt idx="1449">
                  <c:v>9.9139070665681173E-2</c:v>
                </c:pt>
                <c:pt idx="1450">
                  <c:v>9.8731700889345353E-2</c:v>
                </c:pt>
                <c:pt idx="1451">
                  <c:v>9.8326005025560437E-2</c:v>
                </c:pt>
                <c:pt idx="1452">
                  <c:v>9.7921976196095883E-2</c:v>
                </c:pt>
                <c:pt idx="1453">
                  <c:v>9.7519607550984322E-2</c:v>
                </c:pt>
                <c:pt idx="1454">
                  <c:v>9.7118892268405532E-2</c:v>
                </c:pt>
                <c:pt idx="1455">
                  <c:v>9.6719823554570428E-2</c:v>
                </c:pt>
                <c:pt idx="1456">
                  <c:v>9.6280337431594143E-2</c:v>
                </c:pt>
                <c:pt idx="1457">
                  <c:v>9.5842848293777427E-2</c:v>
                </c:pt>
                <c:pt idx="1458">
                  <c:v>9.5407347067000825E-2</c:v>
                </c:pt>
                <c:pt idx="1459">
                  <c:v>9.4973824718376232E-2</c:v>
                </c:pt>
                <c:pt idx="1460">
                  <c:v>9.4542272256060489E-2</c:v>
                </c:pt>
                <c:pt idx="1461">
                  <c:v>9.4112680729068643E-2</c:v>
                </c:pt>
                <c:pt idx="1462">
                  <c:v>9.3685041227088095E-2</c:v>
                </c:pt>
                <c:pt idx="1463">
                  <c:v>9.3259344880293749E-2</c:v>
                </c:pt>
                <c:pt idx="1464">
                  <c:v>9.2835582859164489E-2</c:v>
                </c:pt>
                <c:pt idx="1465">
                  <c:v>9.2413746374299444E-2</c:v>
                </c:pt>
                <c:pt idx="1466">
                  <c:v>9.1993826676236345E-2</c:v>
                </c:pt>
                <c:pt idx="1467">
                  <c:v>9.1575815055269238E-2</c:v>
                </c:pt>
                <c:pt idx="1468">
                  <c:v>9.1159702841268619E-2</c:v>
                </c:pt>
                <c:pt idx="1469">
                  <c:v>9.0745481403501249E-2</c:v>
                </c:pt>
                <c:pt idx="1470">
                  <c:v>9.0333142150450962E-2</c:v>
                </c:pt>
                <c:pt idx="1471">
                  <c:v>8.992267652964081E-2</c:v>
                </c:pt>
                <c:pt idx="1472">
                  <c:v>8.9514076027455536E-2</c:v>
                </c:pt>
                <c:pt idx="1473">
                  <c:v>8.9107332168964937E-2</c:v>
                </c:pt>
                <c:pt idx="1474">
                  <c:v>8.8702436517748229E-2</c:v>
                </c:pt>
                <c:pt idx="1475">
                  <c:v>8.8299380675718631E-2</c:v>
                </c:pt>
                <c:pt idx="1476">
                  <c:v>8.7898156282949835E-2</c:v>
                </c:pt>
                <c:pt idx="1477">
                  <c:v>8.7498755017502261E-2</c:v>
                </c:pt>
                <c:pt idx="1478">
                  <c:v>8.71011685952503E-2</c:v>
                </c:pt>
                <c:pt idx="1479">
                  <c:v>8.67053887697109E-2</c:v>
                </c:pt>
                <c:pt idx="1480">
                  <c:v>8.6311407331871925E-2</c:v>
                </c:pt>
                <c:pt idx="1481">
                  <c:v>8.5919216110022623E-2</c:v>
                </c:pt>
                <c:pt idx="1482">
                  <c:v>8.5528806969583537E-2</c:v>
                </c:pt>
                <c:pt idx="1483">
                  <c:v>8.5140171812938092E-2</c:v>
                </c:pt>
                <c:pt idx="1484">
                  <c:v>8.47533025792645E-2</c:v>
                </c:pt>
                <c:pt idx="1485">
                  <c:v>8.4368191244368562E-2</c:v>
                </c:pt>
                <c:pt idx="1486">
                  <c:v>8.3984829820517359E-2</c:v>
                </c:pt>
                <c:pt idx="1487">
                  <c:v>8.3603210356273605E-2</c:v>
                </c:pt>
                <c:pt idx="1488">
                  <c:v>8.3223324936330445E-2</c:v>
                </c:pt>
                <c:pt idx="1489">
                  <c:v>8.2845165681347588E-2</c:v>
                </c:pt>
                <c:pt idx="1490">
                  <c:v>8.2468724747787769E-2</c:v>
                </c:pt>
                <c:pt idx="1491">
                  <c:v>8.2093994327753883E-2</c:v>
                </c:pt>
                <c:pt idx="1492">
                  <c:v>8.1720966648827331E-2</c:v>
                </c:pt>
                <c:pt idx="1493">
                  <c:v>8.134963397390671E-2</c:v>
                </c:pt>
                <c:pt idx="1494">
                  <c:v>8.0979988601047159E-2</c:v>
                </c:pt>
                <c:pt idx="1495">
                  <c:v>8.0612022863300936E-2</c:v>
                </c:pt>
                <c:pt idx="1496">
                  <c:v>8.0245729128558096E-2</c:v>
                </c:pt>
                <c:pt idx="1497">
                  <c:v>7.98810997993884E-2</c:v>
                </c:pt>
                <c:pt idx="1498">
                  <c:v>7.9518127312883435E-2</c:v>
                </c:pt>
                <c:pt idx="1499">
                  <c:v>7.9156804140500303E-2</c:v>
                </c:pt>
                <c:pt idx="1500">
                  <c:v>7.8797122787904739E-2</c:v>
                </c:pt>
                <c:pt idx="1501">
                  <c:v>7.843907579481646E-2</c:v>
                </c:pt>
                <c:pt idx="1502">
                  <c:v>7.8082655734853623E-2</c:v>
                </c:pt>
                <c:pt idx="1503">
                  <c:v>7.7727855215379504E-2</c:v>
                </c:pt>
                <c:pt idx="1504">
                  <c:v>7.737466687734873E-2</c:v>
                </c:pt>
                <c:pt idx="1505">
                  <c:v>7.7023083395154623E-2</c:v>
                </c:pt>
                <c:pt idx="1506">
                  <c:v>7.667309747647777E-2</c:v>
                </c:pt>
                <c:pt idx="1507">
                  <c:v>7.6324701862133804E-2</c:v>
                </c:pt>
                <c:pt idx="1508">
                  <c:v>7.5943417099118227E-2</c:v>
                </c:pt>
                <c:pt idx="1509">
                  <c:v>7.5564037067689771E-2</c:v>
                </c:pt>
                <c:pt idx="1510">
                  <c:v>7.5186552252643923E-2</c:v>
                </c:pt>
                <c:pt idx="1511">
                  <c:v>7.4810953186310369E-2</c:v>
                </c:pt>
                <c:pt idx="1512">
                  <c:v>7.443723044831474E-2</c:v>
                </c:pt>
                <c:pt idx="1513">
                  <c:v>7.4065374665343131E-2</c:v>
                </c:pt>
                <c:pt idx="1514">
                  <c:v>7.3695376510906296E-2</c:v>
                </c:pt>
                <c:pt idx="1515">
                  <c:v>7.3327226705106052E-2</c:v>
                </c:pt>
                <c:pt idx="1516">
                  <c:v>7.2960916014402688E-2</c:v>
                </c:pt>
                <c:pt idx="1517">
                  <c:v>7.2596435251383151E-2</c:v>
                </c:pt>
                <c:pt idx="1518">
                  <c:v>7.2233775274530565E-2</c:v>
                </c:pt>
                <c:pt idx="1519">
                  <c:v>7.18729269879953E-2</c:v>
                </c:pt>
                <c:pt idx="1520">
                  <c:v>7.151388134136627E-2</c:v>
                </c:pt>
                <c:pt idx="1521">
                  <c:v>7.1156629329444665E-2</c:v>
                </c:pt>
                <c:pt idx="1522">
                  <c:v>7.0801161992017358E-2</c:v>
                </c:pt>
                <c:pt idx="1523">
                  <c:v>7.0447470413632751E-2</c:v>
                </c:pt>
                <c:pt idx="1524">
                  <c:v>7.009554572337684E-2</c:v>
                </c:pt>
                <c:pt idx="1525">
                  <c:v>6.9745379094650728E-2</c:v>
                </c:pt>
                <c:pt idx="1526">
                  <c:v>6.9396961744949581E-2</c:v>
                </c:pt>
                <c:pt idx="1527">
                  <c:v>6.9050284935641915E-2</c:v>
                </c:pt>
                <c:pt idx="1528">
                  <c:v>6.8705339971750656E-2</c:v>
                </c:pt>
                <c:pt idx="1529">
                  <c:v>6.83621182017351E-2</c:v>
                </c:pt>
                <c:pt idx="1530">
                  <c:v>6.8020611017273747E-2</c:v>
                </c:pt>
                <c:pt idx="1531">
                  <c:v>6.7680809853048474E-2</c:v>
                </c:pt>
                <c:pt idx="1532">
                  <c:v>6.7342706186529933E-2</c:v>
                </c:pt>
                <c:pt idx="1533">
                  <c:v>6.7006291537763496E-2</c:v>
                </c:pt>
                <c:pt idx="1534">
                  <c:v>6.6671557469156428E-2</c:v>
                </c:pt>
                <c:pt idx="1535">
                  <c:v>6.6338495585266943E-2</c:v>
                </c:pt>
                <c:pt idx="1536">
                  <c:v>6.6007097532592929E-2</c:v>
                </c:pt>
                <c:pt idx="1537">
                  <c:v>6.5677354999362669E-2</c:v>
                </c:pt>
                <c:pt idx="1538">
                  <c:v>6.534925971532668E-2</c:v>
                </c:pt>
                <c:pt idx="1539">
                  <c:v>6.502280345154976E-2</c:v>
                </c:pt>
                <c:pt idx="1540">
                  <c:v>6.4697978020204938E-2</c:v>
                </c:pt>
                <c:pt idx="1541">
                  <c:v>6.4374775274368079E-2</c:v>
                </c:pt>
                <c:pt idx="1542">
                  <c:v>6.4053187107813492E-2</c:v>
                </c:pt>
                <c:pt idx="1543">
                  <c:v>6.3733205454810649E-2</c:v>
                </c:pt>
                <c:pt idx="1544">
                  <c:v>6.3414822289921791E-2</c:v>
                </c:pt>
                <c:pt idx="1545">
                  <c:v>6.3098029627800978E-2</c:v>
                </c:pt>
                <c:pt idx="1546">
                  <c:v>6.2782819522993139E-2</c:v>
                </c:pt>
                <c:pt idx="1547">
                  <c:v>6.2469184069735673E-2</c:v>
                </c:pt>
                <c:pt idx="1548">
                  <c:v>6.2157115401759389E-2</c:v>
                </c:pt>
                <c:pt idx="1549">
                  <c:v>6.184660569209155E-2</c:v>
                </c:pt>
                <c:pt idx="1550">
                  <c:v>6.1537647152859809E-2</c:v>
                </c:pt>
                <c:pt idx="1551">
                  <c:v>6.1230232035096255E-2</c:v>
                </c:pt>
                <c:pt idx="1552">
                  <c:v>6.0924352628543677E-2</c:v>
                </c:pt>
                <c:pt idx="1553">
                  <c:v>6.0620001261461942E-2</c:v>
                </c:pt>
                <c:pt idx="1554">
                  <c:v>6.0317170300435263E-2</c:v>
                </c:pt>
                <c:pt idx="1555">
                  <c:v>6.0015852150181459E-2</c:v>
                </c:pt>
                <c:pt idx="1556">
                  <c:v>5.9716039253360775E-2</c:v>
                </c:pt>
                <c:pt idx="1557">
                  <c:v>5.9417724090386814E-2</c:v>
                </c:pt>
                <c:pt idx="1558">
                  <c:v>5.9120899179237463E-2</c:v>
                </c:pt>
                <c:pt idx="1559">
                  <c:v>5.8825557075267709E-2</c:v>
                </c:pt>
                <c:pt idx="1560">
                  <c:v>5.8531690371022793E-2</c:v>
                </c:pt>
                <c:pt idx="1561">
                  <c:v>5.8212147151003535E-2</c:v>
                </c:pt>
                <c:pt idx="1562">
                  <c:v>5.7894348419633368E-2</c:v>
                </c:pt>
                <c:pt idx="1563">
                  <c:v>5.7578284653190592E-2</c:v>
                </c:pt>
                <c:pt idx="1564">
                  <c:v>5.7263946379946806E-2</c:v>
                </c:pt>
                <c:pt idx="1565">
                  <c:v>5.6951324179882801E-2</c:v>
                </c:pt>
                <c:pt idx="1566">
                  <c:v>5.6640408684406007E-2</c:v>
                </c:pt>
                <c:pt idx="1567">
                  <c:v>5.6331190576070167E-2</c:v>
                </c:pt>
                <c:pt idx="1568">
                  <c:v>5.602366058829622E-2</c:v>
                </c:pt>
                <c:pt idx="1569">
                  <c:v>5.5717809505093641E-2</c:v>
                </c:pt>
                <c:pt idx="1570">
                  <c:v>5.5413628160785655E-2</c:v>
                </c:pt>
                <c:pt idx="1571">
                  <c:v>5.5111107439733464E-2</c:v>
                </c:pt>
                <c:pt idx="1572">
                  <c:v>5.4810238276063461E-2</c:v>
                </c:pt>
                <c:pt idx="1573">
                  <c:v>5.451101165339578E-2</c:v>
                </c:pt>
                <c:pt idx="1574">
                  <c:v>5.4213418604573516E-2</c:v>
                </c:pt>
                <c:pt idx="1575">
                  <c:v>5.3917450211394602E-2</c:v>
                </c:pt>
                <c:pt idx="1576">
                  <c:v>5.362309760434425E-2</c:v>
                </c:pt>
                <c:pt idx="1577">
                  <c:v>5.3330351962329048E-2</c:v>
                </c:pt>
                <c:pt idx="1578">
                  <c:v>5.3039204512412952E-2</c:v>
                </c:pt>
                <c:pt idx="1579">
                  <c:v>5.2749646529554051E-2</c:v>
                </c:pt>
                <c:pt idx="1580">
                  <c:v>5.246166933634322E-2</c:v>
                </c:pt>
                <c:pt idx="1581">
                  <c:v>5.2175264302744218E-2</c:v>
                </c:pt>
                <c:pt idx="1582">
                  <c:v>5.1890422845834783E-2</c:v>
                </c:pt>
                <c:pt idx="1583">
                  <c:v>5.1607136429549616E-2</c:v>
                </c:pt>
                <c:pt idx="1584">
                  <c:v>5.1325396564424586E-2</c:v>
                </c:pt>
                <c:pt idx="1585">
                  <c:v>5.1045194807342265E-2</c:v>
                </c:pt>
                <c:pt idx="1586">
                  <c:v>5.0766522761278687E-2</c:v>
                </c:pt>
                <c:pt idx="1587">
                  <c:v>5.048937207505233E-2</c:v>
                </c:pt>
                <c:pt idx="1588">
                  <c:v>5.0213734443073088E-2</c:v>
                </c:pt>
                <c:pt idx="1589">
                  <c:v>4.9939601605093809E-2</c:v>
                </c:pt>
                <c:pt idx="1590">
                  <c:v>4.9666965345962821E-2</c:v>
                </c:pt>
                <c:pt idx="1591">
                  <c:v>4.9395817495377359E-2</c:v>
                </c:pt>
                <c:pt idx="1592">
                  <c:v>4.9126149927639196E-2</c:v>
                </c:pt>
                <c:pt idx="1593">
                  <c:v>4.8857954561410843E-2</c:v>
                </c:pt>
                <c:pt idx="1594">
                  <c:v>4.8591223359473079E-2</c:v>
                </c:pt>
                <c:pt idx="1595">
                  <c:v>4.8325948328485024E-2</c:v>
                </c:pt>
                <c:pt idx="1596">
                  <c:v>4.806212151874345E-2</c:v>
                </c:pt>
                <c:pt idx="1597">
                  <c:v>4.7799735023945411E-2</c:v>
                </c:pt>
                <c:pt idx="1598">
                  <c:v>4.7538780980950879E-2</c:v>
                </c:pt>
                <c:pt idx="1599">
                  <c:v>4.7279251569547487E-2</c:v>
                </c:pt>
                <c:pt idx="1600">
                  <c:v>4.7021139012215385E-2</c:v>
                </c:pt>
                <c:pt idx="1601">
                  <c:v>4.6764435573895091E-2</c:v>
                </c:pt>
                <c:pt idx="1602">
                  <c:v>4.6509133561755345E-2</c:v>
                </c:pt>
                <c:pt idx="1603">
                  <c:v>4.6255225324962179E-2</c:v>
                </c:pt>
                <c:pt idx="1604">
                  <c:v>4.6002703254450217E-2</c:v>
                </c:pt>
                <c:pt idx="1605">
                  <c:v>4.5751559782694406E-2</c:v>
                </c:pt>
                <c:pt idx="1606">
                  <c:v>4.5501787383483094E-2</c:v>
                </c:pt>
                <c:pt idx="1607">
                  <c:v>4.5253378571692648E-2</c:v>
                </c:pt>
                <c:pt idx="1608">
                  <c:v>4.5006325903063304E-2</c:v>
                </c:pt>
                <c:pt idx="1609">
                  <c:v>4.4760621973975678E-2</c:v>
                </c:pt>
                <c:pt idx="1610">
                  <c:v>4.4516259421229165E-2</c:v>
                </c:pt>
                <c:pt idx="1611">
                  <c:v>4.4273230921821449E-2</c:v>
                </c:pt>
                <c:pt idx="1612">
                  <c:v>4.4031529192728347E-2</c:v>
                </c:pt>
                <c:pt idx="1613">
                  <c:v>4.3767180563603181E-2</c:v>
                </c:pt>
                <c:pt idx="1614">
                  <c:v>4.3504418983554061E-2</c:v>
                </c:pt>
                <c:pt idx="1615">
                  <c:v>4.3243234924539187E-2</c:v>
                </c:pt>
                <c:pt idx="1616">
                  <c:v>4.2983618915719557E-2</c:v>
                </c:pt>
                <c:pt idx="1617">
                  <c:v>4.2725561543115576E-2</c:v>
                </c:pt>
                <c:pt idx="1618">
                  <c:v>4.2469053449265659E-2</c:v>
                </c:pt>
                <c:pt idx="1619">
                  <c:v>4.2214085332886619E-2</c:v>
                </c:pt>
                <c:pt idx="1620">
                  <c:v>4.1960647948537044E-2</c:v>
                </c:pt>
                <c:pt idx="1621">
                  <c:v>4.1708732106281121E-2</c:v>
                </c:pt>
                <c:pt idx="1622">
                  <c:v>4.1458328671356459E-2</c:v>
                </c:pt>
                <c:pt idx="1623">
                  <c:v>4.1209428563842021E-2</c:v>
                </c:pt>
                <c:pt idx="1624">
                  <c:v>4.0962022758329386E-2</c:v>
                </c:pt>
                <c:pt idx="1625">
                  <c:v>4.0716102283594902E-2</c:v>
                </c:pt>
                <c:pt idx="1626">
                  <c:v>4.0471658222275275E-2</c:v>
                </c:pt>
                <c:pt idx="1627">
                  <c:v>4.0228681710543057E-2</c:v>
                </c:pt>
                <c:pt idx="1628">
                  <c:v>3.9987163937786452E-2</c:v>
                </c:pt>
                <c:pt idx="1629">
                  <c:v>3.9747096146289018E-2</c:v>
                </c:pt>
                <c:pt idx="1630">
                  <c:v>3.9508469630912035E-2</c:v>
                </c:pt>
                <c:pt idx="1631">
                  <c:v>3.9271275738779643E-2</c:v>
                </c:pt>
                <c:pt idx="1632">
                  <c:v>3.9035505868964204E-2</c:v>
                </c:pt>
                <c:pt idx="1633">
                  <c:v>3.8801151472174999E-2</c:v>
                </c:pt>
                <c:pt idx="1634">
                  <c:v>3.8568204050447918E-2</c:v>
                </c:pt>
                <c:pt idx="1635">
                  <c:v>3.8336655156837374E-2</c:v>
                </c:pt>
                <c:pt idx="1636">
                  <c:v>3.8106496395110212E-2</c:v>
                </c:pt>
                <c:pt idx="1637">
                  <c:v>3.7877719419440847E-2</c:v>
                </c:pt>
                <c:pt idx="1638">
                  <c:v>3.7650315934108947E-2</c:v>
                </c:pt>
                <c:pt idx="1639">
                  <c:v>3.7424277693198782E-2</c:v>
                </c:pt>
                <c:pt idx="1640">
                  <c:v>3.7199596500299581E-2</c:v>
                </c:pt>
                <c:pt idx="1641">
                  <c:v>3.6976264208209098E-2</c:v>
                </c:pt>
                <c:pt idx="1642">
                  <c:v>3.6754272718637404E-2</c:v>
                </c:pt>
                <c:pt idx="1643">
                  <c:v>3.6533613981914126E-2</c:v>
                </c:pt>
                <c:pt idx="1644">
                  <c:v>3.6314279996695564E-2</c:v>
                </c:pt>
                <c:pt idx="1645">
                  <c:v>3.6096262809675483E-2</c:v>
                </c:pt>
                <c:pt idx="1646">
                  <c:v>3.5879554515295897E-2</c:v>
                </c:pt>
                <c:pt idx="1647">
                  <c:v>3.5664147255461076E-2</c:v>
                </c:pt>
                <c:pt idx="1648">
                  <c:v>3.545003321925233E-2</c:v>
                </c:pt>
                <c:pt idx="1649">
                  <c:v>3.5237204642644571E-2</c:v>
                </c:pt>
                <c:pt idx="1650">
                  <c:v>3.5025653808225199E-2</c:v>
                </c:pt>
                <c:pt idx="1651">
                  <c:v>3.4815373044913667E-2</c:v>
                </c:pt>
                <c:pt idx="1652">
                  <c:v>3.4606354727684252E-2</c:v>
                </c:pt>
                <c:pt idx="1653">
                  <c:v>3.4398591277288504E-2</c:v>
                </c:pt>
                <c:pt idx="1654">
                  <c:v>3.4192075159981128E-2</c:v>
                </c:pt>
                <c:pt idx="1655">
                  <c:v>3.3986798887246539E-2</c:v>
                </c:pt>
                <c:pt idx="1656">
                  <c:v>3.3782755015527521E-2</c:v>
                </c:pt>
                <c:pt idx="1657">
                  <c:v>3.3579936145954781E-2</c:v>
                </c:pt>
                <c:pt idx="1658">
                  <c:v>3.3378334924079489E-2</c:v>
                </c:pt>
                <c:pt idx="1659">
                  <c:v>3.3177944039605722E-2</c:v>
                </c:pt>
                <c:pt idx="1660">
                  <c:v>3.2978756226126116E-2</c:v>
                </c:pt>
                <c:pt idx="1661">
                  <c:v>3.2780764260858075E-2</c:v>
                </c:pt>
                <c:pt idx="1662">
                  <c:v>3.2583960964381431E-2</c:v>
                </c:pt>
                <c:pt idx="1663">
                  <c:v>3.238833920037909E-2</c:v>
                </c:pt>
                <c:pt idx="1664">
                  <c:v>3.2193891875377356E-2</c:v>
                </c:pt>
                <c:pt idx="1665">
                  <c:v>3.1990177414870424E-2</c:v>
                </c:pt>
                <c:pt idx="1666">
                  <c:v>3.1787752005764225E-2</c:v>
                </c:pt>
                <c:pt idx="1667">
                  <c:v>3.1586607491281393E-2</c:v>
                </c:pt>
                <c:pt idx="1668">
                  <c:v>3.13867357662585E-2</c:v>
                </c:pt>
                <c:pt idx="1669">
                  <c:v>3.1188128776819202E-2</c:v>
                </c:pt>
                <c:pt idx="1670">
                  <c:v>3.0990778520050388E-2</c:v>
                </c:pt>
                <c:pt idx="1671">
                  <c:v>3.0794677043678997E-2</c:v>
                </c:pt>
                <c:pt idx="1672">
                  <c:v>3.0599816445751715E-2</c:v>
                </c:pt>
                <c:pt idx="1673">
                  <c:v>3.0406188874317008E-2</c:v>
                </c:pt>
                <c:pt idx="1674">
                  <c:v>3.0213786527108377E-2</c:v>
                </c:pt>
                <c:pt idx="1675">
                  <c:v>3.0022601651229719E-2</c:v>
                </c:pt>
                <c:pt idx="1676">
                  <c:v>2.9832626542843577E-2</c:v>
                </c:pt>
                <c:pt idx="1677">
                  <c:v>2.9643853546860055E-2</c:v>
                </c:pt>
                <c:pt idx="1678">
                  <c:v>2.9456275056628956E-2</c:v>
                </c:pt>
                <c:pt idx="1679">
                  <c:v>2.9269883513632688E-2</c:v>
                </c:pt>
                <c:pt idx="1680">
                  <c:v>2.9084671407181961E-2</c:v>
                </c:pt>
                <c:pt idx="1681">
                  <c:v>2.8900631274113464E-2</c:v>
                </c:pt>
                <c:pt idx="1682">
                  <c:v>2.8717755698488556E-2</c:v>
                </c:pt>
                <c:pt idx="1683">
                  <c:v>2.8536037311294615E-2</c:v>
                </c:pt>
                <c:pt idx="1684">
                  <c:v>2.8355468790148386E-2</c:v>
                </c:pt>
                <c:pt idx="1685">
                  <c:v>2.8176042859000661E-2</c:v>
                </c:pt>
                <c:pt idx="1686">
                  <c:v>2.799775228784307E-2</c:v>
                </c:pt>
                <c:pt idx="1687">
                  <c:v>2.7820589892417091E-2</c:v>
                </c:pt>
                <c:pt idx="1688">
                  <c:v>2.7644548533924063E-2</c:v>
                </c:pt>
                <c:pt idx="1689">
                  <c:v>2.7469621118737741E-2</c:v>
                </c:pt>
                <c:pt idx="1690">
                  <c:v>2.7295800598118536E-2</c:v>
                </c:pt>
                <c:pt idx="1691">
                  <c:v>2.7123079967929509E-2</c:v>
                </c:pt>
                <c:pt idx="1692">
                  <c:v>2.6951452268353937E-2</c:v>
                </c:pt>
                <c:pt idx="1693">
                  <c:v>2.6780910583614981E-2</c:v>
                </c:pt>
                <c:pt idx="1694">
                  <c:v>2.6611448041697239E-2</c:v>
                </c:pt>
                <c:pt idx="1695">
                  <c:v>2.6443057814069304E-2</c:v>
                </c:pt>
                <c:pt idx="1696">
                  <c:v>2.6275733115408983E-2</c:v>
                </c:pt>
                <c:pt idx="1697">
                  <c:v>2.6109467203329961E-2</c:v>
                </c:pt>
                <c:pt idx="1698">
                  <c:v>2.5944253378109905E-2</c:v>
                </c:pt>
                <c:pt idx="1699">
                  <c:v>2.578008498242057E-2</c:v>
                </c:pt>
                <c:pt idx="1700">
                  <c:v>2.5616955401059349E-2</c:v>
                </c:pt>
                <c:pt idx="1701">
                  <c:v>2.5454858060683039E-2</c:v>
                </c:pt>
                <c:pt idx="1702">
                  <c:v>2.5293786429542942E-2</c:v>
                </c:pt>
                <c:pt idx="1703">
                  <c:v>2.513373401722141E-2</c:v>
                </c:pt>
                <c:pt idx="1704">
                  <c:v>2.4974694374370388E-2</c:v>
                </c:pt>
                <c:pt idx="1705">
                  <c:v>2.481666109245162E-2</c:v>
                </c:pt>
                <c:pt idx="1706">
                  <c:v>2.4659627803478523E-2</c:v>
                </c:pt>
                <c:pt idx="1707">
                  <c:v>2.4503588179759395E-2</c:v>
                </c:pt>
                <c:pt idx="1708">
                  <c:v>2.434853593364239E-2</c:v>
                </c:pt>
                <c:pt idx="1709">
                  <c:v>2.4194464817262284E-2</c:v>
                </c:pt>
                <c:pt idx="1710">
                  <c:v>2.4041368622288894E-2</c:v>
                </c:pt>
                <c:pt idx="1711">
                  <c:v>2.3889241179676612E-2</c:v>
                </c:pt>
                <c:pt idx="1712">
                  <c:v>2.3738076359415716E-2</c:v>
                </c:pt>
                <c:pt idx="1713">
                  <c:v>2.3587868070285789E-2</c:v>
                </c:pt>
                <c:pt idx="1714">
                  <c:v>2.3438610259610138E-2</c:v>
                </c:pt>
                <c:pt idx="1715">
                  <c:v>2.3290296913011543E-2</c:v>
                </c:pt>
                <c:pt idx="1716">
                  <c:v>2.3142922054170345E-2</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numCache>
            </c:numRef>
          </c:yVal>
          <c:smooth val="1"/>
          <c:extLst>
            <c:ext xmlns:c16="http://schemas.microsoft.com/office/drawing/2014/chart" uri="{C3380CC4-5D6E-409C-BE32-E72D297353CC}">
              <c16:uniqueId val="{00000003-9CB9-48D7-8BF7-B44FBEFD2B91}"/>
            </c:ext>
          </c:extLst>
        </c:ser>
        <c:ser>
          <c:idx val="2"/>
          <c:order val="5"/>
          <c:tx>
            <c:strRef>
              <c:f>Sheet1!$X$3</c:f>
              <c:strCache>
                <c:ptCount val="1"/>
                <c:pt idx="0">
                  <c:v>Dostarlimab  year 3 waning</c:v>
                </c:pt>
              </c:strCache>
            </c:strRef>
          </c:tx>
          <c:spPr>
            <a:ln w="19050" cap="rnd">
              <a:solidFill>
                <a:schemeClr val="accent3"/>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f>Sheet1!$X$4:$X$3123</c:f>
              <c:numCache>
                <c:formatCode>General</c:formatCode>
                <c:ptCount val="3120"/>
                <c:pt idx="0">
                  <c:v>1</c:v>
                </c:pt>
                <c:pt idx="1">
                  <c:v>0.99525446756891223</c:v>
                </c:pt>
                <c:pt idx="2">
                  <c:v>0.99164845780613786</c:v>
                </c:pt>
                <c:pt idx="3">
                  <c:v>0.98838934462842321</c:v>
                </c:pt>
                <c:pt idx="4">
                  <c:v>0.9853426868929841</c:v>
                </c:pt>
                <c:pt idx="5">
                  <c:v>0.9824485962486289</c:v>
                </c:pt>
                <c:pt idx="6">
                  <c:v>0.97967324484185292</c:v>
                </c:pt>
                <c:pt idx="7">
                  <c:v>0.97699496028053778</c:v>
                </c:pt>
                <c:pt idx="8">
                  <c:v>0.97439870726282063</c:v>
                </c:pt>
                <c:pt idx="9">
                  <c:v>0.97187346243046824</c:v>
                </c:pt>
                <c:pt idx="10">
                  <c:v>0.96941080792248169</c:v>
                </c:pt>
                <c:pt idx="11">
                  <c:v>0.96700411107879303</c:v>
                </c:pt>
                <c:pt idx="12">
                  <c:v>0.96464801437122372</c:v>
                </c:pt>
                <c:pt idx="13">
                  <c:v>0.96233810191951108</c:v>
                </c:pt>
                <c:pt idx="14">
                  <c:v>0.96007067246096056</c:v>
                </c:pt>
                <c:pt idx="15">
                  <c:v>0.95784257955345631</c:v>
                </c:pt>
                <c:pt idx="16">
                  <c:v>0.95565111591100282</c:v>
                </c:pt>
                <c:pt idx="17">
                  <c:v>0.9534939276653922</c:v>
                </c:pt>
                <c:pt idx="18">
                  <c:v>0.95136894949255102</c:v>
                </c:pt>
                <c:pt idx="19">
                  <c:v>0.94927435463987853</c:v>
                </c:pt>
                <c:pt idx="20">
                  <c:v>0.94720851582149113</c:v>
                </c:pt>
                <c:pt idx="21">
                  <c:v>0.94516997418812654</c:v>
                </c:pt>
                <c:pt idx="22">
                  <c:v>0.94315741439598488</c:v>
                </c:pt>
                <c:pt idx="23">
                  <c:v>0.94116964435056594</c:v>
                </c:pt>
                <c:pt idx="24">
                  <c:v>0.93920557858184461</c:v>
                </c:pt>
                <c:pt idx="25">
                  <c:v>0.93726422447415825</c:v>
                </c:pt>
                <c:pt idx="26">
                  <c:v>0.93534467076489092</c:v>
                </c:pt>
                <c:pt idx="27">
                  <c:v>0.93344607786435196</c:v>
                </c:pt>
                <c:pt idx="28">
                  <c:v>0.93156766965096782</c:v>
                </c:pt>
                <c:pt idx="29">
                  <c:v>0.92970872647168756</c:v>
                </c:pt>
                <c:pt idx="30">
                  <c:v>0.92786857913462795</c:v>
                </c:pt>
                <c:pt idx="31">
                  <c:v>0.92604660372451242</c:v>
                </c:pt>
                <c:pt idx="32">
                  <c:v>0.92424221710496979</c:v>
                </c:pt>
                <c:pt idx="33">
                  <c:v>0.92245487299779649</c:v>
                </c:pt>
                <c:pt idx="34">
                  <c:v>0.9206840585496916</c:v>
                </c:pt>
                <c:pt idx="35">
                  <c:v>0.91892929131309986</c:v>
                </c:pt>
                <c:pt idx="36">
                  <c:v>0.91719011658064009</c:v>
                </c:pt>
                <c:pt idx="37">
                  <c:v>0.91546610502289083</c:v>
                </c:pt>
                <c:pt idx="38">
                  <c:v>0.91375685058761602</c:v>
                </c:pt>
                <c:pt idx="39">
                  <c:v>0.91206196862526889</c:v>
                </c:pt>
                <c:pt idx="40">
                  <c:v>0.91038109421112889</c:v>
                </c:pt>
                <c:pt idx="41">
                  <c:v>0.90871388063896186</c:v>
                </c:pt>
                <c:pt idx="42">
                  <c:v>0.90705999806484072</c:v>
                </c:pt>
                <c:pt idx="43">
                  <c:v>0.90541913228287496</c:v>
                </c:pt>
                <c:pt idx="44">
                  <c:v>0.90379098361719534</c:v>
                </c:pt>
                <c:pt idx="45">
                  <c:v>0.90217526591671005</c:v>
                </c:pt>
                <c:pt idx="46">
                  <c:v>0.90057170564098799</c:v>
                </c:pt>
                <c:pt idx="47">
                  <c:v>0.89898004102716467</c:v>
                </c:pt>
                <c:pt idx="48">
                  <c:v>0.89740002132908558</c:v>
                </c:pt>
                <c:pt idx="49">
                  <c:v>0.89583140612101619</c:v>
                </c:pt>
                <c:pt idx="50">
                  <c:v>0.89427396465920705</c:v>
                </c:pt>
                <c:pt idx="51">
                  <c:v>0.8927274752954204</c:v>
                </c:pt>
                <c:pt idx="52">
                  <c:v>0.89119172493723009</c:v>
                </c:pt>
                <c:pt idx="53">
                  <c:v>0.88966650855051799</c:v>
                </c:pt>
                <c:pt idx="54">
                  <c:v>0.88815162870011388</c:v>
                </c:pt>
                <c:pt idx="55">
                  <c:v>0.88664689512498696</c:v>
                </c:pt>
                <c:pt idx="56">
                  <c:v>0.88515212434479396</c:v>
                </c:pt>
                <c:pt idx="57">
                  <c:v>0.88366713929493579</c:v>
                </c:pt>
                <c:pt idx="58">
                  <c:v>0.88219176898758334</c:v>
                </c:pt>
                <c:pt idx="59">
                  <c:v>0.88072584819639399</c:v>
                </c:pt>
                <c:pt idx="60">
                  <c:v>0.87926921716288331</c:v>
                </c:pt>
                <c:pt idx="61">
                  <c:v>0.87782172132261482</c:v>
                </c:pt>
                <c:pt idx="62">
                  <c:v>0.87638321104956229</c:v>
                </c:pt>
                <c:pt idx="63">
                  <c:v>0.87495354141715453</c:v>
                </c:pt>
                <c:pt idx="64">
                  <c:v>0.87353257197466094</c:v>
                </c:pt>
                <c:pt idx="65">
                  <c:v>0.87212016653769997</c:v>
                </c:pt>
                <c:pt idx="66">
                  <c:v>0.87071619299177161</c:v>
                </c:pt>
                <c:pt idx="67">
                  <c:v>0.86932052310781094</c:v>
                </c:pt>
                <c:pt idx="68">
                  <c:v>0.867933032368855</c:v>
                </c:pt>
                <c:pt idx="69">
                  <c:v>0.86655359980699476</c:v>
                </c:pt>
                <c:pt idx="70">
                  <c:v>0.86518210784985672</c:v>
                </c:pt>
                <c:pt idx="71">
                  <c:v>0.86381844217592652</c:v>
                </c:pt>
                <c:pt idx="72">
                  <c:v>0.86246249157808119</c:v>
                </c:pt>
                <c:pt idx="73">
                  <c:v>0.8611141478347567</c:v>
                </c:pt>
                <c:pt idx="74">
                  <c:v>0.85977330558821896</c:v>
                </c:pt>
                <c:pt idx="75">
                  <c:v>0.85843986222945412</c:v>
                </c:pt>
                <c:pt idx="76">
                  <c:v>0.85711371778923184</c:v>
                </c:pt>
                <c:pt idx="77">
                  <c:v>0.85579477483493083</c:v>
                </c:pt>
                <c:pt idx="78">
                  <c:v>0.85448293837274814</c:v>
                </c:pt>
                <c:pt idx="79">
                  <c:v>0.85317811575494484</c:v>
                </c:pt>
                <c:pt idx="80">
                  <c:v>0.85188021659180468</c:v>
                </c:pt>
                <c:pt idx="81">
                  <c:v>0.85058915266800905</c:v>
                </c:pt>
                <c:pt idx="82">
                  <c:v>0.84930483786315358</c:v>
                </c:pt>
                <c:pt idx="83">
                  <c:v>0.84802718807614996</c:v>
                </c:pt>
                <c:pt idx="84">
                  <c:v>0.84675612115327881</c:v>
                </c:pt>
                <c:pt idx="85">
                  <c:v>0.84549155681967336</c:v>
                </c:pt>
                <c:pt idx="86">
                  <c:v>0.84423341661402995</c:v>
                </c:pt>
                <c:pt idx="87">
                  <c:v>0.84298162382635811</c:v>
                </c:pt>
                <c:pt idx="88">
                  <c:v>0.84173610343859184</c:v>
                </c:pt>
                <c:pt idx="89">
                  <c:v>0.84049678206790079</c:v>
                </c:pt>
                <c:pt idx="90">
                  <c:v>0.83926358791254618</c:v>
                </c:pt>
                <c:pt idx="91">
                  <c:v>0.83803645070014121</c:v>
                </c:pt>
                <c:pt idx="92">
                  <c:v>0.83681530163818174</c:v>
                </c:pt>
                <c:pt idx="93">
                  <c:v>0.83560007336672348</c:v>
                </c:pt>
                <c:pt idx="94">
                  <c:v>0.83439069991308945</c:v>
                </c:pt>
                <c:pt idx="95">
                  <c:v>0.83318711664849976</c:v>
                </c:pt>
                <c:pt idx="96">
                  <c:v>0.83198926024652109</c:v>
                </c:pt>
                <c:pt idx="97">
                  <c:v>0.8307970686432411</c:v>
                </c:pt>
                <c:pt idx="98">
                  <c:v>0.82961048099907853</c:v>
                </c:pt>
                <c:pt idx="99">
                  <c:v>0.82842943766214483</c:v>
                </c:pt>
                <c:pt idx="100">
                  <c:v>0.82725388013307943</c:v>
                </c:pt>
                <c:pt idx="101">
                  <c:v>0.82608375103128284</c:v>
                </c:pt>
                <c:pt idx="102">
                  <c:v>0.82491899406248093</c:v>
                </c:pt>
                <c:pt idx="103">
                  <c:v>0.82375955398755218</c:v>
                </c:pt>
                <c:pt idx="104">
                  <c:v>0.82260537659255839</c:v>
                </c:pt>
                <c:pt idx="105">
                  <c:v>0.82145640865991931</c:v>
                </c:pt>
                <c:pt idx="106">
                  <c:v>0.82031259794067812</c:v>
                </c:pt>
                <c:pt idx="107">
                  <c:v>0.8191738931278052</c:v>
                </c:pt>
                <c:pt idx="108">
                  <c:v>0.81804024383049123</c:v>
                </c:pt>
                <c:pt idx="109">
                  <c:v>0.81691160054938483</c:v>
                </c:pt>
                <c:pt idx="110">
                  <c:v>0.81578791465273137</c:v>
                </c:pt>
                <c:pt idx="111">
                  <c:v>0.81466913835336974</c:v>
                </c:pt>
                <c:pt idx="112">
                  <c:v>0.81355522468655217</c:v>
                </c:pt>
                <c:pt idx="113">
                  <c:v>0.81244612748854661</c:v>
                </c:pt>
                <c:pt idx="114">
                  <c:v>0.81134180137598955</c:v>
                </c:pt>
                <c:pt idx="115">
                  <c:v>0.8102422017259554</c:v>
                </c:pt>
                <c:pt idx="116">
                  <c:v>0.80914728465671093</c:v>
                </c:pt>
                <c:pt idx="117">
                  <c:v>0.80805700700912608</c:v>
                </c:pt>
                <c:pt idx="118">
                  <c:v>0.80697132632871349</c:v>
                </c:pt>
                <c:pt idx="119">
                  <c:v>0.80589020084826724</c:v>
                </c:pt>
                <c:pt idx="120">
                  <c:v>0.80481358947108084</c:v>
                </c:pt>
                <c:pt idx="121">
                  <c:v>0.80374145175471456</c:v>
                </c:pt>
                <c:pt idx="122">
                  <c:v>0.80267374789529411</c:v>
                </c:pt>
                <c:pt idx="123">
                  <c:v>0.80161043871231608</c:v>
                </c:pt>
                <c:pt idx="124">
                  <c:v>0.80055148563394152</c:v>
                </c:pt>
                <c:pt idx="125">
                  <c:v>0.79949685068275622</c:v>
                </c:pt>
                <c:pt idx="126">
                  <c:v>0.79844649646197996</c:v>
                </c:pt>
                <c:pt idx="127">
                  <c:v>0.79740038614210829</c:v>
                </c:pt>
                <c:pt idx="128">
                  <c:v>0.79635848344796711</c:v>
                </c:pt>
                <c:pt idx="129">
                  <c:v>0.79532075264616553</c:v>
                </c:pt>
                <c:pt idx="130">
                  <c:v>0.7942871585329333</c:v>
                </c:pt>
                <c:pt idx="131">
                  <c:v>0.79325766642232365</c:v>
                </c:pt>
                <c:pt idx="132">
                  <c:v>0.79223224213477261</c:v>
                </c:pt>
                <c:pt idx="133">
                  <c:v>0.79121085198599839</c:v>
                </c:pt>
                <c:pt idx="134">
                  <c:v>0.79019346277622815</c:v>
                </c:pt>
                <c:pt idx="135">
                  <c:v>0.78918004177974144</c:v>
                </c:pt>
                <c:pt idx="136">
                  <c:v>0.78817055673471803</c:v>
                </c:pt>
                <c:pt idx="137">
                  <c:v>0.78716497583337819</c:v>
                </c:pt>
                <c:pt idx="138">
                  <c:v>0.78616326771240597</c:v>
                </c:pt>
                <c:pt idx="139">
                  <c:v>0.78516540144364499</c:v>
                </c:pt>
                <c:pt idx="140">
                  <c:v>0.78417134652505616</c:v>
                </c:pt>
                <c:pt idx="141">
                  <c:v>0.78318107287192906</c:v>
                </c:pt>
                <c:pt idx="142">
                  <c:v>0.78219455080833844</c:v>
                </c:pt>
                <c:pt idx="143">
                  <c:v>0.781211751058835</c:v>
                </c:pt>
                <c:pt idx="144">
                  <c:v>0.78023264474036569</c:v>
                </c:pt>
                <c:pt idx="145">
                  <c:v>0.77925720335441162</c:v>
                </c:pt>
                <c:pt idx="146">
                  <c:v>0.77828539877934055</c:v>
                </c:pt>
                <c:pt idx="147">
                  <c:v>0.77731720326296305</c:v>
                </c:pt>
                <c:pt idx="148">
                  <c:v>0.77635258941528718</c:v>
                </c:pt>
                <c:pt idx="149">
                  <c:v>0.7753915302014649</c:v>
                </c:pt>
                <c:pt idx="150">
                  <c:v>0.77443399893492304</c:v>
                </c:pt>
                <c:pt idx="151">
                  <c:v>0.77347996927067453</c:v>
                </c:pt>
                <c:pt idx="152">
                  <c:v>0.77252941519880147</c:v>
                </c:pt>
                <c:pt idx="153">
                  <c:v>0.77158231103810682</c:v>
                </c:pt>
                <c:pt idx="154">
                  <c:v>0.77063863142992739</c:v>
                </c:pt>
                <c:pt idx="155">
                  <c:v>0.7696983513321044</c:v>
                </c:pt>
                <c:pt idx="156">
                  <c:v>0.76876144601310514</c:v>
                </c:pt>
                <c:pt idx="157">
                  <c:v>0.76779903225437951</c:v>
                </c:pt>
                <c:pt idx="158">
                  <c:v>0.76681132735895097</c:v>
                </c:pt>
                <c:pt idx="159">
                  <c:v>0.76579855115419038</c:v>
                </c:pt>
                <c:pt idx="160">
                  <c:v>0.76476092588401456</c:v>
                </c:pt>
                <c:pt idx="161">
                  <c:v>0.76369867610291964</c:v>
                </c:pt>
                <c:pt idx="162">
                  <c:v>0.76261202857183408</c:v>
                </c:pt>
                <c:pt idx="163">
                  <c:v>0.76150121215577615</c:v>
                </c:pt>
                <c:pt idx="164">
                  <c:v>0.76036645772330025</c:v>
                </c:pt>
                <c:pt idx="165">
                  <c:v>0.75920799804771855</c:v>
                </c:pt>
                <c:pt idx="166">
                  <c:v>0.75802606771007819</c:v>
                </c:pt>
                <c:pt idx="167">
                  <c:v>0.75682090300388405</c:v>
                </c:pt>
                <c:pt idx="168">
                  <c:v>0.7555927418415479</c:v>
                </c:pt>
                <c:pt idx="169">
                  <c:v>0.75434182366254965</c:v>
                </c:pt>
                <c:pt idx="170">
                  <c:v>0.75306838934329501</c:v>
                </c:pt>
                <c:pt idx="171">
                  <c:v>0.75177268110865414</c:v>
                </c:pt>
                <c:pt idx="172">
                  <c:v>0.7504549424451642</c:v>
                </c:pt>
                <c:pt idx="173">
                  <c:v>0.74911541801588333</c:v>
                </c:pt>
                <c:pt idx="174">
                  <c:v>0.74775435357687514</c:v>
                </c:pt>
                <c:pt idx="175">
                  <c:v>0.746371995895313</c:v>
                </c:pt>
                <c:pt idx="176">
                  <c:v>0.7449685926691848</c:v>
                </c:pt>
                <c:pt idx="177">
                  <c:v>0.74354439244858261</c:v>
                </c:pt>
                <c:pt idx="178">
                  <c:v>0.74209964455856359</c:v>
                </c:pt>
                <c:pt idx="179">
                  <c:v>0.74063459902356199</c:v>
                </c:pt>
                <c:pt idx="180">
                  <c:v>0.73914950649333944</c:v>
                </c:pt>
                <c:pt idx="181">
                  <c:v>0.73764461817045646</c:v>
                </c:pt>
                <c:pt idx="182">
                  <c:v>0.73612018573924765</c:v>
                </c:pt>
                <c:pt idx="183">
                  <c:v>0.73457646129628495</c:v>
                </c:pt>
                <c:pt idx="184">
                  <c:v>0.73301369728231414</c:v>
                </c:pt>
                <c:pt idx="185">
                  <c:v>0.73143214641564636</c:v>
                </c:pt>
                <c:pt idx="186">
                  <c:v>0.72983206162698799</c:v>
                </c:pt>
                <c:pt idx="187">
                  <c:v>0.72821369599569419</c:v>
                </c:pt>
                <c:pt idx="188">
                  <c:v>0.72657730268742893</c:v>
                </c:pt>
                <c:pt idx="189">
                  <c:v>0.72492313489321414</c:v>
                </c:pt>
                <c:pt idx="190">
                  <c:v>0.72325144576985245</c:v>
                </c:pt>
                <c:pt idx="191">
                  <c:v>0.72156248838170767</c:v>
                </c:pt>
                <c:pt idx="192">
                  <c:v>0.71985651564382502</c:v>
                </c:pt>
                <c:pt idx="193">
                  <c:v>0.71813378026637442</c:v>
                </c:pt>
                <c:pt idx="194">
                  <c:v>0.71639453470040415</c:v>
                </c:pt>
                <c:pt idx="195">
                  <c:v>0.71463903108488203</c:v>
                </c:pt>
                <c:pt idx="196">
                  <c:v>0.71286752119501495</c:v>
                </c:pt>
                <c:pt idx="197">
                  <c:v>0.71108025639182293</c:v>
                </c:pt>
                <c:pt idx="198">
                  <c:v>0.70927748757295905</c:v>
                </c:pt>
                <c:pt idx="199">
                  <c:v>0.70745946512475055</c:v>
                </c:pt>
                <c:pt idx="200">
                  <c:v>0.70562643887545418</c:v>
                </c:pt>
                <c:pt idx="201">
                  <c:v>0.70377865804969919</c:v>
                </c:pt>
                <c:pt idx="202">
                  <c:v>0.70191637122411166</c:v>
                </c:pt>
                <c:pt idx="203">
                  <c:v>0.70003982628409622</c:v>
                </c:pt>
                <c:pt idx="204">
                  <c:v>0.69814927038176455</c:v>
                </c:pt>
                <c:pt idx="205">
                  <c:v>0.69624494989499008</c:v>
                </c:pt>
                <c:pt idx="206">
                  <c:v>0.69432711038757644</c:v>
                </c:pt>
                <c:pt idx="207">
                  <c:v>0.69239599657052198</c:v>
                </c:pt>
                <c:pt idx="208">
                  <c:v>0.69045185226436512</c:v>
                </c:pt>
                <c:pt idx="209">
                  <c:v>0.68849492036259263</c:v>
                </c:pt>
                <c:pt idx="210">
                  <c:v>0.68652544279610017</c:v>
                </c:pt>
                <c:pt idx="211">
                  <c:v>0.68454366049868265</c:v>
                </c:pt>
                <c:pt idx="212">
                  <c:v>0.68254981337354426</c:v>
                </c:pt>
                <c:pt idx="213">
                  <c:v>0.68054414026081034</c:v>
                </c:pt>
                <c:pt idx="214">
                  <c:v>0.67852687890602648</c:v>
                </c:pt>
                <c:pt idx="215">
                  <c:v>0.67649826592962736</c:v>
                </c:pt>
                <c:pt idx="216">
                  <c:v>0.67445853679736412</c:v>
                </c:pt>
                <c:pt idx="217">
                  <c:v>0.67240792579167186</c:v>
                </c:pt>
                <c:pt idx="218">
                  <c:v>0.67034666598396253</c:v>
                </c:pt>
                <c:pt idx="219">
                  <c:v>0.66827498920782946</c:v>
                </c:pt>
                <c:pt idx="220">
                  <c:v>0.6661931260331494</c:v>
                </c:pt>
                <c:pt idx="221">
                  <c:v>0.66410130574106474</c:v>
                </c:pt>
                <c:pt idx="222">
                  <c:v>0.6619997562998321</c:v>
                </c:pt>
                <c:pt idx="223">
                  <c:v>0.65988870434152669</c:v>
                </c:pt>
                <c:pt idx="224">
                  <c:v>0.65776837513957986</c:v>
                </c:pt>
                <c:pt idx="225">
                  <c:v>0.65563899258714553</c:v>
                </c:pt>
                <c:pt idx="226">
                  <c:v>0.65350077917627258</c:v>
                </c:pt>
                <c:pt idx="227">
                  <c:v>0.6513539559778746</c:v>
                </c:pt>
                <c:pt idx="228">
                  <c:v>0.64919874262248056</c:v>
                </c:pt>
                <c:pt idx="229">
                  <c:v>0.64703535728175543</c:v>
                </c:pt>
                <c:pt idx="230">
                  <c:v>0.64486401665077098</c:v>
                </c:pt>
                <c:pt idx="231">
                  <c:v>0.64268493593102216</c:v>
                </c:pt>
                <c:pt idx="232">
                  <c:v>0.64049832881416613</c:v>
                </c:pt>
                <c:pt idx="233">
                  <c:v>0.63830440746647954</c:v>
                </c:pt>
                <c:pt idx="234">
                  <c:v>0.63610338251401299</c:v>
                </c:pt>
                <c:pt idx="235">
                  <c:v>0.63389546302843613</c:v>
                </c:pt>
                <c:pt idx="236">
                  <c:v>0.63168085651355466</c:v>
                </c:pt>
                <c:pt idx="237">
                  <c:v>0.629459768892493</c:v>
                </c:pt>
                <c:pt idx="238">
                  <c:v>0.62723240449552287</c:v>
                </c:pt>
                <c:pt idx="239">
                  <c:v>0.62499896604853178</c:v>
                </c:pt>
                <c:pt idx="240">
                  <c:v>0.62275965466211403</c:v>
                </c:pt>
                <c:pt idx="241">
                  <c:v>0.62051466982127435</c:v>
                </c:pt>
                <c:pt idx="242">
                  <c:v>0.6182642093757329</c:v>
                </c:pt>
                <c:pt idx="243">
                  <c:v>0.61600846953081767</c:v>
                </c:pt>
                <c:pt idx="244">
                  <c:v>0.61374764483893285</c:v>
                </c:pt>
                <c:pt idx="245">
                  <c:v>0.61148192819159297</c:v>
                </c:pt>
                <c:pt idx="246">
                  <c:v>0.60921151081200964</c:v>
                </c:pt>
                <c:pt idx="247">
                  <c:v>0.60693658224821856</c:v>
                </c:pt>
                <c:pt idx="248">
                  <c:v>0.60465733036674163</c:v>
                </c:pt>
                <c:pt idx="249">
                  <c:v>0.60237394134676203</c:v>
                </c:pt>
                <c:pt idx="250">
                  <c:v>0.60008659967481093</c:v>
                </c:pt>
                <c:pt idx="251">
                  <c:v>0.59779548813995353</c:v>
                </c:pt>
                <c:pt idx="252">
                  <c:v>0.59550078782945726</c:v>
                </c:pt>
                <c:pt idx="253">
                  <c:v>0.59320267812493854</c:v>
                </c:pt>
                <c:pt idx="254">
                  <c:v>0.5909013366989766</c:v>
                </c:pt>
                <c:pt idx="255">
                  <c:v>0.58859693951217806</c:v>
                </c:pt>
                <c:pt idx="256">
                  <c:v>0.58628966081069089</c:v>
                </c:pt>
                <c:pt idx="257">
                  <c:v>0.58397967312415178</c:v>
                </c:pt>
                <c:pt idx="258">
                  <c:v>0.58166714726405677</c:v>
                </c:pt>
                <c:pt idx="259">
                  <c:v>0.57935225232255161</c:v>
                </c:pt>
                <c:pt idx="260">
                  <c:v>0.57703515567162134</c:v>
                </c:pt>
                <c:pt idx="261">
                  <c:v>0.5747267262057727</c:v>
                </c:pt>
                <c:pt idx="262">
                  <c:v>0.57243285266859323</c:v>
                </c:pt>
                <c:pt idx="263">
                  <c:v>0.57015341561064337</c:v>
                </c:pt>
                <c:pt idx="264">
                  <c:v>0.56788829672214913</c:v>
                </c:pt>
                <c:pt idx="265">
                  <c:v>0.5656373788217619</c:v>
                </c:pt>
                <c:pt idx="266">
                  <c:v>0.56340054584540855</c:v>
                </c:pt>
                <c:pt idx="267">
                  <c:v>0.56117768283522396</c:v>
                </c:pt>
                <c:pt idx="268">
                  <c:v>0.55896867592857291</c:v>
                </c:pt>
                <c:pt idx="269">
                  <c:v>0.55677341234716005</c:v>
                </c:pt>
                <c:pt idx="270">
                  <c:v>0.55459178038622481</c:v>
                </c:pt>
                <c:pt idx="271">
                  <c:v>0.55242366940382948</c:v>
                </c:pt>
                <c:pt idx="272">
                  <c:v>0.55026896981023032</c:v>
                </c:pt>
                <c:pt idx="273">
                  <c:v>0.54812757305734239</c:v>
                </c:pt>
                <c:pt idx="274">
                  <c:v>0.54599937162829038</c:v>
                </c:pt>
                <c:pt idx="275">
                  <c:v>0.54388425902704995</c:v>
                </c:pt>
                <c:pt idx="276">
                  <c:v>0.54178212976817697</c:v>
                </c:pt>
                <c:pt idx="277">
                  <c:v>0.53969287936662724</c:v>
                </c:pt>
                <c:pt idx="278">
                  <c:v>0.537616404327666</c:v>
                </c:pt>
                <c:pt idx="279">
                  <c:v>0.53555260213686384</c:v>
                </c:pt>
                <c:pt idx="280">
                  <c:v>0.53350137125018604</c:v>
                </c:pt>
                <c:pt idx="281">
                  <c:v>0.53146261108416681</c:v>
                </c:pt>
                <c:pt idx="282">
                  <c:v>0.52943622200617568</c:v>
                </c:pt>
                <c:pt idx="283">
                  <c:v>0.52742210532476996</c:v>
                </c:pt>
                <c:pt idx="284">
                  <c:v>0.52542016328013907</c:v>
                </c:pt>
                <c:pt idx="285">
                  <c:v>0.52343029903463301</c:v>
                </c:pt>
                <c:pt idx="286">
                  <c:v>0.5214524166633826</c:v>
                </c:pt>
                <c:pt idx="287">
                  <c:v>0.51948642114500654</c:v>
                </c:pt>
                <c:pt idx="288">
                  <c:v>0.51753221835240426</c:v>
                </c:pt>
                <c:pt idx="289">
                  <c:v>0.51558971504363826</c:v>
                </c:pt>
                <c:pt idx="290">
                  <c:v>0.51365881885290177</c:v>
                </c:pt>
                <c:pt idx="291">
                  <c:v>0.51173943828157464</c:v>
                </c:pt>
                <c:pt idx="292">
                  <c:v>0.5098314826893614</c:v>
                </c:pt>
                <c:pt idx="293">
                  <c:v>0.50793486228552143</c:v>
                </c:pt>
                <c:pt idx="294">
                  <c:v>0.5060494881201778</c:v>
                </c:pt>
                <c:pt idx="295">
                  <c:v>0.50417527207571533</c:v>
                </c:pt>
                <c:pt idx="296">
                  <c:v>0.50231212685825966</c:v>
                </c:pt>
                <c:pt idx="297">
                  <c:v>0.50045996598924503</c:v>
                </c:pt>
                <c:pt idx="298">
                  <c:v>0.49861870379705975</c:v>
                </c:pt>
                <c:pt idx="299">
                  <c:v>0.49678825540877858</c:v>
                </c:pt>
                <c:pt idx="300">
                  <c:v>0.49496853674197649</c:v>
                </c:pt>
                <c:pt idx="301">
                  <c:v>0.49315946449662285</c:v>
                </c:pt>
                <c:pt idx="302">
                  <c:v>0.4913609561470601</c:v>
                </c:pt>
                <c:pt idx="303">
                  <c:v>0.48957292993405854</c:v>
                </c:pt>
                <c:pt idx="304">
                  <c:v>0.48779530485695743</c:v>
                </c:pt>
                <c:pt idx="305">
                  <c:v>0.48602800066588048</c:v>
                </c:pt>
                <c:pt idx="306">
                  <c:v>0.48427093785403219</c:v>
                </c:pt>
                <c:pt idx="307">
                  <c:v>0.48252403765007568</c:v>
                </c:pt>
                <c:pt idx="308">
                  <c:v>0.48078722201058266</c:v>
                </c:pt>
                <c:pt idx="309">
                  <c:v>0.47906041361256646</c:v>
                </c:pt>
                <c:pt idx="310">
                  <c:v>0.47734353584608913</c:v>
                </c:pt>
                <c:pt idx="311">
                  <c:v>0.47563651280694419</c:v>
                </c:pt>
                <c:pt idx="312">
                  <c:v>0.47393926928941688</c:v>
                </c:pt>
                <c:pt idx="313">
                  <c:v>0.47225173077911853</c:v>
                </c:pt>
                <c:pt idx="314">
                  <c:v>0.47057382344589427</c:v>
                </c:pt>
                <c:pt idx="315">
                  <c:v>0.46890547413680772</c:v>
                </c:pt>
                <c:pt idx="316">
                  <c:v>0.46724661036919435</c:v>
                </c:pt>
                <c:pt idx="317">
                  <c:v>0.46559716032379206</c:v>
                </c:pt>
                <c:pt idx="318">
                  <c:v>0.46395705283793975</c:v>
                </c:pt>
                <c:pt idx="319">
                  <c:v>0.4623262173988496</c:v>
                </c:pt>
                <c:pt idx="320">
                  <c:v>0.4607045841369497</c:v>
                </c:pt>
                <c:pt idx="321">
                  <c:v>0.45909208381929734</c:v>
                </c:pt>
                <c:pt idx="322">
                  <c:v>0.45748864784305909</c:v>
                </c:pt>
                <c:pt idx="323">
                  <c:v>0.45589420822906157</c:v>
                </c:pt>
                <c:pt idx="324">
                  <c:v>0.4543086976154137</c:v>
                </c:pt>
                <c:pt idx="325">
                  <c:v>0.45273204925118971</c:v>
                </c:pt>
                <c:pt idx="326">
                  <c:v>0.45116419699018495</c:v>
                </c:pt>
                <c:pt idx="327">
                  <c:v>0.44960507528473448</c:v>
                </c:pt>
                <c:pt idx="328">
                  <c:v>0.44805461917960065</c:v>
                </c:pt>
                <c:pt idx="329">
                  <c:v>0.44651276430592168</c:v>
                </c:pt>
                <c:pt idx="330">
                  <c:v>0.44497944687523017</c:v>
                </c:pt>
                <c:pt idx="331">
                  <c:v>0.44345460367352885</c:v>
                </c:pt>
                <c:pt idx="332">
                  <c:v>0.44193817205543651</c:v>
                </c:pt>
                <c:pt idx="333">
                  <c:v>0.44043008993839117</c:v>
                </c:pt>
                <c:pt idx="334">
                  <c:v>0.438930295796919</c:v>
                </c:pt>
                <c:pt idx="335">
                  <c:v>0.43743872865696121</c:v>
                </c:pt>
                <c:pt idx="336">
                  <c:v>0.43595532809026616</c:v>
                </c:pt>
                <c:pt idx="337">
                  <c:v>0.43448003420883707</c:v>
                </c:pt>
                <c:pt idx="338">
                  <c:v>0.43301278765944362</c:v>
                </c:pt>
                <c:pt idx="339">
                  <c:v>0.43155352961818938</c:v>
                </c:pt>
                <c:pt idx="340">
                  <c:v>0.43010220178513947</c:v>
                </c:pt>
                <c:pt idx="341">
                  <c:v>0.42865874637900525</c:v>
                </c:pt>
                <c:pt idx="342">
                  <c:v>0.42722310613188719</c:v>
                </c:pt>
                <c:pt idx="343">
                  <c:v>0.42579522428407368</c:v>
                </c:pt>
                <c:pt idx="344">
                  <c:v>0.42437504457889652</c:v>
                </c:pt>
                <c:pt idx="345">
                  <c:v>0.42296251125764117</c:v>
                </c:pt>
                <c:pt idx="346">
                  <c:v>0.42155756905451258</c:v>
                </c:pt>
                <c:pt idx="347">
                  <c:v>0.42016016319165495</c:v>
                </c:pt>
                <c:pt idx="348">
                  <c:v>0.41877023937422786</c:v>
                </c:pt>
                <c:pt idx="349">
                  <c:v>0.4173877437855309</c:v>
                </c:pt>
                <c:pt idx="350">
                  <c:v>0.41601262308218501</c:v>
                </c:pt>
                <c:pt idx="351">
                  <c:v>0.41464482438936456</c:v>
                </c:pt>
                <c:pt idx="352">
                  <c:v>0.41328429529608102</c:v>
                </c:pt>
                <c:pt idx="353">
                  <c:v>0.41193098385051807</c:v>
                </c:pt>
                <c:pt idx="354">
                  <c:v>0.41058483855541672</c:v>
                </c:pt>
                <c:pt idx="355">
                  <c:v>0.40924580836351176</c:v>
                </c:pt>
                <c:pt idx="356">
                  <c:v>0.40791384267301556</c:v>
                </c:pt>
                <c:pt idx="357">
                  <c:v>0.4065888913231519</c:v>
                </c:pt>
                <c:pt idx="358">
                  <c:v>0.40527090458974024</c:v>
                </c:pt>
                <c:pt idx="359">
                  <c:v>0.40395983318082296</c:v>
                </c:pt>
                <c:pt idx="360">
                  <c:v>0.40265562823234546</c:v>
                </c:pt>
                <c:pt idx="361">
                  <c:v>0.4013582413038792</c:v>
                </c:pt>
                <c:pt idx="362">
                  <c:v>0.40006762437439403</c:v>
                </c:pt>
                <c:pt idx="363">
                  <c:v>0.39878372983807253</c:v>
                </c:pt>
                <c:pt idx="364">
                  <c:v>0.39750651050017438</c:v>
                </c:pt>
                <c:pt idx="365">
                  <c:v>0.39623591957294257</c:v>
                </c:pt>
                <c:pt idx="366">
                  <c:v>0.39497191067155413</c:v>
                </c:pt>
                <c:pt idx="367">
                  <c:v>0.39371443781011561</c:v>
                </c:pt>
                <c:pt idx="368">
                  <c:v>0.39246345539770355</c:v>
                </c:pt>
                <c:pt idx="369">
                  <c:v>0.39121891823444188</c:v>
                </c:pt>
                <c:pt idx="370">
                  <c:v>0.38998078150763149</c:v>
                </c:pt>
                <c:pt idx="371">
                  <c:v>0.38874900078791153</c:v>
                </c:pt>
                <c:pt idx="372">
                  <c:v>0.3875235320254693</c:v>
                </c:pt>
                <c:pt idx="373">
                  <c:v>0.38630433154628929</c:v>
                </c:pt>
                <c:pt idx="374">
                  <c:v>0.38509135604844058</c:v>
                </c:pt>
                <c:pt idx="375">
                  <c:v>0.38388456259840886</c:v>
                </c:pt>
                <c:pt idx="376">
                  <c:v>0.38268390862746382</c:v>
                </c:pt>
                <c:pt idx="377">
                  <c:v>0.38148935192806743</c:v>
                </c:pt>
                <c:pt idx="378">
                  <c:v>0.38030085065032337</c:v>
                </c:pt>
                <c:pt idx="379">
                  <c:v>0.37911836329846116</c:v>
                </c:pt>
                <c:pt idx="380">
                  <c:v>0.37794184872736003</c:v>
                </c:pt>
                <c:pt idx="381">
                  <c:v>0.37677126613911072</c:v>
                </c:pt>
                <c:pt idx="382">
                  <c:v>0.37560657507961404</c:v>
                </c:pt>
                <c:pt idx="383">
                  <c:v>0.37444773543521626</c:v>
                </c:pt>
                <c:pt idx="384">
                  <c:v>0.37329470742937954</c:v>
                </c:pt>
                <c:pt idx="385">
                  <c:v>0.37214745161939145</c:v>
                </c:pt>
                <c:pt idx="386">
                  <c:v>0.37100592889310591</c:v>
                </c:pt>
                <c:pt idx="387">
                  <c:v>0.36987010046572233</c:v>
                </c:pt>
                <c:pt idx="388">
                  <c:v>0.36873992787659904</c:v>
                </c:pt>
                <c:pt idx="389">
                  <c:v>0.36761537298609881</c:v>
                </c:pt>
                <c:pt idx="390">
                  <c:v>0.36649639797247158</c:v>
                </c:pt>
                <c:pt idx="391">
                  <c:v>0.36538296532876813</c:v>
                </c:pt>
                <c:pt idx="392">
                  <c:v>0.36427503785978899</c:v>
                </c:pt>
                <c:pt idx="393">
                  <c:v>0.36317257867906405</c:v>
                </c:pt>
                <c:pt idx="394">
                  <c:v>0.36207555120586576</c:v>
                </c:pt>
                <c:pt idx="395">
                  <c:v>0.36098391916225503</c:v>
                </c:pt>
                <c:pt idx="396">
                  <c:v>0.35989764657015866</c:v>
                </c:pt>
                <c:pt idx="397">
                  <c:v>0.35881669774847524</c:v>
                </c:pt>
                <c:pt idx="398">
                  <c:v>0.35774103731021678</c:v>
                </c:pt>
                <c:pt idx="399">
                  <c:v>0.35667063015967804</c:v>
                </c:pt>
                <c:pt idx="400">
                  <c:v>0.35560544148963591</c:v>
                </c:pt>
                <c:pt idx="401">
                  <c:v>0.3545454367785813</c:v>
                </c:pt>
                <c:pt idx="402">
                  <c:v>0.35349058178797632</c:v>
                </c:pt>
                <c:pt idx="403">
                  <c:v>0.35244084255954689</c:v>
                </c:pt>
                <c:pt idx="404">
                  <c:v>0.35139618541259721</c:v>
                </c:pt>
                <c:pt idx="405">
                  <c:v>0.35035657694135913</c:v>
                </c:pt>
                <c:pt idx="406">
                  <c:v>0.3493219840123658</c:v>
                </c:pt>
                <c:pt idx="407">
                  <c:v>0.34829237376185485</c:v>
                </c:pt>
                <c:pt idx="408">
                  <c:v>0.3472677135932003</c:v>
                </c:pt>
                <c:pt idx="409">
                  <c:v>0.34624797117436779</c:v>
                </c:pt>
                <c:pt idx="410">
                  <c:v>0.34523311443540239</c:v>
                </c:pt>
                <c:pt idx="411">
                  <c:v>0.34422311156593899</c:v>
                </c:pt>
                <c:pt idx="412">
                  <c:v>0.34321793101274012</c:v>
                </c:pt>
                <c:pt idx="413">
                  <c:v>0.34221754147726302</c:v>
                </c:pt>
                <c:pt idx="414">
                  <c:v>0.34122191191324514</c:v>
                </c:pt>
                <c:pt idx="415">
                  <c:v>0.34023101152432444</c:v>
                </c:pt>
                <c:pt idx="416">
                  <c:v>0.33924480976167726</c:v>
                </c:pt>
                <c:pt idx="417">
                  <c:v>0.33826327632168585</c:v>
                </c:pt>
                <c:pt idx="418">
                  <c:v>0.3372863811436293</c:v>
                </c:pt>
                <c:pt idx="419">
                  <c:v>0.33631409440739635</c:v>
                </c:pt>
                <c:pt idx="420">
                  <c:v>0.33534638653122717</c:v>
                </c:pt>
                <c:pt idx="421">
                  <c:v>0.33438322816947474</c:v>
                </c:pt>
                <c:pt idx="422">
                  <c:v>0.3334245902103925</c:v>
                </c:pt>
                <c:pt idx="423">
                  <c:v>0.33247044377394253</c:v>
                </c:pt>
                <c:pt idx="424">
                  <c:v>0.3315207602096315</c:v>
                </c:pt>
                <c:pt idx="425">
                  <c:v>0.33057551109436312</c:v>
                </c:pt>
                <c:pt idx="426">
                  <c:v>0.32963466823031817</c:v>
                </c:pt>
                <c:pt idx="427">
                  <c:v>0.32869820364285562</c:v>
                </c:pt>
                <c:pt idx="428">
                  <c:v>0.32776608957843378</c:v>
                </c:pt>
                <c:pt idx="429">
                  <c:v>0.3268382985025553</c:v>
                </c:pt>
                <c:pt idx="430">
                  <c:v>0.32591480309773391</c:v>
                </c:pt>
                <c:pt idx="431">
                  <c:v>0.32499557626147979</c:v>
                </c:pt>
                <c:pt idx="432">
                  <c:v>0.32408059110430876</c:v>
                </c:pt>
                <c:pt idx="433">
                  <c:v>0.32316982094777269</c:v>
                </c:pt>
                <c:pt idx="434">
                  <c:v>0.322263239322506</c:v>
                </c:pt>
                <c:pt idx="435">
                  <c:v>0.32136081996629851</c:v>
                </c:pt>
                <c:pt idx="436">
                  <c:v>0.32046253682218429</c:v>
                </c:pt>
                <c:pt idx="437">
                  <c:v>0.3195683640365512</c:v>
                </c:pt>
                <c:pt idx="438">
                  <c:v>0.31867827595727127</c:v>
                </c:pt>
                <c:pt idx="439">
                  <c:v>0.31779224713184884</c:v>
                </c:pt>
                <c:pt idx="440">
                  <c:v>0.31691025230558989</c:v>
                </c:pt>
                <c:pt idx="441">
                  <c:v>0.31603226641978899</c:v>
                </c:pt>
                <c:pt idx="442">
                  <c:v>0.31515826460993424</c:v>
                </c:pt>
                <c:pt idx="443">
                  <c:v>0.3142882222039336</c:v>
                </c:pt>
                <c:pt idx="444">
                  <c:v>0.31342211472035597</c:v>
                </c:pt>
                <c:pt idx="445">
                  <c:v>0.31255991786669379</c:v>
                </c:pt>
                <c:pt idx="446">
                  <c:v>0.31170160753764198</c:v>
                </c:pt>
                <c:pt idx="447">
                  <c:v>0.31084715981339373</c:v>
                </c:pt>
                <c:pt idx="448">
                  <c:v>0.30999655095795675</c:v>
                </c:pt>
                <c:pt idx="449">
                  <c:v>0.30914975741748174</c:v>
                </c:pt>
                <c:pt idx="450">
                  <c:v>0.30830675581861522</c:v>
                </c:pt>
                <c:pt idx="451">
                  <c:v>0.30746752296686219</c:v>
                </c:pt>
                <c:pt idx="452">
                  <c:v>0.30663203584497123</c:v>
                </c:pt>
                <c:pt idx="453">
                  <c:v>0.3058002716113315</c:v>
                </c:pt>
                <c:pt idx="454">
                  <c:v>0.30497220759838961</c:v>
                </c:pt>
                <c:pt idx="455">
                  <c:v>0.30414782131108187</c:v>
                </c:pt>
                <c:pt idx="456">
                  <c:v>0.30332709042528094</c:v>
                </c:pt>
                <c:pt idx="457">
                  <c:v>0.30250999278626001</c:v>
                </c:pt>
                <c:pt idx="458">
                  <c:v>0.30169650640717305</c:v>
                </c:pt>
                <c:pt idx="459">
                  <c:v>0.3008866094675483</c:v>
                </c:pt>
                <c:pt idx="460">
                  <c:v>0.30008028031179967</c:v>
                </c:pt>
                <c:pt idx="461">
                  <c:v>0.29927749744775123</c:v>
                </c:pt>
                <c:pt idx="462">
                  <c:v>0.29847823954517883</c:v>
                </c:pt>
                <c:pt idx="463">
                  <c:v>0.2976824854343636</c:v>
                </c:pt>
                <c:pt idx="464">
                  <c:v>0.29689021410466321</c:v>
                </c:pt>
                <c:pt idx="465">
                  <c:v>0.29610140470309609</c:v>
                </c:pt>
                <c:pt idx="466">
                  <c:v>0.2953160365329397</c:v>
                </c:pt>
                <c:pt idx="467">
                  <c:v>0.29453408905234246</c:v>
                </c:pt>
                <c:pt idx="468">
                  <c:v>0.29375554187295372</c:v>
                </c:pt>
                <c:pt idx="469">
                  <c:v>0.29298037475856087</c:v>
                </c:pt>
                <c:pt idx="470">
                  <c:v>0.29220856762374559</c:v>
                </c:pt>
                <c:pt idx="471">
                  <c:v>0.29144010053255232</c:v>
                </c:pt>
                <c:pt idx="472">
                  <c:v>0.29067495369716945</c:v>
                </c:pt>
                <c:pt idx="473">
                  <c:v>0.28991310747662191</c:v>
                </c:pt>
                <c:pt idx="474">
                  <c:v>0.28915454237548199</c:v>
                </c:pt>
                <c:pt idx="475">
                  <c:v>0.28839923904258813</c:v>
                </c:pt>
                <c:pt idx="476">
                  <c:v>0.28764717826977959</c:v>
                </c:pt>
                <c:pt idx="477">
                  <c:v>0.2868983409906416</c:v>
                </c:pt>
                <c:pt idx="478">
                  <c:v>0.28615270827926476</c:v>
                </c:pt>
                <c:pt idx="479">
                  <c:v>0.28541026134901659</c:v>
                </c:pt>
                <c:pt idx="480">
                  <c:v>0.2846709815513242</c:v>
                </c:pt>
                <c:pt idx="481">
                  <c:v>0.28393485037446986</c:v>
                </c:pt>
                <c:pt idx="482">
                  <c:v>0.2832018494423999</c:v>
                </c:pt>
                <c:pt idx="483">
                  <c:v>0.28247196051354273</c:v>
                </c:pt>
                <c:pt idx="484">
                  <c:v>0.28174516547963901</c:v>
                </c:pt>
                <c:pt idx="485">
                  <c:v>0.28102144636458881</c:v>
                </c:pt>
                <c:pt idx="486">
                  <c:v>0.28030078532329972</c:v>
                </c:pt>
                <c:pt idx="487">
                  <c:v>0.27958316464055755</c:v>
                </c:pt>
                <c:pt idx="488">
                  <c:v>0.27886856672990068</c:v>
                </c:pt>
                <c:pt idx="489">
                  <c:v>0.27815697413250851</c:v>
                </c:pt>
                <c:pt idx="490">
                  <c:v>0.27744836951609964</c:v>
                </c:pt>
                <c:pt idx="491">
                  <c:v>0.27674273567384367</c:v>
                </c:pt>
                <c:pt idx="492">
                  <c:v>0.27604005552327981</c:v>
                </c:pt>
                <c:pt idx="493">
                  <c:v>0.27534031210524801</c:v>
                </c:pt>
                <c:pt idx="494">
                  <c:v>0.27464348858283161</c:v>
                </c:pt>
                <c:pt idx="495">
                  <c:v>0.27394956824030903</c:v>
                </c:pt>
                <c:pt idx="496">
                  <c:v>0.2732585344821159</c:v>
                </c:pt>
                <c:pt idx="497">
                  <c:v>0.27257037083181768</c:v>
                </c:pt>
                <c:pt idx="498">
                  <c:v>0.27188506093109233</c:v>
                </c:pt>
                <c:pt idx="499">
                  <c:v>0.27120258853872259</c:v>
                </c:pt>
                <c:pt idx="500">
                  <c:v>0.27052293752959766</c:v>
                </c:pt>
                <c:pt idx="501">
                  <c:v>0.2698460918937271</c:v>
                </c:pt>
                <c:pt idx="502">
                  <c:v>0.26917203573526138</c:v>
                </c:pt>
                <c:pt idx="503">
                  <c:v>0.26850075327152212</c:v>
                </c:pt>
                <c:pt idx="504">
                  <c:v>0.26783222883204449</c:v>
                </c:pt>
                <c:pt idx="505">
                  <c:v>0.26716644685762758</c:v>
                </c:pt>
                <c:pt idx="506">
                  <c:v>0.26650339189939065</c:v>
                </c:pt>
                <c:pt idx="507">
                  <c:v>0.26584304861784414</c:v>
                </c:pt>
                <c:pt idx="508">
                  <c:v>0.26518540178196659</c:v>
                </c:pt>
                <c:pt idx="509">
                  <c:v>0.26453043626828976</c:v>
                </c:pt>
                <c:pt idx="510">
                  <c:v>0.26387813705999585</c:v>
                </c:pt>
                <c:pt idx="511">
                  <c:v>0.26322848924601794</c:v>
                </c:pt>
                <c:pt idx="512">
                  <c:v>0.2625814780201563</c:v>
                </c:pt>
                <c:pt idx="513">
                  <c:v>0.26193708868019638</c:v>
                </c:pt>
                <c:pt idx="514">
                  <c:v>0.26129530662704048</c:v>
                </c:pt>
                <c:pt idx="515">
                  <c:v>0.26065611736384398</c:v>
                </c:pt>
                <c:pt idx="516">
                  <c:v>0.26001950649516237</c:v>
                </c:pt>
                <c:pt idx="517">
                  <c:v>0.25938545972610516</c:v>
                </c:pt>
                <c:pt idx="518">
                  <c:v>0.25875396286149865</c:v>
                </c:pt>
                <c:pt idx="519">
                  <c:v>0.25812500180505582</c:v>
                </c:pt>
                <c:pt idx="520">
                  <c:v>0.25749856255855486</c:v>
                </c:pt>
                <c:pt idx="521">
                  <c:v>0.25687463122102594</c:v>
                </c:pt>
                <c:pt idx="522">
                  <c:v>0.25625319398794422</c:v>
                </c:pt>
                <c:pt idx="523">
                  <c:v>0.25563423715043254</c:v>
                </c:pt>
                <c:pt idx="524">
                  <c:v>0.25501774709446945</c:v>
                </c:pt>
                <c:pt idx="525">
                  <c:v>0.25440371030010689</c:v>
                </c:pt>
                <c:pt idx="526">
                  <c:v>0.25379211334069429</c:v>
                </c:pt>
                <c:pt idx="527">
                  <c:v>0.25318294288210896</c:v>
                </c:pt>
                <c:pt idx="528">
                  <c:v>0.25257618568199658</c:v>
                </c:pt>
                <c:pt idx="529">
                  <c:v>0.25197182858901623</c:v>
                </c:pt>
                <c:pt idx="530">
                  <c:v>0.25136985854209382</c:v>
                </c:pt>
                <c:pt idx="531">
                  <c:v>0.25077026256968193</c:v>
                </c:pt>
                <c:pt idx="532">
                  <c:v>0.25017302778902728</c:v>
                </c:pt>
                <c:pt idx="533">
                  <c:v>0.24957814140544543</c:v>
                </c:pt>
                <c:pt idx="534">
                  <c:v>0.2489855907115992</c:v>
                </c:pt>
                <c:pt idx="535">
                  <c:v>0.24839536308679078</c:v>
                </c:pt>
                <c:pt idx="536">
                  <c:v>0.24780744599625071</c:v>
                </c:pt>
                <c:pt idx="537">
                  <c:v>0.24722182699044404</c:v>
                </c:pt>
                <c:pt idx="538">
                  <c:v>0.2466384937043733</c:v>
                </c:pt>
                <c:pt idx="539">
                  <c:v>0.24605743385689594</c:v>
                </c:pt>
                <c:pt idx="540">
                  <c:v>0.24547863525004243</c:v>
                </c:pt>
                <c:pt idx="541">
                  <c:v>0.24490208576834482</c:v>
                </c:pt>
                <c:pt idx="542">
                  <c:v>0.24432777337816769</c:v>
                </c:pt>
                <c:pt idx="543">
                  <c:v>0.24375568612705012</c:v>
                </c:pt>
                <c:pt idx="544">
                  <c:v>0.24318581214304813</c:v>
                </c:pt>
                <c:pt idx="545">
                  <c:v>0.24261813963408763</c:v>
                </c:pt>
                <c:pt idx="546">
                  <c:v>0.24205265688732314</c:v>
                </c:pt>
                <c:pt idx="547">
                  <c:v>0.24148935226849844</c:v>
                </c:pt>
                <c:pt idx="548">
                  <c:v>0.24092821422131827</c:v>
                </c:pt>
                <c:pt idx="549">
                  <c:v>0.24036923126682141</c:v>
                </c:pt>
                <c:pt idx="550">
                  <c:v>0.23981239200276494</c:v>
                </c:pt>
                <c:pt idx="551">
                  <c:v>0.23925768510300616</c:v>
                </c:pt>
                <c:pt idx="552">
                  <c:v>0.23870509931689976</c:v>
                </c:pt>
                <c:pt idx="553">
                  <c:v>0.23815462346869209</c:v>
                </c:pt>
                <c:pt idx="554">
                  <c:v>0.23760624645692718</c:v>
                </c:pt>
                <c:pt idx="555">
                  <c:v>0.23705995725385332</c:v>
                </c:pt>
                <c:pt idx="556">
                  <c:v>0.23651574490483984</c:v>
                </c:pt>
                <c:pt idx="557">
                  <c:v>0.23597359852779509</c:v>
                </c:pt>
                <c:pt idx="558">
                  <c:v>0.23543350731259116</c:v>
                </c:pt>
                <c:pt idx="559">
                  <c:v>0.2348954605204967</c:v>
                </c:pt>
                <c:pt idx="560">
                  <c:v>0.23435944748360948</c:v>
                </c:pt>
                <c:pt idx="561">
                  <c:v>0.23382545760429896</c:v>
                </c:pt>
                <c:pt idx="562">
                  <c:v>0.23329348035465192</c:v>
                </c:pt>
                <c:pt idx="563">
                  <c:v>0.23276350527592116</c:v>
                </c:pt>
                <c:pt idx="564">
                  <c:v>0.23223552197798503</c:v>
                </c:pt>
                <c:pt idx="565">
                  <c:v>0.2317095201388043</c:v>
                </c:pt>
                <c:pt idx="566">
                  <c:v>0.23118548950389073</c:v>
                </c:pt>
                <c:pt idx="567">
                  <c:v>0.23066341988577599</c:v>
                </c:pt>
                <c:pt idx="568">
                  <c:v>0.23014330116348725</c:v>
                </c:pt>
                <c:pt idx="569">
                  <c:v>0.22962512328202811</c:v>
                </c:pt>
                <c:pt idx="570">
                  <c:v>0.22910887625186072</c:v>
                </c:pt>
                <c:pt idx="571">
                  <c:v>0.2285945501483998</c:v>
                </c:pt>
                <c:pt idx="572">
                  <c:v>0.22808213511150088</c:v>
                </c:pt>
                <c:pt idx="573">
                  <c:v>0.22757162134496389</c:v>
                </c:pt>
                <c:pt idx="574">
                  <c:v>0.22706299911603289</c:v>
                </c:pt>
                <c:pt idx="575">
                  <c:v>0.22655625875490493</c:v>
                </c:pt>
                <c:pt idx="576">
                  <c:v>0.22605139065424296</c:v>
                </c:pt>
                <c:pt idx="577">
                  <c:v>0.22554838526868937</c:v>
                </c:pt>
                <c:pt idx="578">
                  <c:v>0.22504723311438879</c:v>
                </c:pt>
                <c:pt idx="579">
                  <c:v>0.22454792476851315</c:v>
                </c:pt>
                <c:pt idx="580">
                  <c:v>0.22405045086878916</c:v>
                </c:pt>
                <c:pt idx="581">
                  <c:v>0.22355480211303325</c:v>
                </c:pt>
                <c:pt idx="582">
                  <c:v>0.2230609692586889</c:v>
                </c:pt>
                <c:pt idx="583">
                  <c:v>0.22256894312236719</c:v>
                </c:pt>
                <c:pt idx="584">
                  <c:v>0.22207871457939277</c:v>
                </c:pt>
                <c:pt idx="585">
                  <c:v>0.22159027456335612</c:v>
                </c:pt>
                <c:pt idx="586">
                  <c:v>0.22110361406566303</c:v>
                </c:pt>
                <c:pt idx="587">
                  <c:v>0.22061872413509553</c:v>
                </c:pt>
                <c:pt idx="588">
                  <c:v>0.22013559587737297</c:v>
                </c:pt>
                <c:pt idx="589">
                  <c:v>0.21965422045471628</c:v>
                </c:pt>
                <c:pt idx="590">
                  <c:v>0.21917458908541854</c:v>
                </c:pt>
                <c:pt idx="591">
                  <c:v>0.21869669304341732</c:v>
                </c:pt>
                <c:pt idx="592">
                  <c:v>0.21822052365787192</c:v>
                </c:pt>
                <c:pt idx="593">
                  <c:v>0.21774607231274534</c:v>
                </c:pt>
                <c:pt idx="594">
                  <c:v>0.21727333044638519</c:v>
                </c:pt>
                <c:pt idx="595">
                  <c:v>0.21680228955111502</c:v>
                </c:pt>
                <c:pt idx="596">
                  <c:v>0.21633294117282376</c:v>
                </c:pt>
                <c:pt idx="597">
                  <c:v>0.21586527691056301</c:v>
                </c:pt>
                <c:pt idx="598">
                  <c:v>0.21539928841614342</c:v>
                </c:pt>
                <c:pt idx="599">
                  <c:v>0.21493496739373774</c:v>
                </c:pt>
                <c:pt idx="600">
                  <c:v>0.21447230559948771</c:v>
                </c:pt>
                <c:pt idx="601">
                  <c:v>0.21401129484111125</c:v>
                </c:pt>
                <c:pt idx="602">
                  <c:v>0.21355192697751568</c:v>
                </c:pt>
                <c:pt idx="603">
                  <c:v>0.213094193918415</c:v>
                </c:pt>
                <c:pt idx="604">
                  <c:v>0.2126380876239472</c:v>
                </c:pt>
                <c:pt idx="605">
                  <c:v>0.21218360010429738</c:v>
                </c:pt>
                <c:pt idx="606">
                  <c:v>0.21173072341932386</c:v>
                </c:pt>
                <c:pt idx="607">
                  <c:v>0.21127944967818768</c:v>
                </c:pt>
                <c:pt idx="608">
                  <c:v>0.2108297710389837</c:v>
                </c:pt>
                <c:pt idx="609">
                  <c:v>0.21038167970837751</c:v>
                </c:pt>
                <c:pt idx="610">
                  <c:v>0.20993516794124245</c:v>
                </c:pt>
                <c:pt idx="611">
                  <c:v>0.20949022804030215</c:v>
                </c:pt>
                <c:pt idx="612">
                  <c:v>0.20904685235577525</c:v>
                </c:pt>
                <c:pt idx="613">
                  <c:v>0.20860503328502444</c:v>
                </c:pt>
                <c:pt idx="614">
                  <c:v>0.20816476327220412</c:v>
                </c:pt>
                <c:pt idx="615">
                  <c:v>0.20772603480791829</c:v>
                </c:pt>
                <c:pt idx="616">
                  <c:v>0.20728884042887519</c:v>
                </c:pt>
                <c:pt idx="617">
                  <c:v>0.20685317271754577</c:v>
                </c:pt>
                <c:pt idx="618">
                  <c:v>0.2064190243018309</c:v>
                </c:pt>
                <c:pt idx="619">
                  <c:v>0.20598638785472079</c:v>
                </c:pt>
                <c:pt idx="620">
                  <c:v>0.20555525609396974</c:v>
                </c:pt>
                <c:pt idx="621">
                  <c:v>0.20512562178176286</c:v>
                </c:pt>
                <c:pt idx="622">
                  <c:v>0.20469747772439162</c:v>
                </c:pt>
                <c:pt idx="623">
                  <c:v>0.20427081677193171</c:v>
                </c:pt>
                <c:pt idx="624">
                  <c:v>0.20384563181792115</c:v>
                </c:pt>
                <c:pt idx="625">
                  <c:v>0.20342191579904334</c:v>
                </c:pt>
                <c:pt idx="626">
                  <c:v>0.20299966169481243</c:v>
                </c:pt>
                <c:pt idx="627">
                  <c:v>0.20257886252725965</c:v>
                </c:pt>
                <c:pt idx="628">
                  <c:v>0.20215951136062449</c:v>
                </c:pt>
                <c:pt idx="629">
                  <c:v>0.20174160130104879</c:v>
                </c:pt>
                <c:pt idx="630">
                  <c:v>0.20132512549627035</c:v>
                </c:pt>
                <c:pt idx="631">
                  <c:v>0.2009100771353215</c:v>
                </c:pt>
                <c:pt idx="632">
                  <c:v>0.20049644944823153</c:v>
                </c:pt>
                <c:pt idx="633">
                  <c:v>0.20008423570572653</c:v>
                </c:pt>
                <c:pt idx="634">
                  <c:v>0.1996734292189386</c:v>
                </c:pt>
                <c:pt idx="635">
                  <c:v>0.19926402333911131</c:v>
                </c:pt>
                <c:pt idx="636">
                  <c:v>0.19885601145731202</c:v>
                </c:pt>
                <c:pt idx="637">
                  <c:v>0.19844938700414383</c:v>
                </c:pt>
                <c:pt idx="638">
                  <c:v>0.1980441434494612</c:v>
                </c:pt>
                <c:pt idx="639">
                  <c:v>0.19764027430208886</c:v>
                </c:pt>
                <c:pt idx="640">
                  <c:v>0.19723777310953972</c:v>
                </c:pt>
                <c:pt idx="641">
                  <c:v>0.19683663345773894</c:v>
                </c:pt>
                <c:pt idx="642">
                  <c:v>0.19643684897075009</c:v>
                </c:pt>
                <c:pt idx="643">
                  <c:v>0.19603841331049787</c:v>
                </c:pt>
                <c:pt idx="644">
                  <c:v>0.1956413201765026</c:v>
                </c:pt>
                <c:pt idx="645">
                  <c:v>0.19524556330560749</c:v>
                </c:pt>
                <c:pt idx="646">
                  <c:v>0.19485113647171659</c:v>
                </c:pt>
                <c:pt idx="647">
                  <c:v>0.19445803348552637</c:v>
                </c:pt>
                <c:pt idx="648">
                  <c:v>0.19406624819426777</c:v>
                </c:pt>
                <c:pt idx="649">
                  <c:v>0.19367577448144435</c:v>
                </c:pt>
                <c:pt idx="650">
                  <c:v>0.1932866062665759</c:v>
                </c:pt>
                <c:pt idx="651">
                  <c:v>0.19289873750494224</c:v>
                </c:pt>
                <c:pt idx="652">
                  <c:v>0.19251216218733092</c:v>
                </c:pt>
                <c:pt idx="653">
                  <c:v>0.19212687433978526</c:v>
                </c:pt>
                <c:pt idx="654">
                  <c:v>0.19174286802335527</c:v>
                </c:pt>
                <c:pt idx="655">
                  <c:v>0.19136013733385204</c:v>
                </c:pt>
                <c:pt idx="656">
                  <c:v>0.1909786764016006</c:v>
                </c:pt>
                <c:pt idx="657">
                  <c:v>0.19059847939119845</c:v>
                </c:pt>
                <c:pt idx="658">
                  <c:v>0.19021954050127388</c:v>
                </c:pt>
                <c:pt idx="659">
                  <c:v>0.18984185396424702</c:v>
                </c:pt>
                <c:pt idx="660">
                  <c:v>0.18946541404609274</c:v>
                </c:pt>
                <c:pt idx="661">
                  <c:v>0.18909021504610557</c:v>
                </c:pt>
                <c:pt idx="662">
                  <c:v>0.18871625129666647</c:v>
                </c:pt>
                <c:pt idx="663">
                  <c:v>0.18834351716301168</c:v>
                </c:pt>
                <c:pt idx="664">
                  <c:v>0.18797200704300288</c:v>
                </c:pt>
                <c:pt idx="665">
                  <c:v>0.18760171536689918</c:v>
                </c:pt>
                <c:pt idx="666">
                  <c:v>0.18723263659713263</c:v>
                </c:pt>
                <c:pt idx="667">
                  <c:v>0.1868647652280836</c:v>
                </c:pt>
                <c:pt idx="668">
                  <c:v>0.18649809578585874</c:v>
                </c:pt>
                <c:pt idx="669">
                  <c:v>0.18613262282806931</c:v>
                </c:pt>
                <c:pt idx="670">
                  <c:v>0.18576834094361594</c:v>
                </c:pt>
                <c:pt idx="671">
                  <c:v>0.18540524475246822</c:v>
                </c:pt>
                <c:pt idx="672">
                  <c:v>0.18504332890545239</c:v>
                </c:pt>
                <c:pt idx="673">
                  <c:v>0.18468258808403659</c:v>
                </c:pt>
                <c:pt idx="674">
                  <c:v>0.18432301700011955</c:v>
                </c:pt>
                <c:pt idx="675">
                  <c:v>0.18396461039582068</c:v>
                </c:pt>
                <c:pt idx="676">
                  <c:v>0.18360736304327308</c:v>
                </c:pt>
                <c:pt idx="677">
                  <c:v>0.18325126974441497</c:v>
                </c:pt>
                <c:pt idx="678">
                  <c:v>0.18289632533078581</c:v>
                </c:pt>
                <c:pt idx="679">
                  <c:v>0.18254252466332399</c:v>
                </c:pt>
                <c:pt idx="680">
                  <c:v>0.18218986263216363</c:v>
                </c:pt>
                <c:pt idx="681">
                  <c:v>0.18183833415643591</c:v>
                </c:pt>
                <c:pt idx="682">
                  <c:v>0.18148793418406917</c:v>
                </c:pt>
                <c:pt idx="683">
                  <c:v>0.18113865769159387</c:v>
                </c:pt>
                <c:pt idx="684">
                  <c:v>0.18079049968394667</c:v>
                </c:pt>
                <c:pt idx="685">
                  <c:v>0.1804434551942754</c:v>
                </c:pt>
                <c:pt idx="686">
                  <c:v>0.18009751928374962</c:v>
                </c:pt>
                <c:pt idx="687">
                  <c:v>0.1797526870413666</c:v>
                </c:pt>
                <c:pt idx="688">
                  <c:v>0.17940895358376574</c:v>
                </c:pt>
                <c:pt idx="689">
                  <c:v>0.17906631405503792</c:v>
                </c:pt>
                <c:pt idx="690">
                  <c:v>0.17872476362654177</c:v>
                </c:pt>
                <c:pt idx="691">
                  <c:v>0.17838429749671691</c:v>
                </c:pt>
                <c:pt idx="692">
                  <c:v>0.17804491089090213</c:v>
                </c:pt>
                <c:pt idx="693">
                  <c:v>0.1777065990611536</c:v>
                </c:pt>
                <c:pt idx="694">
                  <c:v>0.17736935728606307</c:v>
                </c:pt>
                <c:pt idx="695">
                  <c:v>0.17703318087058106</c:v>
                </c:pt>
                <c:pt idx="696">
                  <c:v>0.17669806514583786</c:v>
                </c:pt>
                <c:pt idx="697">
                  <c:v>0.17636400546896769</c:v>
                </c:pt>
                <c:pt idx="698">
                  <c:v>0.17603099722293469</c:v>
                </c:pt>
                <c:pt idx="699">
                  <c:v>0.17569903581635749</c:v>
                </c:pt>
                <c:pt idx="700">
                  <c:v>0.17536811668334085</c:v>
                </c:pt>
                <c:pt idx="701">
                  <c:v>0.17503823528330109</c:v>
                </c:pt>
                <c:pt idx="702">
                  <c:v>0.17470938710079897</c:v>
                </c:pt>
                <c:pt idx="703">
                  <c:v>0.17438156764537105</c:v>
                </c:pt>
                <c:pt idx="704">
                  <c:v>0.17405477245136369</c:v>
                </c:pt>
                <c:pt idx="705">
                  <c:v>0.17372899707776557</c:v>
                </c:pt>
                <c:pt idx="706">
                  <c:v>0.1734042371080462</c:v>
                </c:pt>
                <c:pt idx="707">
                  <c:v>0.17308048814999177</c:v>
                </c:pt>
                <c:pt idx="708">
                  <c:v>0.17275774583554326</c:v>
                </c:pt>
                <c:pt idx="709">
                  <c:v>0.1724360058206369</c:v>
                </c:pt>
                <c:pt idx="710">
                  <c:v>0.17211526378504416</c:v>
                </c:pt>
                <c:pt idx="711">
                  <c:v>0.17179551543221439</c:v>
                </c:pt>
                <c:pt idx="712">
                  <c:v>0.17147675648911842</c:v>
                </c:pt>
                <c:pt idx="713">
                  <c:v>0.17115898270609287</c:v>
                </c:pt>
                <c:pt idx="714">
                  <c:v>0.17084218985668564</c:v>
                </c:pt>
                <c:pt idx="715">
                  <c:v>0.17052637373750335</c:v>
                </c:pt>
                <c:pt idx="716">
                  <c:v>0.1702115301680589</c:v>
                </c:pt>
                <c:pt idx="717">
                  <c:v>0.16989765499062104</c:v>
                </c:pt>
                <c:pt idx="718">
                  <c:v>0.16958474407006496</c:v>
                </c:pt>
                <c:pt idx="719">
                  <c:v>0.16927279329372347</c:v>
                </c:pt>
                <c:pt idx="720">
                  <c:v>0.16896179857124094</c:v>
                </c:pt>
                <c:pt idx="721">
                  <c:v>0.1686517558344246</c:v>
                </c:pt>
                <c:pt idx="722">
                  <c:v>0.16834266103710194</c:v>
                </c:pt>
                <c:pt idx="723">
                  <c:v>0.16803451015497695</c:v>
                </c:pt>
                <c:pt idx="724">
                  <c:v>0.16772729918548401</c:v>
                </c:pt>
                <c:pt idx="725">
                  <c:v>0.16742102414765037</c:v>
                </c:pt>
                <c:pt idx="726">
                  <c:v>0.16711568108195229</c:v>
                </c:pt>
                <c:pt idx="727">
                  <c:v>0.16681126605017771</c:v>
                </c:pt>
                <c:pt idx="728">
                  <c:v>0.1665077751352857</c:v>
                </c:pt>
                <c:pt idx="729">
                  <c:v>0.16620520444127107</c:v>
                </c:pt>
                <c:pt idx="730">
                  <c:v>0.16590355009302526</c:v>
                </c:pt>
                <c:pt idx="731">
                  <c:v>0.16560280823620432</c:v>
                </c:pt>
                <c:pt idx="732">
                  <c:v>0.16530297503709157</c:v>
                </c:pt>
                <c:pt idx="733">
                  <c:v>0.16500404668246516</c:v>
                </c:pt>
                <c:pt idx="734">
                  <c:v>0.16470601937946672</c:v>
                </c:pt>
                <c:pt idx="735">
                  <c:v>0.1644088893554686</c:v>
                </c:pt>
                <c:pt idx="736">
                  <c:v>0.16411265285794419</c:v>
                </c:pt>
                <c:pt idx="737">
                  <c:v>0.16381730615433854</c:v>
                </c:pt>
                <c:pt idx="738">
                  <c:v>0.16352284553193963</c:v>
                </c:pt>
                <c:pt idx="739">
                  <c:v>0.16322926729775122</c:v>
                </c:pt>
                <c:pt idx="740">
                  <c:v>0.16293656777836596</c:v>
                </c:pt>
                <c:pt idx="741">
                  <c:v>0.16264474331984036</c:v>
                </c:pt>
                <c:pt idx="742">
                  <c:v>0.16235379028756969</c:v>
                </c:pt>
                <c:pt idx="743">
                  <c:v>0.16206370506616441</c:v>
                </c:pt>
                <c:pt idx="744">
                  <c:v>0.16177448405932759</c:v>
                </c:pt>
                <c:pt idx="745">
                  <c:v>0.1614861236897327</c:v>
                </c:pt>
                <c:pt idx="746">
                  <c:v>0.16119862039890309</c:v>
                </c:pt>
                <c:pt idx="747">
                  <c:v>0.16091197064709228</c:v>
                </c:pt>
                <c:pt idx="748">
                  <c:v>0.16062617091316345</c:v>
                </c:pt>
                <c:pt idx="749">
                  <c:v>0.16034121769447229</c:v>
                </c:pt>
                <c:pt idx="750">
                  <c:v>0.16005710750674984</c:v>
                </c:pt>
                <c:pt idx="751">
                  <c:v>0.15977383688398439</c:v>
                </c:pt>
                <c:pt idx="752">
                  <c:v>0.15949140237830794</c:v>
                </c:pt>
                <c:pt idx="753">
                  <c:v>0.15920980055988043</c:v>
                </c:pt>
                <c:pt idx="754">
                  <c:v>0.15892902801677489</c:v>
                </c:pt>
                <c:pt idx="755">
                  <c:v>0.15864908135486566</c:v>
                </c:pt>
                <c:pt idx="756">
                  <c:v>0.15836995719771574</c:v>
                </c:pt>
                <c:pt idx="757">
                  <c:v>0.15809165218646548</c:v>
                </c:pt>
                <c:pt idx="758">
                  <c:v>0.15781416297972073</c:v>
                </c:pt>
                <c:pt idx="759">
                  <c:v>0.15753748625344455</c:v>
                </c:pt>
                <c:pt idx="760">
                  <c:v>0.15726161870084865</c:v>
                </c:pt>
                <c:pt idx="761">
                  <c:v>0.15698655703228215</c:v>
                </c:pt>
                <c:pt idx="762">
                  <c:v>0.15671229797512765</c:v>
                </c:pt>
                <c:pt idx="763">
                  <c:v>0.1564388382736932</c:v>
                </c:pt>
                <c:pt idx="764">
                  <c:v>0.1561661746891061</c:v>
                </c:pt>
                <c:pt idx="765">
                  <c:v>0.15589430399920756</c:v>
                </c:pt>
                <c:pt idx="766">
                  <c:v>0.15562322299844933</c:v>
                </c:pt>
                <c:pt idx="767">
                  <c:v>0.15535292849779059</c:v>
                </c:pt>
                <c:pt idx="768">
                  <c:v>0.1550834173245933</c:v>
                </c:pt>
                <c:pt idx="769">
                  <c:v>0.15481468632252138</c:v>
                </c:pt>
                <c:pt idx="770">
                  <c:v>0.15454673235143968</c:v>
                </c:pt>
                <c:pt idx="771">
                  <c:v>0.15427955228731227</c:v>
                </c:pt>
                <c:pt idx="772">
                  <c:v>0.15401314302210389</c:v>
                </c:pt>
                <c:pt idx="773">
                  <c:v>0.15374750146368055</c:v>
                </c:pt>
                <c:pt idx="774">
                  <c:v>0.15348262453570893</c:v>
                </c:pt>
                <c:pt idx="775">
                  <c:v>0.15321850917756352</c:v>
                </c:pt>
                <c:pt idx="776">
                  <c:v>0.15295515234422363</c:v>
                </c:pt>
                <c:pt idx="777">
                  <c:v>0.15269255100618284</c:v>
                </c:pt>
                <c:pt idx="778">
                  <c:v>0.15243070214934873</c:v>
                </c:pt>
                <c:pt idx="779">
                  <c:v>0.15216960277495095</c:v>
                </c:pt>
                <c:pt idx="780">
                  <c:v>0.15190924989944599</c:v>
                </c:pt>
                <c:pt idx="781">
                  <c:v>0.15164964055442309</c:v>
                </c:pt>
                <c:pt idx="782">
                  <c:v>0.15139077178651306</c:v>
                </c:pt>
                <c:pt idx="783">
                  <c:v>0.15113264065729393</c:v>
                </c:pt>
                <c:pt idx="784">
                  <c:v>0.1508752442432012</c:v>
                </c:pt>
                <c:pt idx="785">
                  <c:v>0.15061857963543557</c:v>
                </c:pt>
                <c:pt idx="786">
                  <c:v>0.15036264393987386</c:v>
                </c:pt>
                <c:pt idx="787">
                  <c:v>0.15010743427697881</c:v>
                </c:pt>
                <c:pt idx="788">
                  <c:v>0.14985294778170988</c:v>
                </c:pt>
                <c:pt idx="789">
                  <c:v>0.14959918160343633</c:v>
                </c:pt>
                <c:pt idx="790">
                  <c:v>0.14934613290584686</c:v>
                </c:pt>
                <c:pt idx="791">
                  <c:v>0.14909379886686602</c:v>
                </c:pt>
                <c:pt idx="792">
                  <c:v>0.14884217667856336</c:v>
                </c:pt>
                <c:pt idx="793">
                  <c:v>0.14859126354707342</c:v>
                </c:pt>
                <c:pt idx="794">
                  <c:v>0.14834105669250464</c:v>
                </c:pt>
                <c:pt idx="795">
                  <c:v>0.14809155334885871</c:v>
                </c:pt>
                <c:pt idx="796">
                  <c:v>0.14784275076394393</c:v>
                </c:pt>
                <c:pt idx="797">
                  <c:v>0.14759464619929463</c:v>
                </c:pt>
                <c:pt idx="798">
                  <c:v>0.14734723693008522</c:v>
                </c:pt>
                <c:pt idx="799">
                  <c:v>0.14710052024505116</c:v>
                </c:pt>
                <c:pt idx="800">
                  <c:v>0.14685449344640311</c:v>
                </c:pt>
                <c:pt idx="801">
                  <c:v>0.14660915384975115</c:v>
                </c:pt>
                <c:pt idx="802">
                  <c:v>0.14636449878401936</c:v>
                </c:pt>
                <c:pt idx="803">
                  <c:v>0.14612052559136834</c:v>
                </c:pt>
                <c:pt idx="804">
                  <c:v>0.14587723162711563</c:v>
                </c:pt>
                <c:pt idx="805">
                  <c:v>0.14563461425965707</c:v>
                </c:pt>
                <c:pt idx="806">
                  <c:v>0.14539267087038699</c:v>
                </c:pt>
                <c:pt idx="807">
                  <c:v>0.14515139885362216</c:v>
                </c:pt>
                <c:pt idx="808">
                  <c:v>0.1449107956165242</c:v>
                </c:pt>
                <c:pt idx="809">
                  <c:v>0.14467085857902218</c:v>
                </c:pt>
                <c:pt idx="810">
                  <c:v>0.14443158517373744</c:v>
                </c:pt>
                <c:pt idx="811">
                  <c:v>0.1441929728459066</c:v>
                </c:pt>
                <c:pt idx="812">
                  <c:v>0.14395501905330876</c:v>
                </c:pt>
                <c:pt idx="813">
                  <c:v>0.1437177212661892</c:v>
                </c:pt>
                <c:pt idx="814">
                  <c:v>0.14348107696718548</c:v>
                </c:pt>
                <c:pt idx="815">
                  <c:v>0.14324508365125443</c:v>
                </c:pt>
                <c:pt idx="816">
                  <c:v>0.14300973882559898</c:v>
                </c:pt>
                <c:pt idx="817">
                  <c:v>0.14277504000959562</c:v>
                </c:pt>
                <c:pt idx="818">
                  <c:v>0.14254098473472265</c:v>
                </c:pt>
                <c:pt idx="819">
                  <c:v>0.14230757054448906</c:v>
                </c:pt>
                <c:pt idx="820">
                  <c:v>0.14207479499436071</c:v>
                </c:pt>
                <c:pt idx="821">
                  <c:v>0.14184265565169496</c:v>
                </c:pt>
                <c:pt idx="822">
                  <c:v>0.14161115009566583</c:v>
                </c:pt>
                <c:pt idx="823">
                  <c:v>0.14138027591719715</c:v>
                </c:pt>
                <c:pt idx="824">
                  <c:v>0.14115003071889276</c:v>
                </c:pt>
                <c:pt idx="825">
                  <c:v>0.14092041211496731</c:v>
                </c:pt>
                <c:pt idx="826">
                  <c:v>0.14069141773117932</c:v>
                </c:pt>
                <c:pt idx="827">
                  <c:v>0.14046304520476305</c:v>
                </c:pt>
                <c:pt idx="828">
                  <c:v>0.14023529218436082</c:v>
                </c:pt>
                <c:pt idx="829">
                  <c:v>0.14000815632995645</c:v>
                </c:pt>
                <c:pt idx="830">
                  <c:v>0.13978163531280963</c:v>
                </c:pt>
                <c:pt idx="831">
                  <c:v>0.13955572681539041</c:v>
                </c:pt>
                <c:pt idx="832">
                  <c:v>0.13933042853131117</c:v>
                </c:pt>
                <c:pt idx="833">
                  <c:v>0.13910573816526584</c:v>
                </c:pt>
                <c:pt idx="834">
                  <c:v>0.13888165343296188</c:v>
                </c:pt>
                <c:pt idx="835">
                  <c:v>0.13865817206105779</c:v>
                </c:pt>
                <c:pt idx="836">
                  <c:v>0.13843529178709968</c:v>
                </c:pt>
                <c:pt idx="837">
                  <c:v>0.13821301035945743</c:v>
                </c:pt>
                <c:pt idx="838">
                  <c:v>0.13799132553726301</c:v>
                </c:pt>
                <c:pt idx="839">
                  <c:v>0.13777023509034636</c:v>
                </c:pt>
                <c:pt idx="840">
                  <c:v>0.13754973679917482</c:v>
                </c:pt>
                <c:pt idx="841">
                  <c:v>0.13732982845479225</c:v>
                </c:pt>
                <c:pt idx="842">
                  <c:v>0.13711050785875645</c:v>
                </c:pt>
                <c:pt idx="843">
                  <c:v>0.13689177282307874</c:v>
                </c:pt>
                <c:pt idx="844">
                  <c:v>0.13667362117016513</c:v>
                </c:pt>
                <c:pt idx="845">
                  <c:v>0.13645605073275502</c:v>
                </c:pt>
                <c:pt idx="846">
                  <c:v>0.13623905935386249</c:v>
                </c:pt>
                <c:pt idx="847">
                  <c:v>0.13602264488671678</c:v>
                </c:pt>
                <c:pt idx="848">
                  <c:v>0.13580680519470456</c:v>
                </c:pt>
                <c:pt idx="849">
                  <c:v>0.13559153815131053</c:v>
                </c:pt>
                <c:pt idx="850">
                  <c:v>0.13537684164006025</c:v>
                </c:pt>
                <c:pt idx="851">
                  <c:v>0.13516271355446274</c:v>
                </c:pt>
                <c:pt idx="852">
                  <c:v>0.13494915179795364</c:v>
                </c:pt>
                <c:pt idx="853">
                  <c:v>0.13473615428383745</c:v>
                </c:pt>
                <c:pt idx="854">
                  <c:v>0.13452371893523196</c:v>
                </c:pt>
                <c:pt idx="855">
                  <c:v>0.13431184368501292</c:v>
                </c:pt>
                <c:pt idx="856">
                  <c:v>0.13410052647575743</c:v>
                </c:pt>
                <c:pt idx="857">
                  <c:v>0.13388976525968876</c:v>
                </c:pt>
                <c:pt idx="858">
                  <c:v>0.13367955799862274</c:v>
                </c:pt>
                <c:pt idx="859">
                  <c:v>0.13346990266391201</c:v>
                </c:pt>
                <c:pt idx="860">
                  <c:v>0.13326079723639217</c:v>
                </c:pt>
                <c:pt idx="861">
                  <c:v>0.13305223970632851</c:v>
                </c:pt>
                <c:pt idx="862">
                  <c:v>0.13284422807336338</c:v>
                </c:pt>
                <c:pt idx="863">
                  <c:v>0.13263676034646055</c:v>
                </c:pt>
                <c:pt idx="864">
                  <c:v>0.13242983454385504</c:v>
                </c:pt>
                <c:pt idx="865">
                  <c:v>0.13222344869299973</c:v>
                </c:pt>
                <c:pt idx="866">
                  <c:v>0.13201760083051395</c:v>
                </c:pt>
                <c:pt idx="867">
                  <c:v>0.13181228900213138</c:v>
                </c:pt>
                <c:pt idx="868">
                  <c:v>0.13160751126264802</c:v>
                </c:pt>
                <c:pt idx="869">
                  <c:v>0.13140326567587313</c:v>
                </c:pt>
                <c:pt idx="870">
                  <c:v>0.13119955031457753</c:v>
                </c:pt>
                <c:pt idx="871">
                  <c:v>0.13099636326044217</c:v>
                </c:pt>
                <c:pt idx="872">
                  <c:v>0.13079370260401069</c:v>
                </c:pt>
                <c:pt idx="873">
                  <c:v>0.13059156644463776</c:v>
                </c:pt>
                <c:pt idx="874">
                  <c:v>0.13038995289044064</c:v>
                </c:pt>
                <c:pt idx="875">
                  <c:v>0.13018886005825003</c:v>
                </c:pt>
                <c:pt idx="876">
                  <c:v>0.12998828607356117</c:v>
                </c:pt>
                <c:pt idx="877">
                  <c:v>0.12978822907048559</c:v>
                </c:pt>
                <c:pt idx="878">
                  <c:v>0.12958868719170447</c:v>
                </c:pt>
                <c:pt idx="879">
                  <c:v>0.12938965858841778</c:v>
                </c:pt>
                <c:pt idx="880">
                  <c:v>0.12919114142030008</c:v>
                </c:pt>
                <c:pt idx="881">
                  <c:v>0.12899313385545186</c:v>
                </c:pt>
                <c:pt idx="882">
                  <c:v>0.12879563407035266</c:v>
                </c:pt>
                <c:pt idx="883">
                  <c:v>0.12859864024981582</c:v>
                </c:pt>
                <c:pt idx="884">
                  <c:v>0.12840215058694004</c:v>
                </c:pt>
                <c:pt idx="885">
                  <c:v>0.12820616328306655</c:v>
                </c:pt>
                <c:pt idx="886">
                  <c:v>0.1280106765477308</c:v>
                </c:pt>
                <c:pt idx="887">
                  <c:v>0.12781568859861803</c:v>
                </c:pt>
                <c:pt idx="888">
                  <c:v>0.12762119766151958</c:v>
                </c:pt>
                <c:pt idx="889">
                  <c:v>0.12742720197028645</c:v>
                </c:pt>
                <c:pt idx="890">
                  <c:v>0.12723369976678511</c:v>
                </c:pt>
                <c:pt idx="891">
                  <c:v>0.12704068930085488</c:v>
                </c:pt>
                <c:pt idx="892">
                  <c:v>0.1268481688302624</c:v>
                </c:pt>
                <c:pt idx="893">
                  <c:v>0.12665613662065867</c:v>
                </c:pt>
                <c:pt idx="894">
                  <c:v>0.12646459094553553</c:v>
                </c:pt>
                <c:pt idx="895">
                  <c:v>0.12627353008618414</c:v>
                </c:pt>
                <c:pt idx="896">
                  <c:v>0.12608295233164946</c:v>
                </c:pt>
                <c:pt idx="897">
                  <c:v>0.12589285597869082</c:v>
                </c:pt>
                <c:pt idx="898">
                  <c:v>0.12570323933173699</c:v>
                </c:pt>
                <c:pt idx="899">
                  <c:v>0.12551410070284674</c:v>
                </c:pt>
                <c:pt idx="900">
                  <c:v>0.12532543841166532</c:v>
                </c:pt>
                <c:pt idx="901">
                  <c:v>0.12513725078538429</c:v>
                </c:pt>
                <c:pt idx="902">
                  <c:v>0.12494953615869941</c:v>
                </c:pt>
                <c:pt idx="903">
                  <c:v>0.12476229287377139</c:v>
                </c:pt>
                <c:pt idx="904">
                  <c:v>0.12457551928018296</c:v>
                </c:pt>
                <c:pt idx="905">
                  <c:v>0.12438921373490097</c:v>
                </c:pt>
                <c:pt idx="906">
                  <c:v>0.1242033746022343</c:v>
                </c:pt>
                <c:pt idx="907">
                  <c:v>0.12401800025379495</c:v>
                </c:pt>
                <c:pt idx="908">
                  <c:v>0.12383308906846002</c:v>
                </c:pt>
                <c:pt idx="909">
                  <c:v>0.12364863943232862</c:v>
                </c:pt>
                <c:pt idx="910">
                  <c:v>0.12346464973868676</c:v>
                </c:pt>
                <c:pt idx="911">
                  <c:v>0.12328111838796563</c:v>
                </c:pt>
                <c:pt idx="912">
                  <c:v>0.12309804378770539</c:v>
                </c:pt>
                <c:pt idx="913">
                  <c:v>0.12291542435251523</c:v>
                </c:pt>
                <c:pt idx="914">
                  <c:v>0.12273325850403471</c:v>
                </c:pt>
                <c:pt idx="915">
                  <c:v>0.12255154467089835</c:v>
                </c:pt>
                <c:pt idx="916">
                  <c:v>0.1223702812886962</c:v>
                </c:pt>
                <c:pt idx="917">
                  <c:v>0.12218946679993725</c:v>
                </c:pt>
                <c:pt idx="918">
                  <c:v>0.12200909965401063</c:v>
                </c:pt>
                <c:pt idx="919">
                  <c:v>0.12182917830715212</c:v>
                </c:pt>
                <c:pt idx="920">
                  <c:v>0.12164970122240337</c:v>
                </c:pt>
                <c:pt idx="921">
                  <c:v>0.12147066686957886</c:v>
                </c:pt>
                <c:pt idx="922">
                  <c:v>0.12129207372522788</c:v>
                </c:pt>
                <c:pt idx="923">
                  <c:v>0.12111392027259915</c:v>
                </c:pt>
                <c:pt idx="924">
                  <c:v>0.12093620500160496</c:v>
                </c:pt>
                <c:pt idx="925">
                  <c:v>0.12075892640878572</c:v>
                </c:pt>
                <c:pt idx="926">
                  <c:v>0.12058208299727413</c:v>
                </c:pt>
                <c:pt idx="927">
                  <c:v>0.12040567327676077</c:v>
                </c:pt>
                <c:pt idx="928">
                  <c:v>0.1202296957634591</c:v>
                </c:pt>
                <c:pt idx="929">
                  <c:v>0.12005414898007116</c:v>
                </c:pt>
                <c:pt idx="930">
                  <c:v>0.11987903145575118</c:v>
                </c:pt>
                <c:pt idx="931">
                  <c:v>0.1197043417260748</c:v>
                </c:pt>
                <c:pt idx="932">
                  <c:v>0.119530078333002</c:v>
                </c:pt>
                <c:pt idx="933">
                  <c:v>0.11935623982484411</c:v>
                </c:pt>
                <c:pt idx="934">
                  <c:v>0.11918282475623165</c:v>
                </c:pt>
                <c:pt idx="935">
                  <c:v>0.1190098316880791</c:v>
                </c:pt>
                <c:pt idx="936">
                  <c:v>0.11883725918755217</c:v>
                </c:pt>
                <c:pt idx="937">
                  <c:v>0.11866510582803613</c:v>
                </c:pt>
                <c:pt idx="938">
                  <c:v>0.11849337018910178</c:v>
                </c:pt>
                <c:pt idx="939">
                  <c:v>0.11832205085647252</c:v>
                </c:pt>
                <c:pt idx="940">
                  <c:v>0.1181511464219932</c:v>
                </c:pt>
                <c:pt idx="941">
                  <c:v>0.11798065548359737</c:v>
                </c:pt>
                <c:pt idx="942">
                  <c:v>0.11781057664527561</c:v>
                </c:pt>
                <c:pt idx="943">
                  <c:v>0.1176409085170429</c:v>
                </c:pt>
                <c:pt idx="944">
                  <c:v>0.11747164971490853</c:v>
                </c:pt>
                <c:pt idx="945">
                  <c:v>0.11730279886084261</c:v>
                </c:pt>
                <c:pt idx="946">
                  <c:v>0.11713435458274735</c:v>
                </c:pt>
                <c:pt idx="947">
                  <c:v>0.11696631551442471</c:v>
                </c:pt>
                <c:pt idx="948">
                  <c:v>0.11679855884418333</c:v>
                </c:pt>
                <c:pt idx="949">
                  <c:v>0.11663104277569369</c:v>
                </c:pt>
                <c:pt idx="950">
                  <c:v>0.11646376696387739</c:v>
                </c:pt>
                <c:pt idx="951">
                  <c:v>0.11629673106415106</c:v>
                </c:pt>
                <c:pt idx="952">
                  <c:v>0.11612993473242539</c:v>
                </c:pt>
                <c:pt idx="953">
                  <c:v>0.11596337762510445</c:v>
                </c:pt>
                <c:pt idx="954">
                  <c:v>0.11579705939908558</c:v>
                </c:pt>
                <c:pt idx="955">
                  <c:v>0.11563097971175762</c:v>
                </c:pt>
                <c:pt idx="956">
                  <c:v>0.11546513822100124</c:v>
                </c:pt>
                <c:pt idx="957">
                  <c:v>0.11529953458518749</c:v>
                </c:pt>
                <c:pt idx="958">
                  <c:v>0.1151341684631777</c:v>
                </c:pt>
                <c:pt idx="959">
                  <c:v>0.11496903951432225</c:v>
                </c:pt>
                <c:pt idx="960">
                  <c:v>0.11480414739846012</c:v>
                </c:pt>
                <c:pt idx="961">
                  <c:v>0.11463949177591815</c:v>
                </c:pt>
                <c:pt idx="962">
                  <c:v>0.11447507230751042</c:v>
                </c:pt>
                <c:pt idx="963">
                  <c:v>0.11431088865453742</c:v>
                </c:pt>
                <c:pt idx="964">
                  <c:v>0.11414694047878537</c:v>
                </c:pt>
                <c:pt idx="965">
                  <c:v>0.11398322744252587</c:v>
                </c:pt>
                <c:pt idx="966">
                  <c:v>0.11381974920851434</c:v>
                </c:pt>
                <c:pt idx="967">
                  <c:v>0.11365650543999051</c:v>
                </c:pt>
                <c:pt idx="968">
                  <c:v>0.11349349580067658</c:v>
                </c:pt>
                <c:pt idx="969">
                  <c:v>0.11333071995477728</c:v>
                </c:pt>
                <c:pt idx="970">
                  <c:v>0.11316817756697906</c:v>
                </c:pt>
                <c:pt idx="971">
                  <c:v>0.11300586830244919</c:v>
                </c:pt>
                <c:pt idx="972">
                  <c:v>0.11284379182683502</c:v>
                </c:pt>
                <c:pt idx="973">
                  <c:v>0.1126819478062635</c:v>
                </c:pt>
                <c:pt idx="974">
                  <c:v>0.11252033590734067</c:v>
                </c:pt>
                <c:pt idx="975">
                  <c:v>0.11235895579715049</c:v>
                </c:pt>
                <c:pt idx="976">
                  <c:v>0.11219780714325445</c:v>
                </c:pt>
                <c:pt idx="977">
                  <c:v>0.11203688961369085</c:v>
                </c:pt>
                <c:pt idx="978">
                  <c:v>0.11187620287697408</c:v>
                </c:pt>
                <c:pt idx="979">
                  <c:v>0.11171574660209405</c:v>
                </c:pt>
                <c:pt idx="980">
                  <c:v>0.11155552045851524</c:v>
                </c:pt>
                <c:pt idx="981">
                  <c:v>0.11139552411617637</c:v>
                </c:pt>
                <c:pt idx="982">
                  <c:v>0.1112357572454894</c:v>
                </c:pt>
                <c:pt idx="983">
                  <c:v>0.11107621951733904</c:v>
                </c:pt>
                <c:pt idx="984">
                  <c:v>0.11091691060308217</c:v>
                </c:pt>
                <c:pt idx="985">
                  <c:v>0.11075783017454677</c:v>
                </c:pt>
                <c:pt idx="986">
                  <c:v>0.11059897790403173</c:v>
                </c:pt>
                <c:pt idx="987">
                  <c:v>0.11041821616807956</c:v>
                </c:pt>
                <c:pt idx="988">
                  <c:v>0.11023774986709245</c:v>
                </c:pt>
                <c:pt idx="989">
                  <c:v>0.11005757851821496</c:v>
                </c:pt>
                <c:pt idx="990">
                  <c:v>0.10987770163938049</c:v>
                </c:pt>
                <c:pt idx="991">
                  <c:v>0.10969811874931068</c:v>
                </c:pt>
                <c:pt idx="992">
                  <c:v>0.10951882936751334</c:v>
                </c:pt>
                <c:pt idx="993">
                  <c:v>0.10933983301428207</c:v>
                </c:pt>
                <c:pt idx="994">
                  <c:v>0.10916112921069421</c:v>
                </c:pt>
                <c:pt idx="995">
                  <c:v>0.10898271747860966</c:v>
                </c:pt>
                <c:pt idx="996">
                  <c:v>0.10880459734067016</c:v>
                </c:pt>
                <c:pt idx="997">
                  <c:v>0.10862676832029761</c:v>
                </c:pt>
                <c:pt idx="998">
                  <c:v>0.10844922994169259</c:v>
                </c:pt>
                <c:pt idx="999">
                  <c:v>0.10827198172983332</c:v>
                </c:pt>
                <c:pt idx="1000">
                  <c:v>0.10809502321047471</c:v>
                </c:pt>
                <c:pt idx="1001">
                  <c:v>0.10791835391014648</c:v>
                </c:pt>
                <c:pt idx="1002">
                  <c:v>0.10774197335615221</c:v>
                </c:pt>
                <c:pt idx="1003">
                  <c:v>0.10756588107656828</c:v>
                </c:pt>
                <c:pt idx="1004">
                  <c:v>0.10739007660024202</c:v>
                </c:pt>
                <c:pt idx="1005">
                  <c:v>0.10721455945679115</c:v>
                </c:pt>
                <c:pt idx="1006">
                  <c:v>0.10703932917660197</c:v>
                </c:pt>
                <c:pt idx="1007">
                  <c:v>0.10686438529082831</c:v>
                </c:pt>
                <c:pt idx="1008">
                  <c:v>0.10668972733139037</c:v>
                </c:pt>
                <c:pt idx="1009">
                  <c:v>0.1065153548309733</c:v>
                </c:pt>
                <c:pt idx="1010">
                  <c:v>0.10634126732302618</c:v>
                </c:pt>
                <c:pt idx="1011">
                  <c:v>0.10616746434176039</c:v>
                </c:pt>
                <c:pt idx="1012">
                  <c:v>0.10599394542214868</c:v>
                </c:pt>
                <c:pt idx="1013">
                  <c:v>0.10582071009992389</c:v>
                </c:pt>
                <c:pt idx="1014">
                  <c:v>0.10564775791157766</c:v>
                </c:pt>
                <c:pt idx="1015">
                  <c:v>0.10547508839435904</c:v>
                </c:pt>
                <c:pt idx="1016">
                  <c:v>0.1053027010862736</c:v>
                </c:pt>
                <c:pt idx="1017">
                  <c:v>0.10513059552608173</c:v>
                </c:pt>
                <c:pt idx="1018">
                  <c:v>0.104958771253298</c:v>
                </c:pt>
                <c:pt idx="1019">
                  <c:v>0.10478722780818928</c:v>
                </c:pt>
                <c:pt idx="1020">
                  <c:v>0.10461596473177392</c:v>
                </c:pt>
                <c:pt idx="1021">
                  <c:v>0.1044449815658206</c:v>
                </c:pt>
                <c:pt idx="1022">
                  <c:v>0.10427427785284671</c:v>
                </c:pt>
                <c:pt idx="1023">
                  <c:v>0.10410385313611736</c:v>
                </c:pt>
                <c:pt idx="1024">
                  <c:v>0.10393370695964432</c:v>
                </c:pt>
                <c:pt idx="1025">
                  <c:v>0.10376383886818441</c:v>
                </c:pt>
                <c:pt idx="1026">
                  <c:v>0.10359424840723852</c:v>
                </c:pt>
                <c:pt idx="1027">
                  <c:v>0.10342493512305062</c:v>
                </c:pt>
                <c:pt idx="1028">
                  <c:v>0.10325589856260597</c:v>
                </c:pt>
                <c:pt idx="1029">
                  <c:v>0.10308713827363036</c:v>
                </c:pt>
                <c:pt idx="1030">
                  <c:v>0.10291865380458898</c:v>
                </c:pt>
                <c:pt idx="1031">
                  <c:v>0.10275044470468453</c:v>
                </c:pt>
                <c:pt idx="1032">
                  <c:v>0.10258251052385692</c:v>
                </c:pt>
                <c:pt idx="1033">
                  <c:v>0.10241485081278145</c:v>
                </c:pt>
                <c:pt idx="1034">
                  <c:v>0.10224746512286775</c:v>
                </c:pt>
                <c:pt idx="1035">
                  <c:v>0.10208035300625884</c:v>
                </c:pt>
                <c:pt idx="1036">
                  <c:v>0.10191351401582949</c:v>
                </c:pt>
                <c:pt idx="1037">
                  <c:v>0.10174694770518533</c:v>
                </c:pt>
                <c:pt idx="1038">
                  <c:v>0.10158065362866142</c:v>
                </c:pt>
                <c:pt idx="1039">
                  <c:v>0.10139306951054838</c:v>
                </c:pt>
                <c:pt idx="1040">
                  <c:v>0.10120583179502396</c:v>
                </c:pt>
                <c:pt idx="1041">
                  <c:v>0.10101893984240307</c:v>
                </c:pt>
                <c:pt idx="1042">
                  <c:v>0.10083239301418201</c:v>
                </c:pt>
                <c:pt idx="1043">
                  <c:v>0.10064619067303604</c:v>
                </c:pt>
                <c:pt idx="1044">
                  <c:v>0.10046033218281747</c:v>
                </c:pt>
                <c:pt idx="1045">
                  <c:v>0.10027481690855322</c:v>
                </c:pt>
                <c:pt idx="1046">
                  <c:v>0.10008964421644295</c:v>
                </c:pt>
                <c:pt idx="1047">
                  <c:v>9.9904813473856713E-2</c:v>
                </c:pt>
                <c:pt idx="1048">
                  <c:v>9.9720324049332509E-2</c:v>
                </c:pt>
                <c:pt idx="1049">
                  <c:v>9.9536175312574748E-2</c:v>
                </c:pt>
                <c:pt idx="1050">
                  <c:v>9.9352366634451794E-2</c:v>
                </c:pt>
                <c:pt idx="1051">
                  <c:v>9.9168897386993526E-2</c:v>
                </c:pt>
                <c:pt idx="1052">
                  <c:v>9.8985766943389675E-2</c:v>
                </c:pt>
                <c:pt idx="1053">
                  <c:v>9.8802974677987487E-2</c:v>
                </c:pt>
                <c:pt idx="1054">
                  <c:v>9.862051996628951E-2</c:v>
                </c:pt>
                <c:pt idx="1055">
                  <c:v>9.8438402184951368E-2</c:v>
                </c:pt>
                <c:pt idx="1056">
                  <c:v>9.8256620711780096E-2</c:v>
                </c:pt>
                <c:pt idx="1057">
                  <c:v>9.8075174925731368E-2</c:v>
                </c:pt>
                <c:pt idx="1058">
                  <c:v>9.789406420690816E-2</c:v>
                </c:pt>
                <c:pt idx="1059">
                  <c:v>9.7713287936557647E-2</c:v>
                </c:pt>
                <c:pt idx="1060">
                  <c:v>9.7532845497069975E-2</c:v>
                </c:pt>
                <c:pt idx="1061">
                  <c:v>9.7352736271975715E-2</c:v>
                </c:pt>
                <c:pt idx="1062">
                  <c:v>9.7172959645943857E-2</c:v>
                </c:pt>
                <c:pt idx="1063">
                  <c:v>9.6993515004779707E-2</c:v>
                </c:pt>
                <c:pt idx="1064">
                  <c:v>9.6814401735422662E-2</c:v>
                </c:pt>
                <c:pt idx="1065">
                  <c:v>9.6635619225944325E-2</c:v>
                </c:pt>
                <c:pt idx="1066">
                  <c:v>9.6457166865546284E-2</c:v>
                </c:pt>
                <c:pt idx="1067">
                  <c:v>9.6279044044558115E-2</c:v>
                </c:pt>
                <c:pt idx="1068">
                  <c:v>9.6101250154435269E-2</c:v>
                </c:pt>
                <c:pt idx="1069">
                  <c:v>9.5923784587756744E-2</c:v>
                </c:pt>
                <c:pt idx="1070">
                  <c:v>9.5746646738223529E-2</c:v>
                </c:pt>
                <c:pt idx="1071">
                  <c:v>9.556983600065605E-2</c:v>
                </c:pt>
                <c:pt idx="1072">
                  <c:v>9.5393351770992396E-2</c:v>
                </c:pt>
                <c:pt idx="1073">
                  <c:v>9.5217193446285875E-2</c:v>
                </c:pt>
                <c:pt idx="1074">
                  <c:v>9.5041360424703791E-2</c:v>
                </c:pt>
                <c:pt idx="1075">
                  <c:v>9.4865852105524118E-2</c:v>
                </c:pt>
                <c:pt idx="1076">
                  <c:v>9.4690667889134827E-2</c:v>
                </c:pt>
                <c:pt idx="1077">
                  <c:v>9.4515807177030564E-2</c:v>
                </c:pt>
                <c:pt idx="1078">
                  <c:v>9.4341269371811753E-2</c:v>
                </c:pt>
                <c:pt idx="1079">
                  <c:v>9.4167053877181495E-2</c:v>
                </c:pt>
                <c:pt idx="1080">
                  <c:v>9.399316009794445E-2</c:v>
                </c:pt>
                <c:pt idx="1081">
                  <c:v>9.3819587440004293E-2</c:v>
                </c:pt>
                <c:pt idx="1082">
                  <c:v>9.3646335310361595E-2</c:v>
                </c:pt>
                <c:pt idx="1083">
                  <c:v>9.3473403117112164E-2</c:v>
                </c:pt>
                <c:pt idx="1084">
                  <c:v>9.3300790269444822E-2</c:v>
                </c:pt>
                <c:pt idx="1085">
                  <c:v>9.3128496177639519E-2</c:v>
                </c:pt>
                <c:pt idx="1086">
                  <c:v>9.2956520253064889E-2</c:v>
                </c:pt>
                <c:pt idx="1087">
                  <c:v>9.278486190817703E-2</c:v>
                </c:pt>
                <c:pt idx="1088">
                  <c:v>9.2613520556516615E-2</c:v>
                </c:pt>
                <c:pt idx="1089">
                  <c:v>9.2442495612707454E-2</c:v>
                </c:pt>
                <c:pt idx="1090">
                  <c:v>9.2271786492454377E-2</c:v>
                </c:pt>
                <c:pt idx="1091">
                  <c:v>9.2077523459586752E-2</c:v>
                </c:pt>
                <c:pt idx="1092">
                  <c:v>9.1883669415505076E-2</c:v>
                </c:pt>
                <c:pt idx="1093">
                  <c:v>9.1690223499151013E-2</c:v>
                </c:pt>
                <c:pt idx="1094">
                  <c:v>9.1497184851278779E-2</c:v>
                </c:pt>
                <c:pt idx="1095">
                  <c:v>9.1304552614451806E-2</c:v>
                </c:pt>
                <c:pt idx="1096">
                  <c:v>9.111232593303864E-2</c:v>
                </c:pt>
                <c:pt idx="1097">
                  <c:v>9.0920503953209275E-2</c:v>
                </c:pt>
                <c:pt idx="1098">
                  <c:v>9.0729085822931155E-2</c:v>
                </c:pt>
                <c:pt idx="1099">
                  <c:v>9.0538070691965733E-2</c:v>
                </c:pt>
                <c:pt idx="1100">
                  <c:v>9.0347457711864365E-2</c:v>
                </c:pt>
                <c:pt idx="1101">
                  <c:v>9.0157246035964644E-2</c:v>
                </c:pt>
                <c:pt idx="1102">
                  <c:v>8.9967434819386849E-2</c:v>
                </c:pt>
                <c:pt idx="1103">
                  <c:v>8.9778023219029834E-2</c:v>
                </c:pt>
                <c:pt idx="1104">
                  <c:v>8.9589010393567592E-2</c:v>
                </c:pt>
                <c:pt idx="1105">
                  <c:v>8.9400395503445251E-2</c:v>
                </c:pt>
                <c:pt idx="1106">
                  <c:v>8.921217771087564E-2</c:v>
                </c:pt>
                <c:pt idx="1107">
                  <c:v>8.9024356179835173E-2</c:v>
                </c:pt>
                <c:pt idx="1108">
                  <c:v>8.883693007606086E-2</c:v>
                </c:pt>
                <c:pt idx="1109">
                  <c:v>8.8649898567045415E-2</c:v>
                </c:pt>
                <c:pt idx="1110">
                  <c:v>8.8463260822034928E-2</c:v>
                </c:pt>
                <c:pt idx="1111">
                  <c:v>8.827701601202409E-2</c:v>
                </c:pt>
                <c:pt idx="1112">
                  <c:v>8.8091163309752973E-2</c:v>
                </c:pt>
                <c:pt idx="1113">
                  <c:v>8.7905701889703591E-2</c:v>
                </c:pt>
                <c:pt idx="1114">
                  <c:v>8.7720630928095455E-2</c:v>
                </c:pt>
                <c:pt idx="1115">
                  <c:v>8.7535949602882912E-2</c:v>
                </c:pt>
                <c:pt idx="1116">
                  <c:v>8.7351657093750701E-2</c:v>
                </c:pt>
                <c:pt idx="1117">
                  <c:v>8.7167752582110736E-2</c:v>
                </c:pt>
                <c:pt idx="1118">
                  <c:v>8.6984235251098108E-2</c:v>
                </c:pt>
                <c:pt idx="1119">
                  <c:v>8.6801104285568087E-2</c:v>
                </c:pt>
                <c:pt idx="1120">
                  <c:v>8.6618358872091572E-2</c:v>
                </c:pt>
                <c:pt idx="1121">
                  <c:v>8.6435998198952535E-2</c:v>
                </c:pt>
                <c:pt idx="1122">
                  <c:v>8.625402145614347E-2</c:v>
                </c:pt>
                <c:pt idx="1123">
                  <c:v>8.6072427835362397E-2</c:v>
                </c:pt>
                <c:pt idx="1124">
                  <c:v>8.5891216530009085E-2</c:v>
                </c:pt>
                <c:pt idx="1125">
                  <c:v>8.5710386735181388E-2</c:v>
                </c:pt>
                <c:pt idx="1126">
                  <c:v>8.5529937647671916E-2</c:v>
                </c:pt>
                <c:pt idx="1127">
                  <c:v>8.5349868465964041E-2</c:v>
                </c:pt>
                <c:pt idx="1128">
                  <c:v>8.5170178390228779E-2</c:v>
                </c:pt>
                <c:pt idx="1129">
                  <c:v>8.4990866622321137E-2</c:v>
                </c:pt>
                <c:pt idx="1130">
                  <c:v>8.481193236577611E-2</c:v>
                </c:pt>
                <c:pt idx="1131">
                  <c:v>8.4633374825806018E-2</c:v>
                </c:pt>
                <c:pt idx="1132">
                  <c:v>8.4455193209296064E-2</c:v>
                </c:pt>
                <c:pt idx="1133">
                  <c:v>8.4277386724801451E-2</c:v>
                </c:pt>
                <c:pt idx="1134">
                  <c:v>8.4099954582543601E-2</c:v>
                </c:pt>
                <c:pt idx="1135">
                  <c:v>8.392289599440661E-2</c:v>
                </c:pt>
                <c:pt idx="1136">
                  <c:v>8.3746210173933799E-2</c:v>
                </c:pt>
                <c:pt idx="1137">
                  <c:v>8.356989633632439E-2</c:v>
                </c:pt>
                <c:pt idx="1138">
                  <c:v>8.3393953698429835E-2</c:v>
                </c:pt>
                <c:pt idx="1139">
                  <c:v>8.3218381478750159E-2</c:v>
                </c:pt>
                <c:pt idx="1140">
                  <c:v>8.304317889743118E-2</c:v>
                </c:pt>
                <c:pt idx="1141">
                  <c:v>8.2868345176259961E-2</c:v>
                </c:pt>
                <c:pt idx="1142">
                  <c:v>8.2693879538662474E-2</c:v>
                </c:pt>
                <c:pt idx="1143">
                  <c:v>8.249679393000442E-2</c:v>
                </c:pt>
                <c:pt idx="1144">
                  <c:v>8.2300178038541394E-2</c:v>
                </c:pt>
                <c:pt idx="1145">
                  <c:v>8.2104030744789003E-2</c:v>
                </c:pt>
                <c:pt idx="1146">
                  <c:v>8.1908350931931162E-2</c:v>
                </c:pt>
                <c:pt idx="1147">
                  <c:v>8.1713137485813325E-2</c:v>
                </c:pt>
                <c:pt idx="1148">
                  <c:v>8.1518389294936267E-2</c:v>
                </c:pt>
                <c:pt idx="1149">
                  <c:v>8.1324105250450196E-2</c:v>
                </c:pt>
                <c:pt idx="1150">
                  <c:v>8.1130284246147655E-2</c:v>
                </c:pt>
                <c:pt idx="1151">
                  <c:v>8.0936925178457741E-2</c:v>
                </c:pt>
                <c:pt idx="1152">
                  <c:v>8.0744026946439895E-2</c:v>
                </c:pt>
                <c:pt idx="1153">
                  <c:v>8.0551588451777123E-2</c:v>
                </c:pt>
                <c:pt idx="1154">
                  <c:v>8.0359608598770338E-2</c:v>
                </c:pt>
                <c:pt idx="1155">
                  <c:v>8.0168086294331808E-2</c:v>
                </c:pt>
                <c:pt idx="1156">
                  <c:v>7.9977020447978719E-2</c:v>
                </c:pt>
                <c:pt idx="1157">
                  <c:v>7.9786409971827621E-2</c:v>
                </c:pt>
                <c:pt idx="1158">
                  <c:v>7.9596253780587434E-2</c:v>
                </c:pt>
                <c:pt idx="1159">
                  <c:v>7.940655079155412E-2</c:v>
                </c:pt>
                <c:pt idx="1160">
                  <c:v>7.921729992460369E-2</c:v>
                </c:pt>
                <c:pt idx="1161">
                  <c:v>7.9028500102186428E-2</c:v>
                </c:pt>
                <c:pt idx="1162">
                  <c:v>7.8840150249321117E-2</c:v>
                </c:pt>
                <c:pt idx="1163">
                  <c:v>7.8652249293588161E-2</c:v>
                </c:pt>
                <c:pt idx="1164">
                  <c:v>7.8464796165124029E-2</c:v>
                </c:pt>
                <c:pt idx="1165">
                  <c:v>7.8277789796615149E-2</c:v>
                </c:pt>
                <c:pt idx="1166">
                  <c:v>7.8091229123291583E-2</c:v>
                </c:pt>
                <c:pt idx="1167">
                  <c:v>7.7905113082920918E-2</c:v>
                </c:pt>
                <c:pt idx="1168">
                  <c:v>7.7719440615802715E-2</c:v>
                </c:pt>
                <c:pt idx="1169">
                  <c:v>7.7534210664761738E-2</c:v>
                </c:pt>
                <c:pt idx="1170">
                  <c:v>7.7349422175142735E-2</c:v>
                </c:pt>
                <c:pt idx="1171">
                  <c:v>7.7165074094803776E-2</c:v>
                </c:pt>
                <c:pt idx="1172">
                  <c:v>7.6981165374110483E-2</c:v>
                </c:pt>
                <c:pt idx="1173">
                  <c:v>7.6797694965930252E-2</c:v>
                </c:pt>
                <c:pt idx="1174">
                  <c:v>7.661466182562604E-2</c:v>
                </c:pt>
                <c:pt idx="1175">
                  <c:v>7.643206491105059E-2</c:v>
                </c:pt>
                <c:pt idx="1176">
                  <c:v>7.6249903182540213E-2</c:v>
                </c:pt>
                <c:pt idx="1177">
                  <c:v>7.6068175602909349E-2</c:v>
                </c:pt>
                <c:pt idx="1178">
                  <c:v>7.5886881137444129E-2</c:v>
                </c:pt>
                <c:pt idx="1179">
                  <c:v>7.570601875389682E-2</c:v>
                </c:pt>
                <c:pt idx="1180">
                  <c:v>7.5525587422479945E-2</c:v>
                </c:pt>
                <c:pt idx="1181">
                  <c:v>7.5345586115860175E-2</c:v>
                </c:pt>
                <c:pt idx="1182">
                  <c:v>7.5166013809152776E-2</c:v>
                </c:pt>
                <c:pt idx="1183">
                  <c:v>7.4986869479915508E-2</c:v>
                </c:pt>
                <c:pt idx="1184">
                  <c:v>7.4808152108143178E-2</c:v>
                </c:pt>
                <c:pt idx="1185">
                  <c:v>7.4629860676261206E-2</c:v>
                </c:pt>
                <c:pt idx="1186">
                  <c:v>7.4451994169120628E-2</c:v>
                </c:pt>
                <c:pt idx="1187">
                  <c:v>7.4274551573991543E-2</c:v>
                </c:pt>
                <c:pt idx="1188">
                  <c:v>7.409753188055801E-2</c:v>
                </c:pt>
                <c:pt idx="1189">
                  <c:v>7.3920934080911715E-2</c:v>
                </c:pt>
                <c:pt idx="1190">
                  <c:v>7.374475716954676E-2</c:v>
                </c:pt>
                <c:pt idx="1191">
                  <c:v>7.3569000143353547E-2</c:v>
                </c:pt>
                <c:pt idx="1192">
                  <c:v>7.3393662001613014E-2</c:v>
                </c:pt>
                <c:pt idx="1193">
                  <c:v>7.3218741745991633E-2</c:v>
                </c:pt>
                <c:pt idx="1194">
                  <c:v>7.3044238380534643E-2</c:v>
                </c:pt>
                <c:pt idx="1195">
                  <c:v>7.2849194233687076E-2</c:v>
                </c:pt>
                <c:pt idx="1196">
                  <c:v>7.2654670897516094E-2</c:v>
                </c:pt>
                <c:pt idx="1197">
                  <c:v>7.2460666981343125E-2</c:v>
                </c:pt>
                <c:pt idx="1198">
                  <c:v>7.2267181098202515E-2</c:v>
                </c:pt>
                <c:pt idx="1199">
                  <c:v>7.2074211864832649E-2</c:v>
                </c:pt>
                <c:pt idx="1200">
                  <c:v>7.1881757901665067E-2</c:v>
                </c:pt>
                <c:pt idx="1201">
                  <c:v>7.1689817832815361E-2</c:v>
                </c:pt>
                <c:pt idx="1202">
                  <c:v>7.1498390286072744E-2</c:v>
                </c:pt>
                <c:pt idx="1203">
                  <c:v>7.1307473892890938E-2</c:v>
                </c:pt>
                <c:pt idx="1204">
                  <c:v>7.1117067288377633E-2</c:v>
                </c:pt>
                <c:pt idx="1205">
                  <c:v>7.0927169111285271E-2</c:v>
                </c:pt>
                <c:pt idx="1206">
                  <c:v>7.073777800400094E-2</c:v>
                </c:pt>
                <c:pt idx="1207">
                  <c:v>7.0548892612537051E-2</c:v>
                </c:pt>
                <c:pt idx="1208">
                  <c:v>7.0360511586521457E-2</c:v>
                </c:pt>
                <c:pt idx="1209">
                  <c:v>7.0172633579187571E-2</c:v>
                </c:pt>
                <c:pt idx="1210">
                  <c:v>6.9985257247365151E-2</c:v>
                </c:pt>
                <c:pt idx="1211">
                  <c:v>6.9798381251470643E-2</c:v>
                </c:pt>
                <c:pt idx="1212">
                  <c:v>6.9612004255497073E-2</c:v>
                </c:pt>
                <c:pt idx="1213">
                  <c:v>6.9426124927005395E-2</c:v>
                </c:pt>
                <c:pt idx="1214">
                  <c:v>6.9240741937113937E-2</c:v>
                </c:pt>
                <c:pt idx="1215">
                  <c:v>6.9055853960489966E-2</c:v>
                </c:pt>
                <c:pt idx="1216">
                  <c:v>6.8871459675339253E-2</c:v>
                </c:pt>
                <c:pt idx="1217">
                  <c:v>6.8687557763397189E-2</c:v>
                </c:pt>
                <c:pt idx="1218">
                  <c:v>6.8504146909919461E-2</c:v>
                </c:pt>
                <c:pt idx="1219">
                  <c:v>6.8321225803672059E-2</c:v>
                </c:pt>
                <c:pt idx="1220">
                  <c:v>6.8138793136922282E-2</c:v>
                </c:pt>
                <c:pt idx="1221">
                  <c:v>6.7956847605429749E-2</c:v>
                </c:pt>
                <c:pt idx="1222">
                  <c:v>6.777538790843618E-2</c:v>
                </c:pt>
                <c:pt idx="1223">
                  <c:v>6.7594412748656962E-2</c:v>
                </c:pt>
                <c:pt idx="1224">
                  <c:v>6.741392083227149E-2</c:v>
                </c:pt>
                <c:pt idx="1225">
                  <c:v>6.7233910868913616E-2</c:v>
                </c:pt>
                <c:pt idx="1226">
                  <c:v>6.7054381571663102E-2</c:v>
                </c:pt>
                <c:pt idx="1227">
                  <c:v>6.6875331657035963E-2</c:v>
                </c:pt>
                <c:pt idx="1228">
                  <c:v>6.6696759844975362E-2</c:v>
                </c:pt>
                <c:pt idx="1229">
                  <c:v>6.6518664858842502E-2</c:v>
                </c:pt>
                <c:pt idx="1230">
                  <c:v>6.6341045425407641E-2</c:v>
                </c:pt>
                <c:pt idx="1231">
                  <c:v>6.6163900274840537E-2</c:v>
                </c:pt>
                <c:pt idx="1232">
                  <c:v>6.5987228140701903E-2</c:v>
                </c:pt>
                <c:pt idx="1233">
                  <c:v>6.5811027759934193E-2</c:v>
                </c:pt>
                <c:pt idx="1234">
                  <c:v>6.5635297872852161E-2</c:v>
                </c:pt>
                <c:pt idx="1235">
                  <c:v>6.5460037223134537E-2</c:v>
                </c:pt>
                <c:pt idx="1236">
                  <c:v>6.5285244557814592E-2</c:v>
                </c:pt>
                <c:pt idx="1237">
                  <c:v>6.5110918627271253E-2</c:v>
                </c:pt>
                <c:pt idx="1238">
                  <c:v>6.493705818522022E-2</c:v>
                </c:pt>
                <c:pt idx="1239">
                  <c:v>6.476366198870509E-2</c:v>
                </c:pt>
                <c:pt idx="1240">
                  <c:v>6.4590728798088359E-2</c:v>
                </c:pt>
                <c:pt idx="1241">
                  <c:v>6.4418257377042654E-2</c:v>
                </c:pt>
                <c:pt idx="1242">
                  <c:v>6.4246246492541959E-2</c:v>
                </c:pt>
                <c:pt idx="1243">
                  <c:v>6.4074694914852626E-2</c:v>
                </c:pt>
                <c:pt idx="1244">
                  <c:v>6.3903601417524603E-2</c:v>
                </c:pt>
                <c:pt idx="1245">
                  <c:v>6.3732964777382772E-2</c:v>
                </c:pt>
                <c:pt idx="1246">
                  <c:v>6.3562783774518294E-2</c:v>
                </c:pt>
                <c:pt idx="1247">
                  <c:v>6.3393057192279501E-2</c:v>
                </c:pt>
                <c:pt idx="1248">
                  <c:v>6.3201828857507469E-2</c:v>
                </c:pt>
                <c:pt idx="1249">
                  <c:v>6.3011177372593208E-2</c:v>
                </c:pt>
                <c:pt idx="1250">
                  <c:v>6.2821100997439983E-2</c:v>
                </c:pt>
                <c:pt idx="1251">
                  <c:v>6.2631597997200639E-2</c:v>
                </c:pt>
                <c:pt idx="1252">
                  <c:v>6.2442666642260836E-2</c:v>
                </c:pt>
                <c:pt idx="1253">
                  <c:v>6.2254305208223837E-2</c:v>
                </c:pt>
                <c:pt idx="1254">
                  <c:v>6.2066511975894856E-2</c:v>
                </c:pt>
                <c:pt idx="1255">
                  <c:v>6.1879285231264736E-2</c:v>
                </c:pt>
                <c:pt idx="1256">
                  <c:v>6.1692623265495183E-2</c:v>
                </c:pt>
                <c:pt idx="1257">
                  <c:v>6.1506524374902227E-2</c:v>
                </c:pt>
                <c:pt idx="1258">
                  <c:v>6.1320986860941451E-2</c:v>
                </c:pt>
                <c:pt idx="1259">
                  <c:v>6.1136009030192229E-2</c:v>
                </c:pt>
                <c:pt idx="1260">
                  <c:v>6.0951589194341849E-2</c:v>
                </c:pt>
                <c:pt idx="1261">
                  <c:v>6.0767725670170969E-2</c:v>
                </c:pt>
                <c:pt idx="1262">
                  <c:v>6.0584416779537298E-2</c:v>
                </c:pt>
                <c:pt idx="1263">
                  <c:v>6.0401660849361161E-2</c:v>
                </c:pt>
                <c:pt idx="1264">
                  <c:v>6.0219456211609623E-2</c:v>
                </c:pt>
                <c:pt idx="1265">
                  <c:v>6.0037801203281282E-2</c:v>
                </c:pt>
                <c:pt idx="1266">
                  <c:v>5.98566941663915E-2</c:v>
                </c:pt>
                <c:pt idx="1267">
                  <c:v>5.9676133447956969E-2</c:v>
                </c:pt>
                <c:pt idx="1268">
                  <c:v>5.949611739998073E-2</c:v>
                </c:pt>
                <c:pt idx="1269">
                  <c:v>5.9316644379437067E-2</c:v>
                </c:pt>
                <c:pt idx="1270">
                  <c:v>5.913771274825641E-2</c:v>
                </c:pt>
                <c:pt idx="1271">
                  <c:v>5.8959320873310683E-2</c:v>
                </c:pt>
                <c:pt idx="1272">
                  <c:v>5.8781467126397979E-2</c:v>
                </c:pt>
                <c:pt idx="1273">
                  <c:v>5.8604149884228351E-2</c:v>
                </c:pt>
                <c:pt idx="1274">
                  <c:v>5.8427367528408269E-2</c:v>
                </c:pt>
                <c:pt idx="1275">
                  <c:v>5.8251118445426187E-2</c:v>
                </c:pt>
                <c:pt idx="1276">
                  <c:v>5.8075401026637885E-2</c:v>
                </c:pt>
                <c:pt idx="1277">
                  <c:v>5.790021366825171E-2</c:v>
                </c:pt>
                <c:pt idx="1278">
                  <c:v>5.7725554771313803E-2</c:v>
                </c:pt>
                <c:pt idx="1279">
                  <c:v>5.7551422741693781E-2</c:v>
                </c:pt>
                <c:pt idx="1280">
                  <c:v>5.7377815990069969E-2</c:v>
                </c:pt>
                <c:pt idx="1281">
                  <c:v>5.720473293191497E-2</c:v>
                </c:pt>
                <c:pt idx="1282">
                  <c:v>5.7032171987481117E-2</c:v>
                </c:pt>
                <c:pt idx="1283">
                  <c:v>5.6860131581786266E-2</c:v>
                </c:pt>
                <c:pt idx="1284">
                  <c:v>5.668861014459925E-2</c:v>
                </c:pt>
                <c:pt idx="1285">
                  <c:v>5.6517606110425334E-2</c:v>
                </c:pt>
                <c:pt idx="1286">
                  <c:v>5.6347117918492673E-2</c:v>
                </c:pt>
                <c:pt idx="1287">
                  <c:v>5.6177144012737212E-2</c:v>
                </c:pt>
                <c:pt idx="1288">
                  <c:v>5.6007682841788808E-2</c:v>
                </c:pt>
                <c:pt idx="1289">
                  <c:v>5.5838732858957241E-2</c:v>
                </c:pt>
                <c:pt idx="1290">
                  <c:v>5.5670292522218001E-2</c:v>
                </c:pt>
                <c:pt idx="1291">
                  <c:v>5.5502360294198083E-2</c:v>
                </c:pt>
                <c:pt idx="1292">
                  <c:v>5.5334934642161993E-2</c:v>
                </c:pt>
                <c:pt idx="1293">
                  <c:v>5.5168014037997981E-2</c:v>
                </c:pt>
                <c:pt idx="1294">
                  <c:v>5.5001596958203836E-2</c:v>
                </c:pt>
                <c:pt idx="1295">
                  <c:v>5.4835681883872889E-2</c:v>
                </c:pt>
                <c:pt idx="1296">
                  <c:v>5.4670267300680697E-2</c:v>
                </c:pt>
                <c:pt idx="1297">
                  <c:v>5.4505351698870608E-2</c:v>
                </c:pt>
                <c:pt idx="1298">
                  <c:v>5.4340933573240102E-2</c:v>
                </c:pt>
                <c:pt idx="1299">
                  <c:v>5.4177011423127586E-2</c:v>
                </c:pt>
                <c:pt idx="1300">
                  <c:v>5.3994232208612214E-2</c:v>
                </c:pt>
                <c:pt idx="1301">
                  <c:v>5.3812069643860094E-2</c:v>
                </c:pt>
                <c:pt idx="1302">
                  <c:v>5.3630521648454166E-2</c:v>
                </c:pt>
                <c:pt idx="1303">
                  <c:v>5.3449586148996864E-2</c:v>
                </c:pt>
                <c:pt idx="1304">
                  <c:v>5.326926107908514E-2</c:v>
                </c:pt>
                <c:pt idx="1305">
                  <c:v>5.3089544379287812E-2</c:v>
                </c:pt>
                <c:pt idx="1306">
                  <c:v>5.2910433997121586E-2</c:v>
                </c:pt>
                <c:pt idx="1307">
                  <c:v>5.273192788702763E-2</c:v>
                </c:pt>
                <c:pt idx="1308">
                  <c:v>5.2554024010348477E-2</c:v>
                </c:pt>
                <c:pt idx="1309">
                  <c:v>5.2376720335304272E-2</c:v>
                </c:pt>
                <c:pt idx="1310">
                  <c:v>5.2200014836970232E-2</c:v>
                </c:pt>
                <c:pt idx="1311">
                  <c:v>5.2023905497252776E-2</c:v>
                </c:pt>
                <c:pt idx="1312">
                  <c:v>5.1848390304867209E-2</c:v>
                </c:pt>
                <c:pt idx="1313">
                  <c:v>5.1673467255314076E-2</c:v>
                </c:pt>
                <c:pt idx="1314">
                  <c:v>5.1499134350856846E-2</c:v>
                </c:pt>
                <c:pt idx="1315">
                  <c:v>5.1325389600498594E-2</c:v>
                </c:pt>
                <c:pt idx="1316">
                  <c:v>5.1152231019959693E-2</c:v>
                </c:pt>
                <c:pt idx="1317">
                  <c:v>5.0979656631654713E-2</c:v>
                </c:pt>
                <c:pt idx="1318">
                  <c:v>5.0807664464670554E-2</c:v>
                </c:pt>
                <c:pt idx="1319">
                  <c:v>5.0636252554742911E-2</c:v>
                </c:pt>
                <c:pt idx="1320">
                  <c:v>5.046541894423473E-2</c:v>
                </c:pt>
                <c:pt idx="1321">
                  <c:v>5.0295161682113454E-2</c:v>
                </c:pt>
                <c:pt idx="1322">
                  <c:v>5.0125478823928815E-2</c:v>
                </c:pt>
                <c:pt idx="1323">
                  <c:v>4.9956368431790632E-2</c:v>
                </c:pt>
                <c:pt idx="1324">
                  <c:v>4.9787828574346604E-2</c:v>
                </c:pt>
                <c:pt idx="1325">
                  <c:v>4.9619857326760219E-2</c:v>
                </c:pt>
                <c:pt idx="1326">
                  <c:v>4.9452452770689215E-2</c:v>
                </c:pt>
                <c:pt idx="1327">
                  <c:v>4.9285612994262817E-2</c:v>
                </c:pt>
                <c:pt idx="1328">
                  <c:v>4.9119336092060872E-2</c:v>
                </c:pt>
                <c:pt idx="1329">
                  <c:v>4.8953620165091416E-2</c:v>
                </c:pt>
                <c:pt idx="1330">
                  <c:v>4.8788463320769138E-2</c:v>
                </c:pt>
                <c:pt idx="1331">
                  <c:v>4.8623863672893841E-2</c:v>
                </c:pt>
                <c:pt idx="1332">
                  <c:v>4.8459819341629129E-2</c:v>
                </c:pt>
                <c:pt idx="1333">
                  <c:v>4.8296328453480308E-2</c:v>
                </c:pt>
                <c:pt idx="1334">
                  <c:v>4.8133389141273519E-2</c:v>
                </c:pt>
                <c:pt idx="1335">
                  <c:v>4.7970999544134418E-2</c:v>
                </c:pt>
                <c:pt idx="1336">
                  <c:v>4.780915780746664E-2</c:v>
                </c:pt>
                <c:pt idx="1337">
                  <c:v>4.7647862082930703E-2</c:v>
                </c:pt>
                <c:pt idx="1338">
                  <c:v>4.7487110528422916E-2</c:v>
                </c:pt>
                <c:pt idx="1339">
                  <c:v>4.7326901308054614E-2</c:v>
                </c:pt>
                <c:pt idx="1340">
                  <c:v>4.7167232592130626E-2</c:v>
                </c:pt>
                <c:pt idx="1341">
                  <c:v>4.7008102557128839E-2</c:v>
                </c:pt>
                <c:pt idx="1342">
                  <c:v>4.6849509385679444E-2</c:v>
                </c:pt>
                <c:pt idx="1343">
                  <c:v>4.6691451266543615E-2</c:v>
                </c:pt>
                <c:pt idx="1344">
                  <c:v>4.6533926394593306E-2</c:v>
                </c:pt>
                <c:pt idx="1345">
                  <c:v>4.6376932970790485E-2</c:v>
                </c:pt>
                <c:pt idx="1346">
                  <c:v>4.6220469202166825E-2</c:v>
                </c:pt>
                <c:pt idx="1347">
                  <c:v>4.6064533301802824E-2</c:v>
                </c:pt>
                <c:pt idx="1348">
                  <c:v>4.590912348880738E-2</c:v>
                </c:pt>
                <c:pt idx="1349">
                  <c:v>4.575423798829803E-2</c:v>
                </c:pt>
                <c:pt idx="1350">
                  <c:v>4.5599875031380188E-2</c:v>
                </c:pt>
                <c:pt idx="1351">
                  <c:v>4.5446032855126939E-2</c:v>
                </c:pt>
                <c:pt idx="1352">
                  <c:v>4.5273808868647181E-2</c:v>
                </c:pt>
                <c:pt idx="1353">
                  <c:v>4.5102237548630408E-2</c:v>
                </c:pt>
                <c:pt idx="1354">
                  <c:v>4.4931316421707335E-2</c:v>
                </c:pt>
                <c:pt idx="1355">
                  <c:v>4.4761043023881841E-2</c:v>
                </c:pt>
                <c:pt idx="1356">
                  <c:v>4.4591414900495674E-2</c:v>
                </c:pt>
                <c:pt idx="1357">
                  <c:v>4.4422429606192471E-2</c:v>
                </c:pt>
                <c:pt idx="1358">
                  <c:v>4.4254084704883234E-2</c:v>
                </c:pt>
                <c:pt idx="1359">
                  <c:v>4.4086377769710694E-2</c:v>
                </c:pt>
                <c:pt idx="1360">
                  <c:v>4.3919306383014334E-2</c:v>
                </c:pt>
                <c:pt idx="1361">
                  <c:v>4.3752868136296086E-2</c:v>
                </c:pt>
                <c:pt idx="1362">
                  <c:v>4.3587060630184915E-2</c:v>
                </c:pt>
                <c:pt idx="1363">
                  <c:v>4.3421881474402624E-2</c:v>
                </c:pt>
                <c:pt idx="1364">
                  <c:v>4.3257328287729324E-2</c:v>
                </c:pt>
                <c:pt idx="1365">
                  <c:v>4.3093398697969021E-2</c:v>
                </c:pt>
                <c:pt idx="1366">
                  <c:v>4.2930090341915528E-2</c:v>
                </c:pt>
                <c:pt idx="1367">
                  <c:v>4.2767400865318272E-2</c:v>
                </c:pt>
                <c:pt idx="1368">
                  <c:v>4.2605327922848657E-2</c:v>
                </c:pt>
                <c:pt idx="1369">
                  <c:v>4.2443869178065752E-2</c:v>
                </c:pt>
                <c:pt idx="1370">
                  <c:v>4.2283022303383211E-2</c:v>
                </c:pt>
                <c:pt idx="1371">
                  <c:v>4.2122784980034966E-2</c:v>
                </c:pt>
                <c:pt idx="1372">
                  <c:v>4.1963154898042587E-2</c:v>
                </c:pt>
                <c:pt idx="1373">
                  <c:v>4.1804129756181641E-2</c:v>
                </c:pt>
                <c:pt idx="1374">
                  <c:v>4.1645707261948162E-2</c:v>
                </c:pt>
                <c:pt idx="1375">
                  <c:v>4.1487885131526236E-2</c:v>
                </c:pt>
                <c:pt idx="1376">
                  <c:v>4.1330661089754694E-2</c:v>
                </c:pt>
                <c:pt idx="1377">
                  <c:v>4.1174032870094468E-2</c:v>
                </c:pt>
                <c:pt idx="1378">
                  <c:v>4.1017998214595619E-2</c:v>
                </c:pt>
                <c:pt idx="1379">
                  <c:v>4.0862554873865475E-2</c:v>
                </c:pt>
                <c:pt idx="1380">
                  <c:v>4.0707700607035213E-2</c:v>
                </c:pt>
                <c:pt idx="1381">
                  <c:v>4.0553433181728438E-2</c:v>
                </c:pt>
                <c:pt idx="1382">
                  <c:v>4.0399750374028542E-2</c:v>
                </c:pt>
                <c:pt idx="1383">
                  <c:v>4.0246649968446846E-2</c:v>
                </c:pt>
                <c:pt idx="1384">
                  <c:v>4.0094129757890284E-2</c:v>
                </c:pt>
                <c:pt idx="1385">
                  <c:v>3.9942187543630325E-2</c:v>
                </c:pt>
                <c:pt idx="1386">
                  <c:v>3.9790821135270438E-2</c:v>
                </c:pt>
                <c:pt idx="1387">
                  <c:v>3.9640028350715117E-2</c:v>
                </c:pt>
                <c:pt idx="1388">
                  <c:v>3.9489807016138134E-2</c:v>
                </c:pt>
                <c:pt idx="1389">
                  <c:v>3.9340154965951113E-2</c:v>
                </c:pt>
                <c:pt idx="1390">
                  <c:v>3.919107004277278E-2</c:v>
                </c:pt>
                <c:pt idx="1391">
                  <c:v>3.9042550097397322E-2</c:v>
                </c:pt>
                <c:pt idx="1392">
                  <c:v>3.8894592988763854E-2</c:v>
                </c:pt>
                <c:pt idx="1393">
                  <c:v>3.8747196583925003E-2</c:v>
                </c:pt>
                <c:pt idx="1394">
                  <c:v>3.8600358758016928E-2</c:v>
                </c:pt>
                <c:pt idx="1395">
                  <c:v>3.8454077394227792E-2</c:v>
                </c:pt>
                <c:pt idx="1396">
                  <c:v>3.8308350383768008E-2</c:v>
                </c:pt>
                <c:pt idx="1397">
                  <c:v>3.8163175625839485E-2</c:v>
                </c:pt>
                <c:pt idx="1398">
                  <c:v>3.8018551027605318E-2</c:v>
                </c:pt>
                <c:pt idx="1399">
                  <c:v>3.7874474504159816E-2</c:v>
                </c:pt>
                <c:pt idx="1400">
                  <c:v>3.7730943978498188E-2</c:v>
                </c:pt>
                <c:pt idx="1401">
                  <c:v>3.7587957381486903E-2</c:v>
                </c:pt>
                <c:pt idx="1402">
                  <c:v>3.7445512651833379E-2</c:v>
                </c:pt>
                <c:pt idx="1403">
                  <c:v>3.730360773605701E-2</c:v>
                </c:pt>
                <c:pt idx="1404">
                  <c:v>3.7150324451899586E-2</c:v>
                </c:pt>
                <c:pt idx="1405">
                  <c:v>3.6997671020097656E-2</c:v>
                </c:pt>
                <c:pt idx="1406">
                  <c:v>3.6845644852541271E-2</c:v>
                </c:pt>
                <c:pt idx="1407">
                  <c:v>3.6694243371755308E-2</c:v>
                </c:pt>
                <c:pt idx="1408">
                  <c:v>3.654346401085562E-2</c:v>
                </c:pt>
                <c:pt idx="1409">
                  <c:v>3.6393304213505506E-2</c:v>
                </c:pt>
                <c:pt idx="1410">
                  <c:v>3.6243761433872423E-2</c:v>
                </c:pt>
                <c:pt idx="1411">
                  <c:v>3.6094833136585125E-2</c:v>
                </c:pt>
                <c:pt idx="1412">
                  <c:v>3.5946516796690142E-2</c:v>
                </c:pt>
                <c:pt idx="1413">
                  <c:v>3.5798809899609152E-2</c:v>
                </c:pt>
                <c:pt idx="1414">
                  <c:v>3.5651709941096676E-2</c:v>
                </c:pt>
                <c:pt idx="1415">
                  <c:v>3.5505214427197118E-2</c:v>
                </c:pt>
                <c:pt idx="1416">
                  <c:v>3.5359320874202904E-2</c:v>
                </c:pt>
                <c:pt idx="1417">
                  <c:v>3.5214026808612076E-2</c:v>
                </c:pt>
                <c:pt idx="1418">
                  <c:v>3.5069329767086654E-2</c:v>
                </c:pt>
                <c:pt idx="1419">
                  <c:v>3.4925227296410455E-2</c:v>
                </c:pt>
                <c:pt idx="1420">
                  <c:v>3.4781716953447894E-2</c:v>
                </c:pt>
                <c:pt idx="1421">
                  <c:v>3.4638796305102471E-2</c:v>
                </c:pt>
                <c:pt idx="1422">
                  <c:v>3.4496462928275351E-2</c:v>
                </c:pt>
                <c:pt idx="1423">
                  <c:v>3.4354714409824405E-2</c:v>
                </c:pt>
                <c:pt idx="1424">
                  <c:v>3.4213548346523237E-2</c:v>
                </c:pt>
                <c:pt idx="1425">
                  <c:v>3.4072962345020552E-2</c:v>
                </c:pt>
                <c:pt idx="1426">
                  <c:v>3.3932954021799522E-2</c:v>
                </c:pt>
                <c:pt idx="1427">
                  <c:v>3.3793521003137483E-2</c:v>
                </c:pt>
                <c:pt idx="1428">
                  <c:v>3.3654660925065194E-2</c:v>
                </c:pt>
                <c:pt idx="1429">
                  <c:v>3.351637143332753E-2</c:v>
                </c:pt>
                <c:pt idx="1430">
                  <c:v>3.3378650183342962E-2</c:v>
                </c:pt>
                <c:pt idx="1431">
                  <c:v>3.3241494840164143E-2</c:v>
                </c:pt>
                <c:pt idx="1432">
                  <c:v>3.3104903078438164E-2</c:v>
                </c:pt>
                <c:pt idx="1433">
                  <c:v>3.2968872582367026E-2</c:v>
                </c:pt>
                <c:pt idx="1434">
                  <c:v>3.2833401045668675E-2</c:v>
                </c:pt>
                <c:pt idx="1435">
                  <c:v>3.2698486171537811E-2</c:v>
                </c:pt>
                <c:pt idx="1436">
                  <c:v>3.2564125672606581E-2</c:v>
                </c:pt>
                <c:pt idx="1437">
                  <c:v>3.2430317270906284E-2</c:v>
                </c:pt>
                <c:pt idx="1438">
                  <c:v>3.2297058697828729E-2</c:v>
                </c:pt>
                <c:pt idx="1439">
                  <c:v>3.216434769408727E-2</c:v>
                </c:pt>
                <c:pt idx="1440">
                  <c:v>3.2032182009679055E-2</c:v>
                </c:pt>
                <c:pt idx="1441">
                  <c:v>3.1900559403846507E-2</c:v>
                </c:pt>
                <c:pt idx="1442">
                  <c:v>3.1769477645039679E-2</c:v>
                </c:pt>
                <c:pt idx="1443">
                  <c:v>3.163893451087807E-2</c:v>
                </c:pt>
                <c:pt idx="1444">
                  <c:v>3.1508927788113206E-2</c:v>
                </c:pt>
                <c:pt idx="1445">
                  <c:v>3.1379455272591006E-2</c:v>
                </c:pt>
                <c:pt idx="1446">
                  <c:v>3.1250514769214255E-2</c:v>
                </c:pt>
                <c:pt idx="1447">
                  <c:v>3.1122104091905745E-2</c:v>
                </c:pt>
                <c:pt idx="1448">
                  <c:v>3.099422106357097E-2</c:v>
                </c:pt>
                <c:pt idx="1449">
                  <c:v>3.0866863516061271E-2</c:v>
                </c:pt>
                <c:pt idx="1450">
                  <c:v>3.0740029290137083E-2</c:v>
                </c:pt>
                <c:pt idx="1451">
                  <c:v>3.0613716235431299E-2</c:v>
                </c:pt>
                <c:pt idx="1452">
                  <c:v>3.0487922210412743E-2</c:v>
                </c:pt>
                <c:pt idx="1453">
                  <c:v>3.0362645082350093E-2</c:v>
                </c:pt>
                <c:pt idx="1454">
                  <c:v>3.0237882727275456E-2</c:v>
                </c:pt>
                <c:pt idx="1455">
                  <c:v>3.0113633029948517E-2</c:v>
                </c:pt>
                <c:pt idx="1456">
                  <c:v>2.9976799407401722E-2</c:v>
                </c:pt>
                <c:pt idx="1457">
                  <c:v>2.9840587544449293E-2</c:v>
                </c:pt>
                <c:pt idx="1458">
                  <c:v>2.9704994615871949E-2</c:v>
                </c:pt>
                <c:pt idx="1459">
                  <c:v>2.9570017809287918E-2</c:v>
                </c:pt>
                <c:pt idx="1460">
                  <c:v>2.9435654325094762E-2</c:v>
                </c:pt>
                <c:pt idx="1461">
                  <c:v>2.9301901376410866E-2</c:v>
                </c:pt>
                <c:pt idx="1462">
                  <c:v>2.9168756189018263E-2</c:v>
                </c:pt>
                <c:pt idx="1463">
                  <c:v>2.9036216001304571E-2</c:v>
                </c:pt>
                <c:pt idx="1464">
                  <c:v>2.8904278064206146E-2</c:v>
                </c:pt>
                <c:pt idx="1465">
                  <c:v>2.8772939641150574E-2</c:v>
                </c:pt>
                <c:pt idx="1466">
                  <c:v>2.8642198008000386E-2</c:v>
                </c:pt>
                <c:pt idx="1467">
                  <c:v>2.8512050452996318E-2</c:v>
                </c:pt>
                <c:pt idx="1468">
                  <c:v>2.838249427670092E-2</c:v>
                </c:pt>
                <c:pt idx="1469">
                  <c:v>2.825352679194304E-2</c:v>
                </c:pt>
                <c:pt idx="1470">
                  <c:v>2.8125145323761425E-2</c:v>
                </c:pt>
                <c:pt idx="1471">
                  <c:v>2.7997347209349988E-2</c:v>
                </c:pt>
                <c:pt idx="1472">
                  <c:v>2.7870129798001853E-2</c:v>
                </c:pt>
                <c:pt idx="1473">
                  <c:v>2.7743490451054953E-2</c:v>
                </c:pt>
                <c:pt idx="1474">
                  <c:v>2.7617426541836854E-2</c:v>
                </c:pt>
                <c:pt idx="1475">
                  <c:v>2.7491935455610794E-2</c:v>
                </c:pt>
                <c:pt idx="1476">
                  <c:v>2.7367014589520955E-2</c:v>
                </c:pt>
                <c:pt idx="1477">
                  <c:v>2.7242661352538389E-2</c:v>
                </c:pt>
                <c:pt idx="1478">
                  <c:v>2.7118873165408064E-2</c:v>
                </c:pt>
                <c:pt idx="1479">
                  <c:v>2.6995647460594574E-2</c:v>
                </c:pt>
                <c:pt idx="1480">
                  <c:v>2.6872981682229069E-2</c:v>
                </c:pt>
                <c:pt idx="1481">
                  <c:v>2.6750873286056631E-2</c:v>
                </c:pt>
                <c:pt idx="1482">
                  <c:v>2.6629319739382762E-2</c:v>
                </c:pt>
                <c:pt idx="1483">
                  <c:v>2.6508318521021867E-2</c:v>
                </c:pt>
                <c:pt idx="1484">
                  <c:v>2.6387867121243858E-2</c:v>
                </c:pt>
                <c:pt idx="1485">
                  <c:v>2.6267963041723075E-2</c:v>
                </c:pt>
                <c:pt idx="1486">
                  <c:v>2.614860379548567E-2</c:v>
                </c:pt>
                <c:pt idx="1487">
                  <c:v>2.6029786906858421E-2</c:v>
                </c:pt>
                <c:pt idx="1488">
                  <c:v>2.5911509911417663E-2</c:v>
                </c:pt>
                <c:pt idx="1489">
                  <c:v>2.5793770355937551E-2</c:v>
                </c:pt>
                <c:pt idx="1490">
                  <c:v>2.5676565798339546E-2</c:v>
                </c:pt>
                <c:pt idx="1491">
                  <c:v>2.5559893807641676E-2</c:v>
                </c:pt>
                <c:pt idx="1492">
                  <c:v>2.5443751963908134E-2</c:v>
                </c:pt>
                <c:pt idx="1493">
                  <c:v>2.5328137858199207E-2</c:v>
                </c:pt>
                <c:pt idx="1494">
                  <c:v>2.5213049092520978E-2</c:v>
                </c:pt>
                <c:pt idx="1495">
                  <c:v>2.5098483279775929E-2</c:v>
                </c:pt>
                <c:pt idx="1496">
                  <c:v>2.4984438043713308E-2</c:v>
                </c:pt>
                <c:pt idx="1497">
                  <c:v>2.4870911018879838E-2</c:v>
                </c:pt>
                <c:pt idx="1498">
                  <c:v>2.475789985057042E-2</c:v>
                </c:pt>
                <c:pt idx="1499">
                  <c:v>2.4645402194779953E-2</c:v>
                </c:pt>
                <c:pt idx="1500">
                  <c:v>2.4533415718153817E-2</c:v>
                </c:pt>
                <c:pt idx="1501">
                  <c:v>2.4421938097940243E-2</c:v>
                </c:pt>
                <c:pt idx="1502">
                  <c:v>2.4310967021941798E-2</c:v>
                </c:pt>
                <c:pt idx="1503">
                  <c:v>2.4200500188467422E-2</c:v>
                </c:pt>
                <c:pt idx="1504">
                  <c:v>2.4090535306284577E-2</c:v>
                </c:pt>
                <c:pt idx="1505">
                  <c:v>2.3981070094572288E-2</c:v>
                </c:pt>
                <c:pt idx="1506">
                  <c:v>2.3872102282872953E-2</c:v>
                </c:pt>
                <c:pt idx="1507">
                  <c:v>2.3763629611045944E-2</c:v>
                </c:pt>
                <c:pt idx="1508">
                  <c:v>2.3644916931355398E-2</c:v>
                </c:pt>
                <c:pt idx="1509">
                  <c:v>2.3526797288189516E-2</c:v>
                </c:pt>
                <c:pt idx="1510">
                  <c:v>2.3409267718997873E-2</c:v>
                </c:pt>
                <c:pt idx="1511">
                  <c:v>2.3292325276029202E-2</c:v>
                </c:pt>
                <c:pt idx="1512">
                  <c:v>2.3175967026258459E-2</c:v>
                </c:pt>
                <c:pt idx="1513">
                  <c:v>2.3060190051312324E-2</c:v>
                </c:pt>
                <c:pt idx="1514">
                  <c:v>2.294499144739659E-2</c:v>
                </c:pt>
                <c:pt idx="1515">
                  <c:v>2.2830368325222894E-2</c:v>
                </c:pt>
                <c:pt idx="1516">
                  <c:v>2.2716317809936659E-2</c:v>
                </c:pt>
                <c:pt idx="1517">
                  <c:v>2.2602837041044932E-2</c:v>
                </c:pt>
                <c:pt idx="1518">
                  <c:v>2.2489923172344328E-2</c:v>
                </c:pt>
                <c:pt idx="1519">
                  <c:v>2.2377573371849868E-2</c:v>
                </c:pt>
                <c:pt idx="1520">
                  <c:v>2.2265784821724144E-2</c:v>
                </c:pt>
                <c:pt idx="1521">
                  <c:v>2.2154554718206154E-2</c:v>
                </c:pt>
                <c:pt idx="1522">
                  <c:v>2.2043880271541361E-2</c:v>
                </c:pt>
                <c:pt idx="1523">
                  <c:v>2.1933758705911632E-2</c:v>
                </c:pt>
                <c:pt idx="1524">
                  <c:v>2.1824187259365635E-2</c:v>
                </c:pt>
                <c:pt idx="1525">
                  <c:v>2.1715163183749553E-2</c:v>
                </c:pt>
                <c:pt idx="1526">
                  <c:v>2.1606683744637922E-2</c:v>
                </c:pt>
                <c:pt idx="1527">
                  <c:v>2.1498746221265685E-2</c:v>
                </c:pt>
                <c:pt idx="1528">
                  <c:v>2.1391347906459135E-2</c:v>
                </c:pt>
                <c:pt idx="1529">
                  <c:v>2.1284486106568523E-2</c:v>
                </c:pt>
                <c:pt idx="1530">
                  <c:v>2.117815814140056E-2</c:v>
                </c:pt>
                <c:pt idx="1531">
                  <c:v>2.1072361344150914E-2</c:v>
                </c:pt>
                <c:pt idx="1532">
                  <c:v>2.0967093061337372E-2</c:v>
                </c:pt>
                <c:pt idx="1533">
                  <c:v>2.0862350652733452E-2</c:v>
                </c:pt>
                <c:pt idx="1534">
                  <c:v>2.0758131491302012E-2</c:v>
                </c:pt>
                <c:pt idx="1535">
                  <c:v>2.0654432963129521E-2</c:v>
                </c:pt>
                <c:pt idx="1536">
                  <c:v>2.0551252467360337E-2</c:v>
                </c:pt>
                <c:pt idx="1537">
                  <c:v>2.0448587416131647E-2</c:v>
                </c:pt>
                <c:pt idx="1538">
                  <c:v>2.0346435234508409E-2</c:v>
                </c:pt>
                <c:pt idx="1539">
                  <c:v>2.0244793360418734E-2</c:v>
                </c:pt>
                <c:pt idx="1540">
                  <c:v>2.014365924458994E-2</c:v>
                </c:pt>
                <c:pt idx="1541">
                  <c:v>2.0043030350484159E-2</c:v>
                </c:pt>
                <c:pt idx="1542">
                  <c:v>1.9942904154235053E-2</c:v>
                </c:pt>
                <c:pt idx="1543">
                  <c:v>1.9843278144584531E-2</c:v>
                </c:pt>
                <c:pt idx="1544">
                  <c:v>1.9744149822819579E-2</c:v>
                </c:pt>
                <c:pt idx="1545">
                  <c:v>1.964551670270942E-2</c:v>
                </c:pt>
                <c:pt idx="1546">
                  <c:v>1.9547376310443676E-2</c:v>
                </c:pt>
                <c:pt idx="1547">
                  <c:v>1.9449726184570082E-2</c:v>
                </c:pt>
                <c:pt idx="1548">
                  <c:v>1.9352563875932538E-2</c:v>
                </c:pt>
                <c:pt idx="1549">
                  <c:v>1.9255886947609824E-2</c:v>
                </c:pt>
                <c:pt idx="1550">
                  <c:v>1.9159692974854536E-2</c:v>
                </c:pt>
                <c:pt idx="1551">
                  <c:v>1.9063979545032583E-2</c:v>
                </c:pt>
                <c:pt idx="1552">
                  <c:v>1.8968744257561787E-2</c:v>
                </c:pt>
                <c:pt idx="1553">
                  <c:v>1.8873984723852599E-2</c:v>
                </c:pt>
                <c:pt idx="1554">
                  <c:v>1.8779698567247705E-2</c:v>
                </c:pt>
                <c:pt idx="1555">
                  <c:v>1.8685883422962624E-2</c:v>
                </c:pt>
                <c:pt idx="1556">
                  <c:v>1.8592536938025983E-2</c:v>
                </c:pt>
                <c:pt idx="1557">
                  <c:v>1.849965677122134E-2</c:v>
                </c:pt>
                <c:pt idx="1558">
                  <c:v>1.8407240593027452E-2</c:v>
                </c:pt>
                <c:pt idx="1559">
                  <c:v>1.8315286085560656E-2</c:v>
                </c:pt>
                <c:pt idx="1560">
                  <c:v>1.8223790942516249E-2</c:v>
                </c:pt>
                <c:pt idx="1561">
                  <c:v>1.8124301438594337E-2</c:v>
                </c:pt>
                <c:pt idx="1562">
                  <c:v>1.8025355079697492E-2</c:v>
                </c:pt>
                <c:pt idx="1563">
                  <c:v>1.7926948900623407E-2</c:v>
                </c:pt>
                <c:pt idx="1564">
                  <c:v>1.7829079952357718E-2</c:v>
                </c:pt>
                <c:pt idx="1565">
                  <c:v>1.7731745301985513E-2</c:v>
                </c:pt>
                <c:pt idx="1566">
                  <c:v>1.763494203260374E-2</c:v>
                </c:pt>
                <c:pt idx="1567">
                  <c:v>1.7538667243233608E-2</c:v>
                </c:pt>
                <c:pt idx="1568">
                  <c:v>1.7442918048733547E-2</c:v>
                </c:pt>
                <c:pt idx="1569">
                  <c:v>1.7347691579713276E-2</c:v>
                </c:pt>
                <c:pt idx="1570">
                  <c:v>1.7252984982446984E-2</c:v>
                </c:pt>
                <c:pt idx="1571">
                  <c:v>1.7158795418788619E-2</c:v>
                </c:pt>
                <c:pt idx="1572">
                  <c:v>1.7065120066086181E-2</c:v>
                </c:pt>
                <c:pt idx="1573">
                  <c:v>1.6971956117097786E-2</c:v>
                </c:pt>
                <c:pt idx="1574">
                  <c:v>1.6879300779906847E-2</c:v>
                </c:pt>
                <c:pt idx="1575">
                  <c:v>1.6787151277838919E-2</c:v>
                </c:pt>
                <c:pt idx="1576">
                  <c:v>1.6695504849378207E-2</c:v>
                </c:pt>
                <c:pt idx="1577">
                  <c:v>1.660435874808508E-2</c:v>
                </c:pt>
                <c:pt idx="1578">
                  <c:v>1.6513710242513358E-2</c:v>
                </c:pt>
                <c:pt idx="1579">
                  <c:v>1.6423556616128931E-2</c:v>
                </c:pt>
                <c:pt idx="1580">
                  <c:v>1.6333895167228052E-2</c:v>
                </c:pt>
                <c:pt idx="1581">
                  <c:v>1.6244723208856282E-2</c:v>
                </c:pt>
                <c:pt idx="1582">
                  <c:v>1.615603806872834E-2</c:v>
                </c:pt>
                <c:pt idx="1583">
                  <c:v>1.6067837089147718E-2</c:v>
                </c:pt>
                <c:pt idx="1584">
                  <c:v>1.5980117626927082E-2</c:v>
                </c:pt>
                <c:pt idx="1585">
                  <c:v>1.5892877053309107E-2</c:v>
                </c:pt>
                <c:pt idx="1586">
                  <c:v>1.580611275388788E-2</c:v>
                </c:pt>
                <c:pt idx="1587">
                  <c:v>1.571982212853007E-2</c:v>
                </c:pt>
                <c:pt idx="1588">
                  <c:v>1.5634002591297547E-2</c:v>
                </c:pt>
                <c:pt idx="1589">
                  <c:v>1.5548651570369443E-2</c:v>
                </c:pt>
                <c:pt idx="1590">
                  <c:v>1.5463766507965437E-2</c:v>
                </c:pt>
                <c:pt idx="1591">
                  <c:v>1.537934486026904E-2</c:v>
                </c:pt>
                <c:pt idx="1592">
                  <c:v>1.5295384097350873E-2</c:v>
                </c:pt>
                <c:pt idx="1593">
                  <c:v>1.5211881703093733E-2</c:v>
                </c:pt>
                <c:pt idx="1594">
                  <c:v>1.5128835175116429E-2</c:v>
                </c:pt>
                <c:pt idx="1595">
                  <c:v>1.5046242024699064E-2</c:v>
                </c:pt>
                <c:pt idx="1596">
                  <c:v>1.4964099776708539E-2</c:v>
                </c:pt>
                <c:pt idx="1597">
                  <c:v>1.4882405969524282E-2</c:v>
                </c:pt>
                <c:pt idx="1598">
                  <c:v>1.4801158154964522E-2</c:v>
                </c:pt>
                <c:pt idx="1599">
                  <c:v>1.4720353898212801E-2</c:v>
                </c:pt>
                <c:pt idx="1600">
                  <c:v>1.4639990777745138E-2</c:v>
                </c:pt>
                <c:pt idx="1601">
                  <c:v>1.4560066385257642E-2</c:v>
                </c:pt>
                <c:pt idx="1602">
                  <c:v>1.4480578325593796E-2</c:v>
                </c:pt>
                <c:pt idx="1603">
                  <c:v>1.4401524216673067E-2</c:v>
                </c:pt>
                <c:pt idx="1604">
                  <c:v>1.4322901689419743E-2</c:v>
                </c:pt>
                <c:pt idx="1605">
                  <c:v>1.4244708387691318E-2</c:v>
                </c:pt>
                <c:pt idx="1606">
                  <c:v>1.4166941968208335E-2</c:v>
                </c:pt>
                <c:pt idx="1607">
                  <c:v>1.4089600100484212E-2</c:v>
                </c:pt>
                <c:pt idx="1608">
                  <c:v>1.4012680466754968E-2</c:v>
                </c:pt>
                <c:pt idx="1609">
                  <c:v>1.3936180761910277E-2</c:v>
                </c:pt>
                <c:pt idx="1610">
                  <c:v>1.3860098693423861E-2</c:v>
                </c:pt>
                <c:pt idx="1611">
                  <c:v>1.3784431981285428E-2</c:v>
                </c:pt>
                <c:pt idx="1612">
                  <c:v>1.3709178357931728E-2</c:v>
                </c:pt>
                <c:pt idx="1613">
                  <c:v>1.3626873641929493E-2</c:v>
                </c:pt>
                <c:pt idx="1614">
                  <c:v>1.3545063052278206E-2</c:v>
                </c:pt>
                <c:pt idx="1615">
                  <c:v>1.3463743622430302E-2</c:v>
                </c:pt>
                <c:pt idx="1616">
                  <c:v>1.3382912403648306E-2</c:v>
                </c:pt>
                <c:pt idx="1617">
                  <c:v>1.3302566464897914E-2</c:v>
                </c:pt>
                <c:pt idx="1618">
                  <c:v>1.3222702892741411E-2</c:v>
                </c:pt>
                <c:pt idx="1619">
                  <c:v>1.3143318791232539E-2</c:v>
                </c:pt>
                <c:pt idx="1620">
                  <c:v>1.3064411281811128E-2</c:v>
                </c:pt>
                <c:pt idx="1621">
                  <c:v>1.298597750319852E-2</c:v>
                </c:pt>
                <c:pt idx="1622">
                  <c:v>1.2908014611294538E-2</c:v>
                </c:pt>
                <c:pt idx="1623">
                  <c:v>1.2830519779073568E-2</c:v>
                </c:pt>
                <c:pt idx="1624">
                  <c:v>1.2753490196482531E-2</c:v>
                </c:pt>
                <c:pt idx="1625">
                  <c:v>1.2676923070338741E-2</c:v>
                </c:pt>
                <c:pt idx="1626">
                  <c:v>1.2600815624228989E-2</c:v>
                </c:pt>
                <c:pt idx="1627">
                  <c:v>1.2525165098408175E-2</c:v>
                </c:pt>
                <c:pt idx="1628">
                  <c:v>1.2449968749699947E-2</c:v>
                </c:pt>
                <c:pt idx="1629">
                  <c:v>1.2375223851396999E-2</c:v>
                </c:pt>
                <c:pt idx="1630">
                  <c:v>1.2300927693161934E-2</c:v>
                </c:pt>
                <c:pt idx="1631">
                  <c:v>1.2227077580929335E-2</c:v>
                </c:pt>
                <c:pt idx="1632">
                  <c:v>1.2153670836807962E-2</c:v>
                </c:pt>
                <c:pt idx="1633">
                  <c:v>1.2080704798983377E-2</c:v>
                </c:pt>
                <c:pt idx="1634">
                  <c:v>1.200817682162203E-2</c:v>
                </c:pt>
                <c:pt idx="1635">
                  <c:v>1.1936084274774661E-2</c:v>
                </c:pt>
                <c:pt idx="1636">
                  <c:v>1.1864424544281382E-2</c:v>
                </c:pt>
                <c:pt idx="1637">
                  <c:v>1.179319503167664E-2</c:v>
                </c:pt>
                <c:pt idx="1638">
                  <c:v>1.1722393154095068E-2</c:v>
                </c:pt>
                <c:pt idx="1639">
                  <c:v>1.1652016344178118E-2</c:v>
                </c:pt>
                <c:pt idx="1640">
                  <c:v>1.1582062049980357E-2</c:v>
                </c:pt>
                <c:pt idx="1641">
                  <c:v>1.151252773487732E-2</c:v>
                </c:pt>
                <c:pt idx="1642">
                  <c:v>1.1443410877473581E-2</c:v>
                </c:pt>
                <c:pt idx="1643">
                  <c:v>1.1374708971511271E-2</c:v>
                </c:pt>
                <c:pt idx="1644">
                  <c:v>1.1306419525778932E-2</c:v>
                </c:pt>
                <c:pt idx="1645">
                  <c:v>1.1238540064021696E-2</c:v>
                </c:pt>
                <c:pt idx="1646">
                  <c:v>1.1171068124850803E-2</c:v>
                </c:pt>
                <c:pt idx="1647">
                  <c:v>1.1104001261655005E-2</c:v>
                </c:pt>
                <c:pt idx="1648">
                  <c:v>1.1037337042511641E-2</c:v>
                </c:pt>
                <c:pt idx="1649">
                  <c:v>1.0971073050098146E-2</c:v>
                </c:pt>
                <c:pt idx="1650">
                  <c:v>1.0905206881604901E-2</c:v>
                </c:pt>
                <c:pt idx="1651">
                  <c:v>1.0839736148647638E-2</c:v>
                </c:pt>
                <c:pt idx="1652">
                  <c:v>1.0774658477181065E-2</c:v>
                </c:pt>
                <c:pt idx="1653">
                  <c:v>1.070997150741293E-2</c:v>
                </c:pt>
                <c:pt idx="1654">
                  <c:v>1.0645672893718094E-2</c:v>
                </c:pt>
                <c:pt idx="1655">
                  <c:v>1.0581760304553822E-2</c:v>
                </c:pt>
                <c:pt idx="1656">
                  <c:v>1.0518231422374957E-2</c:v>
                </c:pt>
                <c:pt idx="1657">
                  <c:v>1.0455083943550103E-2</c:v>
                </c:pt>
                <c:pt idx="1658">
                  <c:v>1.03923155782778E-2</c:v>
                </c:pt>
                <c:pt idx="1659">
                  <c:v>1.0329924050503925E-2</c:v>
                </c:pt>
                <c:pt idx="1660">
                  <c:v>1.0267907097838869E-2</c:v>
                </c:pt>
                <c:pt idx="1661">
                  <c:v>1.020626247147538E-2</c:v>
                </c:pt>
                <c:pt idx="1662">
                  <c:v>1.0144987936107408E-2</c:v>
                </c:pt>
                <c:pt idx="1663">
                  <c:v>1.0084081269848721E-2</c:v>
                </c:pt>
                <c:pt idx="1664">
                  <c:v>1.002354026415242E-2</c:v>
                </c:pt>
                <c:pt idx="1665">
                  <c:v>9.9601139438683095E-3</c:v>
                </c:pt>
                <c:pt idx="1666">
                  <c:v>9.8970889686177399E-3</c:v>
                </c:pt>
                <c:pt idx="1667">
                  <c:v>9.8344627987952959E-3</c:v>
                </c:pt>
                <c:pt idx="1668">
                  <c:v>9.7722329108653749E-3</c:v>
                </c:pt>
                <c:pt idx="1669">
                  <c:v>9.7103967972606009E-3</c:v>
                </c:pt>
                <c:pt idx="1670">
                  <c:v>9.6489519662809053E-3</c:v>
                </c:pt>
                <c:pt idx="1671">
                  <c:v>9.58789594199283E-3</c:v>
                </c:pt>
                <c:pt idx="1672">
                  <c:v>9.527226264130273E-3</c:v>
                </c:pt>
                <c:pt idx="1673">
                  <c:v>9.4669404879949015E-3</c:v>
                </c:pt>
                <c:pt idx="1674">
                  <c:v>9.4070361843577865E-3</c:v>
                </c:pt>
                <c:pt idx="1675">
                  <c:v>9.3475109393614808E-3</c:v>
                </c:pt>
                <c:pt idx="1676">
                  <c:v>9.2883623544228744E-3</c:v>
                </c:pt>
                <c:pt idx="1677">
                  <c:v>9.2295880461363833E-3</c:v>
                </c:pt>
                <c:pt idx="1678">
                  <c:v>9.1711856461780261E-3</c:v>
                </c:pt>
                <c:pt idx="1679">
                  <c:v>9.113152801210056E-3</c:v>
                </c:pt>
                <c:pt idx="1680">
                  <c:v>9.0554871727858144E-3</c:v>
                </c:pt>
                <c:pt idx="1681">
                  <c:v>8.9981864372558062E-3</c:v>
                </c:pt>
                <c:pt idx="1682">
                  <c:v>8.9412482856739972E-3</c:v>
                </c:pt>
                <c:pt idx="1683">
                  <c:v>8.8846704237048879E-3</c:v>
                </c:pt>
                <c:pt idx="1684">
                  <c:v>8.8284505715305883E-3</c:v>
                </c:pt>
                <c:pt idx="1685">
                  <c:v>8.7725864637596684E-3</c:v>
                </c:pt>
                <c:pt idx="1686">
                  <c:v>8.7170758493352318E-3</c:v>
                </c:pt>
                <c:pt idx="1687">
                  <c:v>8.6619164914445435E-3</c:v>
                </c:pt>
                <c:pt idx="1688">
                  <c:v>8.6071061674289906E-3</c:v>
                </c:pt>
                <c:pt idx="1689">
                  <c:v>8.5526426686941548E-3</c:v>
                </c:pt>
                <c:pt idx="1690">
                  <c:v>8.498523800621105E-3</c:v>
                </c:pt>
                <c:pt idx="1691">
                  <c:v>8.4447473824778019E-3</c:v>
                </c:pt>
                <c:pt idx="1692">
                  <c:v>8.391311247331501E-3</c:v>
                </c:pt>
                <c:pt idx="1693">
                  <c:v>8.3382132419609345E-3</c:v>
                </c:pt>
                <c:pt idx="1694">
                  <c:v>8.2854512267702685E-3</c:v>
                </c:pt>
                <c:pt idx="1695">
                  <c:v>8.2330230757019507E-3</c:v>
                </c:pt>
                <c:pt idx="1696">
                  <c:v>8.1809266761518895E-3</c:v>
                </c:pt>
                <c:pt idx="1697">
                  <c:v>8.1291599288841887E-3</c:v>
                </c:pt>
                <c:pt idx="1698">
                  <c:v>8.0777207479457713E-3</c:v>
                </c:pt>
                <c:pt idx="1699">
                  <c:v>8.0266070605834461E-3</c:v>
                </c:pt>
                <c:pt idx="1700">
                  <c:v>7.9758168071596414E-3</c:v>
                </c:pt>
                <c:pt idx="1701">
                  <c:v>7.9253479410696936E-3</c:v>
                </c:pt>
                <c:pt idx="1702">
                  <c:v>7.8751984286592469E-3</c:v>
                </c:pt>
                <c:pt idx="1703">
                  <c:v>7.8253662491423182E-3</c:v>
                </c:pt>
                <c:pt idx="1704">
                  <c:v>7.7758493945202511E-3</c:v>
                </c:pt>
                <c:pt idx="1705">
                  <c:v>7.726645869500004E-3</c:v>
                </c:pt>
                <c:pt idx="1706">
                  <c:v>7.6777536914145461E-3</c:v>
                </c:pt>
                <c:pt idx="1707">
                  <c:v>7.6291708901425892E-3</c:v>
                </c:pt>
                <c:pt idx="1708">
                  <c:v>7.5808955080292062E-3</c:v>
                </c:pt>
                <c:pt idx="1709">
                  <c:v>7.5329255998070055E-3</c:v>
                </c:pt>
                <c:pt idx="1710">
                  <c:v>7.4852592325176381E-3</c:v>
                </c:pt>
                <c:pt idx="1711">
                  <c:v>7.4378944854343043E-3</c:v>
                </c:pt>
                <c:pt idx="1712">
                  <c:v>7.3908294499837046E-3</c:v>
                </c:pt>
                <c:pt idx="1713">
                  <c:v>7.3440622296695457E-3</c:v>
                </c:pt>
                <c:pt idx="1714">
                  <c:v>7.297590939996379E-3</c:v>
                </c:pt>
                <c:pt idx="1715">
                  <c:v>7.2514137083931063E-3</c:v>
                </c:pt>
                <c:pt idx="1716">
                  <c:v>7.2055286741375957E-3</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numCache>
            </c:numRef>
          </c:yVal>
          <c:smooth val="1"/>
          <c:extLst>
            <c:ext xmlns:c16="http://schemas.microsoft.com/office/drawing/2014/chart" uri="{C3380CC4-5D6E-409C-BE32-E72D297353CC}">
              <c16:uniqueId val="{00000004-9CB9-48D7-8BF7-B44FBEFD2B91}"/>
            </c:ext>
          </c:extLst>
        </c:ser>
        <c:ser>
          <c:idx val="3"/>
          <c:order val="6"/>
          <c:tx>
            <c:strRef>
              <c:f>Sheet1!$Y$3</c:f>
              <c:strCache>
                <c:ptCount val="1"/>
                <c:pt idx="0">
                  <c:v>Dostarlimab  year 4 waning</c:v>
                </c:pt>
              </c:strCache>
            </c:strRef>
          </c:tx>
          <c:spPr>
            <a:ln w="19050" cap="rnd">
              <a:solidFill>
                <a:schemeClr val="accent6">
                  <a:lumMod val="75000"/>
                </a:schemeClr>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f>Sheet1!$Y$4:$Y$3123</c:f>
              <c:numCache>
                <c:formatCode>General</c:formatCode>
                <c:ptCount val="3120"/>
                <c:pt idx="0">
                  <c:v>1</c:v>
                </c:pt>
                <c:pt idx="1">
                  <c:v>0.99525446756891223</c:v>
                </c:pt>
                <c:pt idx="2">
                  <c:v>0.99164845780613786</c:v>
                </c:pt>
                <c:pt idx="3">
                  <c:v>0.98838934462842321</c:v>
                </c:pt>
                <c:pt idx="4">
                  <c:v>0.9853426868929841</c:v>
                </c:pt>
                <c:pt idx="5">
                  <c:v>0.9824485962486289</c:v>
                </c:pt>
                <c:pt idx="6">
                  <c:v>0.97967324484185292</c:v>
                </c:pt>
                <c:pt idx="7">
                  <c:v>0.97699496028053778</c:v>
                </c:pt>
                <c:pt idx="8">
                  <c:v>0.97439870726282063</c:v>
                </c:pt>
                <c:pt idx="9">
                  <c:v>0.97187346243046824</c:v>
                </c:pt>
                <c:pt idx="10">
                  <c:v>0.96941080792248169</c:v>
                </c:pt>
                <c:pt idx="11">
                  <c:v>0.96700411107879303</c:v>
                </c:pt>
                <c:pt idx="12">
                  <c:v>0.96464801437122372</c:v>
                </c:pt>
                <c:pt idx="13">
                  <c:v>0.96233810191951108</c:v>
                </c:pt>
                <c:pt idx="14">
                  <c:v>0.96007067246096056</c:v>
                </c:pt>
                <c:pt idx="15">
                  <c:v>0.95784257955345631</c:v>
                </c:pt>
                <c:pt idx="16">
                  <c:v>0.95565111591100282</c:v>
                </c:pt>
                <c:pt idx="17">
                  <c:v>0.9534939276653922</c:v>
                </c:pt>
                <c:pt idx="18">
                  <c:v>0.95136894949255102</c:v>
                </c:pt>
                <c:pt idx="19">
                  <c:v>0.94927435463987853</c:v>
                </c:pt>
                <c:pt idx="20">
                  <c:v>0.94720851582149113</c:v>
                </c:pt>
                <c:pt idx="21">
                  <c:v>0.94516997418812654</c:v>
                </c:pt>
                <c:pt idx="22">
                  <c:v>0.94315741439598488</c:v>
                </c:pt>
                <c:pt idx="23">
                  <c:v>0.94116964435056594</c:v>
                </c:pt>
                <c:pt idx="24">
                  <c:v>0.93920557858184461</c:v>
                </c:pt>
                <c:pt idx="25">
                  <c:v>0.93726422447415825</c:v>
                </c:pt>
                <c:pt idx="26">
                  <c:v>0.93534467076489092</c:v>
                </c:pt>
                <c:pt idx="27">
                  <c:v>0.93344607786435196</c:v>
                </c:pt>
                <c:pt idx="28">
                  <c:v>0.93156766965096782</c:v>
                </c:pt>
                <c:pt idx="29">
                  <c:v>0.92970872647168756</c:v>
                </c:pt>
                <c:pt idx="30">
                  <c:v>0.92786857913462795</c:v>
                </c:pt>
                <c:pt idx="31">
                  <c:v>0.92604660372451242</c:v>
                </c:pt>
                <c:pt idx="32">
                  <c:v>0.92424221710496979</c:v>
                </c:pt>
                <c:pt idx="33">
                  <c:v>0.92245487299779649</c:v>
                </c:pt>
                <c:pt idx="34">
                  <c:v>0.9206840585496916</c:v>
                </c:pt>
                <c:pt idx="35">
                  <c:v>0.91892929131309986</c:v>
                </c:pt>
                <c:pt idx="36">
                  <c:v>0.91719011658064009</c:v>
                </c:pt>
                <c:pt idx="37">
                  <c:v>0.91546610502289083</c:v>
                </c:pt>
                <c:pt idx="38">
                  <c:v>0.91375685058761602</c:v>
                </c:pt>
                <c:pt idx="39">
                  <c:v>0.91206196862526889</c:v>
                </c:pt>
                <c:pt idx="40">
                  <c:v>0.91038109421112889</c:v>
                </c:pt>
                <c:pt idx="41">
                  <c:v>0.90871388063896186</c:v>
                </c:pt>
                <c:pt idx="42">
                  <c:v>0.90705999806484072</c:v>
                </c:pt>
                <c:pt idx="43">
                  <c:v>0.90541913228287496</c:v>
                </c:pt>
                <c:pt idx="44">
                  <c:v>0.90379098361719534</c:v>
                </c:pt>
                <c:pt idx="45">
                  <c:v>0.90217526591671005</c:v>
                </c:pt>
                <c:pt idx="46">
                  <c:v>0.90057170564098799</c:v>
                </c:pt>
                <c:pt idx="47">
                  <c:v>0.89898004102716467</c:v>
                </c:pt>
                <c:pt idx="48">
                  <c:v>0.89740002132908558</c:v>
                </c:pt>
                <c:pt idx="49">
                  <c:v>0.89583140612101619</c:v>
                </c:pt>
                <c:pt idx="50">
                  <c:v>0.89427396465920705</c:v>
                </c:pt>
                <c:pt idx="51">
                  <c:v>0.8927274752954204</c:v>
                </c:pt>
                <c:pt idx="52">
                  <c:v>0.89119172493723009</c:v>
                </c:pt>
                <c:pt idx="53">
                  <c:v>0.88966650855051799</c:v>
                </c:pt>
                <c:pt idx="54">
                  <c:v>0.88815162870011388</c:v>
                </c:pt>
                <c:pt idx="55">
                  <c:v>0.88664689512498696</c:v>
                </c:pt>
                <c:pt idx="56">
                  <c:v>0.88515212434479396</c:v>
                </c:pt>
                <c:pt idx="57">
                  <c:v>0.88366713929493579</c:v>
                </c:pt>
                <c:pt idx="58">
                  <c:v>0.88219176898758334</c:v>
                </c:pt>
                <c:pt idx="59">
                  <c:v>0.88072584819639399</c:v>
                </c:pt>
                <c:pt idx="60">
                  <c:v>0.87926921716288331</c:v>
                </c:pt>
                <c:pt idx="61">
                  <c:v>0.87782172132261482</c:v>
                </c:pt>
                <c:pt idx="62">
                  <c:v>0.87638321104956229</c:v>
                </c:pt>
                <c:pt idx="63">
                  <c:v>0.87495354141715453</c:v>
                </c:pt>
                <c:pt idx="64">
                  <c:v>0.87353257197466094</c:v>
                </c:pt>
                <c:pt idx="65">
                  <c:v>0.87212016653769997</c:v>
                </c:pt>
                <c:pt idx="66">
                  <c:v>0.87071619299177161</c:v>
                </c:pt>
                <c:pt idx="67">
                  <c:v>0.86932052310781094</c:v>
                </c:pt>
                <c:pt idx="68">
                  <c:v>0.867933032368855</c:v>
                </c:pt>
                <c:pt idx="69">
                  <c:v>0.86655359980699476</c:v>
                </c:pt>
                <c:pt idx="70">
                  <c:v>0.86518210784985672</c:v>
                </c:pt>
                <c:pt idx="71">
                  <c:v>0.86381844217592652</c:v>
                </c:pt>
                <c:pt idx="72">
                  <c:v>0.86246249157808119</c:v>
                </c:pt>
                <c:pt idx="73">
                  <c:v>0.8611141478347567</c:v>
                </c:pt>
                <c:pt idx="74">
                  <c:v>0.85977330558821896</c:v>
                </c:pt>
                <c:pt idx="75">
                  <c:v>0.85843986222945412</c:v>
                </c:pt>
                <c:pt idx="76">
                  <c:v>0.85711371778923184</c:v>
                </c:pt>
                <c:pt idx="77">
                  <c:v>0.85579477483493083</c:v>
                </c:pt>
                <c:pt idx="78">
                  <c:v>0.85448293837274814</c:v>
                </c:pt>
                <c:pt idx="79">
                  <c:v>0.85317811575494484</c:v>
                </c:pt>
                <c:pt idx="80">
                  <c:v>0.85188021659180468</c:v>
                </c:pt>
                <c:pt idx="81">
                  <c:v>0.85058915266800905</c:v>
                </c:pt>
                <c:pt idx="82">
                  <c:v>0.84930483786315358</c:v>
                </c:pt>
                <c:pt idx="83">
                  <c:v>0.84802718807614996</c:v>
                </c:pt>
                <c:pt idx="84">
                  <c:v>0.84675612115327881</c:v>
                </c:pt>
                <c:pt idx="85">
                  <c:v>0.84549155681967336</c:v>
                </c:pt>
                <c:pt idx="86">
                  <c:v>0.84423341661402995</c:v>
                </c:pt>
                <c:pt idx="87">
                  <c:v>0.84298162382635811</c:v>
                </c:pt>
                <c:pt idx="88">
                  <c:v>0.84173610343859184</c:v>
                </c:pt>
                <c:pt idx="89">
                  <c:v>0.84049678206790079</c:v>
                </c:pt>
                <c:pt idx="90">
                  <c:v>0.83926358791254618</c:v>
                </c:pt>
                <c:pt idx="91">
                  <c:v>0.83803645070014121</c:v>
                </c:pt>
                <c:pt idx="92">
                  <c:v>0.83681530163818174</c:v>
                </c:pt>
                <c:pt idx="93">
                  <c:v>0.83560007336672348</c:v>
                </c:pt>
                <c:pt idx="94">
                  <c:v>0.83439069991308945</c:v>
                </c:pt>
                <c:pt idx="95">
                  <c:v>0.83318711664849976</c:v>
                </c:pt>
                <c:pt idx="96">
                  <c:v>0.83198926024652109</c:v>
                </c:pt>
                <c:pt idx="97">
                  <c:v>0.8307970686432411</c:v>
                </c:pt>
                <c:pt idx="98">
                  <c:v>0.82961048099907853</c:v>
                </c:pt>
                <c:pt idx="99">
                  <c:v>0.82842943766214483</c:v>
                </c:pt>
                <c:pt idx="100">
                  <c:v>0.82725388013307943</c:v>
                </c:pt>
                <c:pt idx="101">
                  <c:v>0.82608375103128284</c:v>
                </c:pt>
                <c:pt idx="102">
                  <c:v>0.82491899406248093</c:v>
                </c:pt>
                <c:pt idx="103">
                  <c:v>0.82375955398755218</c:v>
                </c:pt>
                <c:pt idx="104">
                  <c:v>0.82260537659255839</c:v>
                </c:pt>
                <c:pt idx="105">
                  <c:v>0.82145640865991931</c:v>
                </c:pt>
                <c:pt idx="106">
                  <c:v>0.82031259794067812</c:v>
                </c:pt>
                <c:pt idx="107">
                  <c:v>0.8191738931278052</c:v>
                </c:pt>
                <c:pt idx="108">
                  <c:v>0.81804024383049123</c:v>
                </c:pt>
                <c:pt idx="109">
                  <c:v>0.81691160054938483</c:v>
                </c:pt>
                <c:pt idx="110">
                  <c:v>0.81578791465273137</c:v>
                </c:pt>
                <c:pt idx="111">
                  <c:v>0.81466913835336974</c:v>
                </c:pt>
                <c:pt idx="112">
                  <c:v>0.81355522468655217</c:v>
                </c:pt>
                <c:pt idx="113">
                  <c:v>0.81244612748854661</c:v>
                </c:pt>
                <c:pt idx="114">
                  <c:v>0.81134180137598955</c:v>
                </c:pt>
                <c:pt idx="115">
                  <c:v>0.8102422017259554</c:v>
                </c:pt>
                <c:pt idx="116">
                  <c:v>0.80914728465671093</c:v>
                </c:pt>
                <c:pt idx="117">
                  <c:v>0.80805700700912608</c:v>
                </c:pt>
                <c:pt idx="118">
                  <c:v>0.80697132632871349</c:v>
                </c:pt>
                <c:pt idx="119">
                  <c:v>0.80589020084826724</c:v>
                </c:pt>
                <c:pt idx="120">
                  <c:v>0.80481358947108084</c:v>
                </c:pt>
                <c:pt idx="121">
                  <c:v>0.80374145175471456</c:v>
                </c:pt>
                <c:pt idx="122">
                  <c:v>0.80267374789529411</c:v>
                </c:pt>
                <c:pt idx="123">
                  <c:v>0.80161043871231608</c:v>
                </c:pt>
                <c:pt idx="124">
                  <c:v>0.80055148563394152</c:v>
                </c:pt>
                <c:pt idx="125">
                  <c:v>0.79949685068275622</c:v>
                </c:pt>
                <c:pt idx="126">
                  <c:v>0.79844649646197996</c:v>
                </c:pt>
                <c:pt idx="127">
                  <c:v>0.79740038614210829</c:v>
                </c:pt>
                <c:pt idx="128">
                  <c:v>0.79635848344796711</c:v>
                </c:pt>
                <c:pt idx="129">
                  <c:v>0.79532075264616553</c:v>
                </c:pt>
                <c:pt idx="130">
                  <c:v>0.7942871585329333</c:v>
                </c:pt>
                <c:pt idx="131">
                  <c:v>0.79325766642232365</c:v>
                </c:pt>
                <c:pt idx="132">
                  <c:v>0.79223224213477261</c:v>
                </c:pt>
                <c:pt idx="133">
                  <c:v>0.79121085198599839</c:v>
                </c:pt>
                <c:pt idx="134">
                  <c:v>0.79019346277622815</c:v>
                </c:pt>
                <c:pt idx="135">
                  <c:v>0.78918004177974144</c:v>
                </c:pt>
                <c:pt idx="136">
                  <c:v>0.78817055673471803</c:v>
                </c:pt>
                <c:pt idx="137">
                  <c:v>0.78716497583337819</c:v>
                </c:pt>
                <c:pt idx="138">
                  <c:v>0.78616326771240597</c:v>
                </c:pt>
                <c:pt idx="139">
                  <c:v>0.78516540144364499</c:v>
                </c:pt>
                <c:pt idx="140">
                  <c:v>0.78417134652505616</c:v>
                </c:pt>
                <c:pt idx="141">
                  <c:v>0.78318107287192906</c:v>
                </c:pt>
                <c:pt idx="142">
                  <c:v>0.78219455080833844</c:v>
                </c:pt>
                <c:pt idx="143">
                  <c:v>0.781211751058835</c:v>
                </c:pt>
                <c:pt idx="144">
                  <c:v>0.78023264474036569</c:v>
                </c:pt>
                <c:pt idx="145">
                  <c:v>0.77925720335441162</c:v>
                </c:pt>
                <c:pt idx="146">
                  <c:v>0.77828539877934055</c:v>
                </c:pt>
                <c:pt idx="147">
                  <c:v>0.77731720326296305</c:v>
                </c:pt>
                <c:pt idx="148">
                  <c:v>0.77635258941528718</c:v>
                </c:pt>
                <c:pt idx="149">
                  <c:v>0.7753915302014649</c:v>
                </c:pt>
                <c:pt idx="150">
                  <c:v>0.77443399893492304</c:v>
                </c:pt>
                <c:pt idx="151">
                  <c:v>0.77347996927067453</c:v>
                </c:pt>
                <c:pt idx="152">
                  <c:v>0.77252941519880147</c:v>
                </c:pt>
                <c:pt idx="153">
                  <c:v>0.77158231103810682</c:v>
                </c:pt>
                <c:pt idx="154">
                  <c:v>0.77063863142992739</c:v>
                </c:pt>
                <c:pt idx="155">
                  <c:v>0.7696983513321044</c:v>
                </c:pt>
                <c:pt idx="156">
                  <c:v>0.76876144601310514</c:v>
                </c:pt>
                <c:pt idx="157">
                  <c:v>0.76782789104629334</c:v>
                </c:pt>
                <c:pt idx="158">
                  <c:v>0.76689766230433964</c:v>
                </c:pt>
                <c:pt idx="159">
                  <c:v>0.76597073595377241</c:v>
                </c:pt>
                <c:pt idx="160">
                  <c:v>0.76504708844966063</c:v>
                </c:pt>
                <c:pt idx="161">
                  <c:v>0.7641266965304272</c:v>
                </c:pt>
                <c:pt idx="162">
                  <c:v>0.7632095372127875</c:v>
                </c:pt>
                <c:pt idx="163">
                  <c:v>0.76229558778681006</c:v>
                </c:pt>
                <c:pt idx="164">
                  <c:v>0.76138482581109457</c:v>
                </c:pt>
                <c:pt idx="165">
                  <c:v>0.76047722910806603</c:v>
                </c:pt>
                <c:pt idx="166">
                  <c:v>0.75957277575937787</c:v>
                </c:pt>
                <c:pt idx="167">
                  <c:v>0.7586714441014244</c:v>
                </c:pt>
                <c:pt idx="168">
                  <c:v>0.75777321272095788</c:v>
                </c:pt>
                <c:pt idx="169">
                  <c:v>0.75687806045080597</c:v>
                </c:pt>
                <c:pt idx="170">
                  <c:v>0.75598596636568915</c:v>
                </c:pt>
                <c:pt idx="171">
                  <c:v>0.75509690977813304</c:v>
                </c:pt>
                <c:pt idx="172">
                  <c:v>0.75421087023447342</c:v>
                </c:pt>
                <c:pt idx="173">
                  <c:v>0.75332782751095317</c:v>
                </c:pt>
                <c:pt idx="174">
                  <c:v>0.75244776160990468</c:v>
                </c:pt>
                <c:pt idx="175">
                  <c:v>0.75157065275601942</c:v>
                </c:pt>
                <c:pt idx="176">
                  <c:v>0.75069648139269929</c:v>
                </c:pt>
                <c:pt idx="177">
                  <c:v>0.74982522817848851</c:v>
                </c:pt>
                <c:pt idx="178">
                  <c:v>0.74895687398358524</c:v>
                </c:pt>
                <c:pt idx="179">
                  <c:v>0.74809139988642692</c:v>
                </c:pt>
                <c:pt idx="180">
                  <c:v>0.74722878717035135</c:v>
                </c:pt>
                <c:pt idx="181">
                  <c:v>0.74636901732033012</c:v>
                </c:pt>
                <c:pt idx="182">
                  <c:v>0.74551207201977054</c:v>
                </c:pt>
                <c:pt idx="183">
                  <c:v>0.74465793314738682</c:v>
                </c:pt>
                <c:pt idx="184">
                  <c:v>0.74380658277413692</c:v>
                </c:pt>
                <c:pt idx="185">
                  <c:v>0.74295800316022564</c:v>
                </c:pt>
                <c:pt idx="186">
                  <c:v>0.7421121767521679</c:v>
                </c:pt>
                <c:pt idx="187">
                  <c:v>0.74126908617991538</c:v>
                </c:pt>
                <c:pt idx="188">
                  <c:v>0.74042871425404166</c:v>
                </c:pt>
                <c:pt idx="189">
                  <c:v>0.73959104396298603</c:v>
                </c:pt>
                <c:pt idx="190">
                  <c:v>0.73875605847035297</c:v>
                </c:pt>
                <c:pt idx="191">
                  <c:v>0.73792374111226766</c:v>
                </c:pt>
                <c:pt idx="192">
                  <c:v>0.73709407539478489</c:v>
                </c:pt>
                <c:pt idx="193">
                  <c:v>0.7362670449913491</c:v>
                </c:pt>
                <c:pt idx="194">
                  <c:v>0.73544263374030749</c:v>
                </c:pt>
                <c:pt idx="195">
                  <c:v>0.73462082564247044</c:v>
                </c:pt>
                <c:pt idx="196">
                  <c:v>0.73380160485872237</c:v>
                </c:pt>
                <c:pt idx="197">
                  <c:v>0.73298495570767863</c:v>
                </c:pt>
                <c:pt idx="198">
                  <c:v>0.73217086266338871</c:v>
                </c:pt>
                <c:pt idx="199">
                  <c:v>0.73135931035308388</c:v>
                </c:pt>
                <c:pt idx="200">
                  <c:v>0.7305502835549702</c:v>
                </c:pt>
                <c:pt idx="201">
                  <c:v>0.72974376719606138</c:v>
                </c:pt>
                <c:pt idx="202">
                  <c:v>0.72893974635005698</c:v>
                </c:pt>
                <c:pt idx="203">
                  <c:v>0.7281382062352576</c:v>
                </c:pt>
                <c:pt idx="204">
                  <c:v>0.72733913221252233</c:v>
                </c:pt>
                <c:pt idx="205">
                  <c:v>0.72654250978326385</c:v>
                </c:pt>
                <c:pt idx="206">
                  <c:v>0.72574832458748151</c:v>
                </c:pt>
                <c:pt idx="207">
                  <c:v>0.72495656240183104</c:v>
                </c:pt>
                <c:pt idx="208">
                  <c:v>0.72416720913773114</c:v>
                </c:pt>
                <c:pt idx="209">
                  <c:v>0.7233563728721677</c:v>
                </c:pt>
                <c:pt idx="210">
                  <c:v>0.7225242420054897</c:v>
                </c:pt>
                <c:pt idx="211">
                  <c:v>0.72167100596015876</c:v>
                </c:pt>
                <c:pt idx="212">
                  <c:v>0.72079685512876779</c:v>
                </c:pt>
                <c:pt idx="213">
                  <c:v>0.71990198082281431</c:v>
                </c:pt>
                <c:pt idx="214">
                  <c:v>0.71898657522222076</c:v>
                </c:pt>
                <c:pt idx="215">
                  <c:v>0.71805083132560421</c:v>
                </c:pt>
                <c:pt idx="216">
                  <c:v>0.71709494290128806</c:v>
                </c:pt>
                <c:pt idx="217">
                  <c:v>0.71611910443905968</c:v>
                </c:pt>
                <c:pt idx="218">
                  <c:v>0.71512351110266326</c:v>
                </c:pt>
                <c:pt idx="219">
                  <c:v>0.71410835868303268</c:v>
                </c:pt>
                <c:pt idx="220">
                  <c:v>0.71307384355225589</c:v>
                </c:pt>
                <c:pt idx="221">
                  <c:v>0.71202016261826995</c:v>
                </c:pt>
                <c:pt idx="222">
                  <c:v>0.71094751328028227</c:v>
                </c:pt>
                <c:pt idx="223">
                  <c:v>0.70985609338491662</c:v>
                </c:pt>
                <c:pt idx="224">
                  <c:v>0.70874610118307579</c:v>
                </c:pt>
                <c:pt idx="225">
                  <c:v>0.70761773528752281</c:v>
                </c:pt>
                <c:pt idx="226">
                  <c:v>0.70647119463117181</c:v>
                </c:pt>
                <c:pt idx="227">
                  <c:v>0.70530667842608752</c:v>
                </c:pt>
                <c:pt idx="228">
                  <c:v>0.70412438612318662</c:v>
                </c:pt>
                <c:pt idx="229">
                  <c:v>0.70292451737264039</c:v>
                </c:pt>
                <c:pt idx="230">
                  <c:v>0.70170727198496952</c:v>
                </c:pt>
                <c:pt idx="231">
                  <c:v>0.70047284989283032</c:v>
                </c:pt>
                <c:pt idx="232">
                  <c:v>0.69922145111348477</c:v>
                </c:pt>
                <c:pt idx="233">
                  <c:v>0.69795327571195309</c:v>
                </c:pt>
                <c:pt idx="234">
                  <c:v>0.69666852376483968</c:v>
                </c:pt>
                <c:pt idx="235">
                  <c:v>0.69536739532483094</c:v>
                </c:pt>
                <c:pt idx="236">
                  <c:v>0.6940500903858583</c:v>
                </c:pt>
                <c:pt idx="237">
                  <c:v>0.69271680884892162</c:v>
                </c:pt>
                <c:pt idx="238">
                  <c:v>0.69136775048856791</c:v>
                </c:pt>
                <c:pt idx="239">
                  <c:v>0.69000311492001909</c:v>
                </c:pt>
                <c:pt idx="240">
                  <c:v>0.68862310156694595</c:v>
                </c:pt>
                <c:pt idx="241">
                  <c:v>0.68722790962987879</c:v>
                </c:pt>
                <c:pt idx="242">
                  <c:v>0.68581773805525392</c:v>
                </c:pt>
                <c:pt idx="243">
                  <c:v>0.68439278550508609</c:v>
                </c:pt>
                <c:pt idx="244">
                  <c:v>0.68295325032726473</c:v>
                </c:pt>
                <c:pt idx="245">
                  <c:v>0.68149933052646605</c:v>
                </c:pt>
                <c:pt idx="246">
                  <c:v>0.68003122373567626</c:v>
                </c:pt>
                <c:pt idx="247">
                  <c:v>0.67854912718831895</c:v>
                </c:pt>
                <c:pt idx="248">
                  <c:v>0.67705323769098436</c:v>
                </c:pt>
                <c:pt idx="249">
                  <c:v>0.6755437515967484</c:v>
                </c:pt>
                <c:pt idx="250">
                  <c:v>0.67402086477908152</c:v>
                </c:pt>
                <c:pt idx="251">
                  <c:v>0.67248477260633932</c:v>
                </c:pt>
                <c:pt idx="252">
                  <c:v>0.6709356699168274</c:v>
                </c:pt>
                <c:pt idx="253">
                  <c:v>0.66937375099443552</c:v>
                </c:pt>
                <c:pt idx="254">
                  <c:v>0.66779920954483829</c:v>
                </c:pt>
                <c:pt idx="255">
                  <c:v>0.6662122386722481</c:v>
                </c:pt>
                <c:pt idx="256">
                  <c:v>0.66461303085672507</c:v>
                </c:pt>
                <c:pt idx="257">
                  <c:v>0.66300177793202841</c:v>
                </c:pt>
                <c:pt idx="258">
                  <c:v>0.66137867106400761</c:v>
                </c:pt>
                <c:pt idx="259">
                  <c:v>0.65974390072952926</c:v>
                </c:pt>
                <c:pt idx="260">
                  <c:v>0.65809765669592624</c:v>
                </c:pt>
                <c:pt idx="261">
                  <c:v>0.65644012800097185</c:v>
                </c:pt>
                <c:pt idx="262">
                  <c:v>0.65477150293336706</c:v>
                </c:pt>
                <c:pt idx="263">
                  <c:v>0.65309196901373512</c:v>
                </c:pt>
                <c:pt idx="264">
                  <c:v>0.65140171297612048</c:v>
                </c:pt>
                <c:pt idx="265">
                  <c:v>0.64970092074998176</c:v>
                </c:pt>
                <c:pt idx="266">
                  <c:v>0.64798977744267727</c:v>
                </c:pt>
                <c:pt idx="267">
                  <c:v>0.64626846732243204</c:v>
                </c:pt>
                <c:pt idx="268">
                  <c:v>0.64453717380178377</c:v>
                </c:pt>
                <c:pt idx="269">
                  <c:v>0.64279607942150085</c:v>
                </c:pt>
                <c:pt idx="270">
                  <c:v>0.64104536583496396</c:v>
                </c:pt>
                <c:pt idx="271">
                  <c:v>0.6392852137930104</c:v>
                </c:pt>
                <c:pt idx="272">
                  <c:v>0.6375158031292274</c:v>
                </c:pt>
                <c:pt idx="273">
                  <c:v>0.63573731274569723</c:v>
                </c:pt>
                <c:pt idx="274">
                  <c:v>0.63394992059917965</c:v>
                </c:pt>
                <c:pt idx="275">
                  <c:v>0.63215380368773233</c:v>
                </c:pt>
                <c:pt idx="276">
                  <c:v>0.63034913803775827</c:v>
                </c:pt>
                <c:pt idx="277">
                  <c:v>0.62853609869147753</c:v>
                </c:pt>
                <c:pt idx="278">
                  <c:v>0.62671485969481699</c:v>
                </c:pt>
                <c:pt idx="279">
                  <c:v>0.62488559408570843</c:v>
                </c:pt>
                <c:pt idx="280">
                  <c:v>0.62304847388279583</c:v>
                </c:pt>
                <c:pt idx="281">
                  <c:v>0.62120367007453869</c:v>
                </c:pt>
                <c:pt idx="282">
                  <c:v>0.61935135260871099</c:v>
                </c:pt>
                <c:pt idx="283">
                  <c:v>0.6174916903822868</c:v>
                </c:pt>
                <c:pt idx="284">
                  <c:v>0.61562485123170874</c:v>
                </c:pt>
                <c:pt idx="285">
                  <c:v>0.6137510019235316</c:v>
                </c:pt>
                <c:pt idx="286">
                  <c:v>0.61187030814543697</c:v>
                </c:pt>
                <c:pt idx="287">
                  <c:v>0.60998293449761321</c:v>
                </c:pt>
                <c:pt idx="288">
                  <c:v>0.60808904448449297</c:v>
                </c:pt>
                <c:pt idx="289">
                  <c:v>0.60618880050684532</c:v>
                </c:pt>
                <c:pt idx="290">
                  <c:v>0.60428236385421574</c:v>
                </c:pt>
                <c:pt idx="291">
                  <c:v>0.6023698946977083</c:v>
                </c:pt>
                <c:pt idx="292">
                  <c:v>0.60045155208310241</c:v>
                </c:pt>
                <c:pt idx="293">
                  <c:v>0.59852749392430615</c:v>
                </c:pt>
                <c:pt idx="294">
                  <c:v>0.59659787699712963</c:v>
                </c:pt>
                <c:pt idx="295">
                  <c:v>0.59466285693338272</c:v>
                </c:pt>
                <c:pt idx="296">
                  <c:v>0.59272258821528478</c:v>
                </c:pt>
                <c:pt idx="297">
                  <c:v>0.59077722417018907</c:v>
                </c:pt>
                <c:pt idx="298">
                  <c:v>0.58882691696560552</c:v>
                </c:pt>
                <c:pt idx="299">
                  <c:v>0.58687181760452733</c:v>
                </c:pt>
                <c:pt idx="300">
                  <c:v>0.58491207592105077</c:v>
                </c:pt>
                <c:pt idx="301">
                  <c:v>0.58294784057628179</c:v>
                </c:pt>
                <c:pt idx="302">
                  <c:v>0.58097925905453018</c:v>
                </c:pt>
                <c:pt idx="303">
                  <c:v>0.57900647765977808</c:v>
                </c:pt>
                <c:pt idx="304">
                  <c:v>0.57702964151242786</c:v>
                </c:pt>
                <c:pt idx="305">
                  <c:v>0.57504889454631358</c:v>
                </c:pt>
                <c:pt idx="306">
                  <c:v>0.57306437950597855</c:v>
                </c:pt>
                <c:pt idx="307">
                  <c:v>0.57107623794421425</c:v>
                </c:pt>
                <c:pt idx="308">
                  <c:v>0.56908461021984924</c:v>
                </c:pt>
                <c:pt idx="309">
                  <c:v>0.56708963549579039</c:v>
                </c:pt>
                <c:pt idx="310">
                  <c:v>0.56509145173730913</c:v>
                </c:pt>
                <c:pt idx="311">
                  <c:v>0.56309019571056551</c:v>
                </c:pt>
                <c:pt idx="312">
                  <c:v>0.56108600298137001</c:v>
                </c:pt>
                <c:pt idx="313">
                  <c:v>0.55908816423076368</c:v>
                </c:pt>
                <c:pt idx="314">
                  <c:v>0.5571017276132969</c:v>
                </c:pt>
                <c:pt idx="315">
                  <c:v>0.55512660652485957</c:v>
                </c:pt>
                <c:pt idx="316">
                  <c:v>0.55316271515486126</c:v>
                </c:pt>
                <c:pt idx="317">
                  <c:v>0.55120996847809867</c:v>
                </c:pt>
                <c:pt idx="318">
                  <c:v>0.54926828224670354</c:v>
                </c:pt>
                <c:pt idx="319">
                  <c:v>0.54733757298217811</c:v>
                </c:pt>
                <c:pt idx="320">
                  <c:v>0.54541775796751346</c:v>
                </c:pt>
                <c:pt idx="321">
                  <c:v>0.54350875523939124</c:v>
                </c:pt>
                <c:pt idx="322">
                  <c:v>0.54161048358046537</c:v>
                </c:pt>
                <c:pt idx="323">
                  <c:v>0.53972286251172741</c:v>
                </c:pt>
                <c:pt idx="324">
                  <c:v>0.53784581228495454</c:v>
                </c:pt>
                <c:pt idx="325">
                  <c:v>0.53597925387523282</c:v>
                </c:pt>
                <c:pt idx="326">
                  <c:v>0.5341231089735633</c:v>
                </c:pt>
                <c:pt idx="327">
                  <c:v>0.53227729997954543</c:v>
                </c:pt>
                <c:pt idx="328">
                  <c:v>0.53044174999413907</c:v>
                </c:pt>
                <c:pt idx="329">
                  <c:v>0.52861638281250234</c:v>
                </c:pt>
                <c:pt idx="330">
                  <c:v>0.52680112291690784</c:v>
                </c:pt>
                <c:pt idx="331">
                  <c:v>0.52499589546973169</c:v>
                </c:pt>
                <c:pt idx="332">
                  <c:v>0.52320062630652076</c:v>
                </c:pt>
                <c:pt idx="333">
                  <c:v>0.52141524192913147</c:v>
                </c:pt>
                <c:pt idx="334">
                  <c:v>0.51963966949894391</c:v>
                </c:pt>
                <c:pt idx="335">
                  <c:v>0.51787383683014643</c:v>
                </c:pt>
                <c:pt idx="336">
                  <c:v>0.51611767238309592</c:v>
                </c:pt>
                <c:pt idx="337">
                  <c:v>0.51437110525774454</c:v>
                </c:pt>
                <c:pt idx="338">
                  <c:v>0.51263406518714305</c:v>
                </c:pt>
                <c:pt idx="339">
                  <c:v>0.5109064825310079</c:v>
                </c:pt>
                <c:pt idx="340">
                  <c:v>0.50918828826936213</c:v>
                </c:pt>
                <c:pt idx="341">
                  <c:v>0.50747941399624286</c:v>
                </c:pt>
                <c:pt idx="342">
                  <c:v>0.505779791913476</c:v>
                </c:pt>
                <c:pt idx="343">
                  <c:v>0.50408935482452033</c:v>
                </c:pt>
                <c:pt idx="344">
                  <c:v>0.50240803612837648</c:v>
                </c:pt>
                <c:pt idx="345">
                  <c:v>0.50073576981356061</c:v>
                </c:pt>
                <c:pt idx="346">
                  <c:v>0.4990724904521453</c:v>
                </c:pt>
                <c:pt idx="347">
                  <c:v>0.49741813319386385</c:v>
                </c:pt>
                <c:pt idx="348">
                  <c:v>0.49577263376028036</c:v>
                </c:pt>
                <c:pt idx="349">
                  <c:v>0.49413592843901766</c:v>
                </c:pt>
                <c:pt idx="350">
                  <c:v>0.49250795407805337</c:v>
                </c:pt>
                <c:pt idx="351">
                  <c:v>0.49088864808007515</c:v>
                </c:pt>
                <c:pt idx="352">
                  <c:v>0.48927794839689664</c:v>
                </c:pt>
                <c:pt idx="353">
                  <c:v>0.48767579352393509</c:v>
                </c:pt>
                <c:pt idx="354">
                  <c:v>0.48608212249474803</c:v>
                </c:pt>
                <c:pt idx="355">
                  <c:v>0.48449687487563076</c:v>
                </c:pt>
                <c:pt idx="356">
                  <c:v>0.48291999076026837</c:v>
                </c:pt>
                <c:pt idx="357">
                  <c:v>0.48135141076445087</c:v>
                </c:pt>
                <c:pt idx="358">
                  <c:v>0.47979107602084303</c:v>
                </c:pt>
                <c:pt idx="359">
                  <c:v>0.47823892817380864</c:v>
                </c:pt>
                <c:pt idx="360">
                  <c:v>0.47669490937429693</c:v>
                </c:pt>
                <c:pt idx="361">
                  <c:v>0.47515896227477761</c:v>
                </c:pt>
                <c:pt idx="362">
                  <c:v>0.47363103002423701</c:v>
                </c:pt>
                <c:pt idx="363">
                  <c:v>0.47211105626322269</c:v>
                </c:pt>
                <c:pt idx="364">
                  <c:v>0.47059898511894671</c:v>
                </c:pt>
                <c:pt idx="365">
                  <c:v>0.46909476120043958</c:v>
                </c:pt>
                <c:pt idx="366">
                  <c:v>0.46759832959375647</c:v>
                </c:pt>
                <c:pt idx="367">
                  <c:v>0.46610963585723653</c:v>
                </c:pt>
                <c:pt idx="368">
                  <c:v>0.46462862601681398</c:v>
                </c:pt>
                <c:pt idx="369">
                  <c:v>0.46315524656137619</c:v>
                </c:pt>
                <c:pt idx="370">
                  <c:v>0.46168944443817994</c:v>
                </c:pt>
                <c:pt idx="371">
                  <c:v>0.46023116704830791</c:v>
                </c:pt>
                <c:pt idx="372">
                  <c:v>0.45878036224218133</c:v>
                </c:pt>
                <c:pt idx="373">
                  <c:v>0.45733697831511888</c:v>
                </c:pt>
                <c:pt idx="374">
                  <c:v>0.45590096400294189</c:v>
                </c:pt>
                <c:pt idx="375">
                  <c:v>0.45447226847763222</c:v>
                </c:pt>
                <c:pt idx="376">
                  <c:v>0.45305084134303053</c:v>
                </c:pt>
                <c:pt idx="377">
                  <c:v>0.4516366326305854</c:v>
                </c:pt>
                <c:pt idx="378">
                  <c:v>0.4502295927951494</c:v>
                </c:pt>
                <c:pt idx="379">
                  <c:v>0.4488296727108162</c:v>
                </c:pt>
                <c:pt idx="380">
                  <c:v>0.44743682366680648</c:v>
                </c:pt>
                <c:pt idx="381">
                  <c:v>0.44605099736339593</c:v>
                </c:pt>
                <c:pt idx="382">
                  <c:v>0.44467214590789017</c:v>
                </c:pt>
                <c:pt idx="383">
                  <c:v>0.44330022181063955</c:v>
                </c:pt>
                <c:pt idx="384">
                  <c:v>0.44193517798109894</c:v>
                </c:pt>
                <c:pt idx="385">
                  <c:v>0.44057696772393129</c:v>
                </c:pt>
                <c:pt idx="386">
                  <c:v>0.43922554473515008</c:v>
                </c:pt>
                <c:pt idx="387">
                  <c:v>0.43788086309830498</c:v>
                </c:pt>
                <c:pt idx="388">
                  <c:v>0.43654287728071051</c:v>
                </c:pt>
                <c:pt idx="389">
                  <c:v>0.43521154212971114</c:v>
                </c:pt>
                <c:pt idx="390">
                  <c:v>0.43388681286899078</c:v>
                </c:pt>
                <c:pt idx="391">
                  <c:v>0.43256864509491888</c:v>
                </c:pt>
                <c:pt idx="392">
                  <c:v>0.43125699477293811</c:v>
                </c:pt>
                <c:pt idx="393">
                  <c:v>0.42995181823398942</c:v>
                </c:pt>
                <c:pt idx="394">
                  <c:v>0.42865307217097492</c:v>
                </c:pt>
                <c:pt idx="395">
                  <c:v>0.42736071363526151</c:v>
                </c:pt>
                <c:pt idx="396">
                  <c:v>0.42607470003322045</c:v>
                </c:pt>
                <c:pt idx="397">
                  <c:v>0.42479498912280134</c:v>
                </c:pt>
                <c:pt idx="398">
                  <c:v>0.42352153901014766</c:v>
                </c:pt>
                <c:pt idx="399">
                  <c:v>0.4222543081462462</c:v>
                </c:pt>
                <c:pt idx="400">
                  <c:v>0.4209932553236112</c:v>
                </c:pt>
                <c:pt idx="401">
                  <c:v>0.41973833967300722</c:v>
                </c:pt>
                <c:pt idx="402">
                  <c:v>0.41848952066020217</c:v>
                </c:pt>
                <c:pt idx="403">
                  <c:v>0.41724675808276213</c:v>
                </c:pt>
                <c:pt idx="404">
                  <c:v>0.41601001206687127</c:v>
                </c:pt>
                <c:pt idx="405">
                  <c:v>0.41477924306419478</c:v>
                </c:pt>
                <c:pt idx="406">
                  <c:v>0.41355441184876929</c:v>
                </c:pt>
                <c:pt idx="407">
                  <c:v>0.41233547951392802</c:v>
                </c:pt>
                <c:pt idx="408">
                  <c:v>0.41112240746926165</c:v>
                </c:pt>
                <c:pt idx="409">
                  <c:v>0.40991515743760432</c:v>
                </c:pt>
                <c:pt idx="410">
                  <c:v>0.40871369145206049</c:v>
                </c:pt>
                <c:pt idx="411">
                  <c:v>0.4075179718530566</c:v>
                </c:pt>
                <c:pt idx="412">
                  <c:v>0.40632796128542725</c:v>
                </c:pt>
                <c:pt idx="413">
                  <c:v>0.40514362269553394</c:v>
                </c:pt>
                <c:pt idx="414">
                  <c:v>0.40396491932840761</c:v>
                </c:pt>
                <c:pt idx="415">
                  <c:v>0.40279181472493009</c:v>
                </c:pt>
                <c:pt idx="416">
                  <c:v>0.40162427271903867</c:v>
                </c:pt>
                <c:pt idx="417">
                  <c:v>0.40046225743496433</c:v>
                </c:pt>
                <c:pt idx="418">
                  <c:v>0.39930573328449803</c:v>
                </c:pt>
                <c:pt idx="419">
                  <c:v>0.39815466496428331</c:v>
                </c:pt>
                <c:pt idx="420">
                  <c:v>0.39700901745314243</c:v>
                </c:pt>
                <c:pt idx="421">
                  <c:v>0.39586875600942628</c:v>
                </c:pt>
                <c:pt idx="422">
                  <c:v>0.39473384616839513</c:v>
                </c:pt>
                <c:pt idx="423">
                  <c:v>0.39360425373962404</c:v>
                </c:pt>
                <c:pt idx="424">
                  <c:v>0.39247994480444071</c:v>
                </c:pt>
                <c:pt idx="425">
                  <c:v>0.39136088571338279</c:v>
                </c:pt>
                <c:pt idx="426">
                  <c:v>0.39024704308368885</c:v>
                </c:pt>
                <c:pt idx="427">
                  <c:v>0.38913838379681287</c:v>
                </c:pt>
                <c:pt idx="428">
                  <c:v>0.38803487499596323</c:v>
                </c:pt>
                <c:pt idx="429">
                  <c:v>0.38693648408366976</c:v>
                </c:pt>
                <c:pt idx="430">
                  <c:v>0.38584317871937746</c:v>
                </c:pt>
                <c:pt idx="431">
                  <c:v>0.38475492681706025</c:v>
                </c:pt>
                <c:pt idx="432">
                  <c:v>0.38367169654286482</c:v>
                </c:pt>
                <c:pt idx="433">
                  <c:v>0.38259345631277841</c:v>
                </c:pt>
                <c:pt idx="434">
                  <c:v>0.38152017479031708</c:v>
                </c:pt>
                <c:pt idx="435">
                  <c:v>0.38045182088424245</c:v>
                </c:pt>
                <c:pt idx="436">
                  <c:v>0.37938836374630092</c:v>
                </c:pt>
                <c:pt idx="437">
                  <c:v>0.37832977276898472</c:v>
                </c:pt>
                <c:pt idx="438">
                  <c:v>0.37727601758331875</c:v>
                </c:pt>
                <c:pt idx="439">
                  <c:v>0.3762270680566675</c:v>
                </c:pt>
                <c:pt idx="440">
                  <c:v>0.37518289429056906</c:v>
                </c:pt>
                <c:pt idx="441">
                  <c:v>0.37414346661858766</c:v>
                </c:pt>
                <c:pt idx="442">
                  <c:v>0.37310875560418877</c:v>
                </c:pt>
                <c:pt idx="443">
                  <c:v>0.37207873203863961</c:v>
                </c:pt>
                <c:pt idx="444">
                  <c:v>0.37105336693892677</c:v>
                </c:pt>
                <c:pt idx="445">
                  <c:v>0.37003263154569865</c:v>
                </c:pt>
                <c:pt idx="446">
                  <c:v>0.36901649732122865</c:v>
                </c:pt>
                <c:pt idx="447">
                  <c:v>0.36800493594739736</c:v>
                </c:pt>
                <c:pt idx="448">
                  <c:v>0.36699791932369952</c:v>
                </c:pt>
                <c:pt idx="449">
                  <c:v>0.36599541956526427</c:v>
                </c:pt>
                <c:pt idx="450">
                  <c:v>0.36499740900090638</c:v>
                </c:pt>
                <c:pt idx="451">
                  <c:v>0.36400386017118658</c:v>
                </c:pt>
                <c:pt idx="452">
                  <c:v>0.36301474582650051</c:v>
                </c:pt>
                <c:pt idx="453">
                  <c:v>0.36203003892518071</c:v>
                </c:pt>
                <c:pt idx="454">
                  <c:v>0.36104971263162222</c:v>
                </c:pt>
                <c:pt idx="455">
                  <c:v>0.36007374031442718</c:v>
                </c:pt>
                <c:pt idx="456">
                  <c:v>0.35910209554456474</c:v>
                </c:pt>
                <c:pt idx="457">
                  <c:v>0.3581347520935545</c:v>
                </c:pt>
                <c:pt idx="458">
                  <c:v>0.35717168393166521</c:v>
                </c:pt>
                <c:pt idx="459">
                  <c:v>0.35621286522613316</c:v>
                </c:pt>
                <c:pt idx="460">
                  <c:v>0.35525827033939872</c:v>
                </c:pt>
                <c:pt idx="461">
                  <c:v>0.35430787382735995</c:v>
                </c:pt>
                <c:pt idx="462">
                  <c:v>0.35336165043764578</c:v>
                </c:pt>
                <c:pt idx="463">
                  <c:v>0.35241957510790434</c:v>
                </c:pt>
                <c:pt idx="464">
                  <c:v>0.35148162296411001</c:v>
                </c:pt>
                <c:pt idx="465">
                  <c:v>0.35054776931888876</c:v>
                </c:pt>
                <c:pt idx="466">
                  <c:v>0.3496179896698578</c:v>
                </c:pt>
                <c:pt idx="467">
                  <c:v>0.34869225969798312</c:v>
                </c:pt>
                <c:pt idx="468">
                  <c:v>0.34777055526595624</c:v>
                </c:pt>
                <c:pt idx="469">
                  <c:v>0.34685285241658192</c:v>
                </c:pt>
                <c:pt idx="470">
                  <c:v>0.34593912737118671</c:v>
                </c:pt>
                <c:pt idx="471">
                  <c:v>0.34502935652804301</c:v>
                </c:pt>
                <c:pt idx="472">
                  <c:v>0.34412351646080719</c:v>
                </c:pt>
                <c:pt idx="473">
                  <c:v>0.34322158391697211</c:v>
                </c:pt>
                <c:pt idx="474">
                  <c:v>0.34232353581634123</c:v>
                </c:pt>
                <c:pt idx="475">
                  <c:v>0.34142934924951107</c:v>
                </c:pt>
                <c:pt idx="476">
                  <c:v>0.34053900147637373</c:v>
                </c:pt>
                <c:pt idx="477">
                  <c:v>0.33965246992463083</c:v>
                </c:pt>
                <c:pt idx="478">
                  <c:v>0.33876973218832596</c:v>
                </c:pt>
                <c:pt idx="479">
                  <c:v>0.33789076602638857</c:v>
                </c:pt>
                <c:pt idx="480">
                  <c:v>0.33701554936119416</c:v>
                </c:pt>
                <c:pt idx="481">
                  <c:v>0.33614406027713828</c:v>
                </c:pt>
                <c:pt idx="482">
                  <c:v>0.33527627701922547</c:v>
                </c:pt>
                <c:pt idx="483">
                  <c:v>0.33441217799167111</c:v>
                </c:pt>
                <c:pt idx="484">
                  <c:v>0.33355174175651559</c:v>
                </c:pt>
                <c:pt idx="485">
                  <c:v>0.33269494703225999</c:v>
                </c:pt>
                <c:pt idx="486">
                  <c:v>0.33184177269250204</c:v>
                </c:pt>
                <c:pt idx="487">
                  <c:v>0.33099219776459998</c:v>
                </c:pt>
                <c:pt idx="488">
                  <c:v>0.33014620142833839</c:v>
                </c:pt>
                <c:pt idx="489">
                  <c:v>0.32930376301461384</c:v>
                </c:pt>
                <c:pt idx="490">
                  <c:v>0.32846486200412972</c:v>
                </c:pt>
                <c:pt idx="491">
                  <c:v>0.32762947802610798</c:v>
                </c:pt>
                <c:pt idx="492">
                  <c:v>0.32679759085700844</c:v>
                </c:pt>
                <c:pt idx="493">
                  <c:v>0.32596918041926459</c:v>
                </c:pt>
                <c:pt idx="494">
                  <c:v>0.32514422678003108</c:v>
                </c:pt>
                <c:pt idx="495">
                  <c:v>0.32432271014994207</c:v>
                </c:pt>
                <c:pt idx="496">
                  <c:v>0.32350461088188387</c:v>
                </c:pt>
                <c:pt idx="497">
                  <c:v>0.32268990946977705</c:v>
                </c:pt>
                <c:pt idx="498">
                  <c:v>0.32187858654737389</c:v>
                </c:pt>
                <c:pt idx="499">
                  <c:v>0.32107062288706345</c:v>
                </c:pt>
                <c:pt idx="500">
                  <c:v>0.3202659993986916</c:v>
                </c:pt>
                <c:pt idx="501">
                  <c:v>0.31946469712839143</c:v>
                </c:pt>
                <c:pt idx="502">
                  <c:v>0.31866669725742569</c:v>
                </c:pt>
                <c:pt idx="503">
                  <c:v>0.31787198110103798</c:v>
                </c:pt>
                <c:pt idx="504">
                  <c:v>0.31708053010731829</c:v>
                </c:pt>
                <c:pt idx="505">
                  <c:v>0.31629232585608014</c:v>
                </c:pt>
                <c:pt idx="506">
                  <c:v>0.31550735005774233</c:v>
                </c:pt>
                <c:pt idx="507">
                  <c:v>0.31472558455222921</c:v>
                </c:pt>
                <c:pt idx="508">
                  <c:v>0.31394701130787839</c:v>
                </c:pt>
                <c:pt idx="509">
                  <c:v>0.3131716124203574</c:v>
                </c:pt>
                <c:pt idx="510">
                  <c:v>0.31239937011159413</c:v>
                </c:pt>
                <c:pt idx="511">
                  <c:v>0.31163026672871363</c:v>
                </c:pt>
                <c:pt idx="512">
                  <c:v>0.31086428474298988</c:v>
                </c:pt>
                <c:pt idx="513">
                  <c:v>0.31010140674880293</c:v>
                </c:pt>
                <c:pt idx="514">
                  <c:v>0.30934161546261074</c:v>
                </c:pt>
                <c:pt idx="515">
                  <c:v>0.30858489372192599</c:v>
                </c:pt>
                <c:pt idx="516">
                  <c:v>0.307831224484307</c:v>
                </c:pt>
                <c:pt idx="517">
                  <c:v>0.30708059082635553</c:v>
                </c:pt>
                <c:pt idx="518">
                  <c:v>0.3063329759427259</c:v>
                </c:pt>
                <c:pt idx="519">
                  <c:v>0.30558836314514193</c:v>
                </c:pt>
                <c:pt idx="520">
                  <c:v>0.30484673586142508</c:v>
                </c:pt>
                <c:pt idx="521">
                  <c:v>0.30410807763453085</c:v>
                </c:pt>
                <c:pt idx="522">
                  <c:v>0.30337237212159351</c:v>
                </c:pt>
                <c:pt idx="523">
                  <c:v>0.30263960309298343</c:v>
                </c:pt>
                <c:pt idx="524">
                  <c:v>0.30190975443136758</c:v>
                </c:pt>
                <c:pt idx="525">
                  <c:v>0.30118281013078452</c:v>
                </c:pt>
                <c:pt idx="526">
                  <c:v>0.30045875429572599</c:v>
                </c:pt>
                <c:pt idx="527">
                  <c:v>0.29973757114022503</c:v>
                </c:pt>
                <c:pt idx="528">
                  <c:v>0.29901924498695731</c:v>
                </c:pt>
                <c:pt idx="529">
                  <c:v>0.29830376026634708</c:v>
                </c:pt>
                <c:pt idx="530">
                  <c:v>0.29759110151568335</c:v>
                </c:pt>
                <c:pt idx="531">
                  <c:v>0.29688125337824434</c:v>
                </c:pt>
                <c:pt idx="532">
                  <c:v>0.29617420060242905</c:v>
                </c:pt>
                <c:pt idx="533">
                  <c:v>0.29546992804089922</c:v>
                </c:pt>
                <c:pt idx="534">
                  <c:v>0.29476842064972553</c:v>
                </c:pt>
                <c:pt idx="535">
                  <c:v>0.29406966348754848</c:v>
                </c:pt>
                <c:pt idx="536">
                  <c:v>0.29337364171473745</c:v>
                </c:pt>
                <c:pt idx="537">
                  <c:v>0.29268034059256909</c:v>
                </c:pt>
                <c:pt idx="538">
                  <c:v>0.29198974548240209</c:v>
                </c:pt>
                <c:pt idx="539">
                  <c:v>0.29130184184486885</c:v>
                </c:pt>
                <c:pt idx="540">
                  <c:v>0.29061661523906857</c:v>
                </c:pt>
                <c:pt idx="541">
                  <c:v>0.28993405132177252</c:v>
                </c:pt>
                <c:pt idx="542">
                  <c:v>0.28925413584663096</c:v>
                </c:pt>
                <c:pt idx="543">
                  <c:v>0.28857685466339522</c:v>
                </c:pt>
                <c:pt idx="544">
                  <c:v>0.2879021937171391</c:v>
                </c:pt>
                <c:pt idx="545">
                  <c:v>0.28723013904749206</c:v>
                </c:pt>
                <c:pt idx="546">
                  <c:v>0.28656067678788089</c:v>
                </c:pt>
                <c:pt idx="547">
                  <c:v>0.28589379316477204</c:v>
                </c:pt>
                <c:pt idx="548">
                  <c:v>0.28522947449692837</c:v>
                </c:pt>
                <c:pt idx="549">
                  <c:v>0.28456770719466706</c:v>
                </c:pt>
                <c:pt idx="550">
                  <c:v>0.28390847775912997</c:v>
                </c:pt>
                <c:pt idx="551">
                  <c:v>0.28325177278155222</c:v>
                </c:pt>
                <c:pt idx="552">
                  <c:v>0.28259757894254922</c:v>
                </c:pt>
                <c:pt idx="553">
                  <c:v>0.28194588301139811</c:v>
                </c:pt>
                <c:pt idx="554">
                  <c:v>0.28129667184533602</c:v>
                </c:pt>
                <c:pt idx="555">
                  <c:v>0.28064993238885627</c:v>
                </c:pt>
                <c:pt idx="556">
                  <c:v>0.28000565167301938</c:v>
                </c:pt>
                <c:pt idx="557">
                  <c:v>0.27936381681476208</c:v>
                </c:pt>
                <c:pt idx="558">
                  <c:v>0.27872441501621847</c:v>
                </c:pt>
                <c:pt idx="559">
                  <c:v>0.27808743356404664</c:v>
                </c:pt>
                <c:pt idx="560">
                  <c:v>0.277452859828758</c:v>
                </c:pt>
                <c:pt idx="561">
                  <c:v>0.27682068126405701</c:v>
                </c:pt>
                <c:pt idx="562">
                  <c:v>0.27619088540618475</c:v>
                </c:pt>
                <c:pt idx="563">
                  <c:v>0.27556345987326658</c:v>
                </c:pt>
                <c:pt idx="564">
                  <c:v>0.27493839236467188</c:v>
                </c:pt>
                <c:pt idx="565">
                  <c:v>0.27431567066037155</c:v>
                </c:pt>
                <c:pt idx="566">
                  <c:v>0.27369528262030851</c:v>
                </c:pt>
                <c:pt idx="567">
                  <c:v>0.27307721618376868</c:v>
                </c:pt>
                <c:pt idx="568">
                  <c:v>0.27246145936876076</c:v>
                </c:pt>
                <c:pt idx="569">
                  <c:v>0.27184800027140188</c:v>
                </c:pt>
                <c:pt idx="570">
                  <c:v>0.27123682706530328</c:v>
                </c:pt>
                <c:pt idx="571">
                  <c:v>0.27062792800097268</c:v>
                </c:pt>
                <c:pt idx="572">
                  <c:v>0.27002129140520759</c:v>
                </c:pt>
                <c:pt idx="573">
                  <c:v>0.26941690568050769</c:v>
                </c:pt>
                <c:pt idx="574">
                  <c:v>0.26881475930448318</c:v>
                </c:pt>
                <c:pt idx="575">
                  <c:v>0.26821484082927227</c:v>
                </c:pt>
                <c:pt idx="576">
                  <c:v>0.26761713888096583</c:v>
                </c:pt>
                <c:pt idx="577">
                  <c:v>0.26702164215903035</c:v>
                </c:pt>
                <c:pt idx="578">
                  <c:v>0.2664283394357434</c:v>
                </c:pt>
                <c:pt idx="579">
                  <c:v>0.26583721955563167</c:v>
                </c:pt>
                <c:pt idx="580">
                  <c:v>0.26524827143491103</c:v>
                </c:pt>
                <c:pt idx="581">
                  <c:v>0.26466148406093648</c:v>
                </c:pt>
                <c:pt idx="582">
                  <c:v>0.26407684649165386</c:v>
                </c:pt>
                <c:pt idx="583">
                  <c:v>0.26349434785505621</c:v>
                </c:pt>
                <c:pt idx="584">
                  <c:v>0.26291397734864663</c:v>
                </c:pt>
                <c:pt idx="585">
                  <c:v>0.26233572423890728</c:v>
                </c:pt>
                <c:pt idx="586">
                  <c:v>0.26175957786076709</c:v>
                </c:pt>
                <c:pt idx="587">
                  <c:v>0.26118552761708103</c:v>
                </c:pt>
                <c:pt idx="588">
                  <c:v>0.26061356297811089</c:v>
                </c:pt>
                <c:pt idx="589">
                  <c:v>0.26004367348100943</c:v>
                </c:pt>
                <c:pt idx="590">
                  <c:v>0.25947584872931251</c:v>
                </c:pt>
                <c:pt idx="591">
                  <c:v>0.2589100783924313</c:v>
                </c:pt>
                <c:pt idx="592">
                  <c:v>0.25834635220515345</c:v>
                </c:pt>
                <c:pt idx="593">
                  <c:v>0.25778465996714728</c:v>
                </c:pt>
                <c:pt idx="594">
                  <c:v>0.25722499154246559</c:v>
                </c:pt>
                <c:pt idx="595">
                  <c:v>0.25666733685906262</c:v>
                </c:pt>
                <c:pt idx="596">
                  <c:v>0.25611168590830657</c:v>
                </c:pt>
                <c:pt idx="597">
                  <c:v>0.25555802874450473</c:v>
                </c:pt>
                <c:pt idx="598">
                  <c:v>0.25500635548442385</c:v>
                </c:pt>
                <c:pt idx="599">
                  <c:v>0.25445665630682157</c:v>
                </c:pt>
                <c:pt idx="600">
                  <c:v>0.25390892145198007</c:v>
                </c:pt>
                <c:pt idx="601">
                  <c:v>0.25336314122124137</c:v>
                </c:pt>
                <c:pt idx="602">
                  <c:v>0.25281930597655</c:v>
                </c:pt>
                <c:pt idx="603">
                  <c:v>0.25227740613999861</c:v>
                </c:pt>
                <c:pt idx="604">
                  <c:v>0.25173743219337608</c:v>
                </c:pt>
                <c:pt idx="605">
                  <c:v>0.25119937467772102</c:v>
                </c:pt>
                <c:pt idx="606">
                  <c:v>0.25066322419287901</c:v>
                </c:pt>
                <c:pt idx="607">
                  <c:v>0.25012897139706358</c:v>
                </c:pt>
                <c:pt idx="608">
                  <c:v>0.24959660700642061</c:v>
                </c:pt>
                <c:pt idx="609">
                  <c:v>0.2490661217945972</c:v>
                </c:pt>
                <c:pt idx="610">
                  <c:v>0.24853750659231277</c:v>
                </c:pt>
                <c:pt idx="611">
                  <c:v>0.24801075228693548</c:v>
                </c:pt>
                <c:pt idx="612">
                  <c:v>0.24748584982206212</c:v>
                </c:pt>
                <c:pt idx="613">
                  <c:v>0.24696279019710166</c:v>
                </c:pt>
                <c:pt idx="614">
                  <c:v>0.24644156446685928</c:v>
                </c:pt>
                <c:pt idx="615">
                  <c:v>0.24592216374113063</c:v>
                </c:pt>
                <c:pt idx="616">
                  <c:v>0.2454045791842927</c:v>
                </c:pt>
                <c:pt idx="617">
                  <c:v>0.24488880201490071</c:v>
                </c:pt>
                <c:pt idx="618">
                  <c:v>0.24437482350529238</c:v>
                </c:pt>
                <c:pt idx="619">
                  <c:v>0.24386263498118677</c:v>
                </c:pt>
                <c:pt idx="620">
                  <c:v>0.24335222782129728</c:v>
                </c:pt>
                <c:pt idx="621">
                  <c:v>0.24284359345693818</c:v>
                </c:pt>
                <c:pt idx="622">
                  <c:v>0.24233672337164058</c:v>
                </c:pt>
                <c:pt idx="623">
                  <c:v>0.24183160910077017</c:v>
                </c:pt>
                <c:pt idx="624">
                  <c:v>0.24132824223114713</c:v>
                </c:pt>
                <c:pt idx="625">
                  <c:v>0.24082661440067055</c:v>
                </c:pt>
                <c:pt idx="626">
                  <c:v>0.24032671729794541</c:v>
                </c:pt>
                <c:pt idx="627">
                  <c:v>0.23982854266191234</c:v>
                </c:pt>
                <c:pt idx="628">
                  <c:v>0.23933208228148073</c:v>
                </c:pt>
                <c:pt idx="629">
                  <c:v>0.23883732799516766</c:v>
                </c:pt>
                <c:pt idx="630">
                  <c:v>0.23834427169073447</c:v>
                </c:pt>
                <c:pt idx="631">
                  <c:v>0.23785290530483039</c:v>
                </c:pt>
                <c:pt idx="632">
                  <c:v>0.23736322082263983</c:v>
                </c:pt>
                <c:pt idx="633">
                  <c:v>0.23687521027752756</c:v>
                </c:pt>
                <c:pt idx="634">
                  <c:v>0.23638886575069329</c:v>
                </c:pt>
                <c:pt idx="635">
                  <c:v>0.23590417937082497</c:v>
                </c:pt>
                <c:pt idx="636">
                  <c:v>0.23542114331375608</c:v>
                </c:pt>
                <c:pt idx="637">
                  <c:v>0.23493974980212606</c:v>
                </c:pt>
                <c:pt idx="638">
                  <c:v>0.2344599911050429</c:v>
                </c:pt>
                <c:pt idx="639">
                  <c:v>0.23398185953775075</c:v>
                </c:pt>
                <c:pt idx="640">
                  <c:v>0.2335053474612957</c:v>
                </c:pt>
                <c:pt idx="641">
                  <c:v>0.23303044728219957</c:v>
                </c:pt>
                <c:pt idx="642">
                  <c:v>0.23255715145213496</c:v>
                </c:pt>
                <c:pt idx="643">
                  <c:v>0.23208545246759782</c:v>
                </c:pt>
                <c:pt idx="644">
                  <c:v>0.23161534286959207</c:v>
                </c:pt>
                <c:pt idx="645">
                  <c:v>0.23114681524330805</c:v>
                </c:pt>
                <c:pt idx="646">
                  <c:v>0.23067986221781123</c:v>
                </c:pt>
                <c:pt idx="647">
                  <c:v>0.23021447646572502</c:v>
                </c:pt>
                <c:pt idx="648">
                  <c:v>0.22975065070292455</c:v>
                </c:pt>
                <c:pt idx="649">
                  <c:v>0.2292883776882283</c:v>
                </c:pt>
                <c:pt idx="650">
                  <c:v>0.2288276502230927</c:v>
                </c:pt>
                <c:pt idx="651">
                  <c:v>0.22836846115130993</c:v>
                </c:pt>
                <c:pt idx="652">
                  <c:v>0.22791080335870939</c:v>
                </c:pt>
                <c:pt idx="653">
                  <c:v>0.22745466977285811</c:v>
                </c:pt>
                <c:pt idx="654">
                  <c:v>0.22700005336276752</c:v>
                </c:pt>
                <c:pt idx="655">
                  <c:v>0.22654694713860168</c:v>
                </c:pt>
                <c:pt idx="656">
                  <c:v>0.22609534415138466</c:v>
                </c:pt>
                <c:pt idx="657">
                  <c:v>0.22564523749271537</c:v>
                </c:pt>
                <c:pt idx="658">
                  <c:v>0.22519662029448084</c:v>
                </c:pt>
                <c:pt idx="659">
                  <c:v>0.22474948572857323</c:v>
                </c:pt>
                <c:pt idx="660">
                  <c:v>0.22430382700660978</c:v>
                </c:pt>
                <c:pt idx="661">
                  <c:v>0.22385963737965398</c:v>
                </c:pt>
                <c:pt idx="662">
                  <c:v>0.22341691013793941</c:v>
                </c:pt>
                <c:pt idx="663">
                  <c:v>0.22297563861059644</c:v>
                </c:pt>
                <c:pt idx="664">
                  <c:v>0.22253581616538021</c:v>
                </c:pt>
                <c:pt idx="665">
                  <c:v>0.22209743620840017</c:v>
                </c:pt>
                <c:pt idx="666">
                  <c:v>0.22166049218385431</c:v>
                </c:pt>
                <c:pt idx="667">
                  <c:v>0.22122497757376425</c:v>
                </c:pt>
                <c:pt idx="668">
                  <c:v>0.22079088589771079</c:v>
                </c:pt>
                <c:pt idx="669">
                  <c:v>0.220358210712573</c:v>
                </c:pt>
                <c:pt idx="670">
                  <c:v>0.21992694561227255</c:v>
                </c:pt>
                <c:pt idx="671">
                  <c:v>0.21949708422751268</c:v>
                </c:pt>
                <c:pt idx="672">
                  <c:v>0.21906862022552731</c:v>
                </c:pt>
                <c:pt idx="673">
                  <c:v>0.21864154730982688</c:v>
                </c:pt>
                <c:pt idx="674">
                  <c:v>0.21821585921994735</c:v>
                </c:pt>
                <c:pt idx="675">
                  <c:v>0.21779154973120274</c:v>
                </c:pt>
                <c:pt idx="676">
                  <c:v>0.21736861265443941</c:v>
                </c:pt>
                <c:pt idx="677">
                  <c:v>0.21694704183578939</c:v>
                </c:pt>
                <c:pt idx="678">
                  <c:v>0.21652683115642879</c:v>
                </c:pt>
                <c:pt idx="679">
                  <c:v>0.21610797453233865</c:v>
                </c:pt>
                <c:pt idx="680">
                  <c:v>0.21569046591406416</c:v>
                </c:pt>
                <c:pt idx="681">
                  <c:v>0.21527429928647934</c:v>
                </c:pt>
                <c:pt idx="682">
                  <c:v>0.21485946866855066</c:v>
                </c:pt>
                <c:pt idx="683">
                  <c:v>0.21444596811310579</c:v>
                </c:pt>
                <c:pt idx="684">
                  <c:v>0.21403379170660208</c:v>
                </c:pt>
                <c:pt idx="685">
                  <c:v>0.21362293356889528</c:v>
                </c:pt>
                <c:pt idx="686">
                  <c:v>0.21321338785301558</c:v>
                </c:pt>
                <c:pt idx="687">
                  <c:v>0.21280514874493761</c:v>
                </c:pt>
                <c:pt idx="688">
                  <c:v>0.21239821046336127</c:v>
                </c:pt>
                <c:pt idx="689">
                  <c:v>0.21199256725948512</c:v>
                </c:pt>
                <c:pt idx="690">
                  <c:v>0.21158821341678946</c:v>
                </c:pt>
                <c:pt idx="691">
                  <c:v>0.21118514325081572</c:v>
                </c:pt>
                <c:pt idx="692">
                  <c:v>0.21078335110895008</c:v>
                </c:pt>
                <c:pt idx="693">
                  <c:v>0.21038283137020908</c:v>
                </c:pt>
                <c:pt idx="694">
                  <c:v>0.20998357844502391</c:v>
                </c:pt>
                <c:pt idx="695">
                  <c:v>0.20958558677503158</c:v>
                </c:pt>
                <c:pt idx="696">
                  <c:v>0.20918885083286276</c:v>
                </c:pt>
                <c:pt idx="697">
                  <c:v>0.20879336512193325</c:v>
                </c:pt>
                <c:pt idx="698">
                  <c:v>0.20839912417623863</c:v>
                </c:pt>
                <c:pt idx="699">
                  <c:v>0.20800612256014617</c:v>
                </c:pt>
                <c:pt idx="700">
                  <c:v>0.20761435486819524</c:v>
                </c:pt>
                <c:pt idx="701">
                  <c:v>0.20722381572489168</c:v>
                </c:pt>
                <c:pt idx="702">
                  <c:v>0.20683449978450874</c:v>
                </c:pt>
                <c:pt idx="703">
                  <c:v>0.20644640173088813</c:v>
                </c:pt>
                <c:pt idx="704">
                  <c:v>0.20605951627724339</c:v>
                </c:pt>
                <c:pt idx="705">
                  <c:v>0.20567383816596141</c:v>
                </c:pt>
                <c:pt idx="706">
                  <c:v>0.2052893621684112</c:v>
                </c:pt>
                <c:pt idx="707">
                  <c:v>0.20490608308475045</c:v>
                </c:pt>
                <c:pt idx="708">
                  <c:v>0.20452399574373237</c:v>
                </c:pt>
                <c:pt idx="709">
                  <c:v>0.20414309500251793</c:v>
                </c:pt>
                <c:pt idx="710">
                  <c:v>0.20376337574648606</c:v>
                </c:pt>
                <c:pt idx="711">
                  <c:v>0.20338483288904763</c:v>
                </c:pt>
                <c:pt idx="712">
                  <c:v>0.20300746137145953</c:v>
                </c:pt>
                <c:pt idx="713">
                  <c:v>0.20263125616264155</c:v>
                </c:pt>
                <c:pt idx="714">
                  <c:v>0.20225621225899237</c:v>
                </c:pt>
                <c:pt idx="715">
                  <c:v>0.2018823246842093</c:v>
                </c:pt>
                <c:pt idx="716">
                  <c:v>0.20150958848910805</c:v>
                </c:pt>
                <c:pt idx="717">
                  <c:v>0.20113799875144456</c:v>
                </c:pt>
                <c:pt idx="718">
                  <c:v>0.20076755057573792</c:v>
                </c:pt>
                <c:pt idx="719">
                  <c:v>0.20039823909309407</c:v>
                </c:pt>
                <c:pt idx="720">
                  <c:v>0.20003005946103358</c:v>
                </c:pt>
                <c:pt idx="721">
                  <c:v>0.19966300686331473</c:v>
                </c:pt>
                <c:pt idx="722">
                  <c:v>0.19929707650976514</c:v>
                </c:pt>
                <c:pt idx="723">
                  <c:v>0.19893226363611172</c:v>
                </c:pt>
                <c:pt idx="724">
                  <c:v>0.19856856350380714</c:v>
                </c:pt>
                <c:pt idx="725">
                  <c:v>0.19820597139986795</c:v>
                </c:pt>
                <c:pt idx="726">
                  <c:v>0.19784448263670329</c:v>
                </c:pt>
                <c:pt idx="727">
                  <c:v>0.19748409255195276</c:v>
                </c:pt>
                <c:pt idx="728">
                  <c:v>0.19712479650831982</c:v>
                </c:pt>
                <c:pt idx="729">
                  <c:v>0.19676658989341222</c:v>
                </c:pt>
                <c:pt idx="730">
                  <c:v>0.19640946811957616</c:v>
                </c:pt>
                <c:pt idx="731">
                  <c:v>0.19605342662374092</c:v>
                </c:pt>
                <c:pt idx="732">
                  <c:v>0.19569846086725584</c:v>
                </c:pt>
                <c:pt idx="733">
                  <c:v>0.19534456633573372</c:v>
                </c:pt>
                <c:pt idx="734">
                  <c:v>0.19499173853889507</c:v>
                </c:pt>
                <c:pt idx="735">
                  <c:v>0.19463997301041114</c:v>
                </c:pt>
                <c:pt idx="736">
                  <c:v>0.19428926530775048</c:v>
                </c:pt>
                <c:pt idx="737">
                  <c:v>0.1939396110120255</c:v>
                </c:pt>
                <c:pt idx="738">
                  <c:v>0.19359100572784027</c:v>
                </c:pt>
                <c:pt idx="739">
                  <c:v>0.19324344508313973</c:v>
                </c:pt>
                <c:pt idx="740">
                  <c:v>0.19289692472906006</c:v>
                </c:pt>
                <c:pt idx="741">
                  <c:v>0.19255144033977989</c:v>
                </c:pt>
                <c:pt idx="742">
                  <c:v>0.19220698761237276</c:v>
                </c:pt>
                <c:pt idx="743">
                  <c:v>0.19186356226666079</c:v>
                </c:pt>
                <c:pt idx="744">
                  <c:v>0.19152116004506881</c:v>
                </c:pt>
                <c:pt idx="745">
                  <c:v>0.1911797767124811</c:v>
                </c:pt>
                <c:pt idx="746">
                  <c:v>0.19083940805609723</c:v>
                </c:pt>
                <c:pt idx="747">
                  <c:v>0.19050004988529146</c:v>
                </c:pt>
                <c:pt idx="748">
                  <c:v>0.1901616980314691</c:v>
                </c:pt>
                <c:pt idx="749">
                  <c:v>0.18982434834792894</c:v>
                </c:pt>
                <c:pt idx="750">
                  <c:v>0.18948799670972327</c:v>
                </c:pt>
                <c:pt idx="751">
                  <c:v>0.1891526390135192</c:v>
                </c:pt>
                <c:pt idx="752">
                  <c:v>0.18881827117746364</c:v>
                </c:pt>
                <c:pt idx="753">
                  <c:v>0.18848488914104655</c:v>
                </c:pt>
                <c:pt idx="754">
                  <c:v>0.18815248886496427</c:v>
                </c:pt>
                <c:pt idx="755">
                  <c:v>0.18782106633098827</c:v>
                </c:pt>
                <c:pt idx="756">
                  <c:v>0.18749061754183094</c:v>
                </c:pt>
                <c:pt idx="757">
                  <c:v>0.18716113852101424</c:v>
                </c:pt>
                <c:pt idx="758">
                  <c:v>0.18683262531273681</c:v>
                </c:pt>
                <c:pt idx="759">
                  <c:v>0.18650507398174676</c:v>
                </c:pt>
                <c:pt idx="760">
                  <c:v>0.18617848061321152</c:v>
                </c:pt>
                <c:pt idx="761">
                  <c:v>0.18585284131258828</c:v>
                </c:pt>
                <c:pt idx="762">
                  <c:v>0.18552815220549868</c:v>
                </c:pt>
                <c:pt idx="763">
                  <c:v>0.18520440943760264</c:v>
                </c:pt>
                <c:pt idx="764">
                  <c:v>0.18488160917447205</c:v>
                </c:pt>
                <c:pt idx="765">
                  <c:v>0.18455974760146576</c:v>
                </c:pt>
                <c:pt idx="766">
                  <c:v>0.18423882092360755</c:v>
                </c:pt>
                <c:pt idx="767">
                  <c:v>0.18391882536546378</c:v>
                </c:pt>
                <c:pt idx="768">
                  <c:v>0.18359975717102028</c:v>
                </c:pt>
                <c:pt idx="769">
                  <c:v>0.18328161260356168</c:v>
                </c:pt>
                <c:pt idx="770">
                  <c:v>0.18296438794555303</c:v>
                </c:pt>
                <c:pt idx="771">
                  <c:v>0.18264807949851858</c:v>
                </c:pt>
                <c:pt idx="772">
                  <c:v>0.18233268358292565</c:v>
                </c:pt>
                <c:pt idx="773">
                  <c:v>0.18201819653806661</c:v>
                </c:pt>
                <c:pt idx="774">
                  <c:v>0.18170461472193988</c:v>
                </c:pt>
                <c:pt idx="775">
                  <c:v>0.18139193451113977</c:v>
                </c:pt>
                <c:pt idx="776">
                  <c:v>0.18108015230073549</c:v>
                </c:pt>
                <c:pt idx="777">
                  <c:v>0.18076926450416231</c:v>
                </c:pt>
                <c:pt idx="778">
                  <c:v>0.18045926755310449</c:v>
                </c:pt>
                <c:pt idx="779">
                  <c:v>0.18015015789738542</c:v>
                </c:pt>
                <c:pt idx="780">
                  <c:v>0.17984193200485532</c:v>
                </c:pt>
                <c:pt idx="781">
                  <c:v>0.17953458636127984</c:v>
                </c:pt>
                <c:pt idx="782">
                  <c:v>0.17922811747023148</c:v>
                </c:pt>
                <c:pt idx="783">
                  <c:v>0.17892252185297908</c:v>
                </c:pt>
                <c:pt idx="784">
                  <c:v>0.17861779604838068</c:v>
                </c:pt>
                <c:pt idx="785">
                  <c:v>0.17831393661277428</c:v>
                </c:pt>
                <c:pt idx="786">
                  <c:v>0.17801094011987273</c:v>
                </c:pt>
                <c:pt idx="787">
                  <c:v>0.17770880316065707</c:v>
                </c:pt>
                <c:pt idx="788">
                  <c:v>0.1774075223432704</c:v>
                </c:pt>
                <c:pt idx="789">
                  <c:v>0.17710709429291527</c:v>
                </c:pt>
                <c:pt idx="790">
                  <c:v>0.17680751565174668</c:v>
                </c:pt>
                <c:pt idx="791">
                  <c:v>0.17650878307877338</c:v>
                </c:pt>
                <c:pt idx="792">
                  <c:v>0.17621089324974992</c:v>
                </c:pt>
                <c:pt idx="793">
                  <c:v>0.17591384285708178</c:v>
                </c:pt>
                <c:pt idx="794">
                  <c:v>0.1756176286097183</c:v>
                </c:pt>
                <c:pt idx="795">
                  <c:v>0.17532224723305656</c:v>
                </c:pt>
                <c:pt idx="796">
                  <c:v>0.1750276954688389</c:v>
                </c:pt>
                <c:pt idx="797">
                  <c:v>0.17473397007505742</c:v>
                </c:pt>
                <c:pt idx="798">
                  <c:v>0.17444106782585289</c:v>
                </c:pt>
                <c:pt idx="799">
                  <c:v>0.17414898551142022</c:v>
                </c:pt>
                <c:pt idx="800">
                  <c:v>0.17385771993790755</c:v>
                </c:pt>
                <c:pt idx="801">
                  <c:v>0.17356726792732635</c:v>
                </c:pt>
                <c:pt idx="802">
                  <c:v>0.17327762631745003</c:v>
                </c:pt>
                <c:pt idx="803">
                  <c:v>0.17298879196172257</c:v>
                </c:pt>
                <c:pt idx="804">
                  <c:v>0.17270076172916404</c:v>
                </c:pt>
                <c:pt idx="805">
                  <c:v>0.17241353250427771</c:v>
                </c:pt>
                <c:pt idx="806">
                  <c:v>0.1721271011869554</c:v>
                </c:pt>
                <c:pt idx="807">
                  <c:v>0.17184146469238781</c:v>
                </c:pt>
                <c:pt idx="808">
                  <c:v>0.1715566199509716</c:v>
                </c:pt>
                <c:pt idx="809">
                  <c:v>0.17127256390821954</c:v>
                </c:pt>
                <c:pt idx="810">
                  <c:v>0.17098929352466952</c:v>
                </c:pt>
                <c:pt idx="811">
                  <c:v>0.17070680577579522</c:v>
                </c:pt>
                <c:pt idx="812">
                  <c:v>0.1704250976519186</c:v>
                </c:pt>
                <c:pt idx="813">
                  <c:v>0.17014416615812022</c:v>
                </c:pt>
                <c:pt idx="814">
                  <c:v>0.16986400831415127</c:v>
                </c:pt>
                <c:pt idx="815">
                  <c:v>0.16958462115434791</c:v>
                </c:pt>
                <c:pt idx="816">
                  <c:v>0.16930600172754384</c:v>
                </c:pt>
                <c:pt idx="817">
                  <c:v>0.16902814709698488</c:v>
                </c:pt>
                <c:pt idx="818">
                  <c:v>0.16875105434024396</c:v>
                </c:pt>
                <c:pt idx="819">
                  <c:v>0.16847472054913681</c:v>
                </c:pt>
                <c:pt idx="820">
                  <c:v>0.16819914282963466</c:v>
                </c:pt>
                <c:pt idx="821">
                  <c:v>0.16792431830178667</c:v>
                </c:pt>
                <c:pt idx="822">
                  <c:v>0.16765024409963192</c:v>
                </c:pt>
                <c:pt idx="823">
                  <c:v>0.16737691737111915</c:v>
                </c:pt>
                <c:pt idx="824">
                  <c:v>0.16710433527802526</c:v>
                </c:pt>
                <c:pt idx="825">
                  <c:v>0.16683249499587305</c:v>
                </c:pt>
                <c:pt idx="826">
                  <c:v>0.16656139371385126</c:v>
                </c:pt>
                <c:pt idx="827">
                  <c:v>0.16629102863473522</c:v>
                </c:pt>
                <c:pt idx="828">
                  <c:v>0.16602139697480545</c:v>
                </c:pt>
                <c:pt idx="829">
                  <c:v>0.16575249596376951</c:v>
                </c:pt>
                <c:pt idx="830">
                  <c:v>0.16548432284468462</c:v>
                </c:pt>
                <c:pt idx="831">
                  <c:v>0.16521687487387915</c:v>
                </c:pt>
                <c:pt idx="832">
                  <c:v>0.16495014932087293</c:v>
                </c:pt>
                <c:pt idx="833">
                  <c:v>0.16468414346830496</c:v>
                </c:pt>
                <c:pt idx="834">
                  <c:v>0.16441885461185268</c:v>
                </c:pt>
                <c:pt idx="835">
                  <c:v>0.16415428006015875</c:v>
                </c:pt>
                <c:pt idx="836">
                  <c:v>0.16389041713475461</c:v>
                </c:pt>
                <c:pt idx="837">
                  <c:v>0.16362726316998655</c:v>
                </c:pt>
                <c:pt idx="838">
                  <c:v>0.16336481551294146</c:v>
                </c:pt>
                <c:pt idx="839">
                  <c:v>0.16310307152337122</c:v>
                </c:pt>
                <c:pt idx="840">
                  <c:v>0.16284202857362129</c:v>
                </c:pt>
                <c:pt idx="841">
                  <c:v>0.16258168404855822</c:v>
                </c:pt>
                <c:pt idx="842">
                  <c:v>0.16232203534549605</c:v>
                </c:pt>
                <c:pt idx="843">
                  <c:v>0.16206307987412438</c:v>
                </c:pt>
                <c:pt idx="844">
                  <c:v>0.16180481505643884</c:v>
                </c:pt>
                <c:pt idx="845">
                  <c:v>0.16154723832666851</c:v>
                </c:pt>
                <c:pt idx="846">
                  <c:v>0.16129034713120627</c:v>
                </c:pt>
                <c:pt idx="847">
                  <c:v>0.16103413892853891</c:v>
                </c:pt>
                <c:pt idx="848">
                  <c:v>0.16077861118917791</c:v>
                </c:pt>
                <c:pt idx="849">
                  <c:v>0.1605237613955901</c:v>
                </c:pt>
                <c:pt idx="850">
                  <c:v>0.16026958704212912</c:v>
                </c:pt>
                <c:pt idx="851">
                  <c:v>0.16001608563496761</c:v>
                </c:pt>
                <c:pt idx="852">
                  <c:v>0.15976325469203045</c:v>
                </c:pt>
                <c:pt idx="853">
                  <c:v>0.15951109174292599</c:v>
                </c:pt>
                <c:pt idx="854">
                  <c:v>0.15925959432888037</c:v>
                </c:pt>
                <c:pt idx="855">
                  <c:v>0.1590087600026715</c:v>
                </c:pt>
                <c:pt idx="856">
                  <c:v>0.15875858632856321</c:v>
                </c:pt>
                <c:pt idx="857">
                  <c:v>0.15850907088223876</c:v>
                </c:pt>
                <c:pt idx="858">
                  <c:v>0.15826021125073775</c:v>
                </c:pt>
                <c:pt idx="859">
                  <c:v>0.15801200503239055</c:v>
                </c:pt>
                <c:pt idx="860">
                  <c:v>0.15776444983675386</c:v>
                </c:pt>
                <c:pt idx="861">
                  <c:v>0.15751754328454826</c:v>
                </c:pt>
                <c:pt idx="862">
                  <c:v>0.15727128300759552</c:v>
                </c:pt>
                <c:pt idx="863">
                  <c:v>0.15702566664875262</c:v>
                </c:pt>
                <c:pt idx="864">
                  <c:v>0.15678069186185284</c:v>
                </c:pt>
                <c:pt idx="865">
                  <c:v>0.15653635631164198</c:v>
                </c:pt>
                <c:pt idx="866">
                  <c:v>0.15629265767371825</c:v>
                </c:pt>
                <c:pt idx="867">
                  <c:v>0.15604959363446969</c:v>
                </c:pt>
                <c:pt idx="868">
                  <c:v>0.15580716189101329</c:v>
                </c:pt>
                <c:pt idx="869">
                  <c:v>0.15556536015113664</c:v>
                </c:pt>
                <c:pt idx="870">
                  <c:v>0.15532418613323629</c:v>
                </c:pt>
                <c:pt idx="871">
                  <c:v>0.15508363756625787</c:v>
                </c:pt>
                <c:pt idx="872">
                  <c:v>0.1548437121896391</c:v>
                </c:pt>
                <c:pt idx="873">
                  <c:v>0.15460440775324868</c:v>
                </c:pt>
                <c:pt idx="874">
                  <c:v>0.15436572201732957</c:v>
                </c:pt>
                <c:pt idx="875">
                  <c:v>0.15412765275244</c:v>
                </c:pt>
                <c:pt idx="876">
                  <c:v>0.15389019773939605</c:v>
                </c:pt>
                <c:pt idx="877">
                  <c:v>0.15365335476921471</c:v>
                </c:pt>
                <c:pt idx="878">
                  <c:v>0.15341712164305799</c:v>
                </c:pt>
                <c:pt idx="879">
                  <c:v>0.15318149617217314</c:v>
                </c:pt>
                <c:pt idx="880">
                  <c:v>0.15294647617784074</c:v>
                </c:pt>
                <c:pt idx="881">
                  <c:v>0.15271205949131605</c:v>
                </c:pt>
                <c:pt idx="882">
                  <c:v>0.15247824395377441</c:v>
                </c:pt>
                <c:pt idx="883">
                  <c:v>0.15224502741625745</c:v>
                </c:pt>
                <c:pt idx="884">
                  <c:v>0.15201240773961522</c:v>
                </c:pt>
                <c:pt idx="885">
                  <c:v>0.15178038279445638</c:v>
                </c:pt>
                <c:pt idx="886">
                  <c:v>0.1515489504610904</c:v>
                </c:pt>
                <c:pt idx="887">
                  <c:v>0.15131810862947503</c:v>
                </c:pt>
                <c:pt idx="888">
                  <c:v>0.15108785519916468</c:v>
                </c:pt>
                <c:pt idx="889">
                  <c:v>0.15085818807925544</c:v>
                </c:pt>
                <c:pt idx="890">
                  <c:v>0.15062910518833272</c:v>
                </c:pt>
                <c:pt idx="891">
                  <c:v>0.15040060445442061</c:v>
                </c:pt>
                <c:pt idx="892">
                  <c:v>0.15017268381492865</c:v>
                </c:pt>
                <c:pt idx="893">
                  <c:v>0.14994534121659997</c:v>
                </c:pt>
                <c:pt idx="894">
                  <c:v>0.14971857461546068</c:v>
                </c:pt>
                <c:pt idx="895">
                  <c:v>0.14949238197677006</c:v>
                </c:pt>
                <c:pt idx="896">
                  <c:v>0.14926676127496719</c:v>
                </c:pt>
                <c:pt idx="897">
                  <c:v>0.1490417104936238</c:v>
                </c:pt>
                <c:pt idx="898">
                  <c:v>0.1488172276253914</c:v>
                </c:pt>
                <c:pt idx="899">
                  <c:v>0.14859331067195447</c:v>
                </c:pt>
                <c:pt idx="900">
                  <c:v>0.14836995764397887</c:v>
                </c:pt>
                <c:pt idx="901">
                  <c:v>0.14814716656106475</c:v>
                </c:pt>
                <c:pt idx="902">
                  <c:v>0.1479249354516956</c:v>
                </c:pt>
                <c:pt idx="903">
                  <c:v>0.14770326235319309</c:v>
                </c:pt>
                <c:pt idx="904">
                  <c:v>0.14748214531166559</c:v>
                </c:pt>
                <c:pt idx="905">
                  <c:v>0.14726158238196307</c:v>
                </c:pt>
                <c:pt idx="906">
                  <c:v>0.14704157162762777</c:v>
                </c:pt>
                <c:pt idx="907">
                  <c:v>0.14682211112084798</c:v>
                </c:pt>
                <c:pt idx="908">
                  <c:v>0.1466031989424128</c:v>
                </c:pt>
                <c:pt idx="909">
                  <c:v>0.14638483318166151</c:v>
                </c:pt>
                <c:pt idx="910">
                  <c:v>0.14616701193644155</c:v>
                </c:pt>
                <c:pt idx="911">
                  <c:v>0.14594973331305938</c:v>
                </c:pt>
                <c:pt idx="912">
                  <c:v>0.14573299542623808</c:v>
                </c:pt>
                <c:pt idx="913">
                  <c:v>0.14551679639906911</c:v>
                </c:pt>
                <c:pt idx="914">
                  <c:v>0.1453011343629671</c:v>
                </c:pt>
                <c:pt idx="915">
                  <c:v>0.14508600745762801</c:v>
                </c:pt>
                <c:pt idx="916">
                  <c:v>0.14487141383098223</c:v>
                </c:pt>
                <c:pt idx="917">
                  <c:v>0.14465735163915117</c:v>
                </c:pt>
                <c:pt idx="918">
                  <c:v>0.1444438190464018</c:v>
                </c:pt>
                <c:pt idx="919">
                  <c:v>0.14423081422510631</c:v>
                </c:pt>
                <c:pt idx="920">
                  <c:v>0.14401833535569464</c:v>
                </c:pt>
                <c:pt idx="921">
                  <c:v>0.14380638062661444</c:v>
                </c:pt>
                <c:pt idx="922">
                  <c:v>0.14359494823428709</c:v>
                </c:pt>
                <c:pt idx="923">
                  <c:v>0.14338403638306485</c:v>
                </c:pt>
                <c:pt idx="924">
                  <c:v>0.14317364328518889</c:v>
                </c:pt>
                <c:pt idx="925">
                  <c:v>0.14296376716074732</c:v>
                </c:pt>
                <c:pt idx="926">
                  <c:v>0.14275440623763291</c:v>
                </c:pt>
                <c:pt idx="927">
                  <c:v>0.14254555875150177</c:v>
                </c:pt>
                <c:pt idx="928">
                  <c:v>0.14233722294573259</c:v>
                </c:pt>
                <c:pt idx="929">
                  <c:v>0.14212939707138572</c:v>
                </c:pt>
                <c:pt idx="930">
                  <c:v>0.14192207938716017</c:v>
                </c:pt>
                <c:pt idx="931">
                  <c:v>0.14171526815935664</c:v>
                </c:pt>
                <c:pt idx="932">
                  <c:v>0.1415089616618348</c:v>
                </c:pt>
                <c:pt idx="933">
                  <c:v>0.14130315817597294</c:v>
                </c:pt>
                <c:pt idx="934">
                  <c:v>0.14109785599063096</c:v>
                </c:pt>
                <c:pt idx="935">
                  <c:v>0.14089305340210789</c:v>
                </c:pt>
                <c:pt idx="936">
                  <c:v>0.14068874871410364</c:v>
                </c:pt>
                <c:pt idx="937">
                  <c:v>0.1404849402376811</c:v>
                </c:pt>
                <c:pt idx="938">
                  <c:v>0.14028162629122642</c:v>
                </c:pt>
                <c:pt idx="939">
                  <c:v>0.14007880520040916</c:v>
                </c:pt>
                <c:pt idx="940">
                  <c:v>0.13987647529814651</c:v>
                </c:pt>
                <c:pt idx="941">
                  <c:v>0.13967463492456333</c:v>
                </c:pt>
                <c:pt idx="942">
                  <c:v>0.139473282426956</c:v>
                </c:pt>
                <c:pt idx="943">
                  <c:v>0.13927241615975217</c:v>
                </c:pt>
                <c:pt idx="944">
                  <c:v>0.13907203448447691</c:v>
                </c:pt>
                <c:pt idx="945">
                  <c:v>0.13887213576971147</c:v>
                </c:pt>
                <c:pt idx="946">
                  <c:v>0.13867271839106032</c:v>
                </c:pt>
                <c:pt idx="947">
                  <c:v>0.13847378073111227</c:v>
                </c:pt>
                <c:pt idx="948">
                  <c:v>0.13827517739587836</c:v>
                </c:pt>
                <c:pt idx="949">
                  <c:v>0.13807685890362742</c:v>
                </c:pt>
                <c:pt idx="950">
                  <c:v>0.13787882484582892</c:v>
                </c:pt>
                <c:pt idx="951">
                  <c:v>0.13768107481453828</c:v>
                </c:pt>
                <c:pt idx="952">
                  <c:v>0.13748360840239582</c:v>
                </c:pt>
                <c:pt idx="953">
                  <c:v>0.13728642520262657</c:v>
                </c:pt>
                <c:pt idx="954">
                  <c:v>0.13708952480903847</c:v>
                </c:pt>
                <c:pt idx="955">
                  <c:v>0.1368929068160224</c:v>
                </c:pt>
                <c:pt idx="956">
                  <c:v>0.13669657081855058</c:v>
                </c:pt>
                <c:pt idx="957">
                  <c:v>0.13650051641217664</c:v>
                </c:pt>
                <c:pt idx="958">
                  <c:v>0.13630474319303376</c:v>
                </c:pt>
                <c:pt idx="959">
                  <c:v>0.13610925075783475</c:v>
                </c:pt>
                <c:pt idx="960">
                  <c:v>0.13591403870387064</c:v>
                </c:pt>
                <c:pt idx="961">
                  <c:v>0.1357191066290101</c:v>
                </c:pt>
                <c:pt idx="962">
                  <c:v>0.13552445413169845</c:v>
                </c:pt>
                <c:pt idx="963">
                  <c:v>0.13533008081095721</c:v>
                </c:pt>
                <c:pt idx="964">
                  <c:v>0.13513598626638257</c:v>
                </c:pt>
                <c:pt idx="965">
                  <c:v>0.13494217009814524</c:v>
                </c:pt>
                <c:pt idx="966">
                  <c:v>0.13474863190698949</c:v>
                </c:pt>
                <c:pt idx="967">
                  <c:v>0.13455537129423212</c:v>
                </c:pt>
                <c:pt idx="968">
                  <c:v>0.13436238786176147</c:v>
                </c:pt>
                <c:pt idx="969">
                  <c:v>0.13416968121203721</c:v>
                </c:pt>
                <c:pt idx="970">
                  <c:v>0.1339772509480891</c:v>
                </c:pt>
                <c:pt idx="971">
                  <c:v>0.13378509667351612</c:v>
                </c:pt>
                <c:pt idx="972">
                  <c:v>0.13359321799248591</c:v>
                </c:pt>
                <c:pt idx="973">
                  <c:v>0.13340161450973376</c:v>
                </c:pt>
                <c:pt idx="974">
                  <c:v>0.13321028583056183</c:v>
                </c:pt>
                <c:pt idx="975">
                  <c:v>0.1330192315608385</c:v>
                </c:pt>
                <c:pt idx="976">
                  <c:v>0.13282845130699727</c:v>
                </c:pt>
                <c:pt idx="977">
                  <c:v>0.13263794467603618</c:v>
                </c:pt>
                <c:pt idx="978">
                  <c:v>0.13244771127551691</c:v>
                </c:pt>
                <c:pt idx="979">
                  <c:v>0.13225775071356416</c:v>
                </c:pt>
                <c:pt idx="980">
                  <c:v>0.13206806259886428</c:v>
                </c:pt>
                <c:pt idx="981">
                  <c:v>0.13187864654066517</c:v>
                </c:pt>
                <c:pt idx="982">
                  <c:v>0.13168950214877495</c:v>
                </c:pt>
                <c:pt idx="983">
                  <c:v>0.13150062903356174</c:v>
                </c:pt>
                <c:pt idx="984">
                  <c:v>0.131312026805952</c:v>
                </c:pt>
                <c:pt idx="985">
                  <c:v>0.1311236950774306</c:v>
                </c:pt>
                <c:pt idx="986">
                  <c:v>0.13093563346003934</c:v>
                </c:pt>
                <c:pt idx="987">
                  <c:v>0.13072163372106549</c:v>
                </c:pt>
                <c:pt idx="988">
                  <c:v>0.13050798374087824</c:v>
                </c:pt>
                <c:pt idx="989">
                  <c:v>0.13029468294783564</c:v>
                </c:pt>
                <c:pt idx="990">
                  <c:v>0.1300817307712302</c:v>
                </c:pt>
                <c:pt idx="991">
                  <c:v>0.12986912664128702</c:v>
                </c:pt>
                <c:pt idx="992">
                  <c:v>0.1296568699891627</c:v>
                </c:pt>
                <c:pt idx="993">
                  <c:v>0.1294449602469433</c:v>
                </c:pt>
                <c:pt idx="994">
                  <c:v>0.12923339684764312</c:v>
                </c:pt>
                <c:pt idx="995">
                  <c:v>0.12902217922520309</c:v>
                </c:pt>
                <c:pt idx="996">
                  <c:v>0.12881130681448938</c:v>
                </c:pt>
                <c:pt idx="997">
                  <c:v>0.12860077905129197</c:v>
                </c:pt>
                <c:pt idx="998">
                  <c:v>0.12839059537232256</c:v>
                </c:pt>
                <c:pt idx="999">
                  <c:v>0.12818075521521388</c:v>
                </c:pt>
                <c:pt idx="1000">
                  <c:v>0.1279712580185175</c:v>
                </c:pt>
                <c:pt idx="1001">
                  <c:v>0.12776210322170289</c:v>
                </c:pt>
                <c:pt idx="1002">
                  <c:v>0.12755329026515549</c:v>
                </c:pt>
                <c:pt idx="1003">
                  <c:v>0.12734481859017532</c:v>
                </c:pt>
                <c:pt idx="1004">
                  <c:v>0.12713668763897557</c:v>
                </c:pt>
                <c:pt idx="1005">
                  <c:v>0.12692889685468112</c:v>
                </c:pt>
                <c:pt idx="1006">
                  <c:v>0.12672144568132704</c:v>
                </c:pt>
                <c:pt idx="1007">
                  <c:v>0.12651433356385688</c:v>
                </c:pt>
                <c:pt idx="1008">
                  <c:v>0.12630755994812159</c:v>
                </c:pt>
                <c:pt idx="1009">
                  <c:v>0.12610112428087772</c:v>
                </c:pt>
                <c:pt idx="1010">
                  <c:v>0.12589502600978586</c:v>
                </c:pt>
                <c:pt idx="1011">
                  <c:v>0.12568926458340968</c:v>
                </c:pt>
                <c:pt idx="1012">
                  <c:v>0.12548383945121389</c:v>
                </c:pt>
                <c:pt idx="1013">
                  <c:v>0.12527875006356304</c:v>
                </c:pt>
                <c:pt idx="1014">
                  <c:v>0.12507399587171986</c:v>
                </c:pt>
                <c:pt idx="1015">
                  <c:v>0.12486957632784423</c:v>
                </c:pt>
                <c:pt idx="1016">
                  <c:v>0.12466549088499113</c:v>
                </c:pt>
                <c:pt idx="1017">
                  <c:v>0.12446173899710966</c:v>
                </c:pt>
                <c:pt idx="1018">
                  <c:v>0.12425832011904125</c:v>
                </c:pt>
                <c:pt idx="1019">
                  <c:v>0.12405523370651839</c:v>
                </c:pt>
                <c:pt idx="1020">
                  <c:v>0.12385247921616305</c:v>
                </c:pt>
                <c:pt idx="1021">
                  <c:v>0.12365005610548541</c:v>
                </c:pt>
                <c:pt idx="1022">
                  <c:v>0.12344796383288215</c:v>
                </c:pt>
                <c:pt idx="1023">
                  <c:v>0.12324620185763524</c:v>
                </c:pt>
                <c:pt idx="1024">
                  <c:v>0.1230447696399104</c:v>
                </c:pt>
                <c:pt idx="1025">
                  <c:v>0.12284366664075563</c:v>
                </c:pt>
                <c:pt idx="1026">
                  <c:v>0.12264289232209968</c:v>
                </c:pt>
                <c:pt idx="1027">
                  <c:v>0.12244244614675093</c:v>
                </c:pt>
                <c:pt idx="1028">
                  <c:v>0.12224232757839559</c:v>
                </c:pt>
                <c:pt idx="1029">
                  <c:v>0.12204253608159632</c:v>
                </c:pt>
                <c:pt idx="1030">
                  <c:v>0.12184307112179116</c:v>
                </c:pt>
                <c:pt idx="1031">
                  <c:v>0.12164393216529157</c:v>
                </c:pt>
                <c:pt idx="1032">
                  <c:v>0.12144511867928143</c:v>
                </c:pt>
                <c:pt idx="1033">
                  <c:v>0.12124663013181547</c:v>
                </c:pt>
                <c:pt idx="1034">
                  <c:v>0.12104846599181762</c:v>
                </c:pt>
                <c:pt idx="1035">
                  <c:v>0.12085062572908012</c:v>
                </c:pt>
                <c:pt idx="1036">
                  <c:v>0.12065310881426139</c:v>
                </c:pt>
                <c:pt idx="1037">
                  <c:v>0.12045591471888539</c:v>
                </c:pt>
                <c:pt idx="1038">
                  <c:v>0.1202590429153394</c:v>
                </c:pt>
                <c:pt idx="1039">
                  <c:v>0.12003696631212268</c:v>
                </c:pt>
                <c:pt idx="1040">
                  <c:v>0.11981529980711147</c:v>
                </c:pt>
                <c:pt idx="1041">
                  <c:v>0.119594042642997</c:v>
                </c:pt>
                <c:pt idx="1042">
                  <c:v>0.11937319406386926</c:v>
                </c:pt>
                <c:pt idx="1043">
                  <c:v>0.1191527533152138</c:v>
                </c:pt>
                <c:pt idx="1044">
                  <c:v>0.11893271964390983</c:v>
                </c:pt>
                <c:pt idx="1045">
                  <c:v>0.11871309229822702</c:v>
                </c:pt>
                <c:pt idx="1046">
                  <c:v>0.11849387052782334</c:v>
                </c:pt>
                <c:pt idx="1047">
                  <c:v>0.11827505358374246</c:v>
                </c:pt>
                <c:pt idx="1048">
                  <c:v>0.11805664071841093</c:v>
                </c:pt>
                <c:pt idx="1049">
                  <c:v>0.11783863118563609</c:v>
                </c:pt>
                <c:pt idx="1050">
                  <c:v>0.11762102424060294</c:v>
                </c:pt>
                <c:pt idx="1051">
                  <c:v>0.11740381913987197</c:v>
                </c:pt>
                <c:pt idx="1052">
                  <c:v>0.11718701514137675</c:v>
                </c:pt>
                <c:pt idx="1053">
                  <c:v>0.1169706115044209</c:v>
                </c:pt>
                <c:pt idx="1054">
                  <c:v>0.11675460748967603</c:v>
                </c:pt>
                <c:pt idx="1055">
                  <c:v>0.11653900235917891</c:v>
                </c:pt>
                <c:pt idx="1056">
                  <c:v>0.1163237953763292</c:v>
                </c:pt>
                <c:pt idx="1057">
                  <c:v>0.1161089858058868</c:v>
                </c:pt>
                <c:pt idx="1058">
                  <c:v>0.11589457291396932</c:v>
                </c:pt>
                <c:pt idx="1059">
                  <c:v>0.11568055596804938</c:v>
                </c:pt>
                <c:pt idx="1060">
                  <c:v>0.11546693423695265</c:v>
                </c:pt>
                <c:pt idx="1061">
                  <c:v>0.1152537069908548</c:v>
                </c:pt>
                <c:pt idx="1062">
                  <c:v>0.11504087350127934</c:v>
                </c:pt>
                <c:pt idx="1063">
                  <c:v>0.11482843304109513</c:v>
                </c:pt>
                <c:pt idx="1064">
                  <c:v>0.11461638488451342</c:v>
                </c:pt>
                <c:pt idx="1065">
                  <c:v>0.11440472830708615</c:v>
                </c:pt>
                <c:pt idx="1066">
                  <c:v>0.11419346258570284</c:v>
                </c:pt>
                <c:pt idx="1067">
                  <c:v>0.11398258699858843</c:v>
                </c:pt>
                <c:pt idx="1068">
                  <c:v>0.11377210082530054</c:v>
                </c:pt>
                <c:pt idx="1069">
                  <c:v>0.1135620033467275</c:v>
                </c:pt>
                <c:pt idx="1070">
                  <c:v>0.11335229384508538</c:v>
                </c:pt>
                <c:pt idx="1071">
                  <c:v>0.11314297160391584</c:v>
                </c:pt>
                <c:pt idx="1072">
                  <c:v>0.11293403590808349</c:v>
                </c:pt>
                <c:pt idx="1073">
                  <c:v>0.11272548604377364</c:v>
                </c:pt>
                <c:pt idx="1074">
                  <c:v>0.11251732129848968</c:v>
                </c:pt>
                <c:pt idx="1075">
                  <c:v>0.11230954096105084</c:v>
                </c:pt>
                <c:pt idx="1076">
                  <c:v>0.1121021443215896</c:v>
                </c:pt>
                <c:pt idx="1077">
                  <c:v>0.11189513067154944</c:v>
                </c:pt>
                <c:pt idx="1078">
                  <c:v>0.11168849930368185</c:v>
                </c:pt>
                <c:pt idx="1079">
                  <c:v>0.111482249512045</c:v>
                </c:pt>
                <c:pt idx="1080">
                  <c:v>0.11127638059200018</c:v>
                </c:pt>
                <c:pt idx="1081">
                  <c:v>0.11107089184021024</c:v>
                </c:pt>
                <c:pt idx="1082">
                  <c:v>0.11086578255463664</c:v>
                </c:pt>
                <c:pt idx="1083">
                  <c:v>0.11066105203453735</c:v>
                </c:pt>
                <c:pt idx="1084">
                  <c:v>0.11045669958046422</c:v>
                </c:pt>
                <c:pt idx="1085">
                  <c:v>0.11025272449426116</c:v>
                </c:pt>
                <c:pt idx="1086">
                  <c:v>0.1100491260790607</c:v>
                </c:pt>
                <c:pt idx="1087">
                  <c:v>0.10984590363928282</c:v>
                </c:pt>
                <c:pt idx="1088">
                  <c:v>0.10964305648063166</c:v>
                </c:pt>
                <c:pt idx="1089">
                  <c:v>0.10944058391009348</c:v>
                </c:pt>
                <c:pt idx="1090">
                  <c:v>0.1092384852359346</c:v>
                </c:pt>
                <c:pt idx="1091">
                  <c:v>0.10900850161629871</c:v>
                </c:pt>
                <c:pt idx="1092">
                  <c:v>0.10877900218925474</c:v>
                </c:pt>
                <c:pt idx="1093">
                  <c:v>0.10854998593541498</c:v>
                </c:pt>
                <c:pt idx="1094">
                  <c:v>0.10832145183753794</c:v>
                </c:pt>
                <c:pt idx="1095">
                  <c:v>0.10809339888052383</c:v>
                </c:pt>
                <c:pt idx="1096">
                  <c:v>0.10786582605140971</c:v>
                </c:pt>
                <c:pt idx="1097">
                  <c:v>0.10763873233936549</c:v>
                </c:pt>
                <c:pt idx="1098">
                  <c:v>0.10741211673568918</c:v>
                </c:pt>
                <c:pt idx="1099">
                  <c:v>0.1071859782338026</c:v>
                </c:pt>
                <c:pt idx="1100">
                  <c:v>0.10696031582924637</c:v>
                </c:pt>
                <c:pt idx="1101">
                  <c:v>0.10673512851967615</c:v>
                </c:pt>
                <c:pt idx="1102">
                  <c:v>0.10651041530485783</c:v>
                </c:pt>
                <c:pt idx="1103">
                  <c:v>0.10628617518666306</c:v>
                </c:pt>
                <c:pt idx="1104">
                  <c:v>0.10606240716906479</c:v>
                </c:pt>
                <c:pt idx="1105">
                  <c:v>0.1058391102581332</c:v>
                </c:pt>
                <c:pt idx="1106">
                  <c:v>0.10561628346203089</c:v>
                </c:pt>
                <c:pt idx="1107">
                  <c:v>0.10539392579100837</c:v>
                </c:pt>
                <c:pt idx="1108">
                  <c:v>0.10517203625740035</c:v>
                </c:pt>
                <c:pt idx="1109">
                  <c:v>0.10495061387562066</c:v>
                </c:pt>
                <c:pt idx="1110">
                  <c:v>0.10472965766215814</c:v>
                </c:pt>
                <c:pt idx="1111">
                  <c:v>0.10450916663557219</c:v>
                </c:pt>
                <c:pt idx="1112">
                  <c:v>0.10428913981648857</c:v>
                </c:pt>
                <c:pt idx="1113">
                  <c:v>0.10406957622759494</c:v>
                </c:pt>
                <c:pt idx="1114">
                  <c:v>0.10385047489363652</c:v>
                </c:pt>
                <c:pt idx="1115">
                  <c:v>0.1036318348414117</c:v>
                </c:pt>
                <c:pt idx="1116">
                  <c:v>0.10341365509976796</c:v>
                </c:pt>
                <c:pt idx="1117">
                  <c:v>0.1031959346995972</c:v>
                </c:pt>
                <c:pt idx="1118">
                  <c:v>0.10297867267383165</c:v>
                </c:pt>
                <c:pt idx="1119">
                  <c:v>0.10276186805743959</c:v>
                </c:pt>
                <c:pt idx="1120">
                  <c:v>0.10254551988742111</c:v>
                </c:pt>
                <c:pt idx="1121">
                  <c:v>0.10232962720280347</c:v>
                </c:pt>
                <c:pt idx="1122">
                  <c:v>0.10211418904463732</c:v>
                </c:pt>
                <c:pt idx="1123">
                  <c:v>0.10189920445599221</c:v>
                </c:pt>
                <c:pt idx="1124">
                  <c:v>0.10168467248195223</c:v>
                </c:pt>
                <c:pt idx="1125">
                  <c:v>0.10147059216961196</c:v>
                </c:pt>
                <c:pt idx="1126">
                  <c:v>0.10125696256807226</c:v>
                </c:pt>
                <c:pt idx="1127">
                  <c:v>0.10104378272843562</c:v>
                </c:pt>
                <c:pt idx="1128">
                  <c:v>0.1008310517038028</c:v>
                </c:pt>
                <c:pt idx="1129">
                  <c:v>0.10061876854926766</c:v>
                </c:pt>
                <c:pt idx="1130">
                  <c:v>0.10040693232191344</c:v>
                </c:pt>
                <c:pt idx="1131">
                  <c:v>0.10019554208080894</c:v>
                </c:pt>
                <c:pt idx="1132">
                  <c:v>9.9984596887003341E-2</c:v>
                </c:pt>
                <c:pt idx="1133">
                  <c:v>9.9774095803523144E-2</c:v>
                </c:pt>
                <c:pt idx="1134">
                  <c:v>9.9564037895367163E-2</c:v>
                </c:pt>
                <c:pt idx="1135">
                  <c:v>9.9354422229502859E-2</c:v>
                </c:pt>
                <c:pt idx="1136">
                  <c:v>9.9145247874862008E-2</c:v>
                </c:pt>
                <c:pt idx="1137">
                  <c:v>9.8936513902336598E-2</c:v>
                </c:pt>
                <c:pt idx="1138">
                  <c:v>9.8728219384774718E-2</c:v>
                </c:pt>
                <c:pt idx="1139">
                  <c:v>9.852036339697634E-2</c:v>
                </c:pt>
                <c:pt idx="1140">
                  <c:v>9.8312945015689435E-2</c:v>
                </c:pt>
                <c:pt idx="1141">
                  <c:v>9.8105963319605527E-2</c:v>
                </c:pt>
                <c:pt idx="1142">
                  <c:v>9.7899417389355925E-2</c:v>
                </c:pt>
                <c:pt idx="1143">
                  <c:v>9.7666092185954012E-2</c:v>
                </c:pt>
                <c:pt idx="1144">
                  <c:v>9.7433323070136635E-2</c:v>
                </c:pt>
                <c:pt idx="1145">
                  <c:v>9.7201108716571616E-2</c:v>
                </c:pt>
                <c:pt idx="1146">
                  <c:v>9.6969447803085473E-2</c:v>
                </c:pt>
                <c:pt idx="1147">
                  <c:v>9.6738339010655761E-2</c:v>
                </c:pt>
                <c:pt idx="1148">
                  <c:v>9.6507781023403849E-2</c:v>
                </c:pt>
                <c:pt idx="1149">
                  <c:v>9.6277772528587158E-2</c:v>
                </c:pt>
                <c:pt idx="1150">
                  <c:v>9.6048312216591936E-2</c:v>
                </c:pt>
                <c:pt idx="1151">
                  <c:v>9.581939878092538E-2</c:v>
                </c:pt>
                <c:pt idx="1152">
                  <c:v>9.5591030918208864E-2</c:v>
                </c:pt>
                <c:pt idx="1153">
                  <c:v>9.5363207328169608E-2</c:v>
                </c:pt>
                <c:pt idx="1154">
                  <c:v>9.5135926713634245E-2</c:v>
                </c:pt>
                <c:pt idx="1155">
                  <c:v>9.4909187780520821E-2</c:v>
                </c:pt>
                <c:pt idx="1156">
                  <c:v>9.4682989237831583E-2</c:v>
                </c:pt>
                <c:pt idx="1157">
                  <c:v>9.4457329797645651E-2</c:v>
                </c:pt>
                <c:pt idx="1158">
                  <c:v>9.4232208175111465E-2</c:v>
                </c:pt>
                <c:pt idx="1159">
                  <c:v>9.4007623088440129E-2</c:v>
                </c:pt>
                <c:pt idx="1160">
                  <c:v>9.3783573258897079E-2</c:v>
                </c:pt>
                <c:pt idx="1161">
                  <c:v>9.3560057410795983E-2</c:v>
                </c:pt>
                <c:pt idx="1162">
                  <c:v>9.3337074271490406E-2</c:v>
                </c:pt>
                <c:pt idx="1163">
                  <c:v>9.3114622571367156E-2</c:v>
                </c:pt>
                <c:pt idx="1164">
                  <c:v>9.2892701043839065E-2</c:v>
                </c:pt>
                <c:pt idx="1165">
                  <c:v>9.267130842533744E-2</c:v>
                </c:pt>
                <c:pt idx="1166">
                  <c:v>9.2450443455305287E-2</c:v>
                </c:pt>
                <c:pt idx="1167">
                  <c:v>9.2230104876189878E-2</c:v>
                </c:pt>
                <c:pt idx="1168">
                  <c:v>9.2010291433435309E-2</c:v>
                </c:pt>
                <c:pt idx="1169">
                  <c:v>9.1791001875476064E-2</c:v>
                </c:pt>
                <c:pt idx="1170">
                  <c:v>9.1572234953729459E-2</c:v>
                </c:pt>
                <c:pt idx="1171">
                  <c:v>9.1353989422588322E-2</c:v>
                </c:pt>
                <c:pt idx="1172">
                  <c:v>9.1136264039414439E-2</c:v>
                </c:pt>
                <c:pt idx="1173">
                  <c:v>9.0919057564530892E-2</c:v>
                </c:pt>
                <c:pt idx="1174">
                  <c:v>9.0702368761215735E-2</c:v>
                </c:pt>
                <c:pt idx="1175">
                  <c:v>9.0486196395694107E-2</c:v>
                </c:pt>
                <c:pt idx="1176">
                  <c:v>9.0270539237131908E-2</c:v>
                </c:pt>
                <c:pt idx="1177">
                  <c:v>9.0055396057628245E-2</c:v>
                </c:pt>
                <c:pt idx="1178">
                  <c:v>8.9840765632208885E-2</c:v>
                </c:pt>
                <c:pt idx="1179">
                  <c:v>8.9626646738818927E-2</c:v>
                </c:pt>
                <c:pt idx="1180">
                  <c:v>8.9413038158316471E-2</c:v>
                </c:pt>
                <c:pt idx="1181">
                  <c:v>8.9199938674464518E-2</c:v>
                </c:pt>
                <c:pt idx="1182">
                  <c:v>8.8987347073925416E-2</c:v>
                </c:pt>
                <c:pt idx="1183">
                  <c:v>8.8775262146252643E-2</c:v>
                </c:pt>
                <c:pt idx="1184">
                  <c:v>8.8563682683885148E-2</c:v>
                </c:pt>
                <c:pt idx="1185">
                  <c:v>8.8352607482139467E-2</c:v>
                </c:pt>
                <c:pt idx="1186">
                  <c:v>8.8142035339203506E-2</c:v>
                </c:pt>
                <c:pt idx="1187">
                  <c:v>8.7931965056129435E-2</c:v>
                </c:pt>
                <c:pt idx="1188">
                  <c:v>8.7722395436826583E-2</c:v>
                </c:pt>
                <c:pt idx="1189">
                  <c:v>8.7513325288055444E-2</c:v>
                </c:pt>
                <c:pt idx="1190">
                  <c:v>8.7304753419420122E-2</c:v>
                </c:pt>
                <c:pt idx="1191">
                  <c:v>8.709667864336168E-2</c:v>
                </c:pt>
                <c:pt idx="1192">
                  <c:v>8.6889099775151801E-2</c:v>
                </c:pt>
                <c:pt idx="1193">
                  <c:v>8.6682015632885467E-2</c:v>
                </c:pt>
                <c:pt idx="1194">
                  <c:v>8.647542503747474E-2</c:v>
                </c:pt>
                <c:pt idx="1195">
                  <c:v>8.6244516674629623E-2</c:v>
                </c:pt>
                <c:pt idx="1196">
                  <c:v>8.6014224887788648E-2</c:v>
                </c:pt>
                <c:pt idx="1197">
                  <c:v>8.5784548030558683E-2</c:v>
                </c:pt>
                <c:pt idx="1198">
                  <c:v>8.5555484460942743E-2</c:v>
                </c:pt>
                <c:pt idx="1199">
                  <c:v>8.5327032541328118E-2</c:v>
                </c:pt>
                <c:pt idx="1200">
                  <c:v>8.5099190638475264E-2</c:v>
                </c:pt>
                <c:pt idx="1201">
                  <c:v>8.487195712350537E-2</c:v>
                </c:pt>
                <c:pt idx="1202">
                  <c:v>8.4645330371889371E-2</c:v>
                </c:pt>
                <c:pt idx="1203">
                  <c:v>8.4419308763436063E-2</c:v>
                </c:pt>
                <c:pt idx="1204">
                  <c:v>8.4193890682280226E-2</c:v>
                </c:pt>
                <c:pt idx="1205">
                  <c:v>8.3969074516871522E-2</c:v>
                </c:pt>
                <c:pt idx="1206">
                  <c:v>8.3744858659962951E-2</c:v>
                </c:pt>
                <c:pt idx="1207">
                  <c:v>8.3521241508598965E-2</c:v>
                </c:pt>
                <c:pt idx="1208">
                  <c:v>8.3298221464104372E-2</c:v>
                </c:pt>
                <c:pt idx="1209">
                  <c:v>8.3075796932072898E-2</c:v>
                </c:pt>
                <c:pt idx="1210">
                  <c:v>8.2853966322355421E-2</c:v>
                </c:pt>
                <c:pt idx="1211">
                  <c:v>8.2632728049049087E-2</c:v>
                </c:pt>
                <c:pt idx="1212">
                  <c:v>8.2412080530485654E-2</c:v>
                </c:pt>
                <c:pt idx="1213">
                  <c:v>8.2192022189220393E-2</c:v>
                </c:pt>
                <c:pt idx="1214">
                  <c:v>8.1972551452020537E-2</c:v>
                </c:pt>
                <c:pt idx="1215">
                  <c:v>8.1753666749854403E-2</c:v>
                </c:pt>
                <c:pt idx="1216">
                  <c:v>8.1535366517879626E-2</c:v>
                </c:pt>
                <c:pt idx="1217">
                  <c:v>8.1317649195432606E-2</c:v>
                </c:pt>
                <c:pt idx="1218">
                  <c:v>8.1100513226017079E-2</c:v>
                </c:pt>
                <c:pt idx="1219">
                  <c:v>8.0883957057292788E-2</c:v>
                </c:pt>
                <c:pt idx="1220">
                  <c:v>8.0667979141064716E-2</c:v>
                </c:pt>
                <c:pt idx="1221">
                  <c:v>8.0452577933271652E-2</c:v>
                </c:pt>
                <c:pt idx="1222">
                  <c:v>8.023775189397564E-2</c:v>
                </c:pt>
                <c:pt idx="1223">
                  <c:v>8.0023499487350436E-2</c:v>
                </c:pt>
                <c:pt idx="1224">
                  <c:v>7.9809819181671071E-2</c:v>
                </c:pt>
                <c:pt idx="1225">
                  <c:v>7.9596709449302305E-2</c:v>
                </c:pt>
                <c:pt idx="1226">
                  <c:v>7.9384168766688301E-2</c:v>
                </c:pt>
                <c:pt idx="1227">
                  <c:v>7.9172195614341412E-2</c:v>
                </c:pt>
                <c:pt idx="1228">
                  <c:v>7.8960788476831079E-2</c:v>
                </c:pt>
                <c:pt idx="1229">
                  <c:v>7.8749945842773506E-2</c:v>
                </c:pt>
                <c:pt idx="1230">
                  <c:v>7.8539666204820668E-2</c:v>
                </c:pt>
                <c:pt idx="1231">
                  <c:v>7.8329948059649324E-2</c:v>
                </c:pt>
                <c:pt idx="1232">
                  <c:v>7.8120789907950683E-2</c:v>
                </c:pt>
                <c:pt idx="1233">
                  <c:v>7.7912190254419089E-2</c:v>
                </c:pt>
                <c:pt idx="1234">
                  <c:v>7.7704147607741914E-2</c:v>
                </c:pt>
                <c:pt idx="1235">
                  <c:v>7.7496660480588675E-2</c:v>
                </c:pt>
                <c:pt idx="1236">
                  <c:v>7.7289727389600271E-2</c:v>
                </c:pt>
                <c:pt idx="1237">
                  <c:v>7.7083346855378654E-2</c:v>
                </c:pt>
                <c:pt idx="1238">
                  <c:v>7.6877517402475837E-2</c:v>
                </c:pt>
                <c:pt idx="1239">
                  <c:v>7.6672237559383793E-2</c:v>
                </c:pt>
                <c:pt idx="1240">
                  <c:v>7.646750585852391E-2</c:v>
                </c:pt>
                <c:pt idx="1241">
                  <c:v>7.6263320836235882E-2</c:v>
                </c:pt>
                <c:pt idx="1242">
                  <c:v>7.6059681032768056E-2</c:v>
                </c:pt>
                <c:pt idx="1243">
                  <c:v>7.585658499226644E-2</c:v>
                </c:pt>
                <c:pt idx="1244">
                  <c:v>7.5654031262764709E-2</c:v>
                </c:pt>
                <c:pt idx="1245">
                  <c:v>7.5452018396173437E-2</c:v>
                </c:pt>
                <c:pt idx="1246">
                  <c:v>7.5250544948269993E-2</c:v>
                </c:pt>
                <c:pt idx="1247">
                  <c:v>7.5049609478687884E-2</c:v>
                </c:pt>
                <c:pt idx="1248">
                  <c:v>7.4823218569627148E-2</c:v>
                </c:pt>
                <c:pt idx="1249">
                  <c:v>7.4597510580092119E-2</c:v>
                </c:pt>
                <c:pt idx="1250">
                  <c:v>7.4372483450021676E-2</c:v>
                </c:pt>
                <c:pt idx="1251">
                  <c:v>7.4148135125569281E-2</c:v>
                </c:pt>
                <c:pt idx="1252">
                  <c:v>7.3924463559083553E-2</c:v>
                </c:pt>
                <c:pt idx="1253">
                  <c:v>7.3701466709090391E-2</c:v>
                </c:pt>
                <c:pt idx="1254">
                  <c:v>7.3479142540273434E-2</c:v>
                </c:pt>
                <c:pt idx="1255">
                  <c:v>7.3257489023456412E-2</c:v>
                </c:pt>
                <c:pt idx="1256">
                  <c:v>7.3036504135583824E-2</c:v>
                </c:pt>
                <c:pt idx="1257">
                  <c:v>7.2816185859703064E-2</c:v>
                </c:pt>
                <c:pt idx="1258">
                  <c:v>7.259653218494555E-2</c:v>
                </c:pt>
                <c:pt idx="1259">
                  <c:v>7.2377541106508625E-2</c:v>
                </c:pt>
                <c:pt idx="1260">
                  <c:v>7.2159210625637349E-2</c:v>
                </c:pt>
                <c:pt idx="1261">
                  <c:v>7.1941538749606071E-2</c:v>
                </c:pt>
                <c:pt idx="1262">
                  <c:v>7.172452349170011E-2</c:v>
                </c:pt>
                <c:pt idx="1263">
                  <c:v>7.1508162871198211E-2</c:v>
                </c:pt>
                <c:pt idx="1264">
                  <c:v>7.1292454913353787E-2</c:v>
                </c:pt>
                <c:pt idx="1265">
                  <c:v>7.1077397649377039E-2</c:v>
                </c:pt>
                <c:pt idx="1266">
                  <c:v>7.086298911641753E-2</c:v>
                </c:pt>
                <c:pt idx="1267">
                  <c:v>7.0649227357545419E-2</c:v>
                </c:pt>
                <c:pt idx="1268">
                  <c:v>7.0436110421734366E-2</c:v>
                </c:pt>
                <c:pt idx="1269">
                  <c:v>7.0223636363843323E-2</c:v>
                </c:pt>
                <c:pt idx="1270">
                  <c:v>7.0011803244598658E-2</c:v>
                </c:pt>
                <c:pt idx="1271">
                  <c:v>6.9800609130576952E-2</c:v>
                </c:pt>
                <c:pt idx="1272">
                  <c:v>6.9590052094186894E-2</c:v>
                </c:pt>
                <c:pt idx="1273">
                  <c:v>6.9380130213651858E-2</c:v>
                </c:pt>
                <c:pt idx="1274">
                  <c:v>6.9170841572992359E-2</c:v>
                </c:pt>
                <c:pt idx="1275">
                  <c:v>6.8962184262008619E-2</c:v>
                </c:pt>
                <c:pt idx="1276">
                  <c:v>6.875415637626292E-2</c:v>
                </c:pt>
                <c:pt idx="1277">
                  <c:v>6.8546756017062616E-2</c:v>
                </c:pt>
                <c:pt idx="1278">
                  <c:v>6.8339981291442253E-2</c:v>
                </c:pt>
                <c:pt idx="1279">
                  <c:v>6.8133830312146926E-2</c:v>
                </c:pt>
                <c:pt idx="1280">
                  <c:v>6.7928301197614505E-2</c:v>
                </c:pt>
                <c:pt idx="1281">
                  <c:v>6.7723392071958877E-2</c:v>
                </c:pt>
                <c:pt idx="1282">
                  <c:v>6.7519101064952292E-2</c:v>
                </c:pt>
                <c:pt idx="1283">
                  <c:v>6.7315426312009041E-2</c:v>
                </c:pt>
                <c:pt idx="1284">
                  <c:v>6.7112365954167919E-2</c:v>
                </c:pt>
                <c:pt idx="1285">
                  <c:v>6.6909918138075009E-2</c:v>
                </c:pt>
                <c:pt idx="1286">
                  <c:v>6.6708081015967702E-2</c:v>
                </c:pt>
                <c:pt idx="1287">
                  <c:v>6.6506852745656819E-2</c:v>
                </c:pt>
                <c:pt idx="1288">
                  <c:v>6.6306231490510514E-2</c:v>
                </c:pt>
                <c:pt idx="1289">
                  <c:v>6.6106215419436953E-2</c:v>
                </c:pt>
                <c:pt idx="1290">
                  <c:v>6.5906802706868217E-2</c:v>
                </c:pt>
                <c:pt idx="1291">
                  <c:v>6.5707991532742982E-2</c:v>
                </c:pt>
                <c:pt idx="1292">
                  <c:v>6.5509780082490532E-2</c:v>
                </c:pt>
                <c:pt idx="1293">
                  <c:v>6.5312166547013661E-2</c:v>
                </c:pt>
                <c:pt idx="1294">
                  <c:v>6.5115149122672467E-2</c:v>
                </c:pt>
                <c:pt idx="1295">
                  <c:v>6.4918726011267802E-2</c:v>
                </c:pt>
                <c:pt idx="1296">
                  <c:v>6.4722895420024962E-2</c:v>
                </c:pt>
                <c:pt idx="1297">
                  <c:v>6.4527655561577135E-2</c:v>
                </c:pt>
                <c:pt idx="1298">
                  <c:v>6.4333004653949311E-2</c:v>
                </c:pt>
                <c:pt idx="1299">
                  <c:v>6.4138940920541732E-2</c:v>
                </c:pt>
                <c:pt idx="1300">
                  <c:v>6.3922552734236193E-2</c:v>
                </c:pt>
                <c:pt idx="1301">
                  <c:v>6.370689458566603E-2</c:v>
                </c:pt>
                <c:pt idx="1302">
                  <c:v>6.3491964011872848E-2</c:v>
                </c:pt>
                <c:pt idx="1303">
                  <c:v>6.3277758558207498E-2</c:v>
                </c:pt>
                <c:pt idx="1304">
                  <c:v>6.3064275778302425E-2</c:v>
                </c:pt>
                <c:pt idx="1305">
                  <c:v>6.2851513234043366E-2</c:v>
                </c:pt>
                <c:pt idx="1306">
                  <c:v>6.2639468495541695E-2</c:v>
                </c:pt>
                <c:pt idx="1307">
                  <c:v>6.2428139141106676E-2</c:v>
                </c:pt>
                <c:pt idx="1308">
                  <c:v>6.221752275721748E-2</c:v>
                </c:pt>
                <c:pt idx="1309">
                  <c:v>6.2007616938495991E-2</c:v>
                </c:pt>
                <c:pt idx="1310">
                  <c:v>6.1798419287679374E-2</c:v>
                </c:pt>
                <c:pt idx="1311">
                  <c:v>6.1589927415592327E-2</c:v>
                </c:pt>
                <c:pt idx="1312">
                  <c:v>6.1382138941120101E-2</c:v>
                </c:pt>
                <c:pt idx="1313">
                  <c:v>6.1175051491181187E-2</c:v>
                </c:pt>
                <c:pt idx="1314">
                  <c:v>6.0968662700700227E-2</c:v>
                </c:pt>
                <c:pt idx="1315">
                  <c:v>6.0762970212581036E-2</c:v>
                </c:pt>
                <c:pt idx="1316">
                  <c:v>6.0557971677679734E-2</c:v>
                </c:pt>
                <c:pt idx="1317">
                  <c:v>6.0353664754777769E-2</c:v>
                </c:pt>
                <c:pt idx="1318">
                  <c:v>6.015004711055516E-2</c:v>
                </c:pt>
                <c:pt idx="1319">
                  <c:v>5.9947116419564073E-2</c:v>
                </c:pt>
                <c:pt idx="1320">
                  <c:v>5.9744870364202174E-2</c:v>
                </c:pt>
                <c:pt idx="1321">
                  <c:v>5.9543306634685988E-2</c:v>
                </c:pt>
                <c:pt idx="1322">
                  <c:v>5.9342422929024696E-2</c:v>
                </c:pt>
                <c:pt idx="1323">
                  <c:v>5.914221695299382E-2</c:v>
                </c:pt>
                <c:pt idx="1324">
                  <c:v>5.8942686420109025E-2</c:v>
                </c:pt>
                <c:pt idx="1325">
                  <c:v>5.8743829051599916E-2</c:v>
                </c:pt>
                <c:pt idx="1326">
                  <c:v>5.8545642576384171E-2</c:v>
                </c:pt>
                <c:pt idx="1327">
                  <c:v>5.8348124731041451E-2</c:v>
                </c:pt>
                <c:pt idx="1328">
                  <c:v>5.8151273259787528E-2</c:v>
                </c:pt>
                <c:pt idx="1329">
                  <c:v>5.7955085914448867E-2</c:v>
                </c:pt>
                <c:pt idx="1330">
                  <c:v>5.7759560454436309E-2</c:v>
                </c:pt>
                <c:pt idx="1331">
                  <c:v>5.7564694646720316E-2</c:v>
                </c:pt>
                <c:pt idx="1332">
                  <c:v>5.7370486265804432E-2</c:v>
                </c:pt>
                <c:pt idx="1333">
                  <c:v>5.7176933093701199E-2</c:v>
                </c:pt>
                <c:pt idx="1334">
                  <c:v>5.6984032919905281E-2</c:v>
                </c:pt>
                <c:pt idx="1335">
                  <c:v>5.6791783541369711E-2</c:v>
                </c:pt>
                <c:pt idx="1336">
                  <c:v>5.6600182762479467E-2</c:v>
                </c:pt>
                <c:pt idx="1337">
                  <c:v>5.6409228395027378E-2</c:v>
                </c:pt>
                <c:pt idx="1338">
                  <c:v>5.6218918258188477E-2</c:v>
                </c:pt>
                <c:pt idx="1339">
                  <c:v>5.6029250178495471E-2</c:v>
                </c:pt>
                <c:pt idx="1340">
                  <c:v>5.5840221989813643E-2</c:v>
                </c:pt>
                <c:pt idx="1341">
                  <c:v>5.5651831533316432E-2</c:v>
                </c:pt>
                <c:pt idx="1342">
                  <c:v>5.5464076657460448E-2</c:v>
                </c:pt>
                <c:pt idx="1343">
                  <c:v>5.5276955217961055E-2</c:v>
                </c:pt>
                <c:pt idx="1344">
                  <c:v>5.5090465077768158E-2</c:v>
                </c:pt>
                <c:pt idx="1345">
                  <c:v>5.4904604107041011E-2</c:v>
                </c:pt>
                <c:pt idx="1346">
                  <c:v>5.4719370183124783E-2</c:v>
                </c:pt>
                <c:pt idx="1347">
                  <c:v>5.4534761190525805E-2</c:v>
                </c:pt>
                <c:pt idx="1348">
                  <c:v>5.4350775020887698E-2</c:v>
                </c:pt>
                <c:pt idx="1349">
                  <c:v>5.416740957296684E-2</c:v>
                </c:pt>
                <c:pt idx="1350">
                  <c:v>5.3984662752608825E-2</c:v>
                </c:pt>
                <c:pt idx="1351">
                  <c:v>5.3802532472724374E-2</c:v>
                </c:pt>
                <c:pt idx="1352">
                  <c:v>5.3598640382633844E-2</c:v>
                </c:pt>
                <c:pt idx="1353">
                  <c:v>5.3395520969636512E-2</c:v>
                </c:pt>
                <c:pt idx="1354">
                  <c:v>5.3193171305566334E-2</c:v>
                </c:pt>
                <c:pt idx="1355">
                  <c:v>5.2991588473354168E-2</c:v>
                </c:pt>
                <c:pt idx="1356">
                  <c:v>5.2790769566985252E-2</c:v>
                </c:pt>
                <c:pt idx="1357">
                  <c:v>5.259071169145757E-2</c:v>
                </c:pt>
                <c:pt idx="1358">
                  <c:v>5.2391411962740109E-2</c:v>
                </c:pt>
                <c:pt idx="1359">
                  <c:v>5.2192867507731555E-2</c:v>
                </c:pt>
                <c:pt idx="1360">
                  <c:v>5.1995075464218221E-2</c:v>
                </c:pt>
                <c:pt idx="1361">
                  <c:v>5.1798032980833408E-2</c:v>
                </c:pt>
                <c:pt idx="1362">
                  <c:v>5.1601737217015997E-2</c:v>
                </c:pt>
                <c:pt idx="1363">
                  <c:v>5.140618534296959E-2</c:v>
                </c:pt>
                <c:pt idx="1364">
                  <c:v>5.1211374539621657E-2</c:v>
                </c:pt>
                <c:pt idx="1365">
                  <c:v>5.1017301998583009E-2</c:v>
                </c:pt>
                <c:pt idx="1366">
                  <c:v>5.0823964922107168E-2</c:v>
                </c:pt>
                <c:pt idx="1367">
                  <c:v>5.0631360523050062E-2</c:v>
                </c:pt>
                <c:pt idx="1368">
                  <c:v>5.0439486024829949E-2</c:v>
                </c:pt>
                <c:pt idx="1369">
                  <c:v>5.0248338661387226E-2</c:v>
                </c:pt>
                <c:pt idx="1370">
                  <c:v>5.0057915677145015E-2</c:v>
                </c:pt>
                <c:pt idx="1371">
                  <c:v>4.9868214326968419E-2</c:v>
                </c:pt>
                <c:pt idx="1372">
                  <c:v>4.9679231876126217E-2</c:v>
                </c:pt>
                <c:pt idx="1373">
                  <c:v>4.9490965600250569E-2</c:v>
                </c:pt>
                <c:pt idx="1374">
                  <c:v>4.930341278529804E-2</c:v>
                </c:pt>
                <c:pt idx="1375">
                  <c:v>4.91165707275103E-2</c:v>
                </c:pt>
                <c:pt idx="1376">
                  <c:v>4.8930436733375493E-2</c:v>
                </c:pt>
                <c:pt idx="1377">
                  <c:v>4.874500811958915E-2</c:v>
                </c:pt>
                <c:pt idx="1378">
                  <c:v>4.8560282213015449E-2</c:v>
                </c:pt>
                <c:pt idx="1379">
                  <c:v>4.8376256350648794E-2</c:v>
                </c:pt>
                <c:pt idx="1380">
                  <c:v>4.819292787957552E-2</c:v>
                </c:pt>
                <c:pt idx="1381">
                  <c:v>4.8010294156935585E-2</c:v>
                </c:pt>
                <c:pt idx="1382">
                  <c:v>4.7828352549884157E-2</c:v>
                </c:pt>
                <c:pt idx="1383">
                  <c:v>4.7647100435554313E-2</c:v>
                </c:pt>
                <c:pt idx="1384">
                  <c:v>4.7466535201018401E-2</c:v>
                </c:pt>
                <c:pt idx="1385">
                  <c:v>4.728665424325118E-2</c:v>
                </c:pt>
                <c:pt idx="1386">
                  <c:v>4.7107454969091855E-2</c:v>
                </c:pt>
                <c:pt idx="1387">
                  <c:v>4.6928934795206545E-2</c:v>
                </c:pt>
                <c:pt idx="1388">
                  <c:v>4.6751091148051649E-2</c:v>
                </c:pt>
                <c:pt idx="1389">
                  <c:v>4.6573921463836099E-2</c:v>
                </c:pt>
                <c:pt idx="1390">
                  <c:v>4.639742318848461E-2</c:v>
                </c:pt>
                <c:pt idx="1391">
                  <c:v>4.6221593777601155E-2</c:v>
                </c:pt>
                <c:pt idx="1392">
                  <c:v>4.6046430696431773E-2</c:v>
                </c:pt>
                <c:pt idx="1393">
                  <c:v>4.5871931419828704E-2</c:v>
                </c:pt>
                <c:pt idx="1394">
                  <c:v>4.5698093432213094E-2</c:v>
                </c:pt>
                <c:pt idx="1395">
                  <c:v>4.552491422753957E-2</c:v>
                </c:pt>
                <c:pt idx="1396">
                  <c:v>4.5352391309259499E-2</c:v>
                </c:pt>
                <c:pt idx="1397">
                  <c:v>4.5180522190285677E-2</c:v>
                </c:pt>
                <c:pt idx="1398">
                  <c:v>4.5009304392955474E-2</c:v>
                </c:pt>
                <c:pt idx="1399">
                  <c:v>4.4838735448996303E-2</c:v>
                </c:pt>
                <c:pt idx="1400">
                  <c:v>4.4668812899488985E-2</c:v>
                </c:pt>
                <c:pt idx="1401">
                  <c:v>4.4499534294832999E-2</c:v>
                </c:pt>
                <c:pt idx="1402">
                  <c:v>4.4330897194710728E-2</c:v>
                </c:pt>
                <c:pt idx="1403">
                  <c:v>4.4162899168052716E-2</c:v>
                </c:pt>
                <c:pt idx="1404">
                  <c:v>4.3981430547905043E-2</c:v>
                </c:pt>
                <c:pt idx="1405">
                  <c:v>4.3800707595743726E-2</c:v>
                </c:pt>
                <c:pt idx="1406">
                  <c:v>4.362072724756394E-2</c:v>
                </c:pt>
                <c:pt idx="1407">
                  <c:v>4.3441486451951006E-2</c:v>
                </c:pt>
                <c:pt idx="1408">
                  <c:v>4.3262982170028663E-2</c:v>
                </c:pt>
                <c:pt idx="1409">
                  <c:v>4.3085211375407662E-2</c:v>
                </c:pt>
                <c:pt idx="1410">
                  <c:v>4.290817105413447E-2</c:v>
                </c:pt>
                <c:pt idx="1411">
                  <c:v>4.2731858204639983E-2</c:v>
                </c:pt>
                <c:pt idx="1412">
                  <c:v>4.2556269837688787E-2</c:v>
                </c:pt>
                <c:pt idx="1413">
                  <c:v>4.2381402976328753E-2</c:v>
                </c:pt>
                <c:pt idx="1414">
                  <c:v>4.2207254655839743E-2</c:v>
                </c:pt>
                <c:pt idx="1415">
                  <c:v>4.2033821923684322E-2</c:v>
                </c:pt>
                <c:pt idx="1416">
                  <c:v>4.1861101839457127E-2</c:v>
                </c:pt>
                <c:pt idx="1417">
                  <c:v>4.1689091474834905E-2</c:v>
                </c:pt>
                <c:pt idx="1418">
                  <c:v>4.1517787913527338E-2</c:v>
                </c:pt>
                <c:pt idx="1419">
                  <c:v>4.1347188251227518E-2</c:v>
                </c:pt>
                <c:pt idx="1420">
                  <c:v>4.1177289595562105E-2</c:v>
                </c:pt>
                <c:pt idx="1421">
                  <c:v>4.100808906604303E-2</c:v>
                </c:pt>
                <c:pt idx="1422">
                  <c:v>4.0839583794018419E-2</c:v>
                </c:pt>
                <c:pt idx="1423">
                  <c:v>4.067177092262364E-2</c:v>
                </c:pt>
                <c:pt idx="1424">
                  <c:v>4.0504647606733335E-2</c:v>
                </c:pt>
                <c:pt idx="1425">
                  <c:v>4.0338211012912906E-2</c:v>
                </c:pt>
                <c:pt idx="1426">
                  <c:v>4.0172458319370552E-2</c:v>
                </c:pt>
                <c:pt idx="1427">
                  <c:v>4.0007386715909532E-2</c:v>
                </c:pt>
                <c:pt idx="1428">
                  <c:v>3.98429934038802E-2</c:v>
                </c:pt>
                <c:pt idx="1429">
                  <c:v>3.9679275596132935E-2</c:v>
                </c:pt>
                <c:pt idx="1430">
                  <c:v>3.9516230516970619E-2</c:v>
                </c:pt>
                <c:pt idx="1431">
                  <c:v>3.9353855402101789E-2</c:v>
                </c:pt>
                <c:pt idx="1432">
                  <c:v>3.9192147498593455E-2</c:v>
                </c:pt>
                <c:pt idx="1433">
                  <c:v>3.9031104064825017E-2</c:v>
                </c:pt>
                <c:pt idx="1434">
                  <c:v>3.8870722370440869E-2</c:v>
                </c:pt>
                <c:pt idx="1435">
                  <c:v>3.8710999696305093E-2</c:v>
                </c:pt>
                <c:pt idx="1436">
                  <c:v>3.8551933334454724E-2</c:v>
                </c:pt>
                <c:pt idx="1437">
                  <c:v>3.8393520588053898E-2</c:v>
                </c:pt>
                <c:pt idx="1438">
                  <c:v>3.8235758771348549E-2</c:v>
                </c:pt>
                <c:pt idx="1439">
                  <c:v>3.8078645209620343E-2</c:v>
                </c:pt>
                <c:pt idx="1440">
                  <c:v>3.7922177239141486E-2</c:v>
                </c:pt>
                <c:pt idx="1441">
                  <c:v>3.7766352207129983E-2</c:v>
                </c:pt>
                <c:pt idx="1442">
                  <c:v>3.7611167471703899E-2</c:v>
                </c:pt>
                <c:pt idx="1443">
                  <c:v>3.7456620401837282E-2</c:v>
                </c:pt>
                <c:pt idx="1444">
                  <c:v>3.7302708377315308E-2</c:v>
                </c:pt>
                <c:pt idx="1445">
                  <c:v>3.7149428788689431E-2</c:v>
                </c:pt>
                <c:pt idx="1446">
                  <c:v>3.6996779037233862E-2</c:v>
                </c:pt>
                <c:pt idx="1447">
                  <c:v>3.6844756534901046E-2</c:v>
                </c:pt>
                <c:pt idx="1448">
                  <c:v>3.6693358704278034E-2</c:v>
                </c:pt>
                <c:pt idx="1449">
                  <c:v>3.6542582978542404E-2</c:v>
                </c:pt>
                <c:pt idx="1450">
                  <c:v>3.6392426801419187E-2</c:v>
                </c:pt>
                <c:pt idx="1451">
                  <c:v>3.6242887627137454E-2</c:v>
                </c:pt>
                <c:pt idx="1452">
                  <c:v>3.6093962920386691E-2</c:v>
                </c:pt>
                <c:pt idx="1453">
                  <c:v>3.5945650156274378E-2</c:v>
                </c:pt>
                <c:pt idx="1454">
                  <c:v>3.5797946820283033E-2</c:v>
                </c:pt>
                <c:pt idx="1455">
                  <c:v>3.5650850408227241E-2</c:v>
                </c:pt>
                <c:pt idx="1456">
                  <c:v>3.5488856171152605E-2</c:v>
                </c:pt>
                <c:pt idx="1457">
                  <c:v>3.5327598021227091E-2</c:v>
                </c:pt>
                <c:pt idx="1458">
                  <c:v>3.5167072613737638E-2</c:v>
                </c:pt>
                <c:pt idx="1459">
                  <c:v>3.5007276619168581E-2</c:v>
                </c:pt>
                <c:pt idx="1460">
                  <c:v>3.4848206723133934E-2</c:v>
                </c:pt>
                <c:pt idx="1461">
                  <c:v>3.4689859626307551E-2</c:v>
                </c:pt>
                <c:pt idx="1462">
                  <c:v>3.4532232044355182E-2</c:v>
                </c:pt>
                <c:pt idx="1463">
                  <c:v>3.4375320707866641E-2</c:v>
                </c:pt>
                <c:pt idx="1464">
                  <c:v>3.421912236228708E-2</c:v>
                </c:pt>
                <c:pt idx="1465">
                  <c:v>3.4063633767850487E-2</c:v>
                </c:pt>
                <c:pt idx="1466">
                  <c:v>3.3908851699511855E-2</c:v>
                </c:pt>
                <c:pt idx="1467">
                  <c:v>3.3754772946880673E-2</c:v>
                </c:pt>
                <c:pt idx="1468">
                  <c:v>3.3601394314153987E-2</c:v>
                </c:pt>
                <c:pt idx="1469">
                  <c:v>3.3448712620050225E-2</c:v>
                </c:pt>
                <c:pt idx="1470">
                  <c:v>3.3296724697743474E-2</c:v>
                </c:pt>
                <c:pt idx="1471">
                  <c:v>3.3145427394797422E-2</c:v>
                </c:pt>
                <c:pt idx="1472">
                  <c:v>3.2994817573100299E-2</c:v>
                </c:pt>
                <c:pt idx="1473">
                  <c:v>3.2844892108799484E-2</c:v>
                </c:pt>
                <c:pt idx="1474">
                  <c:v>3.269564789223689E-2</c:v>
                </c:pt>
                <c:pt idx="1475">
                  <c:v>3.2547081827884572E-2</c:v>
                </c:pt>
                <c:pt idx="1476">
                  <c:v>3.2399190834280112E-2</c:v>
                </c:pt>
                <c:pt idx="1477">
                  <c:v>3.2251971843963223E-2</c:v>
                </c:pt>
                <c:pt idx="1478">
                  <c:v>3.2105421803411804E-2</c:v>
                </c:pt>
                <c:pt idx="1479">
                  <c:v>3.1959537672978766E-2</c:v>
                </c:pt>
                <c:pt idx="1480">
                  <c:v>3.1814316426828637E-2</c:v>
                </c:pt>
                <c:pt idx="1481">
                  <c:v>3.1669755052875392E-2</c:v>
                </c:pt>
                <c:pt idx="1482">
                  <c:v>3.1525850552719281E-2</c:v>
                </c:pt>
                <c:pt idx="1483">
                  <c:v>3.1382599941585543E-2</c:v>
                </c:pt>
                <c:pt idx="1484">
                  <c:v>3.1240000248261457E-2</c:v>
                </c:pt>
                <c:pt idx="1485">
                  <c:v>3.1098048515035392E-2</c:v>
                </c:pt>
                <c:pt idx="1486">
                  <c:v>3.0956741797635412E-2</c:v>
                </c:pt>
                <c:pt idx="1487">
                  <c:v>3.0816077165167877E-2</c:v>
                </c:pt>
                <c:pt idx="1488">
                  <c:v>3.0676051700057161E-2</c:v>
                </c:pt>
                <c:pt idx="1489">
                  <c:v>3.0536662497984479E-2</c:v>
                </c:pt>
                <c:pt idx="1490">
                  <c:v>3.0397906667828267E-2</c:v>
                </c:pt>
                <c:pt idx="1491">
                  <c:v>3.0259781331603897E-2</c:v>
                </c:pt>
                <c:pt idx="1492">
                  <c:v>3.0122283624403945E-2</c:v>
                </c:pt>
                <c:pt idx="1493">
                  <c:v>2.998541069433891E-2</c:v>
                </c:pt>
                <c:pt idx="1494">
                  <c:v>2.9849159702478145E-2</c:v>
                </c:pt>
                <c:pt idx="1495">
                  <c:v>2.9713527822790686E-2</c:v>
                </c:pt>
                <c:pt idx="1496">
                  <c:v>2.9578512242086963E-2</c:v>
                </c:pt>
                <c:pt idx="1497">
                  <c:v>2.9444110159960069E-2</c:v>
                </c:pt>
                <c:pt idx="1498">
                  <c:v>2.9310318788727918E-2</c:v>
                </c:pt>
                <c:pt idx="1499">
                  <c:v>2.9177135353375738E-2</c:v>
                </c:pt>
                <c:pt idx="1500">
                  <c:v>2.904455709149778E-2</c:v>
                </c:pt>
                <c:pt idx="1501">
                  <c:v>2.8912581253240477E-2</c:v>
                </c:pt>
                <c:pt idx="1502">
                  <c:v>2.8781205101245599E-2</c:v>
                </c:pt>
                <c:pt idx="1503">
                  <c:v>2.8650425910592969E-2</c:v>
                </c:pt>
                <c:pt idx="1504">
                  <c:v>2.8520240968744281E-2</c:v>
                </c:pt>
                <c:pt idx="1505">
                  <c:v>2.8390647575486816E-2</c:v>
                </c:pt>
                <c:pt idx="1506">
                  <c:v>2.826164304287726E-2</c:v>
                </c:pt>
                <c:pt idx="1507">
                  <c:v>2.8133224695186088E-2</c:v>
                </c:pt>
                <c:pt idx="1508">
                  <c:v>2.7992683433326393E-2</c:v>
                </c:pt>
                <c:pt idx="1509">
                  <c:v>2.7852844254022124E-2</c:v>
                </c:pt>
                <c:pt idx="1510">
                  <c:v>2.7713703649976384E-2</c:v>
                </c:pt>
                <c:pt idx="1511">
                  <c:v>2.7575258131413483E-2</c:v>
                </c:pt>
                <c:pt idx="1512">
                  <c:v>2.7437504225990783E-2</c:v>
                </c:pt>
                <c:pt idx="1513">
                  <c:v>2.7300438478712219E-2</c:v>
                </c:pt>
                <c:pt idx="1514">
                  <c:v>2.716405745184125E-2</c:v>
                </c:pt>
                <c:pt idx="1515">
                  <c:v>2.7028357724814822E-2</c:v>
                </c:pt>
                <c:pt idx="1516">
                  <c:v>2.6893335894157433E-2</c:v>
                </c:pt>
                <c:pt idx="1517">
                  <c:v>2.675898857339587E-2</c:v>
                </c:pt>
                <c:pt idx="1518">
                  <c:v>2.6625312392974387E-2</c:v>
                </c:pt>
                <c:pt idx="1519">
                  <c:v>2.6492304000169775E-2</c:v>
                </c:pt>
                <c:pt idx="1520">
                  <c:v>2.635996005900787E-2</c:v>
                </c:pt>
                <c:pt idx="1521">
                  <c:v>2.6228277250179399E-2</c:v>
                </c:pt>
                <c:pt idx="1522">
                  <c:v>2.609725227095705E-2</c:v>
                </c:pt>
                <c:pt idx="1523">
                  <c:v>2.596688183511231E-2</c:v>
                </c:pt>
                <c:pt idx="1524">
                  <c:v>2.5837162672833203E-2</c:v>
                </c:pt>
                <c:pt idx="1525">
                  <c:v>2.5708091530642574E-2</c:v>
                </c:pt>
                <c:pt idx="1526">
                  <c:v>2.5579665171315935E-2</c:v>
                </c:pt>
                <c:pt idx="1527">
                  <c:v>2.545188037380075E-2</c:v>
                </c:pt>
                <c:pt idx="1528">
                  <c:v>2.5324733933135279E-2</c:v>
                </c:pt>
                <c:pt idx="1529">
                  <c:v>2.5198222660368419E-2</c:v>
                </c:pt>
                <c:pt idx="1530">
                  <c:v>2.5072343382479767E-2</c:v>
                </c:pt>
                <c:pt idx="1531">
                  <c:v>2.4947092942299798E-2</c:v>
                </c:pt>
                <c:pt idx="1532">
                  <c:v>2.4822468198431036E-2</c:v>
                </c:pt>
                <c:pt idx="1533">
                  <c:v>2.4698466025168675E-2</c:v>
                </c:pt>
                <c:pt idx="1534">
                  <c:v>2.4575083312423085E-2</c:v>
                </c:pt>
                <c:pt idx="1535">
                  <c:v>2.4452316965640764E-2</c:v>
                </c:pt>
                <c:pt idx="1536">
                  <c:v>2.4330163905727509E-2</c:v>
                </c:pt>
                <c:pt idx="1537">
                  <c:v>2.4208621068970815E-2</c:v>
                </c:pt>
                <c:pt idx="1538">
                  <c:v>2.4087685406963488E-2</c:v>
                </c:pt>
                <c:pt idx="1539">
                  <c:v>2.3967353886526266E-2</c:v>
                </c:pt>
                <c:pt idx="1540">
                  <c:v>2.3847623489632652E-2</c:v>
                </c:pt>
                <c:pt idx="1541">
                  <c:v>2.3728491213332981E-2</c:v>
                </c:pt>
                <c:pt idx="1542">
                  <c:v>2.3609954069678807E-2</c:v>
                </c:pt>
                <c:pt idx="1543">
                  <c:v>2.3492009085648302E-2</c:v>
                </c:pt>
                <c:pt idx="1544">
                  <c:v>2.3374653303071424E-2</c:v>
                </c:pt>
                <c:pt idx="1545">
                  <c:v>2.3257883778555866E-2</c:v>
                </c:pt>
                <c:pt idx="1546">
                  <c:v>2.3141697583413334E-2</c:v>
                </c:pt>
                <c:pt idx="1547">
                  <c:v>2.3026091803585835E-2</c:v>
                </c:pt>
                <c:pt idx="1548">
                  <c:v>2.2911063539572951E-2</c:v>
                </c:pt>
                <c:pt idx="1549">
                  <c:v>2.2796609906358567E-2</c:v>
                </c:pt>
                <c:pt idx="1550">
                  <c:v>2.2682728033339261E-2</c:v>
                </c:pt>
                <c:pt idx="1551">
                  <c:v>2.2569415064251475E-2</c:v>
                </c:pt>
                <c:pt idx="1552">
                  <c:v>2.2456668157100457E-2</c:v>
                </c:pt>
                <c:pt idx="1553">
                  <c:v>2.2344484484088989E-2</c:v>
                </c:pt>
                <c:pt idx="1554">
                  <c:v>2.2232861231546108E-2</c:v>
                </c:pt>
                <c:pt idx="1555">
                  <c:v>2.2121795599856608E-2</c:v>
                </c:pt>
                <c:pt idx="1556">
                  <c:v>2.2011284803391207E-2</c:v>
                </c:pt>
                <c:pt idx="1557">
                  <c:v>2.1901326070436156E-2</c:v>
                </c:pt>
                <c:pt idx="1558">
                  <c:v>2.1791916643124187E-2</c:v>
                </c:pt>
                <c:pt idx="1559">
                  <c:v>2.1683053777365013E-2</c:v>
                </c:pt>
                <c:pt idx="1560">
                  <c:v>2.1574734742776602E-2</c:v>
                </c:pt>
                <c:pt idx="1561">
                  <c:v>2.145695136479675E-2</c:v>
                </c:pt>
                <c:pt idx="1562">
                  <c:v>2.1339811003952214E-2</c:v>
                </c:pt>
                <c:pt idx="1563">
                  <c:v>2.1223310149806718E-2</c:v>
                </c:pt>
                <c:pt idx="1564">
                  <c:v>2.1107445311088546E-2</c:v>
                </c:pt>
                <c:pt idx="1565">
                  <c:v>2.0992213015586292E-2</c:v>
                </c:pt>
                <c:pt idx="1566">
                  <c:v>2.087760981004394E-2</c:v>
                </c:pt>
                <c:pt idx="1567">
                  <c:v>2.0763632260058285E-2</c:v>
                </c:pt>
                <c:pt idx="1568">
                  <c:v>2.0650276949975566E-2</c:v>
                </c:pt>
                <c:pt idx="1569">
                  <c:v>2.0537540482788996E-2</c:v>
                </c:pt>
                <c:pt idx="1570">
                  <c:v>2.0425419480037399E-2</c:v>
                </c:pt>
                <c:pt idx="1571">
                  <c:v>2.0313910581703509E-2</c:v>
                </c:pt>
                <c:pt idx="1572">
                  <c:v>2.020301044611339E-2</c:v>
                </c:pt>
                <c:pt idx="1573">
                  <c:v>2.0092715749836731E-2</c:v>
                </c:pt>
                <c:pt idx="1574">
                  <c:v>1.9983023187586491E-2</c:v>
                </c:pt>
                <c:pt idx="1575">
                  <c:v>1.9873929472120522E-2</c:v>
                </c:pt>
                <c:pt idx="1576">
                  <c:v>1.9765431334142547E-2</c:v>
                </c:pt>
                <c:pt idx="1577">
                  <c:v>1.9657525522204677E-2</c:v>
                </c:pt>
                <c:pt idx="1578">
                  <c:v>1.9550208802609603E-2</c:v>
                </c:pt>
                <c:pt idx="1579">
                  <c:v>1.9443477959313671E-2</c:v>
                </c:pt>
                <c:pt idx="1580">
                  <c:v>1.9337329793830849E-2</c:v>
                </c:pt>
                <c:pt idx="1581">
                  <c:v>1.9231761125136582E-2</c:v>
                </c:pt>
                <c:pt idx="1582">
                  <c:v>1.9126768789572424E-2</c:v>
                </c:pt>
                <c:pt idx="1583">
                  <c:v>1.9022349640751668E-2</c:v>
                </c:pt>
                <c:pt idx="1584">
                  <c:v>1.8918500549464423E-2</c:v>
                </c:pt>
                <c:pt idx="1585">
                  <c:v>1.8815218403584244E-2</c:v>
                </c:pt>
                <c:pt idx="1586">
                  <c:v>1.8712500107974872E-2</c:v>
                </c:pt>
                <c:pt idx="1587">
                  <c:v>1.861034258439731E-2</c:v>
                </c:pt>
                <c:pt idx="1588">
                  <c:v>1.8508742771417674E-2</c:v>
                </c:pt>
                <c:pt idx="1589">
                  <c:v>1.8407697624315378E-2</c:v>
                </c:pt>
                <c:pt idx="1590">
                  <c:v>1.8307204114991982E-2</c:v>
                </c:pt>
                <c:pt idx="1591">
                  <c:v>1.8207259231880379E-2</c:v>
                </c:pt>
                <c:pt idx="1592">
                  <c:v>1.8107859979854646E-2</c:v>
                </c:pt>
                <c:pt idx="1593">
                  <c:v>1.8009003380140221E-2</c:v>
                </c:pt>
                <c:pt idx="1594">
                  <c:v>1.7910686470224424E-2</c:v>
                </c:pt>
                <c:pt idx="1595">
                  <c:v>1.7812906303768083E-2</c:v>
                </c:pt>
                <c:pt idx="1596">
                  <c:v>1.7715659950516938E-2</c:v>
                </c:pt>
                <c:pt idx="1597">
                  <c:v>1.7618944496213929E-2</c:v>
                </c:pt>
                <c:pt idx="1598">
                  <c:v>1.7522757042511938E-2</c:v>
                </c:pt>
                <c:pt idx="1599">
                  <c:v>1.7427094706886859E-2</c:v>
                </c:pt>
                <c:pt idx="1600">
                  <c:v>1.7331954622550994E-2</c:v>
                </c:pt>
                <c:pt idx="1601">
                  <c:v>1.7237333938367572E-2</c:v>
                </c:pt>
                <c:pt idx="1602">
                  <c:v>1.7143229818765038E-2</c:v>
                </c:pt>
                <c:pt idx="1603">
                  <c:v>1.704963944365212E-2</c:v>
                </c:pt>
                <c:pt idx="1604">
                  <c:v>1.6956560008333232E-2</c:v>
                </c:pt>
                <c:pt idx="1605">
                  <c:v>1.6863988723424761E-2</c:v>
                </c:pt>
                <c:pt idx="1606">
                  <c:v>1.6771922814770912E-2</c:v>
                </c:pt>
                <c:pt idx="1607">
                  <c:v>1.6680359523361221E-2</c:v>
                </c:pt>
                <c:pt idx="1608">
                  <c:v>1.6589296105247286E-2</c:v>
                </c:pt>
                <c:pt idx="1609">
                  <c:v>1.6498729831460834E-2</c:v>
                </c:pt>
                <c:pt idx="1610">
                  <c:v>1.6408657987932118E-2</c:v>
                </c:pt>
                <c:pt idx="1611">
                  <c:v>1.6319077875408095E-2</c:v>
                </c:pt>
                <c:pt idx="1612">
                  <c:v>1.6229986809371932E-2</c:v>
                </c:pt>
                <c:pt idx="1613">
                  <c:v>1.6132548113908962E-2</c:v>
                </c:pt>
                <c:pt idx="1614">
                  <c:v>1.6035694403479295E-2</c:v>
                </c:pt>
                <c:pt idx="1615">
                  <c:v>1.5939422166054262E-2</c:v>
                </c:pt>
                <c:pt idx="1616">
                  <c:v>1.5843727910690109E-2</c:v>
                </c:pt>
                <c:pt idx="1617">
                  <c:v>1.5748608167401312E-2</c:v>
                </c:pt>
                <c:pt idx="1618">
                  <c:v>1.5654059487035021E-2</c:v>
                </c:pt>
                <c:pt idx="1619">
                  <c:v>1.5560078441145708E-2</c:v>
                </c:pt>
                <c:pt idx="1620">
                  <c:v>1.5466661621870714E-2</c:v>
                </c:pt>
                <c:pt idx="1621">
                  <c:v>1.5373805641807237E-2</c:v>
                </c:pt>
                <c:pt idx="1622">
                  <c:v>1.5281507133888983E-2</c:v>
                </c:pt>
                <c:pt idx="1623">
                  <c:v>1.5189762751264269E-2</c:v>
                </c:pt>
                <c:pt idx="1624">
                  <c:v>1.5098569167174558E-2</c:v>
                </c:pt>
                <c:pt idx="1625">
                  <c:v>1.5007923074834117E-2</c:v>
                </c:pt>
                <c:pt idx="1626">
                  <c:v>1.4917821187309777E-2</c:v>
                </c:pt>
                <c:pt idx="1627">
                  <c:v>1.4828260237401913E-2</c:v>
                </c:pt>
                <c:pt idx="1628">
                  <c:v>1.4739236977525771E-2</c:v>
                </c:pt>
                <c:pt idx="1629">
                  <c:v>1.4650748179593998E-2</c:v>
                </c:pt>
                <c:pt idx="1630">
                  <c:v>1.4562790634899625E-2</c:v>
                </c:pt>
                <c:pt idx="1631">
                  <c:v>1.4475361153999167E-2</c:v>
                </c:pt>
                <c:pt idx="1632">
                  <c:v>1.4388456566597596E-2</c:v>
                </c:pt>
                <c:pt idx="1633">
                  <c:v>1.4302073721433217E-2</c:v>
                </c:pt>
                <c:pt idx="1634">
                  <c:v>1.4216209486163089E-2</c:v>
                </c:pt>
                <c:pt idx="1635">
                  <c:v>1.4130860747249785E-2</c:v>
                </c:pt>
                <c:pt idx="1636">
                  <c:v>1.4046024409848368E-2</c:v>
                </c:pt>
                <c:pt idx="1637">
                  <c:v>1.3961697397694262E-2</c:v>
                </c:pt>
                <c:pt idx="1638">
                  <c:v>1.3877876652991339E-2</c:v>
                </c:pt>
                <c:pt idx="1639">
                  <c:v>1.3794559136301676E-2</c:v>
                </c:pt>
                <c:pt idx="1640">
                  <c:v>1.3711741826434753E-2</c:v>
                </c:pt>
                <c:pt idx="1641">
                  <c:v>1.3629421720338319E-2</c:v>
                </c:pt>
                <c:pt idx="1642">
                  <c:v>1.3547595832989034E-2</c:v>
                </c:pt>
                <c:pt idx="1643">
                  <c:v>1.3466261197284779E-2</c:v>
                </c:pt>
                <c:pt idx="1644">
                  <c:v>1.3385414863936629E-2</c:v>
                </c:pt>
                <c:pt idx="1645">
                  <c:v>1.3305053901362163E-2</c:v>
                </c:pt>
                <c:pt idx="1646">
                  <c:v>1.3225175395578992E-2</c:v>
                </c:pt>
                <c:pt idx="1647">
                  <c:v>1.3145776450099289E-2</c:v>
                </c:pt>
                <c:pt idx="1648">
                  <c:v>1.3066854185824539E-2</c:v>
                </c:pt>
                <c:pt idx="1649">
                  <c:v>1.2988405740941289E-2</c:v>
                </c:pt>
                <c:pt idx="1650">
                  <c:v>1.2910428270817342E-2</c:v>
                </c:pt>
                <c:pt idx="1651">
                  <c:v>1.2832918947898508E-2</c:v>
                </c:pt>
                <c:pt idx="1652">
                  <c:v>1.2755874961606239E-2</c:v>
                </c:pt>
                <c:pt idx="1653">
                  <c:v>1.2679293518235712E-2</c:v>
                </c:pt>
                <c:pt idx="1654">
                  <c:v>1.2603171840854244E-2</c:v>
                </c:pt>
                <c:pt idx="1655">
                  <c:v>1.2527507169200924E-2</c:v>
                </c:pt>
                <c:pt idx="1656">
                  <c:v>1.245229675958659E-2</c:v>
                </c:pt>
                <c:pt idx="1657">
                  <c:v>1.2377537884793677E-2</c:v>
                </c:pt>
                <c:pt idx="1658">
                  <c:v>1.2303227833978303E-2</c:v>
                </c:pt>
                <c:pt idx="1659">
                  <c:v>1.2229363912571234E-2</c:v>
                </c:pt>
                <c:pt idx="1660">
                  <c:v>1.2155943442180295E-2</c:v>
                </c:pt>
                <c:pt idx="1661">
                  <c:v>1.208296376049367E-2</c:v>
                </c:pt>
                <c:pt idx="1662">
                  <c:v>1.2010422221182648E-2</c:v>
                </c:pt>
                <c:pt idx="1663">
                  <c:v>1.1938316193806586E-2</c:v>
                </c:pt>
                <c:pt idx="1664">
                  <c:v>1.1866643063716431E-2</c:v>
                </c:pt>
                <c:pt idx="1665">
                  <c:v>1.1791554074814137E-2</c:v>
                </c:pt>
                <c:pt idx="1666">
                  <c:v>1.1716940229237749E-2</c:v>
                </c:pt>
                <c:pt idx="1667">
                  <c:v>1.1642798520405839E-2</c:v>
                </c:pt>
                <c:pt idx="1668">
                  <c:v>1.1569125960761317E-2</c:v>
                </c:pt>
                <c:pt idx="1669">
                  <c:v>1.149591958165197E-2</c:v>
                </c:pt>
                <c:pt idx="1670">
                  <c:v>1.1423176433210225E-2</c:v>
                </c:pt>
                <c:pt idx="1671">
                  <c:v>1.1350893584234578E-2</c:v>
                </c:pt>
                <c:pt idx="1672">
                  <c:v>1.1279068122071245E-2</c:v>
                </c:pt>
                <c:pt idx="1673">
                  <c:v>1.1207697152497142E-2</c:v>
                </c:pt>
                <c:pt idx="1674">
                  <c:v>1.1136777799602982E-2</c:v>
                </c:pt>
                <c:pt idx="1675">
                  <c:v>1.1066307205677361E-2</c:v>
                </c:pt>
                <c:pt idx="1676">
                  <c:v>1.0996282531092083E-2</c:v>
                </c:pt>
                <c:pt idx="1677">
                  <c:v>1.0926700954186797E-2</c:v>
                </c:pt>
                <c:pt idx="1678">
                  <c:v>1.0857559671156536E-2</c:v>
                </c:pt>
                <c:pt idx="1679">
                  <c:v>1.0788855895937477E-2</c:v>
                </c:pt>
                <c:pt idx="1680">
                  <c:v>1.0720586860095582E-2</c:v>
                </c:pt>
                <c:pt idx="1681">
                  <c:v>1.0652749812714801E-2</c:v>
                </c:pt>
                <c:pt idx="1682">
                  <c:v>1.0585342020285937E-2</c:v>
                </c:pt>
                <c:pt idx="1683">
                  <c:v>1.0518360766596735E-2</c:v>
                </c:pt>
                <c:pt idx="1684">
                  <c:v>1.0451803352622746E-2</c:v>
                </c:pt>
                <c:pt idx="1685">
                  <c:v>1.038566709641775E-2</c:v>
                </c:pt>
                <c:pt idx="1686">
                  <c:v>1.0319949333006506E-2</c:v>
                </c:pt>
                <c:pt idx="1687">
                  <c:v>1.0254647414276952E-2</c:v>
                </c:pt>
                <c:pt idx="1688">
                  <c:v>1.018975870887362E-2</c:v>
                </c:pt>
                <c:pt idx="1689">
                  <c:v>1.0125280602091391E-2</c:v>
                </c:pt>
                <c:pt idx="1690">
                  <c:v>1.0061210495770578E-2</c:v>
                </c:pt>
                <c:pt idx="1691">
                  <c:v>9.9975458081917878E-3</c:v>
                </c:pt>
                <c:pt idx="1692">
                  <c:v>9.9342839739720024E-3</c:v>
                </c:pt>
                <c:pt idx="1693">
                  <c:v>9.8714224439613307E-3</c:v>
                </c:pt>
                <c:pt idx="1694">
                  <c:v>9.8089586851405342E-3</c:v>
                </c:pt>
                <c:pt idx="1695">
                  <c:v>9.7468901805181085E-3</c:v>
                </c:pt>
                <c:pt idx="1696">
                  <c:v>9.6852144290299202E-3</c:v>
                </c:pt>
                <c:pt idx="1697">
                  <c:v>9.6239289454375099E-3</c:v>
                </c:pt>
                <c:pt idx="1698">
                  <c:v>9.563031260228505E-3</c:v>
                </c:pt>
                <c:pt idx="1699">
                  <c:v>9.5025189195171444E-3</c:v>
                </c:pt>
                <c:pt idx="1700">
                  <c:v>9.442389484944802E-3</c:v>
                </c:pt>
                <c:pt idx="1701">
                  <c:v>9.3826405335826202E-3</c:v>
                </c:pt>
                <c:pt idx="1702">
                  <c:v>9.3232696578330332E-3</c:v>
                </c:pt>
                <c:pt idx="1703">
                  <c:v>9.2642744653331777E-3</c:v>
                </c:pt>
                <c:pt idx="1704">
                  <c:v>9.2056525788585253E-3</c:v>
                </c:pt>
                <c:pt idx="1705">
                  <c:v>9.1474016362270705E-3</c:v>
                </c:pt>
                <c:pt idx="1706">
                  <c:v>9.0895192902038513E-3</c:v>
                </c:pt>
                <c:pt idx="1707">
                  <c:v>9.0320032084066915E-3</c:v>
                </c:pt>
                <c:pt idx="1708">
                  <c:v>8.9748510732121645E-3</c:v>
                </c:pt>
                <c:pt idx="1709">
                  <c:v>8.9180605816622238E-3</c:v>
                </c:pt>
                <c:pt idx="1710">
                  <c:v>8.8616294453710553E-3</c:v>
                </c:pt>
                <c:pt idx="1711">
                  <c:v>8.8055553904333728E-3</c:v>
                </c:pt>
                <c:pt idx="1712">
                  <c:v>8.7498361573326022E-3</c:v>
                </c:pt>
                <c:pt idx="1713">
                  <c:v>8.694469500849511E-3</c:v>
                </c:pt>
                <c:pt idx="1714">
                  <c:v>8.6394531899723903E-3</c:v>
                </c:pt>
                <c:pt idx="1715">
                  <c:v>8.5847850078065724E-3</c:v>
                </c:pt>
                <c:pt idx="1716">
                  <c:v>8.5304627514852793E-3</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numCache>
            </c:numRef>
          </c:yVal>
          <c:smooth val="1"/>
          <c:extLst>
            <c:ext xmlns:c16="http://schemas.microsoft.com/office/drawing/2014/chart" uri="{C3380CC4-5D6E-409C-BE32-E72D297353CC}">
              <c16:uniqueId val="{00000005-9CB9-48D7-8BF7-B44FBEFD2B91}"/>
            </c:ext>
          </c:extLst>
        </c:ser>
        <c:ser>
          <c:idx val="4"/>
          <c:order val="7"/>
          <c:tx>
            <c:strRef>
              <c:f>Sheet1!$Z$3</c:f>
              <c:strCache>
                <c:ptCount val="1"/>
                <c:pt idx="0">
                  <c:v>Dostarlimab year 5 waning</c:v>
                </c:pt>
              </c:strCache>
            </c:strRef>
          </c:tx>
          <c:spPr>
            <a:ln w="19050" cap="rnd">
              <a:solidFill>
                <a:schemeClr val="accent5"/>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f>Sheet1!$Z$4:$Z$3123</c:f>
              <c:numCache>
                <c:formatCode>General</c:formatCode>
                <c:ptCount val="3120"/>
                <c:pt idx="0">
                  <c:v>1</c:v>
                </c:pt>
                <c:pt idx="1">
                  <c:v>0.99525446756891223</c:v>
                </c:pt>
                <c:pt idx="2">
                  <c:v>0.99164845780613786</c:v>
                </c:pt>
                <c:pt idx="3">
                  <c:v>0.98838934462842321</c:v>
                </c:pt>
                <c:pt idx="4">
                  <c:v>0.9853426868929841</c:v>
                </c:pt>
                <c:pt idx="5">
                  <c:v>0.9824485962486289</c:v>
                </c:pt>
                <c:pt idx="6">
                  <c:v>0.97967324484185292</c:v>
                </c:pt>
                <c:pt idx="7">
                  <c:v>0.97699496028053778</c:v>
                </c:pt>
                <c:pt idx="8">
                  <c:v>0.97439870726282063</c:v>
                </c:pt>
                <c:pt idx="9">
                  <c:v>0.97187346243046824</c:v>
                </c:pt>
                <c:pt idx="10">
                  <c:v>0.96941080792248169</c:v>
                </c:pt>
                <c:pt idx="11">
                  <c:v>0.96700411107879303</c:v>
                </c:pt>
                <c:pt idx="12">
                  <c:v>0.96464801437122372</c:v>
                </c:pt>
                <c:pt idx="13">
                  <c:v>0.96233810191951108</c:v>
                </c:pt>
                <c:pt idx="14">
                  <c:v>0.96007067246096056</c:v>
                </c:pt>
                <c:pt idx="15">
                  <c:v>0.95784257955345631</c:v>
                </c:pt>
                <c:pt idx="16">
                  <c:v>0.95565111591100282</c:v>
                </c:pt>
                <c:pt idx="17">
                  <c:v>0.9534939276653922</c:v>
                </c:pt>
                <c:pt idx="18">
                  <c:v>0.95136894949255102</c:v>
                </c:pt>
                <c:pt idx="19">
                  <c:v>0.94927435463987853</c:v>
                </c:pt>
                <c:pt idx="20">
                  <c:v>0.94720851582149113</c:v>
                </c:pt>
                <c:pt idx="21">
                  <c:v>0.94516997418812654</c:v>
                </c:pt>
                <c:pt idx="22">
                  <c:v>0.94315741439598488</c:v>
                </c:pt>
                <c:pt idx="23">
                  <c:v>0.94116964435056594</c:v>
                </c:pt>
                <c:pt idx="24">
                  <c:v>0.93920557858184461</c:v>
                </c:pt>
                <c:pt idx="25">
                  <c:v>0.93726422447415825</c:v>
                </c:pt>
                <c:pt idx="26">
                  <c:v>0.93534467076489092</c:v>
                </c:pt>
                <c:pt idx="27">
                  <c:v>0.93344607786435196</c:v>
                </c:pt>
                <c:pt idx="28">
                  <c:v>0.93156766965096782</c:v>
                </c:pt>
                <c:pt idx="29">
                  <c:v>0.92970872647168756</c:v>
                </c:pt>
                <c:pt idx="30">
                  <c:v>0.92786857913462795</c:v>
                </c:pt>
                <c:pt idx="31">
                  <c:v>0.92604660372451242</c:v>
                </c:pt>
                <c:pt idx="32">
                  <c:v>0.92424221710496979</c:v>
                </c:pt>
                <c:pt idx="33">
                  <c:v>0.92245487299779649</c:v>
                </c:pt>
                <c:pt idx="34">
                  <c:v>0.9206840585496916</c:v>
                </c:pt>
                <c:pt idx="35">
                  <c:v>0.91892929131309986</c:v>
                </c:pt>
                <c:pt idx="36">
                  <c:v>0.91719011658064009</c:v>
                </c:pt>
                <c:pt idx="37">
                  <c:v>0.91546610502289083</c:v>
                </c:pt>
                <c:pt idx="38">
                  <c:v>0.91375685058761602</c:v>
                </c:pt>
                <c:pt idx="39">
                  <c:v>0.91206196862526889</c:v>
                </c:pt>
                <c:pt idx="40">
                  <c:v>0.91038109421112889</c:v>
                </c:pt>
                <c:pt idx="41">
                  <c:v>0.90871388063896186</c:v>
                </c:pt>
                <c:pt idx="42">
                  <c:v>0.90705999806484072</c:v>
                </c:pt>
                <c:pt idx="43">
                  <c:v>0.90541913228287496</c:v>
                </c:pt>
                <c:pt idx="44">
                  <c:v>0.90379098361719534</c:v>
                </c:pt>
                <c:pt idx="45">
                  <c:v>0.90217526591671005</c:v>
                </c:pt>
                <c:pt idx="46">
                  <c:v>0.90057170564098799</c:v>
                </c:pt>
                <c:pt idx="47">
                  <c:v>0.89898004102716467</c:v>
                </c:pt>
                <c:pt idx="48">
                  <c:v>0.89740002132908558</c:v>
                </c:pt>
                <c:pt idx="49">
                  <c:v>0.89583140612101619</c:v>
                </c:pt>
                <c:pt idx="50">
                  <c:v>0.89427396465920705</c:v>
                </c:pt>
                <c:pt idx="51">
                  <c:v>0.8927274752954204</c:v>
                </c:pt>
                <c:pt idx="52">
                  <c:v>0.89119172493723009</c:v>
                </c:pt>
                <c:pt idx="53">
                  <c:v>0.88966650855051799</c:v>
                </c:pt>
                <c:pt idx="54">
                  <c:v>0.88815162870011388</c:v>
                </c:pt>
                <c:pt idx="55">
                  <c:v>0.88664689512498696</c:v>
                </c:pt>
                <c:pt idx="56">
                  <c:v>0.88515212434479396</c:v>
                </c:pt>
                <c:pt idx="57">
                  <c:v>0.88366713929493579</c:v>
                </c:pt>
                <c:pt idx="58">
                  <c:v>0.88219176898758334</c:v>
                </c:pt>
                <c:pt idx="59">
                  <c:v>0.88072584819639399</c:v>
                </c:pt>
                <c:pt idx="60">
                  <c:v>0.87926921716288331</c:v>
                </c:pt>
                <c:pt idx="61">
                  <c:v>0.87782172132261482</c:v>
                </c:pt>
                <c:pt idx="62">
                  <c:v>0.87638321104956229</c:v>
                </c:pt>
                <c:pt idx="63">
                  <c:v>0.87495354141715453</c:v>
                </c:pt>
                <c:pt idx="64">
                  <c:v>0.87353257197466094</c:v>
                </c:pt>
                <c:pt idx="65">
                  <c:v>0.87212016653769997</c:v>
                </c:pt>
                <c:pt idx="66">
                  <c:v>0.87071619299177161</c:v>
                </c:pt>
                <c:pt idx="67">
                  <c:v>0.86932052310781094</c:v>
                </c:pt>
                <c:pt idx="68">
                  <c:v>0.867933032368855</c:v>
                </c:pt>
                <c:pt idx="69">
                  <c:v>0.86655359980699476</c:v>
                </c:pt>
                <c:pt idx="70">
                  <c:v>0.86518210784985672</c:v>
                </c:pt>
                <c:pt idx="71">
                  <c:v>0.86381844217592652</c:v>
                </c:pt>
                <c:pt idx="72">
                  <c:v>0.86246249157808119</c:v>
                </c:pt>
                <c:pt idx="73">
                  <c:v>0.8611141478347567</c:v>
                </c:pt>
                <c:pt idx="74">
                  <c:v>0.85977330558821896</c:v>
                </c:pt>
                <c:pt idx="75">
                  <c:v>0.85843986222945412</c:v>
                </c:pt>
                <c:pt idx="76">
                  <c:v>0.85711371778923184</c:v>
                </c:pt>
                <c:pt idx="77">
                  <c:v>0.85579477483493083</c:v>
                </c:pt>
                <c:pt idx="78">
                  <c:v>0.85448293837274814</c:v>
                </c:pt>
                <c:pt idx="79">
                  <c:v>0.85317811575494484</c:v>
                </c:pt>
                <c:pt idx="80">
                  <c:v>0.85188021659180468</c:v>
                </c:pt>
                <c:pt idx="81">
                  <c:v>0.85058915266800905</c:v>
                </c:pt>
                <c:pt idx="82">
                  <c:v>0.84930483786315358</c:v>
                </c:pt>
                <c:pt idx="83">
                  <c:v>0.84802718807614996</c:v>
                </c:pt>
                <c:pt idx="84">
                  <c:v>0.84675612115327881</c:v>
                </c:pt>
                <c:pt idx="85">
                  <c:v>0.84549155681967336</c:v>
                </c:pt>
                <c:pt idx="86">
                  <c:v>0.84423341661402995</c:v>
                </c:pt>
                <c:pt idx="87">
                  <c:v>0.84298162382635811</c:v>
                </c:pt>
                <c:pt idx="88">
                  <c:v>0.84173610343859184</c:v>
                </c:pt>
                <c:pt idx="89">
                  <c:v>0.84049678206790079</c:v>
                </c:pt>
                <c:pt idx="90">
                  <c:v>0.83926358791254618</c:v>
                </c:pt>
                <c:pt idx="91">
                  <c:v>0.83803645070014121</c:v>
                </c:pt>
                <c:pt idx="92">
                  <c:v>0.83681530163818174</c:v>
                </c:pt>
                <c:pt idx="93">
                  <c:v>0.83560007336672348</c:v>
                </c:pt>
                <c:pt idx="94">
                  <c:v>0.83439069991308945</c:v>
                </c:pt>
                <c:pt idx="95">
                  <c:v>0.83318711664849976</c:v>
                </c:pt>
                <c:pt idx="96">
                  <c:v>0.83198926024652109</c:v>
                </c:pt>
                <c:pt idx="97">
                  <c:v>0.8307970686432411</c:v>
                </c:pt>
                <c:pt idx="98">
                  <c:v>0.82961048099907853</c:v>
                </c:pt>
                <c:pt idx="99">
                  <c:v>0.82842943766214483</c:v>
                </c:pt>
                <c:pt idx="100">
                  <c:v>0.82725388013307943</c:v>
                </c:pt>
                <c:pt idx="101">
                  <c:v>0.82608375103128284</c:v>
                </c:pt>
                <c:pt idx="102">
                  <c:v>0.82491899406248093</c:v>
                </c:pt>
                <c:pt idx="103">
                  <c:v>0.82375955398755218</c:v>
                </c:pt>
                <c:pt idx="104">
                  <c:v>0.82260537659255839</c:v>
                </c:pt>
                <c:pt idx="105">
                  <c:v>0.82145640865991931</c:v>
                </c:pt>
                <c:pt idx="106">
                  <c:v>0.82031259794067812</c:v>
                </c:pt>
                <c:pt idx="107">
                  <c:v>0.8191738931278052</c:v>
                </c:pt>
                <c:pt idx="108">
                  <c:v>0.81804024383049123</c:v>
                </c:pt>
                <c:pt idx="109">
                  <c:v>0.81691160054938483</c:v>
                </c:pt>
                <c:pt idx="110">
                  <c:v>0.81578791465273137</c:v>
                </c:pt>
                <c:pt idx="111">
                  <c:v>0.81466913835336974</c:v>
                </c:pt>
                <c:pt idx="112">
                  <c:v>0.81355522468655217</c:v>
                </c:pt>
                <c:pt idx="113">
                  <c:v>0.81244612748854661</c:v>
                </c:pt>
                <c:pt idx="114">
                  <c:v>0.81134180137598955</c:v>
                </c:pt>
                <c:pt idx="115">
                  <c:v>0.8102422017259554</c:v>
                </c:pt>
                <c:pt idx="116">
                  <c:v>0.80914728465671093</c:v>
                </c:pt>
                <c:pt idx="117">
                  <c:v>0.80805700700912608</c:v>
                </c:pt>
                <c:pt idx="118">
                  <c:v>0.80697132632871349</c:v>
                </c:pt>
                <c:pt idx="119">
                  <c:v>0.80589020084826724</c:v>
                </c:pt>
                <c:pt idx="120">
                  <c:v>0.80481358947108084</c:v>
                </c:pt>
                <c:pt idx="121">
                  <c:v>0.80374145175471456</c:v>
                </c:pt>
                <c:pt idx="122">
                  <c:v>0.80267374789529411</c:v>
                </c:pt>
                <c:pt idx="123">
                  <c:v>0.80161043871231608</c:v>
                </c:pt>
                <c:pt idx="124">
                  <c:v>0.80055148563394152</c:v>
                </c:pt>
                <c:pt idx="125">
                  <c:v>0.79949685068275622</c:v>
                </c:pt>
                <c:pt idx="126">
                  <c:v>0.79844649646197996</c:v>
                </c:pt>
                <c:pt idx="127">
                  <c:v>0.79740038614210829</c:v>
                </c:pt>
                <c:pt idx="128">
                  <c:v>0.79635848344796711</c:v>
                </c:pt>
                <c:pt idx="129">
                  <c:v>0.79532075264616553</c:v>
                </c:pt>
                <c:pt idx="130">
                  <c:v>0.7942871585329333</c:v>
                </c:pt>
                <c:pt idx="131">
                  <c:v>0.79325766642232365</c:v>
                </c:pt>
                <c:pt idx="132">
                  <c:v>0.79223224213477261</c:v>
                </c:pt>
                <c:pt idx="133">
                  <c:v>0.79121085198599839</c:v>
                </c:pt>
                <c:pt idx="134">
                  <c:v>0.79019346277622815</c:v>
                </c:pt>
                <c:pt idx="135">
                  <c:v>0.78918004177974144</c:v>
                </c:pt>
                <c:pt idx="136">
                  <c:v>0.78817055673471803</c:v>
                </c:pt>
                <c:pt idx="137">
                  <c:v>0.78716497583337819</c:v>
                </c:pt>
                <c:pt idx="138">
                  <c:v>0.78616326771240597</c:v>
                </c:pt>
                <c:pt idx="139">
                  <c:v>0.78516540144364499</c:v>
                </c:pt>
                <c:pt idx="140">
                  <c:v>0.78417134652505616</c:v>
                </c:pt>
                <c:pt idx="141">
                  <c:v>0.78318107287192906</c:v>
                </c:pt>
                <c:pt idx="142">
                  <c:v>0.78219455080833844</c:v>
                </c:pt>
                <c:pt idx="143">
                  <c:v>0.781211751058835</c:v>
                </c:pt>
                <c:pt idx="144">
                  <c:v>0.78023264474036569</c:v>
                </c:pt>
                <c:pt idx="145">
                  <c:v>0.77925720335441162</c:v>
                </c:pt>
                <c:pt idx="146">
                  <c:v>0.77828539877934055</c:v>
                </c:pt>
                <c:pt idx="147">
                  <c:v>0.77731720326296305</c:v>
                </c:pt>
                <c:pt idx="148">
                  <c:v>0.77635258941528718</c:v>
                </c:pt>
                <c:pt idx="149">
                  <c:v>0.7753915302014649</c:v>
                </c:pt>
                <c:pt idx="150">
                  <c:v>0.77443399893492304</c:v>
                </c:pt>
                <c:pt idx="151">
                  <c:v>0.77347996927067453</c:v>
                </c:pt>
                <c:pt idx="152">
                  <c:v>0.77252941519880147</c:v>
                </c:pt>
                <c:pt idx="153">
                  <c:v>0.77158231103810682</c:v>
                </c:pt>
                <c:pt idx="154">
                  <c:v>0.77063863142992739</c:v>
                </c:pt>
                <c:pt idx="155">
                  <c:v>0.7696983513321044</c:v>
                </c:pt>
                <c:pt idx="156">
                  <c:v>0.76876144601310514</c:v>
                </c:pt>
                <c:pt idx="157">
                  <c:v>0.76782789104629334</c:v>
                </c:pt>
                <c:pt idx="158">
                  <c:v>0.76689766230433964</c:v>
                </c:pt>
                <c:pt idx="159">
                  <c:v>0.76597073595377241</c:v>
                </c:pt>
                <c:pt idx="160">
                  <c:v>0.76504708844966063</c:v>
                </c:pt>
                <c:pt idx="161">
                  <c:v>0.7641266965304272</c:v>
                </c:pt>
                <c:pt idx="162">
                  <c:v>0.7632095372127875</c:v>
                </c:pt>
                <c:pt idx="163">
                  <c:v>0.76229558778681006</c:v>
                </c:pt>
                <c:pt idx="164">
                  <c:v>0.76138482581109457</c:v>
                </c:pt>
                <c:pt idx="165">
                  <c:v>0.76047722910806603</c:v>
                </c:pt>
                <c:pt idx="166">
                  <c:v>0.75957277575937787</c:v>
                </c:pt>
                <c:pt idx="167">
                  <c:v>0.7586714441014244</c:v>
                </c:pt>
                <c:pt idx="168">
                  <c:v>0.75777321272095788</c:v>
                </c:pt>
                <c:pt idx="169">
                  <c:v>0.75687806045080597</c:v>
                </c:pt>
                <c:pt idx="170">
                  <c:v>0.75598596636568915</c:v>
                </c:pt>
                <c:pt idx="171">
                  <c:v>0.75509690977813304</c:v>
                </c:pt>
                <c:pt idx="172">
                  <c:v>0.75421087023447342</c:v>
                </c:pt>
                <c:pt idx="173">
                  <c:v>0.75332782751095317</c:v>
                </c:pt>
                <c:pt idx="174">
                  <c:v>0.75244776160990468</c:v>
                </c:pt>
                <c:pt idx="175">
                  <c:v>0.75157065275601942</c:v>
                </c:pt>
                <c:pt idx="176">
                  <c:v>0.75069648139269929</c:v>
                </c:pt>
                <c:pt idx="177">
                  <c:v>0.74982522817848851</c:v>
                </c:pt>
                <c:pt idx="178">
                  <c:v>0.74895687398358524</c:v>
                </c:pt>
                <c:pt idx="179">
                  <c:v>0.74809139988642692</c:v>
                </c:pt>
                <c:pt idx="180">
                  <c:v>0.74722878717035135</c:v>
                </c:pt>
                <c:pt idx="181">
                  <c:v>0.74636901732033012</c:v>
                </c:pt>
                <c:pt idx="182">
                  <c:v>0.74551207201977054</c:v>
                </c:pt>
                <c:pt idx="183">
                  <c:v>0.74465793314738682</c:v>
                </c:pt>
                <c:pt idx="184">
                  <c:v>0.74380658277413692</c:v>
                </c:pt>
                <c:pt idx="185">
                  <c:v>0.74295800316022564</c:v>
                </c:pt>
                <c:pt idx="186">
                  <c:v>0.7421121767521679</c:v>
                </c:pt>
                <c:pt idx="187">
                  <c:v>0.74126908617991538</c:v>
                </c:pt>
                <c:pt idx="188">
                  <c:v>0.74042871425404166</c:v>
                </c:pt>
                <c:pt idx="189">
                  <c:v>0.73959104396298603</c:v>
                </c:pt>
                <c:pt idx="190">
                  <c:v>0.73875605847035297</c:v>
                </c:pt>
                <c:pt idx="191">
                  <c:v>0.73792374111226766</c:v>
                </c:pt>
                <c:pt idx="192">
                  <c:v>0.73709407539478489</c:v>
                </c:pt>
                <c:pt idx="193">
                  <c:v>0.7362670449913491</c:v>
                </c:pt>
                <c:pt idx="194">
                  <c:v>0.73544263374030749</c:v>
                </c:pt>
                <c:pt idx="195">
                  <c:v>0.73462082564247044</c:v>
                </c:pt>
                <c:pt idx="196">
                  <c:v>0.73380160485872237</c:v>
                </c:pt>
                <c:pt idx="197">
                  <c:v>0.73298495570767863</c:v>
                </c:pt>
                <c:pt idx="198">
                  <c:v>0.73217086266338871</c:v>
                </c:pt>
                <c:pt idx="199">
                  <c:v>0.73135931035308388</c:v>
                </c:pt>
                <c:pt idx="200">
                  <c:v>0.7305502835549702</c:v>
                </c:pt>
                <c:pt idx="201">
                  <c:v>0.72974376719606138</c:v>
                </c:pt>
                <c:pt idx="202">
                  <c:v>0.72893974635005698</c:v>
                </c:pt>
                <c:pt idx="203">
                  <c:v>0.7281382062352576</c:v>
                </c:pt>
                <c:pt idx="204">
                  <c:v>0.72733913221252233</c:v>
                </c:pt>
                <c:pt idx="205">
                  <c:v>0.72654250978326385</c:v>
                </c:pt>
                <c:pt idx="206">
                  <c:v>0.72574832458748151</c:v>
                </c:pt>
                <c:pt idx="207">
                  <c:v>0.72495656240183104</c:v>
                </c:pt>
                <c:pt idx="208">
                  <c:v>0.72416720913773114</c:v>
                </c:pt>
                <c:pt idx="209">
                  <c:v>0.72338025083950397</c:v>
                </c:pt>
                <c:pt idx="210">
                  <c:v>0.72259567368255095</c:v>
                </c:pt>
                <c:pt idx="211">
                  <c:v>0.72181346397156221</c:v>
                </c:pt>
                <c:pt idx="212">
                  <c:v>0.72103360813875772</c:v>
                </c:pt>
                <c:pt idx="213">
                  <c:v>0.72025609274216196</c:v>
                </c:pt>
                <c:pt idx="214">
                  <c:v>0.71948090446390833</c:v>
                </c:pt>
                <c:pt idx="215">
                  <c:v>0.71870803010857576</c:v>
                </c:pt>
                <c:pt idx="216">
                  <c:v>0.71793745660155306</c:v>
                </c:pt>
                <c:pt idx="217">
                  <c:v>0.71716917098743549</c:v>
                </c:pt>
                <c:pt idx="218">
                  <c:v>0.71640316042844632</c:v>
                </c:pt>
                <c:pt idx="219">
                  <c:v>0.71563941220288929</c:v>
                </c:pt>
                <c:pt idx="220">
                  <c:v>0.71487791370362674</c:v>
                </c:pt>
                <c:pt idx="221">
                  <c:v>0.71411865243658501</c:v>
                </c:pt>
                <c:pt idx="222">
                  <c:v>0.71336161601928516</c:v>
                </c:pt>
                <c:pt idx="223">
                  <c:v>0.71260679217940093</c:v>
                </c:pt>
                <c:pt idx="224">
                  <c:v>0.71185416875333929</c:v>
                </c:pt>
                <c:pt idx="225">
                  <c:v>0.71110373368484736</c:v>
                </c:pt>
                <c:pt idx="226">
                  <c:v>0.71035547502364249</c:v>
                </c:pt>
                <c:pt idx="227">
                  <c:v>0.70960938092406545</c:v>
                </c:pt>
                <c:pt idx="228">
                  <c:v>0.70886543964375659</c:v>
                </c:pt>
                <c:pt idx="229">
                  <c:v>0.70812363954235491</c:v>
                </c:pt>
                <c:pt idx="230">
                  <c:v>0.70738396908021861</c:v>
                </c:pt>
                <c:pt idx="231">
                  <c:v>0.70664641681716689</c:v>
                </c:pt>
                <c:pt idx="232">
                  <c:v>0.7059109714112427</c:v>
                </c:pt>
                <c:pt idx="233">
                  <c:v>0.70517762161749697</c:v>
                </c:pt>
                <c:pt idx="234">
                  <c:v>0.70444635628679186</c:v>
                </c:pt>
                <c:pt idx="235">
                  <c:v>0.70371716436462406</c:v>
                </c:pt>
                <c:pt idx="236">
                  <c:v>0.70299003488996747</c:v>
                </c:pt>
                <c:pt idx="237">
                  <c:v>0.70226495699413483</c:v>
                </c:pt>
                <c:pt idx="238">
                  <c:v>0.70154191989965753</c:v>
                </c:pt>
                <c:pt idx="239">
                  <c:v>0.70082091291918391</c:v>
                </c:pt>
                <c:pt idx="240">
                  <c:v>0.70010192545439542</c:v>
                </c:pt>
                <c:pt idx="241">
                  <c:v>0.69938494699493892</c:v>
                </c:pt>
                <c:pt idx="242">
                  <c:v>0.69866996711737839</c:v>
                </c:pt>
                <c:pt idx="243">
                  <c:v>0.69795697548416058</c:v>
                </c:pt>
                <c:pt idx="244">
                  <c:v>0.69724596184259957</c:v>
                </c:pt>
                <c:pt idx="245">
                  <c:v>0.69653691602387524</c:v>
                </c:pt>
                <c:pt idx="246">
                  <c:v>0.69582982794204906</c:v>
                </c:pt>
                <c:pt idx="247">
                  <c:v>0.69512468759309409</c:v>
                </c:pt>
                <c:pt idx="248">
                  <c:v>0.6944214850539413</c:v>
                </c:pt>
                <c:pt idx="249">
                  <c:v>0.69372021048153931</c:v>
                </c:pt>
                <c:pt idx="250">
                  <c:v>0.69302085411192971</c:v>
                </c:pt>
                <c:pt idx="251">
                  <c:v>0.69232340625933642</c:v>
                </c:pt>
                <c:pt idx="252">
                  <c:v>0.69162785731526855</c:v>
                </c:pt>
                <c:pt idx="253">
                  <c:v>0.69093419774763709</c:v>
                </c:pt>
                <c:pt idx="254">
                  <c:v>0.69024241809988629</c:v>
                </c:pt>
                <c:pt idx="255">
                  <c:v>0.68955250899013532</c:v>
                </c:pt>
                <c:pt idx="256">
                  <c:v>0.68886446111033628</c:v>
                </c:pt>
                <c:pt idx="257">
                  <c:v>0.68817826522544268</c:v>
                </c:pt>
                <c:pt idx="258">
                  <c:v>0.68749391217259015</c:v>
                </c:pt>
                <c:pt idx="259">
                  <c:v>0.68681139286029169</c:v>
                </c:pt>
                <c:pt idx="260">
                  <c:v>0.68613069826764184</c:v>
                </c:pt>
                <c:pt idx="261">
                  <c:v>0.68543202216502674</c:v>
                </c:pt>
                <c:pt idx="262">
                  <c:v>0.6847155154100375</c:v>
                </c:pt>
                <c:pt idx="263">
                  <c:v>0.68398132939630674</c:v>
                </c:pt>
                <c:pt idx="264">
                  <c:v>0.6832296160237491</c:v>
                </c:pt>
                <c:pt idx="265">
                  <c:v>0.68246052766918075</c:v>
                </c:pt>
                <c:pt idx="266">
                  <c:v>0.68167421715732046</c:v>
                </c:pt>
                <c:pt idx="267">
                  <c:v>0.68087083773217127</c:v>
                </c:pt>
                <c:pt idx="268">
                  <c:v>0.6800505430287801</c:v>
                </c:pt>
                <c:pt idx="269">
                  <c:v>0.67921348704537865</c:v>
                </c:pt>
                <c:pt idx="270">
                  <c:v>0.67835982411590101</c:v>
                </c:pt>
                <c:pt idx="271">
                  <c:v>0.67748970888288051</c:v>
                </c:pt>
                <c:pt idx="272">
                  <c:v>0.67660329627072202</c:v>
                </c:pt>
                <c:pt idx="273">
                  <c:v>0.67570074145935155</c:v>
                </c:pt>
                <c:pt idx="274">
                  <c:v>0.67478219985823906</c:v>
                </c:pt>
                <c:pt idx="275">
                  <c:v>0.67384782708079727</c:v>
                </c:pt>
                <c:pt idx="276">
                  <c:v>0.67289777891915048</c:v>
                </c:pt>
                <c:pt idx="277">
                  <c:v>0.67193221131927694</c:v>
                </c:pt>
                <c:pt idx="278">
                  <c:v>0.67095128035652052</c:v>
                </c:pt>
                <c:pt idx="279">
                  <c:v>0.66995514221147001</c:v>
                </c:pt>
                <c:pt idx="280">
                  <c:v>0.66894395314620714</c:v>
                </c:pt>
                <c:pt idx="281">
                  <c:v>0.66791786948091869</c:v>
                </c:pt>
                <c:pt idx="282">
                  <c:v>0.6668770475708734</c:v>
                </c:pt>
                <c:pt idx="283">
                  <c:v>0.66582164378376096</c:v>
                </c:pt>
                <c:pt idx="284">
                  <c:v>0.66475181447739073</c:v>
                </c:pt>
                <c:pt idx="285">
                  <c:v>0.66366771597775076</c:v>
                </c:pt>
                <c:pt idx="286">
                  <c:v>0.66256950455742125</c:v>
                </c:pt>
                <c:pt idx="287">
                  <c:v>0.66145733641434556</c:v>
                </c:pt>
                <c:pt idx="288">
                  <c:v>0.66033136765095191</c:v>
                </c:pt>
                <c:pt idx="289">
                  <c:v>0.65919175425362686</c:v>
                </c:pt>
                <c:pt idx="290">
                  <c:v>0.65803865207253831</c:v>
                </c:pt>
                <c:pt idx="291">
                  <c:v>0.65687221680180352</c:v>
                </c:pt>
                <c:pt idx="292">
                  <c:v>0.65569260396000217</c:v>
                </c:pt>
                <c:pt idx="293">
                  <c:v>0.6544999688710329</c:v>
                </c:pt>
                <c:pt idx="294">
                  <c:v>0.65329446664530855</c:v>
                </c:pt>
                <c:pt idx="295">
                  <c:v>0.65207625216128906</c:v>
                </c:pt>
                <c:pt idx="296">
                  <c:v>0.65084548004734999</c:v>
                </c:pt>
                <c:pt idx="297">
                  <c:v>0.64960230466398494</c:v>
                </c:pt>
                <c:pt idx="298">
                  <c:v>0.6483468800863369</c:v>
                </c:pt>
                <c:pt idx="299">
                  <c:v>0.64707936008705846</c:v>
                </c:pt>
                <c:pt idx="300">
                  <c:v>0.64579989811949823</c:v>
                </c:pt>
                <c:pt idx="301">
                  <c:v>0.6445086473012086</c:v>
                </c:pt>
                <c:pt idx="302">
                  <c:v>0.64320576039777677</c:v>
                </c:pt>
                <c:pt idx="303">
                  <c:v>0.64189138980696991</c:v>
                </c:pt>
                <c:pt idx="304">
                  <c:v>0.64056568754320065</c:v>
                </c:pt>
                <c:pt idx="305">
                  <c:v>0.63922880522230052</c:v>
                </c:pt>
                <c:pt idx="306">
                  <c:v>0.63788089404660575</c:v>
                </c:pt>
                <c:pt idx="307">
                  <c:v>0.63652210479035176</c:v>
                </c:pt>
                <c:pt idx="308">
                  <c:v>0.63515258778536943</c:v>
                </c:pt>
                <c:pt idx="309">
                  <c:v>0.63377249290708526</c:v>
                </c:pt>
                <c:pt idx="310">
                  <c:v>0.63238196956082104</c:v>
                </c:pt>
                <c:pt idx="311">
                  <c:v>0.63098116666838877</c:v>
                </c:pt>
                <c:pt idx="312">
                  <c:v>0.62957023265498036</c:v>
                </c:pt>
                <c:pt idx="313">
                  <c:v>0.62814931543634833</c:v>
                </c:pt>
                <c:pt idx="314">
                  <c:v>0.62671856240627355</c:v>
                </c:pt>
                <c:pt idx="315">
                  <c:v>0.62527812042432052</c:v>
                </c:pt>
                <c:pt idx="316">
                  <c:v>0.62382813580387309</c:v>
                </c:pt>
                <c:pt idx="317">
                  <c:v>0.62236875430045135</c:v>
                </c:pt>
                <c:pt idx="318">
                  <c:v>0.62090012110030468</c:v>
                </c:pt>
                <c:pt idx="319">
                  <c:v>0.61942238080927914</c:v>
                </c:pt>
                <c:pt idx="320">
                  <c:v>0.61793567744195665</c:v>
                </c:pt>
                <c:pt idx="321">
                  <c:v>0.61644015441106248</c:v>
                </c:pt>
                <c:pt idx="322">
                  <c:v>0.61493595451713645</c:v>
                </c:pt>
                <c:pt idx="323">
                  <c:v>0.61342321993846871</c:v>
                </c:pt>
                <c:pt idx="324">
                  <c:v>0.61190209222129666</c:v>
                </c:pt>
                <c:pt idx="325">
                  <c:v>0.61037271227025491</c:v>
                </c:pt>
                <c:pt idx="326">
                  <c:v>0.60883522033908277</c:v>
                </c:pt>
                <c:pt idx="327">
                  <c:v>0.60728975602158064</c:v>
                </c:pt>
                <c:pt idx="328">
                  <c:v>0.60573645824281686</c:v>
                </c:pt>
                <c:pt idx="329">
                  <c:v>0.60417546525057797</c:v>
                </c:pt>
                <c:pt idx="330">
                  <c:v>0.60260691460706384</c:v>
                </c:pt>
                <c:pt idx="331">
                  <c:v>0.60103094318081973</c:v>
                </c:pt>
                <c:pt idx="332">
                  <c:v>0.59944768713890817</c:v>
                </c:pt>
                <c:pt idx="333">
                  <c:v>0.59785728193931265</c:v>
                </c:pt>
                <c:pt idx="334">
                  <c:v>0.59625986232357464</c:v>
                </c:pt>
                <c:pt idx="335">
                  <c:v>0.59465556230965544</c:v>
                </c:pt>
                <c:pt idx="336">
                  <c:v>0.59304451518502888</c:v>
                </c:pt>
                <c:pt idx="337">
                  <c:v>0.59142685349999058</c:v>
                </c:pt>
                <c:pt idx="338">
                  <c:v>0.58980270906119292</c:v>
                </c:pt>
                <c:pt idx="339">
                  <c:v>0.58817221292539268</c:v>
                </c:pt>
                <c:pt idx="340">
                  <c:v>0.5865354953934151</c:v>
                </c:pt>
                <c:pt idx="341">
                  <c:v>0.58489268600432898</c:v>
                </c:pt>
                <c:pt idx="342">
                  <c:v>0.58324391352983018</c:v>
                </c:pt>
                <c:pt idx="343">
                  <c:v>0.58158930596883163</c:v>
                </c:pt>
                <c:pt idx="344">
                  <c:v>0.57992899054225644</c:v>
                </c:pt>
                <c:pt idx="345">
                  <c:v>0.57826309368802975</c:v>
                </c:pt>
                <c:pt idx="346">
                  <c:v>0.57659174105627065</c:v>
                </c:pt>
                <c:pt idx="347">
                  <c:v>0.5749150575046772</c:v>
                </c:pt>
                <c:pt idx="348">
                  <c:v>0.57323316709410665</c:v>
                </c:pt>
                <c:pt idx="349">
                  <c:v>0.57154619308433963</c:v>
                </c:pt>
                <c:pt idx="350">
                  <c:v>0.56985425793003697</c:v>
                </c:pt>
                <c:pt idx="351">
                  <c:v>0.56815748327687743</c:v>
                </c:pt>
                <c:pt idx="352">
                  <c:v>0.56645598995787738</c:v>
                </c:pt>
                <c:pt idx="353">
                  <c:v>0.56474989798989039</c:v>
                </c:pt>
                <c:pt idx="354">
                  <c:v>0.56303932657028188</c:v>
                </c:pt>
                <c:pt idx="355">
                  <c:v>0.5613243940737791</c:v>
                </c:pt>
                <c:pt idx="356">
                  <c:v>0.5596052180494886</c:v>
                </c:pt>
                <c:pt idx="357">
                  <c:v>0.5578819152180865</c:v>
                </c:pt>
                <c:pt idx="358">
                  <c:v>0.55615460146917306</c:v>
                </c:pt>
                <c:pt idx="359">
                  <c:v>0.5544233918587872</c:v>
                </c:pt>
                <c:pt idx="360">
                  <c:v>0.55268840060708846</c:v>
                </c:pt>
                <c:pt idx="361">
                  <c:v>0.5509497410961911</c:v>
                </c:pt>
                <c:pt idx="362">
                  <c:v>0.5492075258681588</c:v>
                </c:pt>
                <c:pt idx="363">
                  <c:v>0.54746186662314777</c:v>
                </c:pt>
                <c:pt idx="364">
                  <c:v>0.54571287421770531</c:v>
                </c:pt>
                <c:pt idx="365">
                  <c:v>0.54396855605299865</c:v>
                </c:pt>
                <c:pt idx="366">
                  <c:v>0.54223327395725252</c:v>
                </c:pt>
                <c:pt idx="367">
                  <c:v>0.54050696479918892</c:v>
                </c:pt>
                <c:pt idx="368">
                  <c:v>0.53878956598976013</c:v>
                </c:pt>
                <c:pt idx="369">
                  <c:v>0.53708101547676435</c:v>
                </c:pt>
                <c:pt idx="370">
                  <c:v>0.53538125173953144</c:v>
                </c:pt>
                <c:pt idx="371">
                  <c:v>0.53369021378365356</c:v>
                </c:pt>
                <c:pt idx="372">
                  <c:v>0.53200784113578192</c:v>
                </c:pt>
                <c:pt idx="373">
                  <c:v>0.53033407383847719</c:v>
                </c:pt>
                <c:pt idx="374">
                  <c:v>0.52866885244511241</c:v>
                </c:pt>
                <c:pt idx="375">
                  <c:v>0.52701211801483805</c:v>
                </c:pt>
                <c:pt idx="376">
                  <c:v>0.52536381210759409</c:v>
                </c:pt>
                <c:pt idx="377">
                  <c:v>0.52372387677918053</c:v>
                </c:pt>
                <c:pt idx="378">
                  <c:v>0.52209225457638186</c:v>
                </c:pt>
                <c:pt idx="379">
                  <c:v>0.52046888853214046</c:v>
                </c:pt>
                <c:pt idx="380">
                  <c:v>0.51885372216078551</c:v>
                </c:pt>
                <c:pt idx="381">
                  <c:v>0.51724669945331092</c:v>
                </c:pt>
                <c:pt idx="382">
                  <c:v>0.51564776487270791</c:v>
                </c:pt>
                <c:pt idx="383">
                  <c:v>0.5140568633493442</c:v>
                </c:pt>
                <c:pt idx="384">
                  <c:v>0.51247394027639404</c:v>
                </c:pt>
                <c:pt idx="385">
                  <c:v>0.51089894150532023</c:v>
                </c:pt>
                <c:pt idx="386">
                  <c:v>0.50933181334140099</c:v>
                </c:pt>
                <c:pt idx="387">
                  <c:v>0.50777250253930695</c:v>
                </c:pt>
                <c:pt idx="388">
                  <c:v>0.5062209562987271</c:v>
                </c:pt>
                <c:pt idx="389">
                  <c:v>0.50467712226003858</c:v>
                </c:pt>
                <c:pt idx="390">
                  <c:v>0.50314094850002655</c:v>
                </c:pt>
                <c:pt idx="391">
                  <c:v>0.50161238352764748</c:v>
                </c:pt>
                <c:pt idx="392">
                  <c:v>0.50009137627984013</c:v>
                </c:pt>
                <c:pt idx="393">
                  <c:v>0.4985778761173798</c:v>
                </c:pt>
                <c:pt idx="394">
                  <c:v>0.4970718328207766</c:v>
                </c:pt>
                <c:pt idx="395">
                  <c:v>0.49557319658622201</c:v>
                </c:pt>
                <c:pt idx="396">
                  <c:v>0.49408191802157408</c:v>
                </c:pt>
                <c:pt idx="397">
                  <c:v>0.49259794814238689</c:v>
                </c:pt>
                <c:pt idx="398">
                  <c:v>0.49112123836798438</c:v>
                </c:pt>
                <c:pt idx="399">
                  <c:v>0.4896517405175751</c:v>
                </c:pt>
                <c:pt idx="400">
                  <c:v>0.48818940680640799</c:v>
                </c:pt>
                <c:pt idx="401">
                  <c:v>0.48673418984197103</c:v>
                </c:pt>
                <c:pt idx="402">
                  <c:v>0.48528604262022723</c:v>
                </c:pt>
                <c:pt idx="403">
                  <c:v>0.48384491852189604</c:v>
                </c:pt>
                <c:pt idx="404">
                  <c:v>0.48241077130876842</c:v>
                </c:pt>
                <c:pt idx="405">
                  <c:v>0.48098355512006608</c:v>
                </c:pt>
                <c:pt idx="406">
                  <c:v>0.47956322446883759</c:v>
                </c:pt>
                <c:pt idx="407">
                  <c:v>0.47814973423839224</c:v>
                </c:pt>
                <c:pt idx="408">
                  <c:v>0.4767430396787754</c:v>
                </c:pt>
                <c:pt idx="409">
                  <c:v>0.47534309640327377</c:v>
                </c:pt>
                <c:pt idx="410">
                  <c:v>0.47394986038496778</c:v>
                </c:pt>
                <c:pt idx="411">
                  <c:v>0.47256328795331259</c:v>
                </c:pt>
                <c:pt idx="412">
                  <c:v>0.47118333579075888</c:v>
                </c:pt>
                <c:pt idx="413">
                  <c:v>0.46980996092941218</c:v>
                </c:pt>
                <c:pt idx="414">
                  <c:v>0.4684431207477191</c:v>
                </c:pt>
                <c:pt idx="415">
                  <c:v>0.46708277296719847</c:v>
                </c:pt>
                <c:pt idx="416">
                  <c:v>0.46572887564920096</c:v>
                </c:pt>
                <c:pt idx="417">
                  <c:v>0.46438138719170496</c:v>
                </c:pt>
                <c:pt idx="418">
                  <c:v>0.4630402663261477</c:v>
                </c:pt>
                <c:pt idx="419">
                  <c:v>0.4617054721142847</c:v>
                </c:pt>
                <c:pt idx="420">
                  <c:v>0.46037696394509053</c:v>
                </c:pt>
                <c:pt idx="421">
                  <c:v>0.45905470153168415</c:v>
                </c:pt>
                <c:pt idx="422">
                  <c:v>0.45773864490829275</c:v>
                </c:pt>
                <c:pt idx="423">
                  <c:v>0.45642875442724229</c:v>
                </c:pt>
                <c:pt idx="424">
                  <c:v>0.45512499075598734</c:v>
                </c:pt>
                <c:pt idx="425">
                  <c:v>0.45382731487416117</c:v>
                </c:pt>
                <c:pt idx="426">
                  <c:v>0.45253568807066791</c:v>
                </c:pt>
                <c:pt idx="427">
                  <c:v>0.45125007194079803</c:v>
                </c:pt>
                <c:pt idx="428">
                  <c:v>0.4499704283833772</c:v>
                </c:pt>
                <c:pt idx="429">
                  <c:v>0.44869671959794344</c:v>
                </c:pt>
                <c:pt idx="430">
                  <c:v>0.44742890808195623</c:v>
                </c:pt>
                <c:pt idx="431">
                  <c:v>0.44616695662803152</c:v>
                </c:pt>
                <c:pt idx="432">
                  <c:v>0.44491082832120687</c:v>
                </c:pt>
                <c:pt idx="433">
                  <c:v>0.44366048653623924</c:v>
                </c:pt>
                <c:pt idx="434">
                  <c:v>0.44241589493492262</c:v>
                </c:pt>
                <c:pt idx="435">
                  <c:v>0.44117701746344162</c:v>
                </c:pt>
                <c:pt idx="436">
                  <c:v>0.43994381834974883</c:v>
                </c:pt>
                <c:pt idx="437">
                  <c:v>0.43871626210096915</c:v>
                </c:pt>
                <c:pt idx="438">
                  <c:v>0.4374943135008329</c:v>
                </c:pt>
                <c:pt idx="439">
                  <c:v>0.4362779376071334</c:v>
                </c:pt>
                <c:pt idx="440">
                  <c:v>0.43506709974921431</c:v>
                </c:pt>
                <c:pt idx="441">
                  <c:v>0.43386176552548039</c:v>
                </c:pt>
                <c:pt idx="442">
                  <c:v>0.43266190080093225</c:v>
                </c:pt>
                <c:pt idx="443">
                  <c:v>0.43146747170473332</c:v>
                </c:pt>
                <c:pt idx="444">
                  <c:v>0.43027844462779341</c:v>
                </c:pt>
                <c:pt idx="445">
                  <c:v>0.42909478622038422</c:v>
                </c:pt>
                <c:pt idx="446">
                  <c:v>0.42791646338977651</c:v>
                </c:pt>
                <c:pt idx="447">
                  <c:v>0.42674344329790037</c:v>
                </c:pt>
                <c:pt idx="448">
                  <c:v>0.425575693359034</c:v>
                </c:pt>
                <c:pt idx="449">
                  <c:v>0.42441318123750882</c:v>
                </c:pt>
                <c:pt idx="450">
                  <c:v>0.42325587484544824</c:v>
                </c:pt>
                <c:pt idx="451">
                  <c:v>0.42210374234051939</c:v>
                </c:pt>
                <c:pt idx="452">
                  <c:v>0.42095675212371697</c:v>
                </c:pt>
                <c:pt idx="453">
                  <c:v>0.41981487283716168</c:v>
                </c:pt>
                <c:pt idx="454">
                  <c:v>0.41867807336192753</c:v>
                </c:pt>
                <c:pt idx="455">
                  <c:v>0.4175463228158891</c:v>
                </c:pt>
                <c:pt idx="456">
                  <c:v>0.4164195905515895</c:v>
                </c:pt>
                <c:pt idx="457">
                  <c:v>0.41529784615413168</c:v>
                </c:pt>
                <c:pt idx="458">
                  <c:v>0.41418105943909156</c:v>
                </c:pt>
                <c:pt idx="459">
                  <c:v>0.41306920045045115</c:v>
                </c:pt>
                <c:pt idx="460">
                  <c:v>0.41196223945855326</c:v>
                </c:pt>
                <c:pt idx="461">
                  <c:v>0.41086014695807749</c:v>
                </c:pt>
                <c:pt idx="462">
                  <c:v>0.40976289366603647</c:v>
                </c:pt>
                <c:pt idx="463">
                  <c:v>0.40867045051979178</c:v>
                </c:pt>
                <c:pt idx="464">
                  <c:v>0.40758278867509135</c:v>
                </c:pt>
                <c:pt idx="465">
                  <c:v>0.40649987950412592</c:v>
                </c:pt>
                <c:pt idx="466">
                  <c:v>0.40542169459360466</c:v>
                </c:pt>
                <c:pt idx="467">
                  <c:v>0.40434820574285091</c:v>
                </c:pt>
                <c:pt idx="468">
                  <c:v>0.40327938496191895</c:v>
                </c:pt>
                <c:pt idx="469">
                  <c:v>0.40221520446972514</c:v>
                </c:pt>
                <c:pt idx="470">
                  <c:v>0.40115563669220167</c:v>
                </c:pt>
                <c:pt idx="471">
                  <c:v>0.40010065426046948</c:v>
                </c:pt>
                <c:pt idx="472">
                  <c:v>0.39905023000902773</c:v>
                </c:pt>
                <c:pt idx="473">
                  <c:v>0.39800433697395832</c:v>
                </c:pt>
                <c:pt idx="474">
                  <c:v>0.39696294839115642</c:v>
                </c:pt>
                <c:pt idx="475">
                  <c:v>0.39592603769457169</c:v>
                </c:pt>
                <c:pt idx="476">
                  <c:v>0.39489357851447093</c:v>
                </c:pt>
                <c:pt idx="477">
                  <c:v>0.39386554467571533</c:v>
                </c:pt>
                <c:pt idx="478">
                  <c:v>0.3928419101960583</c:v>
                </c:pt>
                <c:pt idx="479">
                  <c:v>0.39182264928445709</c:v>
                </c:pt>
                <c:pt idx="480">
                  <c:v>0.39080773633940313</c:v>
                </c:pt>
                <c:pt idx="481">
                  <c:v>0.38979714594726855</c:v>
                </c:pt>
                <c:pt idx="482">
                  <c:v>0.38879085288066983</c:v>
                </c:pt>
                <c:pt idx="483">
                  <c:v>0.38778883209684634</c:v>
                </c:pt>
                <c:pt idx="484">
                  <c:v>0.38679105873605357</c:v>
                </c:pt>
                <c:pt idx="485">
                  <c:v>0.38579750811998093</c:v>
                </c:pt>
                <c:pt idx="486">
                  <c:v>0.38480815575016991</c:v>
                </c:pt>
                <c:pt idx="487">
                  <c:v>0.38382297730646464</c:v>
                </c:pt>
                <c:pt idx="488">
                  <c:v>0.38284194864546528</c:v>
                </c:pt>
                <c:pt idx="489">
                  <c:v>0.38186504579900271</c:v>
                </c:pt>
                <c:pt idx="490">
                  <c:v>0.38089224497262686</c:v>
                </c:pt>
                <c:pt idx="491">
                  <c:v>0.37992352254411066</c:v>
                </c:pt>
                <c:pt idx="492">
                  <c:v>0.37895885506196691</c:v>
                </c:pt>
                <c:pt idx="493">
                  <c:v>0.37799821924398092</c:v>
                </c:pt>
                <c:pt idx="494">
                  <c:v>0.37704159197575859</c:v>
                </c:pt>
                <c:pt idx="495">
                  <c:v>0.37608895030928713</c:v>
                </c:pt>
                <c:pt idx="496">
                  <c:v>0.37514027146151063</c:v>
                </c:pt>
                <c:pt idx="497">
                  <c:v>0.37419553281291851</c:v>
                </c:pt>
                <c:pt idx="498">
                  <c:v>0.37325471190615134</c:v>
                </c:pt>
                <c:pt idx="499">
                  <c:v>0.37231778644461433</c:v>
                </c:pt>
                <c:pt idx="500">
                  <c:v>0.37138473429110919</c:v>
                </c:pt>
                <c:pt idx="501">
                  <c:v>0.37045553346647897</c:v>
                </c:pt>
                <c:pt idx="502">
                  <c:v>0.36953016214826429</c:v>
                </c:pt>
                <c:pt idx="503">
                  <c:v>0.36860859866937146</c:v>
                </c:pt>
                <c:pt idx="504">
                  <c:v>0.36769082151675825</c:v>
                </c:pt>
                <c:pt idx="505">
                  <c:v>0.36677680933012957</c:v>
                </c:pt>
                <c:pt idx="506">
                  <c:v>0.36586654090064274</c:v>
                </c:pt>
                <c:pt idx="507">
                  <c:v>0.3649599951696314</c:v>
                </c:pt>
                <c:pt idx="508">
                  <c:v>0.36405715122733895</c:v>
                </c:pt>
                <c:pt idx="509">
                  <c:v>0.36315798831166157</c:v>
                </c:pt>
                <c:pt idx="510">
                  <c:v>0.3622624858069099</c:v>
                </c:pt>
                <c:pt idx="511">
                  <c:v>0.36137062324257341</c:v>
                </c:pt>
                <c:pt idx="512">
                  <c:v>0.36048238029210755</c:v>
                </c:pt>
                <c:pt idx="513">
                  <c:v>0.35959773677172269</c:v>
                </c:pt>
                <c:pt idx="514">
                  <c:v>0.35871667263919216</c:v>
                </c:pt>
                <c:pt idx="515">
                  <c:v>0.35783916799266668</c:v>
                </c:pt>
                <c:pt idx="516">
                  <c:v>0.35696520306950263</c:v>
                </c:pt>
                <c:pt idx="517">
                  <c:v>0.35609475824510151</c:v>
                </c:pt>
                <c:pt idx="518">
                  <c:v>0.35522781403175951</c:v>
                </c:pt>
                <c:pt idx="519">
                  <c:v>0.35436435107752873</c:v>
                </c:pt>
                <c:pt idx="520">
                  <c:v>0.35350435016508919</c:v>
                </c:pt>
                <c:pt idx="521">
                  <c:v>0.35264779221063214</c:v>
                </c:pt>
                <c:pt idx="522">
                  <c:v>0.35179465826275225</c:v>
                </c:pt>
                <c:pt idx="523">
                  <c:v>0.35094492950135381</c:v>
                </c:pt>
                <c:pt idx="524">
                  <c:v>0.35009858723656184</c:v>
                </c:pt>
                <c:pt idx="525">
                  <c:v>0.34925561290764984</c:v>
                </c:pt>
                <c:pt idx="526">
                  <c:v>0.34841598808197372</c:v>
                </c:pt>
                <c:pt idx="527">
                  <c:v>0.34757969445391501</c:v>
                </c:pt>
                <c:pt idx="528">
                  <c:v>0.34674671384383915</c:v>
                </c:pt>
                <c:pt idx="529">
                  <c:v>0.34591702819705772</c:v>
                </c:pt>
                <c:pt idx="530">
                  <c:v>0.34509061958280451</c:v>
                </c:pt>
                <c:pt idx="531">
                  <c:v>0.34426747019321957</c:v>
                </c:pt>
                <c:pt idx="532">
                  <c:v>0.34344756234234275</c:v>
                </c:pt>
                <c:pt idx="533">
                  <c:v>0.34263087846511764</c:v>
                </c:pt>
                <c:pt idx="534">
                  <c:v>0.34181740111640302</c:v>
                </c:pt>
                <c:pt idx="535">
                  <c:v>0.34100711296999853</c:v>
                </c:pt>
                <c:pt idx="536">
                  <c:v>0.34019999681767032</c:v>
                </c:pt>
                <c:pt idx="537">
                  <c:v>0.33939603556819753</c:v>
                </c:pt>
                <c:pt idx="538">
                  <c:v>0.33859521224641609</c:v>
                </c:pt>
                <c:pt idx="539">
                  <c:v>0.33779750999228098</c:v>
                </c:pt>
                <c:pt idx="540">
                  <c:v>0.33700291205993049</c:v>
                </c:pt>
                <c:pt idx="541">
                  <c:v>0.33621140181676501</c:v>
                </c:pt>
                <c:pt idx="542">
                  <c:v>0.33542296274252681</c:v>
                </c:pt>
                <c:pt idx="543">
                  <c:v>0.33463757842839847</c:v>
                </c:pt>
                <c:pt idx="544">
                  <c:v>0.3338552325760995</c:v>
                </c:pt>
                <c:pt idx="545">
                  <c:v>0.3330759089969979</c:v>
                </c:pt>
                <c:pt idx="546">
                  <c:v>0.33229959161122968</c:v>
                </c:pt>
                <c:pt idx="547">
                  <c:v>0.33152626444682132</c:v>
                </c:pt>
                <c:pt idx="548">
                  <c:v>0.33075591163882767</c:v>
                </c:pt>
                <c:pt idx="549">
                  <c:v>0.32998851742847024</c:v>
                </c:pt>
                <c:pt idx="550">
                  <c:v>0.32922406616229316</c:v>
                </c:pt>
                <c:pt idx="551">
                  <c:v>0.32846254229131322</c:v>
                </c:pt>
                <c:pt idx="552">
                  <c:v>0.32770393037019396</c:v>
                </c:pt>
                <c:pt idx="553">
                  <c:v>0.32694821505641247</c:v>
                </c:pt>
                <c:pt idx="554">
                  <c:v>0.3261953811094449</c:v>
                </c:pt>
                <c:pt idx="555">
                  <c:v>0.32544541338995159</c:v>
                </c:pt>
                <c:pt idx="556">
                  <c:v>0.32469829685897666</c:v>
                </c:pt>
                <c:pt idx="557">
                  <c:v>0.32395401657714784</c:v>
                </c:pt>
                <c:pt idx="558">
                  <c:v>0.32321255770388868</c:v>
                </c:pt>
                <c:pt idx="559">
                  <c:v>0.3224739054966379</c:v>
                </c:pt>
                <c:pt idx="560">
                  <c:v>0.321738045310072</c:v>
                </c:pt>
                <c:pt idx="561">
                  <c:v>0.32100496259533839</c:v>
                </c:pt>
                <c:pt idx="562">
                  <c:v>0.32027464289929608</c:v>
                </c:pt>
                <c:pt idx="563">
                  <c:v>0.31954707186375764</c:v>
                </c:pt>
                <c:pt idx="564">
                  <c:v>0.31882223522474717</c:v>
                </c:pt>
                <c:pt idx="565">
                  <c:v>0.31810011881175582</c:v>
                </c:pt>
                <c:pt idx="566">
                  <c:v>0.31738070854701084</c:v>
                </c:pt>
                <c:pt idx="567">
                  <c:v>0.31666399044474725</c:v>
                </c:pt>
                <c:pt idx="568">
                  <c:v>0.31594995061048747</c:v>
                </c:pt>
                <c:pt idx="569">
                  <c:v>0.31523857524033017</c:v>
                </c:pt>
                <c:pt idx="570">
                  <c:v>0.31452985062023631</c:v>
                </c:pt>
                <c:pt idx="571">
                  <c:v>0.313823763125338</c:v>
                </c:pt>
                <c:pt idx="572">
                  <c:v>0.31312029921923334</c:v>
                </c:pt>
                <c:pt idx="573">
                  <c:v>0.31241944545330624</c:v>
                </c:pt>
                <c:pt idx="574">
                  <c:v>0.31172118846603902</c:v>
                </c:pt>
                <c:pt idx="575">
                  <c:v>0.31102551498233855</c:v>
                </c:pt>
                <c:pt idx="576">
                  <c:v>0.31033241181286741</c:v>
                </c:pt>
                <c:pt idx="577">
                  <c:v>0.30964186585337594</c:v>
                </c:pt>
                <c:pt idx="578">
                  <c:v>0.30895386408404735</c:v>
                </c:pt>
                <c:pt idx="579">
                  <c:v>0.30826839356884539</c:v>
                </c:pt>
                <c:pt idx="580">
                  <c:v>0.30758544145486599</c:v>
                </c:pt>
                <c:pt idx="581">
                  <c:v>0.30690499497169843</c:v>
                </c:pt>
                <c:pt idx="582">
                  <c:v>0.30622704143079105</c:v>
                </c:pt>
                <c:pt idx="583">
                  <c:v>0.30555156822481888</c:v>
                </c:pt>
                <c:pt idx="584">
                  <c:v>0.30487856282706194</c:v>
                </c:pt>
                <c:pt idx="585">
                  <c:v>0.30420801279078979</c:v>
                </c:pt>
                <c:pt idx="586">
                  <c:v>0.30353990574864309</c:v>
                </c:pt>
                <c:pt idx="587">
                  <c:v>0.30287422941203102</c:v>
                </c:pt>
                <c:pt idx="588">
                  <c:v>0.30221097157052856</c:v>
                </c:pt>
                <c:pt idx="589">
                  <c:v>0.30155012009127791</c:v>
                </c:pt>
                <c:pt idx="590">
                  <c:v>0.30089166291840019</c:v>
                </c:pt>
                <c:pt idx="591">
                  <c:v>0.3002355880724068</c:v>
                </c:pt>
                <c:pt idx="592">
                  <c:v>0.29958188364962024</c:v>
                </c:pt>
                <c:pt idx="593">
                  <c:v>0.29893053782159917</c:v>
                </c:pt>
                <c:pt idx="594">
                  <c:v>0.2982815388345641</c:v>
                </c:pt>
                <c:pt idx="595">
                  <c:v>0.2976348750088359</c:v>
                </c:pt>
                <c:pt idx="596">
                  <c:v>0.29699053473827153</c:v>
                </c:pt>
                <c:pt idx="597">
                  <c:v>0.29634850648971256</c:v>
                </c:pt>
                <c:pt idx="598">
                  <c:v>0.29570877880242974</c:v>
                </c:pt>
                <c:pt idx="599">
                  <c:v>0.2950713402875792</c:v>
                </c:pt>
                <c:pt idx="600">
                  <c:v>0.29443617962766133</c:v>
                </c:pt>
                <c:pt idx="601">
                  <c:v>0.29380328557598312</c:v>
                </c:pt>
                <c:pt idx="602">
                  <c:v>0.29317264695612633</c:v>
                </c:pt>
                <c:pt idx="603">
                  <c:v>0.29254425266142159</c:v>
                </c:pt>
                <c:pt idx="604">
                  <c:v>0.29191809165442417</c:v>
                </c:pt>
                <c:pt idx="605">
                  <c:v>0.29129415296639583</c:v>
                </c:pt>
                <c:pt idx="606">
                  <c:v>0.29067242569679186</c:v>
                </c:pt>
                <c:pt idx="607">
                  <c:v>0.29005289901275211</c:v>
                </c:pt>
                <c:pt idx="608">
                  <c:v>0.28943556214859467</c:v>
                </c:pt>
                <c:pt idx="609">
                  <c:v>0.28882040440531798</c:v>
                </c:pt>
                <c:pt idx="610">
                  <c:v>0.28820741515010118</c:v>
                </c:pt>
                <c:pt idx="611">
                  <c:v>0.28759658381581499</c:v>
                </c:pt>
                <c:pt idx="612">
                  <c:v>0.28698789990053286</c:v>
                </c:pt>
                <c:pt idx="613">
                  <c:v>0.28638135296704914</c:v>
                </c:pt>
                <c:pt idx="614">
                  <c:v>0.28577693264239656</c:v>
                </c:pt>
                <c:pt idx="615">
                  <c:v>0.28517462861737508</c:v>
                </c:pt>
                <c:pt idx="616">
                  <c:v>0.28457443064607835</c:v>
                </c:pt>
                <c:pt idx="617">
                  <c:v>0.28397632854542532</c:v>
                </c:pt>
                <c:pt idx="618">
                  <c:v>0.2833803121947025</c:v>
                </c:pt>
                <c:pt idx="619">
                  <c:v>0.28278637153509745</c:v>
                </c:pt>
                <c:pt idx="620">
                  <c:v>0.28219449656925111</c:v>
                </c:pt>
                <c:pt idx="621">
                  <c:v>0.28160467736080097</c:v>
                </c:pt>
                <c:pt idx="622">
                  <c:v>0.28101690403393587</c:v>
                </c:pt>
                <c:pt idx="623">
                  <c:v>0.28043116677295266</c:v>
                </c:pt>
                <c:pt idx="624">
                  <c:v>0.27984745582181558</c:v>
                </c:pt>
                <c:pt idx="625">
                  <c:v>0.2792657614837204</c:v>
                </c:pt>
                <c:pt idx="626">
                  <c:v>0.27868607412066271</c:v>
                </c:pt>
                <c:pt idx="627">
                  <c:v>0.27810838415300743</c:v>
                </c:pt>
                <c:pt idx="628">
                  <c:v>0.27753268205906423</c:v>
                </c:pt>
                <c:pt idx="629">
                  <c:v>0.27695895837466822</c:v>
                </c:pt>
                <c:pt idx="630">
                  <c:v>0.27638720369275926</c:v>
                </c:pt>
                <c:pt idx="631">
                  <c:v>0.27581740866296778</c:v>
                </c:pt>
                <c:pt idx="632">
                  <c:v>0.27524956399120659</c:v>
                </c:pt>
                <c:pt idx="633">
                  <c:v>0.27468366043925885</c:v>
                </c:pt>
                <c:pt idx="634">
                  <c:v>0.2741196888243782</c:v>
                </c:pt>
                <c:pt idx="635">
                  <c:v>0.27355764001888572</c:v>
                </c:pt>
                <c:pt idx="636">
                  <c:v>0.27299750494977326</c:v>
                </c:pt>
                <c:pt idx="637">
                  <c:v>0.27243927459830952</c:v>
                </c:pt>
                <c:pt idx="638">
                  <c:v>0.27188293999964896</c:v>
                </c:pt>
                <c:pt idx="639">
                  <c:v>0.27132849224244593</c:v>
                </c:pt>
                <c:pt idx="640">
                  <c:v>0.27077592246846749</c:v>
                </c:pt>
                <c:pt idx="641">
                  <c:v>0.27022522187221454</c:v>
                </c:pt>
                <c:pt idx="642">
                  <c:v>0.26967638170054586</c:v>
                </c:pt>
                <c:pt idx="643">
                  <c:v>0.26912939325229768</c:v>
                </c:pt>
                <c:pt idx="644">
                  <c:v>0.26858424787791868</c:v>
                </c:pt>
                <c:pt idx="645">
                  <c:v>0.26804093697909637</c:v>
                </c:pt>
                <c:pt idx="646">
                  <c:v>0.26749945200839642</c:v>
                </c:pt>
                <c:pt idx="647">
                  <c:v>0.26695978446889512</c:v>
                </c:pt>
                <c:pt idx="648">
                  <c:v>0.26642192591382408</c:v>
                </c:pt>
                <c:pt idx="649">
                  <c:v>0.26588586794621194</c:v>
                </c:pt>
                <c:pt idx="650">
                  <c:v>0.2653516022185316</c:v>
                </c:pt>
                <c:pt idx="651">
                  <c:v>0.26481912043234879</c:v>
                </c:pt>
                <c:pt idx="652">
                  <c:v>0.26428841433797612</c:v>
                </c:pt>
                <c:pt idx="653">
                  <c:v>0.26375947573412595</c:v>
                </c:pt>
                <c:pt idx="654">
                  <c:v>0.26323229646756985</c:v>
                </c:pt>
                <c:pt idx="655">
                  <c:v>0.26270686843280056</c:v>
                </c:pt>
                <c:pt idx="656">
                  <c:v>0.26218318357169279</c:v>
                </c:pt>
                <c:pt idx="657">
                  <c:v>0.26166123387317208</c:v>
                </c:pt>
                <c:pt idx="658">
                  <c:v>0.26114101137288315</c:v>
                </c:pt>
                <c:pt idx="659">
                  <c:v>0.26062250815286037</c:v>
                </c:pt>
                <c:pt idx="660">
                  <c:v>0.26010571634120505</c:v>
                </c:pt>
                <c:pt idx="661">
                  <c:v>0.25959062811175948</c:v>
                </c:pt>
                <c:pt idx="662">
                  <c:v>0.25907723568378938</c:v>
                </c:pt>
                <c:pt idx="663">
                  <c:v>0.25856553132166482</c:v>
                </c:pt>
                <c:pt idx="664">
                  <c:v>0.25805550733454607</c:v>
                </c:pt>
                <c:pt idx="665">
                  <c:v>0.25754715607606937</c:v>
                </c:pt>
                <c:pt idx="666">
                  <c:v>0.2570404699440394</c:v>
                </c:pt>
                <c:pt idx="667">
                  <c:v>0.25653544138012108</c:v>
                </c:pt>
                <c:pt idx="668">
                  <c:v>0.25603206286953362</c:v>
                </c:pt>
                <c:pt idx="669">
                  <c:v>0.25553032694074806</c:v>
                </c:pt>
                <c:pt idx="670">
                  <c:v>0.25503022616519022</c:v>
                </c:pt>
                <c:pt idx="671">
                  <c:v>0.25453175315693832</c:v>
                </c:pt>
                <c:pt idx="672">
                  <c:v>0.25403490057243239</c:v>
                </c:pt>
                <c:pt idx="673">
                  <c:v>0.25353966111017878</c:v>
                </c:pt>
                <c:pt idx="674">
                  <c:v>0.25304602751045979</c:v>
                </c:pt>
                <c:pt idx="675">
                  <c:v>0.25255399255504618</c:v>
                </c:pt>
                <c:pt idx="676">
                  <c:v>0.25206354906691275</c:v>
                </c:pt>
                <c:pt idx="677">
                  <c:v>0.25157468990995202</c:v>
                </c:pt>
                <c:pt idx="678">
                  <c:v>0.251087407988694</c:v>
                </c:pt>
                <c:pt idx="679">
                  <c:v>0.25060169624802897</c:v>
                </c:pt>
                <c:pt idx="680">
                  <c:v>0.25011754767292804</c:v>
                </c:pt>
                <c:pt idx="681">
                  <c:v>0.24963495528817115</c:v>
                </c:pt>
                <c:pt idx="682">
                  <c:v>0.24915391215807126</c:v>
                </c:pt>
                <c:pt idx="683">
                  <c:v>0.24867441138620838</c:v>
                </c:pt>
                <c:pt idx="684">
                  <c:v>0.24819644611515923</c:v>
                </c:pt>
                <c:pt idx="685">
                  <c:v>0.24772000952622975</c:v>
                </c:pt>
                <c:pt idx="686">
                  <c:v>0.24724509483919588</c:v>
                </c:pt>
                <c:pt idx="687">
                  <c:v>0.24677169531203591</c:v>
                </c:pt>
                <c:pt idx="688">
                  <c:v>0.24629980424067677</c:v>
                </c:pt>
                <c:pt idx="689">
                  <c:v>0.24582941495873178</c:v>
                </c:pt>
                <c:pt idx="690">
                  <c:v>0.24536052083724835</c:v>
                </c:pt>
                <c:pt idx="691">
                  <c:v>0.2448931152844519</c:v>
                </c:pt>
                <c:pt idx="692">
                  <c:v>0.24442719174549632</c:v>
                </c:pt>
                <c:pt idx="693">
                  <c:v>0.2439627437022136</c:v>
                </c:pt>
                <c:pt idx="694">
                  <c:v>0.24349976467286538</c:v>
                </c:pt>
                <c:pt idx="695">
                  <c:v>0.24303824821189957</c:v>
                </c:pt>
                <c:pt idx="696">
                  <c:v>0.24257818790970465</c:v>
                </c:pt>
                <c:pt idx="697">
                  <c:v>0.24211957739236833</c:v>
                </c:pt>
                <c:pt idx="698">
                  <c:v>0.24166241032143865</c:v>
                </c:pt>
                <c:pt idx="699">
                  <c:v>0.2412066803936832</c:v>
                </c:pt>
                <c:pt idx="700">
                  <c:v>0.24075238134085775</c:v>
                </c:pt>
                <c:pt idx="701">
                  <c:v>0.24029950692946733</c:v>
                </c:pt>
                <c:pt idx="702">
                  <c:v>0.23984805096053563</c:v>
                </c:pt>
                <c:pt idx="703">
                  <c:v>0.23939800726937455</c:v>
                </c:pt>
                <c:pt idx="704">
                  <c:v>0.23894936972535574</c:v>
                </c:pt>
                <c:pt idx="705">
                  <c:v>0.23850213223168082</c:v>
                </c:pt>
                <c:pt idx="706">
                  <c:v>0.23805628872515949</c:v>
                </c:pt>
                <c:pt idx="707">
                  <c:v>0.23761183317598489</c:v>
                </c:pt>
                <c:pt idx="708">
                  <c:v>0.23716875958751027</c:v>
                </c:pt>
                <c:pt idx="709">
                  <c:v>0.23672706199603066</c:v>
                </c:pt>
                <c:pt idx="710">
                  <c:v>0.23628673447056314</c:v>
                </c:pt>
                <c:pt idx="711">
                  <c:v>0.23584777111263089</c:v>
                </c:pt>
                <c:pt idx="712">
                  <c:v>0.23541016605604792</c:v>
                </c:pt>
                <c:pt idx="713">
                  <c:v>0.23497391346670615</c:v>
                </c:pt>
                <c:pt idx="714">
                  <c:v>0.23453900754236268</c:v>
                </c:pt>
                <c:pt idx="715">
                  <c:v>0.23410544251243048</c:v>
                </c:pt>
                <c:pt idx="716">
                  <c:v>0.23367321263776919</c:v>
                </c:pt>
                <c:pt idx="717">
                  <c:v>0.23324231221047886</c:v>
                </c:pt>
                <c:pt idx="718">
                  <c:v>0.23281273555369442</c:v>
                </c:pt>
                <c:pt idx="719">
                  <c:v>0.23238447702138121</c:v>
                </c:pt>
                <c:pt idx="720">
                  <c:v>0.23195753099813499</c:v>
                </c:pt>
                <c:pt idx="721">
                  <c:v>0.23153189189897805</c:v>
                </c:pt>
                <c:pt idx="722">
                  <c:v>0.23110755416916207</c:v>
                </c:pt>
                <c:pt idx="723">
                  <c:v>0.23068451228397246</c:v>
                </c:pt>
                <c:pt idx="724">
                  <c:v>0.23026276074852647</c:v>
                </c:pt>
                <c:pt idx="725">
                  <c:v>0.22984229409758528</c:v>
                </c:pt>
                <c:pt idx="726">
                  <c:v>0.22942310689535583</c:v>
                </c:pt>
                <c:pt idx="727">
                  <c:v>0.22900519373530293</c:v>
                </c:pt>
                <c:pt idx="728">
                  <c:v>0.22858854923995542</c:v>
                </c:pt>
                <c:pt idx="729">
                  <c:v>0.22817316806072141</c:v>
                </c:pt>
                <c:pt idx="730">
                  <c:v>0.22775904487769627</c:v>
                </c:pt>
                <c:pt idx="731">
                  <c:v>0.22734617439948246</c:v>
                </c:pt>
                <c:pt idx="732">
                  <c:v>0.22693455136299978</c:v>
                </c:pt>
                <c:pt idx="733">
                  <c:v>0.22652417053330443</c:v>
                </c:pt>
                <c:pt idx="734">
                  <c:v>0.22611502670340844</c:v>
                </c:pt>
                <c:pt idx="735">
                  <c:v>0.22570711469409732</c:v>
                </c:pt>
                <c:pt idx="736">
                  <c:v>0.22530042935375194</c:v>
                </c:pt>
                <c:pt idx="737">
                  <c:v>0.22489496555817157</c:v>
                </c:pt>
                <c:pt idx="738">
                  <c:v>0.2244907182103959</c:v>
                </c:pt>
                <c:pt idx="739">
                  <c:v>0.22408768224053188</c:v>
                </c:pt>
                <c:pt idx="740">
                  <c:v>0.22368585260557849</c:v>
                </c:pt>
                <c:pt idx="741">
                  <c:v>0.22328522428925568</c:v>
                </c:pt>
                <c:pt idx="742">
                  <c:v>0.22288579230183236</c:v>
                </c:pt>
                <c:pt idx="743">
                  <c:v>0.22248755167995693</c:v>
                </c:pt>
                <c:pt idx="744">
                  <c:v>0.22209049748648857</c:v>
                </c:pt>
                <c:pt idx="745">
                  <c:v>0.2216946248103302</c:v>
                </c:pt>
                <c:pt idx="746">
                  <c:v>0.22129992876626214</c:v>
                </c:pt>
                <c:pt idx="747">
                  <c:v>0.22090640449477894</c:v>
                </c:pt>
                <c:pt idx="748">
                  <c:v>0.22051404716192224</c:v>
                </c:pt>
                <c:pt idx="749">
                  <c:v>0.22012285195912218</c:v>
                </c:pt>
                <c:pt idx="750">
                  <c:v>0.21973281410303402</c:v>
                </c:pt>
                <c:pt idx="751">
                  <c:v>0.21934392883537823</c:v>
                </c:pt>
                <c:pt idx="752">
                  <c:v>0.21895619142278333</c:v>
                </c:pt>
                <c:pt idx="753">
                  <c:v>0.21856959715662749</c:v>
                </c:pt>
                <c:pt idx="754">
                  <c:v>0.21818414135288033</c:v>
                </c:pt>
                <c:pt idx="755">
                  <c:v>0.21779981935195036</c:v>
                </c:pt>
                <c:pt idx="756">
                  <c:v>0.21741662651852933</c:v>
                </c:pt>
                <c:pt idx="757">
                  <c:v>0.21703455824144013</c:v>
                </c:pt>
                <c:pt idx="758">
                  <c:v>0.21665360993348259</c:v>
                </c:pt>
                <c:pt idx="759">
                  <c:v>0.21627377703128614</c:v>
                </c:pt>
                <c:pt idx="760">
                  <c:v>0.2158950549951586</c:v>
                </c:pt>
                <c:pt idx="761">
                  <c:v>0.21551743930893608</c:v>
                </c:pt>
                <c:pt idx="762">
                  <c:v>0.21514092547983743</c:v>
                </c:pt>
                <c:pt idx="763">
                  <c:v>0.21476550903831859</c:v>
                </c:pt>
                <c:pt idx="764">
                  <c:v>0.21439118553792536</c:v>
                </c:pt>
                <c:pt idx="765">
                  <c:v>0.21401795055514883</c:v>
                </c:pt>
                <c:pt idx="766">
                  <c:v>0.21364579968928399</c:v>
                </c:pt>
                <c:pt idx="767">
                  <c:v>0.21327472856228746</c:v>
                </c:pt>
                <c:pt idx="768">
                  <c:v>0.21290473281863487</c:v>
                </c:pt>
                <c:pt idx="769">
                  <c:v>0.21253580812518136</c:v>
                </c:pt>
                <c:pt idx="770">
                  <c:v>0.21216795017102341</c:v>
                </c:pt>
                <c:pt idx="771">
                  <c:v>0.21180115466735938</c:v>
                </c:pt>
                <c:pt idx="772">
                  <c:v>0.21143541734735383</c:v>
                </c:pt>
                <c:pt idx="773">
                  <c:v>0.21107073396600118</c:v>
                </c:pt>
                <c:pt idx="774">
                  <c:v>0.21070710029998785</c:v>
                </c:pt>
                <c:pt idx="775">
                  <c:v>0.21034451214756433</c:v>
                </c:pt>
                <c:pt idx="776">
                  <c:v>0.20998296532840433</c:v>
                </c:pt>
                <c:pt idx="777">
                  <c:v>0.20962245568347959</c:v>
                </c:pt>
                <c:pt idx="778">
                  <c:v>0.20926297907492353</c:v>
                </c:pt>
                <c:pt idx="779">
                  <c:v>0.20890453138590392</c:v>
                </c:pt>
                <c:pt idx="780">
                  <c:v>0.20854710852049241</c:v>
                </c:pt>
                <c:pt idx="781">
                  <c:v>0.2081907064035361</c:v>
                </c:pt>
                <c:pt idx="782">
                  <c:v>0.20783532098053104</c:v>
                </c:pt>
                <c:pt idx="783">
                  <c:v>0.20748094821749374</c:v>
                </c:pt>
                <c:pt idx="784">
                  <c:v>0.20712758410083787</c:v>
                </c:pt>
                <c:pt idx="785">
                  <c:v>0.20677522463724696</c:v>
                </c:pt>
                <c:pt idx="786">
                  <c:v>0.20642386585355266</c:v>
                </c:pt>
                <c:pt idx="787">
                  <c:v>0.20607350379661082</c:v>
                </c:pt>
                <c:pt idx="788">
                  <c:v>0.20572413453317906</c:v>
                </c:pt>
                <c:pt idx="789">
                  <c:v>0.20537575414979714</c:v>
                </c:pt>
                <c:pt idx="790">
                  <c:v>0.2050283587526629</c:v>
                </c:pt>
                <c:pt idx="791">
                  <c:v>0.20468194446751842</c:v>
                </c:pt>
                <c:pt idx="792">
                  <c:v>0.20433650743952403</c:v>
                </c:pt>
                <c:pt idx="793">
                  <c:v>0.20399204383314928</c:v>
                </c:pt>
                <c:pt idx="794">
                  <c:v>0.2036485498320475</c:v>
                </c:pt>
                <c:pt idx="795">
                  <c:v>0.20330602163894529</c:v>
                </c:pt>
                <c:pt idx="796">
                  <c:v>0.20296445547552389</c:v>
                </c:pt>
                <c:pt idx="797">
                  <c:v>0.20262384758230734</c:v>
                </c:pt>
                <c:pt idx="798">
                  <c:v>0.20228419421854615</c:v>
                </c:pt>
                <c:pt idx="799">
                  <c:v>0.20194549166210751</c:v>
                </c:pt>
                <c:pt idx="800">
                  <c:v>0.20160773620935812</c:v>
                </c:pt>
                <c:pt idx="801">
                  <c:v>0.20127092417505987</c:v>
                </c:pt>
                <c:pt idx="802">
                  <c:v>0.20093505189225258</c:v>
                </c:pt>
                <c:pt idx="803">
                  <c:v>0.20060011571214797</c:v>
                </c:pt>
                <c:pt idx="804">
                  <c:v>0.20026611200401989</c:v>
                </c:pt>
                <c:pt idx="805">
                  <c:v>0.19993303715509636</c:v>
                </c:pt>
                <c:pt idx="806">
                  <c:v>0.19960088757045069</c:v>
                </c:pt>
                <c:pt idx="807">
                  <c:v>0.19926965967289678</c:v>
                </c:pt>
                <c:pt idx="808">
                  <c:v>0.19893934990288153</c:v>
                </c:pt>
                <c:pt idx="809">
                  <c:v>0.19860995471838083</c:v>
                </c:pt>
                <c:pt idx="810">
                  <c:v>0.19828147059479362</c:v>
                </c:pt>
                <c:pt idx="811">
                  <c:v>0.19795389402483887</c:v>
                </c:pt>
                <c:pt idx="812">
                  <c:v>0.19762722151845358</c:v>
                </c:pt>
                <c:pt idx="813">
                  <c:v>0.19730144960268903</c:v>
                </c:pt>
                <c:pt idx="814">
                  <c:v>0.19697657482160913</c:v>
                </c:pt>
                <c:pt idx="815">
                  <c:v>0.19665259373619048</c:v>
                </c:pt>
                <c:pt idx="816">
                  <c:v>0.1963295029242208</c:v>
                </c:pt>
                <c:pt idx="817">
                  <c:v>0.19600729898020108</c:v>
                </c:pt>
                <c:pt idx="818">
                  <c:v>0.19568597851524561</c:v>
                </c:pt>
                <c:pt idx="819">
                  <c:v>0.19536553815698499</c:v>
                </c:pt>
                <c:pt idx="820">
                  <c:v>0.19504597454946504</c:v>
                </c:pt>
                <c:pt idx="821">
                  <c:v>0.19472728435305608</c:v>
                </c:pt>
                <c:pt idx="822">
                  <c:v>0.19440946424435135</c:v>
                </c:pt>
                <c:pt idx="823">
                  <c:v>0.19409251091607438</c:v>
                </c:pt>
                <c:pt idx="824">
                  <c:v>0.19377642107698356</c:v>
                </c:pt>
                <c:pt idx="825">
                  <c:v>0.19346119145177743</c:v>
                </c:pt>
                <c:pt idx="826">
                  <c:v>0.19314681878100171</c:v>
                </c:pt>
                <c:pt idx="827">
                  <c:v>0.19283329982095709</c:v>
                </c:pt>
                <c:pt idx="828">
                  <c:v>0.19252063134360542</c:v>
                </c:pt>
                <c:pt idx="829">
                  <c:v>0.19220881013647861</c:v>
                </c:pt>
                <c:pt idx="830">
                  <c:v>0.19189783300258889</c:v>
                </c:pt>
                <c:pt idx="831">
                  <c:v>0.19158769676033782</c:v>
                </c:pt>
                <c:pt idx="832">
                  <c:v>0.19127839824342407</c:v>
                </c:pt>
                <c:pt idx="833">
                  <c:v>0.19096993430075992</c:v>
                </c:pt>
                <c:pt idx="834">
                  <c:v>0.19066230179637644</c:v>
                </c:pt>
                <c:pt idx="835">
                  <c:v>0.19035549760933956</c:v>
                </c:pt>
                <c:pt idx="836">
                  <c:v>0.1900495186336616</c:v>
                </c:pt>
                <c:pt idx="837">
                  <c:v>0.18974436177821485</c:v>
                </c:pt>
                <c:pt idx="838">
                  <c:v>0.18944002396664561</c:v>
                </c:pt>
                <c:pt idx="839">
                  <c:v>0.18913650213728705</c:v>
                </c:pt>
                <c:pt idx="840">
                  <c:v>0.1888337932430757</c:v>
                </c:pt>
                <c:pt idx="841">
                  <c:v>0.1885318942514681</c:v>
                </c:pt>
                <c:pt idx="842">
                  <c:v>0.1882308021443545</c:v>
                </c:pt>
                <c:pt idx="843">
                  <c:v>0.18793051391797655</c:v>
                </c:pt>
                <c:pt idx="844">
                  <c:v>0.18763102658284592</c:v>
                </c:pt>
                <c:pt idx="845">
                  <c:v>0.18733233716366016</c:v>
                </c:pt>
                <c:pt idx="846">
                  <c:v>0.18703444269922243</c:v>
                </c:pt>
                <c:pt idx="847">
                  <c:v>0.18673734024236011</c:v>
                </c:pt>
                <c:pt idx="848">
                  <c:v>0.18644102685984454</c:v>
                </c:pt>
                <c:pt idx="849">
                  <c:v>0.18614549963231042</c:v>
                </c:pt>
                <c:pt idx="850">
                  <c:v>0.18585075565417664</c:v>
                </c:pt>
                <c:pt idx="851">
                  <c:v>0.18555679203356801</c:v>
                </c:pt>
                <c:pt idx="852">
                  <c:v>0.18526360589223678</c:v>
                </c:pt>
                <c:pt idx="853">
                  <c:v>0.18497119436548393</c:v>
                </c:pt>
                <c:pt idx="854">
                  <c:v>0.18467955460208207</c:v>
                </c:pt>
                <c:pt idx="855">
                  <c:v>0.18438868376420037</c:v>
                </c:pt>
                <c:pt idx="856">
                  <c:v>0.18409857902732596</c:v>
                </c:pt>
                <c:pt idx="857">
                  <c:v>0.18380923758018919</c:v>
                </c:pt>
                <c:pt idx="858">
                  <c:v>0.18352065662468875</c:v>
                </c:pt>
                <c:pt idx="859">
                  <c:v>0.18323283337581642</c:v>
                </c:pt>
                <c:pt idx="860">
                  <c:v>0.18294576506158233</c:v>
                </c:pt>
                <c:pt idx="861">
                  <c:v>0.18265944892294195</c:v>
                </c:pt>
                <c:pt idx="862">
                  <c:v>0.18237388221372441</c:v>
                </c:pt>
                <c:pt idx="863">
                  <c:v>0.1820890622005551</c:v>
                </c:pt>
                <c:pt idx="864">
                  <c:v>0.18180498616278762</c:v>
                </c:pt>
                <c:pt idx="865">
                  <c:v>0.18152165139243026</c:v>
                </c:pt>
                <c:pt idx="866">
                  <c:v>0.18123905519407535</c:v>
                </c:pt>
                <c:pt idx="867">
                  <c:v>0.18095719488482764</c:v>
                </c:pt>
                <c:pt idx="868">
                  <c:v>0.18067606779423317</c:v>
                </c:pt>
                <c:pt idx="869">
                  <c:v>0.18039567126421174</c:v>
                </c:pt>
                <c:pt idx="870">
                  <c:v>0.18011600264898564</c:v>
                </c:pt>
                <c:pt idx="871">
                  <c:v>0.17983705931500971</c:v>
                </c:pt>
                <c:pt idx="872">
                  <c:v>0.17955883864090583</c:v>
                </c:pt>
                <c:pt idx="873">
                  <c:v>0.17928133801739177</c:v>
                </c:pt>
                <c:pt idx="874">
                  <c:v>0.179004554847215</c:v>
                </c:pt>
                <c:pt idx="875">
                  <c:v>0.17872848654508511</c:v>
                </c:pt>
                <c:pt idx="876">
                  <c:v>0.17845313053760703</c:v>
                </c:pt>
                <c:pt idx="877">
                  <c:v>0.17817848426321437</c:v>
                </c:pt>
                <c:pt idx="878">
                  <c:v>0.17790454517210497</c:v>
                </c:pt>
                <c:pt idx="879">
                  <c:v>0.17763131072617233</c:v>
                </c:pt>
                <c:pt idx="880">
                  <c:v>0.17735877839894387</c:v>
                </c:pt>
                <c:pt idx="881">
                  <c:v>0.17708694567551453</c:v>
                </c:pt>
                <c:pt idx="882">
                  <c:v>0.17681581005248237</c:v>
                </c:pt>
                <c:pt idx="883">
                  <c:v>0.17654536903788609</c:v>
                </c:pt>
                <c:pt idx="884">
                  <c:v>0.17627562015113929</c:v>
                </c:pt>
                <c:pt idx="885">
                  <c:v>0.17600656092297107</c:v>
                </c:pt>
                <c:pt idx="886">
                  <c:v>0.17573818889536008</c:v>
                </c:pt>
                <c:pt idx="887">
                  <c:v>0.17547050162147304</c:v>
                </c:pt>
                <c:pt idx="888">
                  <c:v>0.1752034966656052</c:v>
                </c:pt>
                <c:pt idx="889">
                  <c:v>0.17493717160311628</c:v>
                </c:pt>
                <c:pt idx="890">
                  <c:v>0.17467152402037045</c:v>
                </c:pt>
                <c:pt idx="891">
                  <c:v>0.17440655151467643</c:v>
                </c:pt>
                <c:pt idx="892">
                  <c:v>0.1741422516942267</c:v>
                </c:pt>
                <c:pt idx="893">
                  <c:v>0.17387862217803751</c:v>
                </c:pt>
                <c:pt idx="894">
                  <c:v>0.17361566059588907</c:v>
                </c:pt>
                <c:pt idx="895">
                  <c:v>0.17335336458826911</c:v>
                </c:pt>
                <c:pt idx="896">
                  <c:v>0.17309173180630977</c:v>
                </c:pt>
                <c:pt idx="897">
                  <c:v>0.17283075991173424</c:v>
                </c:pt>
                <c:pt idx="898">
                  <c:v>0.1725704465767941</c:v>
                </c:pt>
                <c:pt idx="899">
                  <c:v>0.17231078948421619</c:v>
                </c:pt>
                <c:pt idx="900">
                  <c:v>0.1720517863271418</c:v>
                </c:pt>
                <c:pt idx="901">
                  <c:v>0.17179343480907294</c:v>
                </c:pt>
                <c:pt idx="902">
                  <c:v>0.17153573264381272</c:v>
                </c:pt>
                <c:pt idx="903">
                  <c:v>0.17127867755541315</c:v>
                </c:pt>
                <c:pt idx="904">
                  <c:v>0.17102226727811509</c:v>
                </c:pt>
                <c:pt idx="905">
                  <c:v>0.17076649955629686</c:v>
                </c:pt>
                <c:pt idx="906">
                  <c:v>0.17051137214441614</c:v>
                </c:pt>
                <c:pt idx="907">
                  <c:v>0.17025688280695661</c:v>
                </c:pt>
                <c:pt idx="908">
                  <c:v>0.17000302931837552</c:v>
                </c:pt>
                <c:pt idx="909">
                  <c:v>0.1697498094630453</c:v>
                </c:pt>
                <c:pt idx="910">
                  <c:v>0.16949722103520459</c:v>
                </c:pt>
                <c:pt idx="911">
                  <c:v>0.16924526183890087</c:v>
                </c:pt>
                <c:pt idx="912">
                  <c:v>0.16899392968794169</c:v>
                </c:pt>
                <c:pt idx="913">
                  <c:v>0.16874322240583906</c:v>
                </c:pt>
                <c:pt idx="914">
                  <c:v>0.16849313782575615</c:v>
                </c:pt>
                <c:pt idx="915">
                  <c:v>0.16824367379045979</c:v>
                </c:pt>
                <c:pt idx="916">
                  <c:v>0.16799482815226519</c:v>
                </c:pt>
                <c:pt idx="917">
                  <c:v>0.16774659877298603</c:v>
                </c:pt>
                <c:pt idx="918">
                  <c:v>0.16749898352388182</c:v>
                </c:pt>
                <c:pt idx="919">
                  <c:v>0.16725198028561095</c:v>
                </c:pt>
                <c:pt idx="920">
                  <c:v>0.16700558694817547</c:v>
                </c:pt>
                <c:pt idx="921">
                  <c:v>0.16675980141087532</c:v>
                </c:pt>
                <c:pt idx="922">
                  <c:v>0.16651462158225638</c:v>
                </c:pt>
                <c:pt idx="923">
                  <c:v>0.16627004538006163</c:v>
                </c:pt>
                <c:pt idx="924">
                  <c:v>0.16602607073118214</c:v>
                </c:pt>
                <c:pt idx="925">
                  <c:v>0.16578269557160819</c:v>
                </c:pt>
                <c:pt idx="926">
                  <c:v>0.16553991784638056</c:v>
                </c:pt>
                <c:pt idx="927">
                  <c:v>0.1652977355095423</c:v>
                </c:pt>
                <c:pt idx="928">
                  <c:v>0.16505614652409228</c:v>
                </c:pt>
                <c:pt idx="929">
                  <c:v>0.16481514886193627</c:v>
                </c:pt>
                <c:pt idx="930">
                  <c:v>0.16457474050383847</c:v>
                </c:pt>
                <c:pt idx="931">
                  <c:v>0.16433491943937828</c:v>
                </c:pt>
                <c:pt idx="932">
                  <c:v>0.16409568366689986</c:v>
                </c:pt>
                <c:pt idx="933">
                  <c:v>0.16385703119346706</c:v>
                </c:pt>
                <c:pt idx="934">
                  <c:v>0.16361896003481835</c:v>
                </c:pt>
                <c:pt idx="935">
                  <c:v>0.16338146821531963</c:v>
                </c:pt>
                <c:pt idx="936">
                  <c:v>0.16314455376791859</c:v>
                </c:pt>
                <c:pt idx="937">
                  <c:v>0.16290821473410122</c:v>
                </c:pt>
                <c:pt idx="938">
                  <c:v>0.16267244916384538</c:v>
                </c:pt>
                <c:pt idx="939">
                  <c:v>0.16243725511557539</c:v>
                </c:pt>
                <c:pt idx="940">
                  <c:v>0.16220263065611973</c:v>
                </c:pt>
                <c:pt idx="941">
                  <c:v>0.16196857386066488</c:v>
                </c:pt>
                <c:pt idx="942">
                  <c:v>0.16173508281271354</c:v>
                </c:pt>
                <c:pt idx="943">
                  <c:v>0.16150215560403836</c:v>
                </c:pt>
                <c:pt idx="944">
                  <c:v>0.16126979033464151</c:v>
                </c:pt>
                <c:pt idx="945">
                  <c:v>0.16103798511270817</c:v>
                </c:pt>
                <c:pt idx="946">
                  <c:v>0.16080673805456769</c:v>
                </c:pt>
                <c:pt idx="947">
                  <c:v>0.16057604728464836</c:v>
                </c:pt>
                <c:pt idx="948">
                  <c:v>0.16034574420213676</c:v>
                </c:pt>
                <c:pt idx="949">
                  <c:v>0.160115771427356</c:v>
                </c:pt>
                <c:pt idx="950">
                  <c:v>0.15988612848656869</c:v>
                </c:pt>
                <c:pt idx="951">
                  <c:v>0.1596568149067169</c:v>
                </c:pt>
                <c:pt idx="952">
                  <c:v>0.15942783021542084</c:v>
                </c:pt>
                <c:pt idx="953">
                  <c:v>0.15919917394097882</c:v>
                </c:pt>
                <c:pt idx="954">
                  <c:v>0.15897084561236507</c:v>
                </c:pt>
                <c:pt idx="955">
                  <c:v>0.15874284475922962</c:v>
                </c:pt>
                <c:pt idx="956">
                  <c:v>0.15851517091189726</c:v>
                </c:pt>
                <c:pt idx="957">
                  <c:v>0.15828782360136628</c:v>
                </c:pt>
                <c:pt idx="958">
                  <c:v>0.15806080235930753</c:v>
                </c:pt>
                <c:pt idx="959">
                  <c:v>0.15783410671806364</c:v>
                </c:pt>
                <c:pt idx="960">
                  <c:v>0.15760773621064794</c:v>
                </c:pt>
                <c:pt idx="961">
                  <c:v>0.15738169037074345</c:v>
                </c:pt>
                <c:pt idx="962">
                  <c:v>0.15715596873270232</c:v>
                </c:pt>
                <c:pt idx="963">
                  <c:v>0.15693057083154416</c:v>
                </c:pt>
                <c:pt idx="964">
                  <c:v>0.1567054962029556</c:v>
                </c:pt>
                <c:pt idx="965">
                  <c:v>0.15648074438328918</c:v>
                </c:pt>
                <c:pt idx="966">
                  <c:v>0.15625631490956271</c:v>
                </c:pt>
                <c:pt idx="967">
                  <c:v>0.15603220731945755</c:v>
                </c:pt>
                <c:pt idx="968">
                  <c:v>0.15580842115131843</c:v>
                </c:pt>
                <c:pt idx="969">
                  <c:v>0.155584955944152</c:v>
                </c:pt>
                <c:pt idx="970">
                  <c:v>0.15536181123762649</c:v>
                </c:pt>
                <c:pt idx="971">
                  <c:v>0.15513898657206981</c:v>
                </c:pt>
                <c:pt idx="972">
                  <c:v>0.15491648148846959</c:v>
                </c:pt>
                <c:pt idx="973">
                  <c:v>0.15469429552847136</c:v>
                </c:pt>
                <c:pt idx="974">
                  <c:v>0.15447242823437857</c:v>
                </c:pt>
                <c:pt idx="975">
                  <c:v>0.15425087914915059</c:v>
                </c:pt>
                <c:pt idx="976">
                  <c:v>0.15402964781640271</c:v>
                </c:pt>
                <c:pt idx="977">
                  <c:v>0.15380873378040449</c:v>
                </c:pt>
                <c:pt idx="978">
                  <c:v>0.15358813658607917</c:v>
                </c:pt>
                <c:pt idx="979">
                  <c:v>0.15336785577900292</c:v>
                </c:pt>
                <c:pt idx="980">
                  <c:v>0.15314789090540326</c:v>
                </c:pt>
                <c:pt idx="981">
                  <c:v>0.15292824151215878</c:v>
                </c:pt>
                <c:pt idx="982">
                  <c:v>0.15270890714679797</c:v>
                </c:pt>
                <c:pt idx="983">
                  <c:v>0.15248988735749813</c:v>
                </c:pt>
                <c:pt idx="984">
                  <c:v>0.15227118169308462</c:v>
                </c:pt>
                <c:pt idx="985">
                  <c:v>0.15205278970302993</c:v>
                </c:pt>
                <c:pt idx="986">
                  <c:v>0.15183471093745282</c:v>
                </c:pt>
                <c:pt idx="987">
                  <c:v>0.15158655397934173</c:v>
                </c:pt>
                <c:pt idx="988">
                  <c:v>0.15133880260619526</c:v>
                </c:pt>
                <c:pt idx="989">
                  <c:v>0.15109145615512976</c:v>
                </c:pt>
                <c:pt idx="990">
                  <c:v>0.15084451396434517</c:v>
                </c:pt>
                <c:pt idx="991">
                  <c:v>0.15059797537312303</c:v>
                </c:pt>
                <c:pt idx="992">
                  <c:v>0.15035183972182464</c:v>
                </c:pt>
                <c:pt idx="993">
                  <c:v>0.15010610635188959</c:v>
                </c:pt>
                <c:pt idx="994">
                  <c:v>0.14986077460583369</c:v>
                </c:pt>
                <c:pt idx="995">
                  <c:v>0.14961584382724724</c:v>
                </c:pt>
                <c:pt idx="996">
                  <c:v>0.14937131336079357</c:v>
                </c:pt>
                <c:pt idx="997">
                  <c:v>0.14912718255220692</c:v>
                </c:pt>
                <c:pt idx="998">
                  <c:v>0.14888345074829101</c:v>
                </c:pt>
                <c:pt idx="999">
                  <c:v>0.14864011729691706</c:v>
                </c:pt>
                <c:pt idx="1000">
                  <c:v>0.14839718154702208</c:v>
                </c:pt>
                <c:pt idx="1001">
                  <c:v>0.14815464284860713</c:v>
                </c:pt>
                <c:pt idx="1002">
                  <c:v>0.14791250055273586</c:v>
                </c:pt>
                <c:pt idx="1003">
                  <c:v>0.14767075401153229</c:v>
                </c:pt>
                <c:pt idx="1004">
                  <c:v>0.14742940257817949</c:v>
                </c:pt>
                <c:pt idx="1005">
                  <c:v>0.14718844560691735</c:v>
                </c:pt>
                <c:pt idx="1006">
                  <c:v>0.14694788245304169</c:v>
                </c:pt>
                <c:pt idx="1007">
                  <c:v>0.14670771247290171</c:v>
                </c:pt>
                <c:pt idx="1008">
                  <c:v>0.14646793502389854</c:v>
                </c:pt>
                <c:pt idx="1009">
                  <c:v>0.14622854946448371</c:v>
                </c:pt>
                <c:pt idx="1010">
                  <c:v>0.14598955515415724</c:v>
                </c:pt>
                <c:pt idx="1011">
                  <c:v>0.14575095145346617</c:v>
                </c:pt>
                <c:pt idx="1012">
                  <c:v>0.14551273772400219</c:v>
                </c:pt>
                <c:pt idx="1013">
                  <c:v>0.14527491332840081</c:v>
                </c:pt>
                <c:pt idx="1014">
                  <c:v>0.14503747763033914</c:v>
                </c:pt>
                <c:pt idx="1015">
                  <c:v>0.14480042999453424</c:v>
                </c:pt>
                <c:pt idx="1016">
                  <c:v>0.14456376978674135</c:v>
                </c:pt>
                <c:pt idx="1017">
                  <c:v>0.14432749637375264</c:v>
                </c:pt>
                <c:pt idx="1018">
                  <c:v>0.1440916091233948</c:v>
                </c:pt>
                <c:pt idx="1019">
                  <c:v>0.14385610740452814</c:v>
                </c:pt>
                <c:pt idx="1020">
                  <c:v>0.14362099058704425</c:v>
                </c:pt>
                <c:pt idx="1021">
                  <c:v>0.14338625804186445</c:v>
                </c:pt>
                <c:pt idx="1022">
                  <c:v>0.14315190914093845</c:v>
                </c:pt>
                <c:pt idx="1023">
                  <c:v>0.14291794325724239</c:v>
                </c:pt>
                <c:pt idx="1024">
                  <c:v>0.14268435976477722</c:v>
                </c:pt>
                <c:pt idx="1025">
                  <c:v>0.14245115803856689</c:v>
                </c:pt>
                <c:pt idx="1026">
                  <c:v>0.14221833745465695</c:v>
                </c:pt>
                <c:pt idx="1027">
                  <c:v>0.14198589739011269</c:v>
                </c:pt>
                <c:pt idx="1028">
                  <c:v>0.14175383722301738</c:v>
                </c:pt>
                <c:pt idx="1029">
                  <c:v>0.14152215633247112</c:v>
                </c:pt>
                <c:pt idx="1030">
                  <c:v>0.14129085409858821</c:v>
                </c:pt>
                <c:pt idx="1031">
                  <c:v>0.14105992990249661</c:v>
                </c:pt>
                <c:pt idx="1032">
                  <c:v>0.14082938312633564</c:v>
                </c:pt>
                <c:pt idx="1033">
                  <c:v>0.1405992131532543</c:v>
                </c:pt>
                <c:pt idx="1034">
                  <c:v>0.14036941936740965</c:v>
                </c:pt>
                <c:pt idx="1035">
                  <c:v>0.14014000115396585</c:v>
                </c:pt>
                <c:pt idx="1036">
                  <c:v>0.13991095789909125</c:v>
                </c:pt>
                <c:pt idx="1037">
                  <c:v>0.13968228898995783</c:v>
                </c:pt>
                <c:pt idx="1038">
                  <c:v>0.13945399381473922</c:v>
                </c:pt>
                <c:pt idx="1039">
                  <c:v>0.13919647081687869</c:v>
                </c:pt>
                <c:pt idx="1040">
                  <c:v>0.13893942337437959</c:v>
                </c:pt>
                <c:pt idx="1041">
                  <c:v>0.13868285060905672</c:v>
                </c:pt>
                <c:pt idx="1042">
                  <c:v>0.13842675164434626</c:v>
                </c:pt>
                <c:pt idx="1043">
                  <c:v>0.13817112560530365</c:v>
                </c:pt>
                <c:pt idx="1044">
                  <c:v>0.13791597161859959</c:v>
                </c:pt>
                <c:pt idx="1045">
                  <c:v>0.13766128881251771</c:v>
                </c:pt>
                <c:pt idx="1046">
                  <c:v>0.13740707631695137</c:v>
                </c:pt>
                <c:pt idx="1047">
                  <c:v>0.13715333326340073</c:v>
                </c:pt>
                <c:pt idx="1048">
                  <c:v>0.13690005878496969</c:v>
                </c:pt>
                <c:pt idx="1049">
                  <c:v>0.13664725201636319</c:v>
                </c:pt>
                <c:pt idx="1050">
                  <c:v>0.13639491209388388</c:v>
                </c:pt>
                <c:pt idx="1051">
                  <c:v>0.13614303815542927</c:v>
                </c:pt>
                <c:pt idx="1052">
                  <c:v>0.13589162934048926</c:v>
                </c:pt>
                <c:pt idx="1053">
                  <c:v>0.13564068479014235</c:v>
                </c:pt>
                <c:pt idx="1054">
                  <c:v>0.13539020364705368</c:v>
                </c:pt>
                <c:pt idx="1055">
                  <c:v>0.13514018505547098</c:v>
                </c:pt>
                <c:pt idx="1056">
                  <c:v>0.13489062816122288</c:v>
                </c:pt>
                <c:pt idx="1057">
                  <c:v>0.13464153211171492</c:v>
                </c:pt>
                <c:pt idx="1058">
                  <c:v>0.1343928960559273</c:v>
                </c:pt>
                <c:pt idx="1059">
                  <c:v>0.13414471914441151</c:v>
                </c:pt>
                <c:pt idx="1060">
                  <c:v>0.1338970005292881</c:v>
                </c:pt>
                <c:pt idx="1061">
                  <c:v>0.13364973936424296</c:v>
                </c:pt>
                <c:pt idx="1062">
                  <c:v>0.13340293480452503</c:v>
                </c:pt>
                <c:pt idx="1063">
                  <c:v>0.13315658600694313</c:v>
                </c:pt>
                <c:pt idx="1064">
                  <c:v>0.13291069212986328</c:v>
                </c:pt>
                <c:pt idx="1065">
                  <c:v>0.13266525233320559</c:v>
                </c:pt>
                <c:pt idx="1066">
                  <c:v>0.13242026577844146</c:v>
                </c:pt>
                <c:pt idx="1067">
                  <c:v>0.13217573162859098</c:v>
                </c:pt>
                <c:pt idx="1068">
                  <c:v>0.13193164904821952</c:v>
                </c:pt>
                <c:pt idx="1069">
                  <c:v>0.13168801720343559</c:v>
                </c:pt>
                <c:pt idx="1070">
                  <c:v>0.13144483526188733</c:v>
                </c:pt>
                <c:pt idx="1071">
                  <c:v>0.13120210239275998</c:v>
                </c:pt>
                <c:pt idx="1072">
                  <c:v>0.13095981776677312</c:v>
                </c:pt>
                <c:pt idx="1073">
                  <c:v>0.13071798055617756</c:v>
                </c:pt>
                <c:pt idx="1074">
                  <c:v>0.13047658993475286</c:v>
                </c:pt>
                <c:pt idx="1075">
                  <c:v>0.13023564507780416</c:v>
                </c:pt>
                <c:pt idx="1076">
                  <c:v>0.12999514516215971</c:v>
                </c:pt>
                <c:pt idx="1077">
                  <c:v>0.12975508936616764</c:v>
                </c:pt>
                <c:pt idx="1078">
                  <c:v>0.12951547686969356</c:v>
                </c:pt>
                <c:pt idx="1079">
                  <c:v>0.12927630685411762</c:v>
                </c:pt>
                <c:pt idx="1080">
                  <c:v>0.12903757850233133</c:v>
                </c:pt>
                <c:pt idx="1081">
                  <c:v>0.12879929099873555</c:v>
                </c:pt>
                <c:pt idx="1082">
                  <c:v>0.12856144352923704</c:v>
                </c:pt>
                <c:pt idx="1083">
                  <c:v>0.12832403528124592</c:v>
                </c:pt>
                <c:pt idx="1084">
                  <c:v>0.12808706544367288</c:v>
                </c:pt>
                <c:pt idx="1085">
                  <c:v>0.12785053320692663</c:v>
                </c:pt>
                <c:pt idx="1086">
                  <c:v>0.12761443776291048</c:v>
                </c:pt>
                <c:pt idx="1087">
                  <c:v>0.12737877830502042</c:v>
                </c:pt>
                <c:pt idx="1088">
                  <c:v>0.12714355402814181</c:v>
                </c:pt>
                <c:pt idx="1089">
                  <c:v>0.1269087641286466</c:v>
                </c:pt>
                <c:pt idx="1090">
                  <c:v>0.1266744078043911</c:v>
                </c:pt>
                <c:pt idx="1091">
                  <c:v>0.1264077157245882</c:v>
                </c:pt>
                <c:pt idx="1092">
                  <c:v>0.12614158512098783</c:v>
                </c:pt>
                <c:pt idx="1093">
                  <c:v>0.12587601481149413</c:v>
                </c:pt>
                <c:pt idx="1094">
                  <c:v>0.12561100361650035</c:v>
                </c:pt>
                <c:pt idx="1095">
                  <c:v>0.12534655035888309</c:v>
                </c:pt>
                <c:pt idx="1096">
                  <c:v>0.12508265386399731</c:v>
                </c:pt>
                <c:pt idx="1097">
                  <c:v>0.12481931295967064</c:v>
                </c:pt>
                <c:pt idx="1098">
                  <c:v>0.12455652647619897</c:v>
                </c:pt>
                <c:pt idx="1099">
                  <c:v>0.12429429324634056</c:v>
                </c:pt>
                <c:pt idx="1100">
                  <c:v>0.12403261210531102</c:v>
                </c:pt>
                <c:pt idx="1101">
                  <c:v>0.12377148189077847</c:v>
                </c:pt>
                <c:pt idx="1102">
                  <c:v>0.12351090144285803</c:v>
                </c:pt>
                <c:pt idx="1103">
                  <c:v>0.12325086960410669</c:v>
                </c:pt>
                <c:pt idx="1104">
                  <c:v>0.12299138521951825</c:v>
                </c:pt>
                <c:pt idx="1105">
                  <c:v>0.12273244713651832</c:v>
                </c:pt>
                <c:pt idx="1106">
                  <c:v>0.12247405420495894</c:v>
                </c:pt>
                <c:pt idx="1107">
                  <c:v>0.12221620527711363</c:v>
                </c:pt>
                <c:pt idx="1108">
                  <c:v>0.12195889920767233</c:v>
                </c:pt>
                <c:pt idx="1109">
                  <c:v>0.12170213485373604</c:v>
                </c:pt>
                <c:pt idx="1110">
                  <c:v>0.12144591107481206</c:v>
                </c:pt>
                <c:pt idx="1111">
                  <c:v>0.1211902267328091</c:v>
                </c:pt>
                <c:pt idx="1112">
                  <c:v>0.1209350806920314</c:v>
                </c:pt>
                <c:pt idx="1113">
                  <c:v>0.12068047181917463</c:v>
                </c:pt>
                <c:pt idx="1114">
                  <c:v>0.12042639898332019</c:v>
                </c:pt>
                <c:pt idx="1115">
                  <c:v>0.12017286105593061</c:v>
                </c:pt>
                <c:pt idx="1116">
                  <c:v>0.11991985691084428</c:v>
                </c:pt>
                <c:pt idx="1117">
                  <c:v>0.11966738542427069</c:v>
                </c:pt>
                <c:pt idx="1118">
                  <c:v>0.119415445474785</c:v>
                </c:pt>
                <c:pt idx="1119">
                  <c:v>0.11916403594332359</c:v>
                </c:pt>
                <c:pt idx="1120">
                  <c:v>0.11891315571317884</c:v>
                </c:pt>
                <c:pt idx="1121">
                  <c:v>0.11866280366999393</c:v>
                </c:pt>
                <c:pt idx="1122">
                  <c:v>0.11841297870175849</c:v>
                </c:pt>
                <c:pt idx="1123">
                  <c:v>0.11816367969880293</c:v>
                </c:pt>
                <c:pt idx="1124">
                  <c:v>0.11791490555379414</c:v>
                </c:pt>
                <c:pt idx="1125">
                  <c:v>0.11766665516173036</c:v>
                </c:pt>
                <c:pt idx="1126">
                  <c:v>0.11741892741993598</c:v>
                </c:pt>
                <c:pt idx="1127">
                  <c:v>0.11717172122805697</c:v>
                </c:pt>
                <c:pt idx="1128">
                  <c:v>0.11692503548805622</c:v>
                </c:pt>
                <c:pt idx="1129">
                  <c:v>0.11667886910420799</c:v>
                </c:pt>
                <c:pt idx="1130">
                  <c:v>0.1164332209830935</c:v>
                </c:pt>
                <c:pt idx="1131">
                  <c:v>0.11618809003359598</c:v>
                </c:pt>
                <c:pt idx="1132">
                  <c:v>0.11594347516689596</c:v>
                </c:pt>
                <c:pt idx="1133">
                  <c:v>0.11569937529646612</c:v>
                </c:pt>
                <c:pt idx="1134">
                  <c:v>0.11545578933806677</c:v>
                </c:pt>
                <c:pt idx="1135">
                  <c:v>0.11521271620974094</c:v>
                </c:pt>
                <c:pt idx="1136">
                  <c:v>0.11497015483180928</c:v>
                </c:pt>
                <c:pt idx="1137">
                  <c:v>0.11472810412686585</c:v>
                </c:pt>
                <c:pt idx="1138">
                  <c:v>0.11448656301977278</c:v>
                </c:pt>
                <c:pt idx="1139">
                  <c:v>0.11424553043765584</c:v>
                </c:pt>
                <c:pt idx="1140">
                  <c:v>0.11400500530989965</c:v>
                </c:pt>
                <c:pt idx="1141">
                  <c:v>0.1137649865681426</c:v>
                </c:pt>
                <c:pt idx="1142">
                  <c:v>0.11352547314627248</c:v>
                </c:pt>
                <c:pt idx="1143">
                  <c:v>0.11325490612126354</c:v>
                </c:pt>
                <c:pt idx="1144">
                  <c:v>0.11298498394285139</c:v>
                </c:pt>
                <c:pt idx="1145">
                  <c:v>0.1127157050741634</c:v>
                </c:pt>
                <c:pt idx="1146">
                  <c:v>0.11244706798198922</c:v>
                </c:pt>
                <c:pt idx="1147">
                  <c:v>0.11217907113677306</c:v>
                </c:pt>
                <c:pt idx="1148">
                  <c:v>0.11191171301260439</c:v>
                </c:pt>
                <c:pt idx="1149">
                  <c:v>0.11164499208720935</c:v>
                </c:pt>
                <c:pt idx="1150">
                  <c:v>0.11137890684194229</c:v>
                </c:pt>
                <c:pt idx="1151">
                  <c:v>0.11111345576177678</c:v>
                </c:pt>
                <c:pt idx="1152">
                  <c:v>0.11084863733529737</c:v>
                </c:pt>
                <c:pt idx="1153">
                  <c:v>0.11058445005469053</c:v>
                </c:pt>
                <c:pt idx="1154">
                  <c:v>0.11032089241573662</c:v>
                </c:pt>
                <c:pt idx="1155">
                  <c:v>0.1100579629178009</c:v>
                </c:pt>
                <c:pt idx="1156">
                  <c:v>0.10979566006382513</c:v>
                </c:pt>
                <c:pt idx="1157">
                  <c:v>0.10953398236031897</c:v>
                </c:pt>
                <c:pt idx="1158">
                  <c:v>0.10927292831735158</c:v>
                </c:pt>
                <c:pt idx="1159">
                  <c:v>0.10901249644854316</c:v>
                </c:pt>
                <c:pt idx="1160">
                  <c:v>0.1087526852710563</c:v>
                </c:pt>
                <c:pt idx="1161">
                  <c:v>0.10849349330558777</c:v>
                </c:pt>
                <c:pt idx="1162">
                  <c:v>0.10823491907635985</c:v>
                </c:pt>
                <c:pt idx="1163">
                  <c:v>0.10797696111111232</c:v>
                </c:pt>
                <c:pt idx="1164">
                  <c:v>0.10771961794109353</c:v>
                </c:pt>
                <c:pt idx="1165">
                  <c:v>0.10746288810105242</c:v>
                </c:pt>
                <c:pt idx="1166">
                  <c:v>0.1072067701292303</c:v>
                </c:pt>
                <c:pt idx="1167">
                  <c:v>0.10695126256735188</c:v>
                </c:pt>
                <c:pt idx="1168">
                  <c:v>0.10669636396061788</c:v>
                </c:pt>
                <c:pt idx="1169">
                  <c:v>0.10644207285769591</c:v>
                </c:pt>
                <c:pt idx="1170">
                  <c:v>0.10618838781071283</c:v>
                </c:pt>
                <c:pt idx="1171">
                  <c:v>0.10593530737524581</c:v>
                </c:pt>
                <c:pt idx="1172">
                  <c:v>0.10568283011031521</c:v>
                </c:pt>
                <c:pt idx="1173">
                  <c:v>0.10543095457837492</c:v>
                </c:pt>
                <c:pt idx="1174">
                  <c:v>0.1051796793453057</c:v>
                </c:pt>
                <c:pt idx="1175">
                  <c:v>0.10492900298040575</c:v>
                </c:pt>
                <c:pt idx="1176">
                  <c:v>0.10467892405638313</c:v>
                </c:pt>
                <c:pt idx="1177">
                  <c:v>0.10442944114934793</c:v>
                </c:pt>
                <c:pt idx="1178">
                  <c:v>0.10418055283880356</c:v>
                </c:pt>
                <c:pt idx="1179">
                  <c:v>0.10393225770763892</c:v>
                </c:pt>
                <c:pt idx="1180">
                  <c:v>0.10368455434212032</c:v>
                </c:pt>
                <c:pt idx="1181">
                  <c:v>0.10343744133188348</c:v>
                </c:pt>
                <c:pt idx="1182">
                  <c:v>0.10319091726992558</c:v>
                </c:pt>
                <c:pt idx="1183">
                  <c:v>0.10294498075259706</c:v>
                </c:pt>
                <c:pt idx="1184">
                  <c:v>0.10269963037959351</c:v>
                </c:pt>
                <c:pt idx="1185">
                  <c:v>0.10245486475394816</c:v>
                </c:pt>
                <c:pt idx="1186">
                  <c:v>0.10221068248202358</c:v>
                </c:pt>
                <c:pt idx="1187">
                  <c:v>0.1019670821735037</c:v>
                </c:pt>
                <c:pt idx="1188">
                  <c:v>0.10172406244138599</c:v>
                </c:pt>
                <c:pt idx="1189">
                  <c:v>0.10148162190197396</c:v>
                </c:pt>
                <c:pt idx="1190">
                  <c:v>0.10123975917486838</c:v>
                </c:pt>
                <c:pt idx="1191">
                  <c:v>0.10099847288296038</c:v>
                </c:pt>
                <c:pt idx="1192">
                  <c:v>0.10075776165242289</c:v>
                </c:pt>
                <c:pt idx="1193">
                  <c:v>0.10051762411270315</c:v>
                </c:pt>
                <c:pt idx="1194">
                  <c:v>0.10027805889651498</c:v>
                </c:pt>
                <c:pt idx="1195">
                  <c:v>0.10001029447212451</c:v>
                </c:pt>
                <c:pt idx="1196">
                  <c:v>9.9743245037510975E-2</c:v>
                </c:pt>
                <c:pt idx="1197">
                  <c:v>9.9476908683494902E-2</c:v>
                </c:pt>
                <c:pt idx="1198">
                  <c:v>9.9211283505994508E-2</c:v>
                </c:pt>
                <c:pt idx="1199">
                  <c:v>9.8946367606012497E-2</c:v>
                </c:pt>
                <c:pt idx="1200">
                  <c:v>9.8682159089622079E-2</c:v>
                </c:pt>
                <c:pt idx="1201">
                  <c:v>9.8418656067953969E-2</c:v>
                </c:pt>
                <c:pt idx="1202">
                  <c:v>9.8155856657182405E-2</c:v>
                </c:pt>
                <c:pt idx="1203">
                  <c:v>9.7893758978511825E-2</c:v>
                </c:pt>
                <c:pt idx="1204">
                  <c:v>9.7632361158163539E-2</c:v>
                </c:pt>
                <c:pt idx="1205">
                  <c:v>9.7371661327362302E-2</c:v>
                </c:pt>
                <c:pt idx="1206">
                  <c:v>9.7111657622322767E-2</c:v>
                </c:pt>
                <c:pt idx="1207">
                  <c:v>9.6852348184236381E-2</c:v>
                </c:pt>
                <c:pt idx="1208">
                  <c:v>9.6593731159258067E-2</c:v>
                </c:pt>
                <c:pt idx="1209">
                  <c:v>9.6335804698492788E-2</c:v>
                </c:pt>
                <c:pt idx="1210">
                  <c:v>9.6078566957982559E-2</c:v>
                </c:pt>
                <c:pt idx="1211">
                  <c:v>9.582201609869323E-2</c:v>
                </c:pt>
                <c:pt idx="1212">
                  <c:v>9.5566150286501172E-2</c:v>
                </c:pt>
                <c:pt idx="1213">
                  <c:v>9.5310967692180282E-2</c:v>
                </c:pt>
                <c:pt idx="1214">
                  <c:v>9.5056466491388769E-2</c:v>
                </c:pt>
                <c:pt idx="1215">
                  <c:v>9.4802644864656616E-2</c:v>
                </c:pt>
                <c:pt idx="1216">
                  <c:v>9.4549500997371805E-2</c:v>
                </c:pt>
                <c:pt idx="1217">
                  <c:v>9.4297033079767778E-2</c:v>
                </c:pt>
                <c:pt idx="1218">
                  <c:v>9.4045239306910777E-2</c:v>
                </c:pt>
                <c:pt idx="1219">
                  <c:v>9.379411787868619E-2</c:v>
                </c:pt>
                <c:pt idx="1220">
                  <c:v>9.3543666999786335E-2</c:v>
                </c:pt>
                <c:pt idx="1221">
                  <c:v>9.3293884879697364E-2</c:v>
                </c:pt>
                <c:pt idx="1222">
                  <c:v>9.3044769732686605E-2</c:v>
                </c:pt>
                <c:pt idx="1223">
                  <c:v>9.2796319777789349E-2</c:v>
                </c:pt>
                <c:pt idx="1224">
                  <c:v>9.254853323879686E-2</c:v>
                </c:pt>
                <c:pt idx="1225">
                  <c:v>9.2301408344242941E-2</c:v>
                </c:pt>
                <c:pt idx="1226">
                  <c:v>9.2054943327391836E-2</c:v>
                </c:pt>
                <c:pt idx="1227">
                  <c:v>9.1809136426225235E-2</c:v>
                </c:pt>
                <c:pt idx="1228">
                  <c:v>9.1563985883429733E-2</c:v>
                </c:pt>
                <c:pt idx="1229">
                  <c:v>9.1319489946384502E-2</c:v>
                </c:pt>
                <c:pt idx="1230">
                  <c:v>9.1075646867148641E-2</c:v>
                </c:pt>
                <c:pt idx="1231">
                  <c:v>9.0832454902448401E-2</c:v>
                </c:pt>
                <c:pt idx="1232">
                  <c:v>9.0589912313664978E-2</c:v>
                </c:pt>
                <c:pt idx="1233">
                  <c:v>9.0348017366822297E-2</c:v>
                </c:pt>
                <c:pt idx="1234">
                  <c:v>9.0106768332574361E-2</c:v>
                </c:pt>
                <c:pt idx="1235">
                  <c:v>8.9866163486192585E-2</c:v>
                </c:pt>
                <c:pt idx="1236">
                  <c:v>8.9626201107554038E-2</c:v>
                </c:pt>
                <c:pt idx="1237">
                  <c:v>8.9386879481128889E-2</c:v>
                </c:pt>
                <c:pt idx="1238">
                  <c:v>8.914819689596809E-2</c:v>
                </c:pt>
                <c:pt idx="1239">
                  <c:v>8.891015164569116E-2</c:v>
                </c:pt>
                <c:pt idx="1240">
                  <c:v>8.8672742028474305E-2</c:v>
                </c:pt>
                <c:pt idx="1241">
                  <c:v>8.8435966347037431E-2</c:v>
                </c:pt>
                <c:pt idx="1242">
                  <c:v>8.8199822908633152E-2</c:v>
                </c:pt>
                <c:pt idx="1243">
                  <c:v>8.7964310025033687E-2</c:v>
                </c:pt>
                <c:pt idx="1244">
                  <c:v>8.7729426012519429E-2</c:v>
                </c:pt>
                <c:pt idx="1245">
                  <c:v>8.7495169191866395E-2</c:v>
                </c:pt>
                <c:pt idx="1246">
                  <c:v>8.7261537888334795E-2</c:v>
                </c:pt>
                <c:pt idx="1247">
                  <c:v>8.7028530431656703E-2</c:v>
                </c:pt>
                <c:pt idx="1248">
                  <c:v>8.6766004507064953E-2</c:v>
                </c:pt>
                <c:pt idx="1249">
                  <c:v>8.6504270505084579E-2</c:v>
                </c:pt>
                <c:pt idx="1250">
                  <c:v>8.6243326036841261E-2</c:v>
                </c:pt>
                <c:pt idx="1251">
                  <c:v>8.5983168720667025E-2</c:v>
                </c:pt>
                <c:pt idx="1252">
                  <c:v>8.5723796182078038E-2</c:v>
                </c:pt>
                <c:pt idx="1253">
                  <c:v>8.5465206053753517E-2</c:v>
                </c:pt>
                <c:pt idx="1254">
                  <c:v>8.5207395975513744E-2</c:v>
                </c:pt>
                <c:pt idx="1255">
                  <c:v>8.4950363594298306E-2</c:v>
                </c:pt>
                <c:pt idx="1256">
                  <c:v>8.4694106564145222E-2</c:v>
                </c:pt>
                <c:pt idx="1257">
                  <c:v>8.4438622546169295E-2</c:v>
                </c:pt>
                <c:pt idx="1258">
                  <c:v>8.4183909208540353E-2</c:v>
                </c:pt>
                <c:pt idx="1259">
                  <c:v>8.3929964226462594E-2</c:v>
                </c:pt>
                <c:pt idx="1260">
                  <c:v>8.3676785282152943E-2</c:v>
                </c:pt>
                <c:pt idx="1261">
                  <c:v>8.3424370064820175E-2</c:v>
                </c:pt>
                <c:pt idx="1262">
                  <c:v>8.3172716270643376E-2</c:v>
                </c:pt>
                <c:pt idx="1263">
                  <c:v>8.2921821602751633E-2</c:v>
                </c:pt>
                <c:pt idx="1264">
                  <c:v>8.2671683771202376E-2</c:v>
                </c:pt>
                <c:pt idx="1265">
                  <c:v>8.2422300492960843E-2</c:v>
                </c:pt>
                <c:pt idx="1266">
                  <c:v>8.2173669491879098E-2</c:v>
                </c:pt>
                <c:pt idx="1267">
                  <c:v>8.1925788498675489E-2</c:v>
                </c:pt>
                <c:pt idx="1268">
                  <c:v>8.1678655250913557E-2</c:v>
                </c:pt>
                <c:pt idx="1269">
                  <c:v>8.1432267492981714E-2</c:v>
                </c:pt>
                <c:pt idx="1270">
                  <c:v>8.1186622976072598E-2</c:v>
                </c:pt>
                <c:pt idx="1271">
                  <c:v>8.0941719458162309E-2</c:v>
                </c:pt>
                <c:pt idx="1272">
                  <c:v>8.0697554703990204E-2</c:v>
                </c:pt>
                <c:pt idx="1273">
                  <c:v>8.045412648503858E-2</c:v>
                </c:pt>
                <c:pt idx="1274">
                  <c:v>8.021143257951191E-2</c:v>
                </c:pt>
                <c:pt idx="1275">
                  <c:v>7.9969470772316864E-2</c:v>
                </c:pt>
                <c:pt idx="1276">
                  <c:v>7.9728238855042322E-2</c:v>
                </c:pt>
                <c:pt idx="1277">
                  <c:v>7.9487734625938611E-2</c:v>
                </c:pt>
                <c:pt idx="1278">
                  <c:v>7.924795588989797E-2</c:v>
                </c:pt>
                <c:pt idx="1279">
                  <c:v>7.9008900458434228E-2</c:v>
                </c:pt>
                <c:pt idx="1280">
                  <c:v>7.8770566149662713E-2</c:v>
                </c:pt>
                <c:pt idx="1281">
                  <c:v>7.853295078828082E-2</c:v>
                </c:pt>
                <c:pt idx="1282">
                  <c:v>7.8296052205547584E-2</c:v>
                </c:pt>
                <c:pt idx="1283">
                  <c:v>7.8059868239264363E-2</c:v>
                </c:pt>
                <c:pt idx="1284">
                  <c:v>7.7824396733754853E-2</c:v>
                </c:pt>
                <c:pt idx="1285">
                  <c:v>7.7589635539845325E-2</c:v>
                </c:pt>
                <c:pt idx="1286">
                  <c:v>7.7355582514845311E-2</c:v>
                </c:pt>
                <c:pt idx="1287">
                  <c:v>7.7122235522527838E-2</c:v>
                </c:pt>
                <c:pt idx="1288">
                  <c:v>7.6889592433109777E-2</c:v>
                </c:pt>
                <c:pt idx="1289">
                  <c:v>7.6657651123232751E-2</c:v>
                </c:pt>
                <c:pt idx="1290">
                  <c:v>7.6426409475943702E-2</c:v>
                </c:pt>
                <c:pt idx="1291">
                  <c:v>7.6195865380675354E-2</c:v>
                </c:pt>
                <c:pt idx="1292">
                  <c:v>7.5966016733227115E-2</c:v>
                </c:pt>
                <c:pt idx="1293">
                  <c:v>7.573686143574565E-2</c:v>
                </c:pt>
                <c:pt idx="1294">
                  <c:v>7.5508397396706006E-2</c:v>
                </c:pt>
                <c:pt idx="1295">
                  <c:v>7.5280622530892516E-2</c:v>
                </c:pt>
                <c:pt idx="1296">
                  <c:v>7.5053534759379703E-2</c:v>
                </c:pt>
                <c:pt idx="1297">
                  <c:v>7.4827132009512964E-2</c:v>
                </c:pt>
                <c:pt idx="1298">
                  <c:v>7.460141221489025E-2</c:v>
                </c:pt>
                <c:pt idx="1299">
                  <c:v>7.437637331534297E-2</c:v>
                </c:pt>
                <c:pt idx="1300">
                  <c:v>7.4125446681776896E-2</c:v>
                </c:pt>
                <c:pt idx="1301">
                  <c:v>7.3875366609727933E-2</c:v>
                </c:pt>
                <c:pt idx="1302">
                  <c:v>7.3626130243116705E-2</c:v>
                </c:pt>
                <c:pt idx="1303">
                  <c:v>7.3377734735499356E-2</c:v>
                </c:pt>
                <c:pt idx="1304">
                  <c:v>7.3130177250035344E-2</c:v>
                </c:pt>
                <c:pt idx="1305">
                  <c:v>7.2883454959454697E-2</c:v>
                </c:pt>
                <c:pt idx="1306">
                  <c:v>7.2637565046026142E-2</c:v>
                </c:pt>
                <c:pt idx="1307">
                  <c:v>7.2392504701524585E-2</c:v>
                </c:pt>
                <c:pt idx="1308">
                  <c:v>7.2148271127199126E-2</c:v>
                </c:pt>
                <c:pt idx="1309">
                  <c:v>7.1904861533741204E-2</c:v>
                </c:pt>
                <c:pt idx="1310">
                  <c:v>7.166227314125273E-2</c:v>
                </c:pt>
                <c:pt idx="1311">
                  <c:v>7.1420503179214001E-2</c:v>
                </c:pt>
                <c:pt idx="1312">
                  <c:v>7.1179548886452615E-2</c:v>
                </c:pt>
                <c:pt idx="1313">
                  <c:v>7.0939407511111607E-2</c:v>
                </c:pt>
                <c:pt idx="1314">
                  <c:v>7.070007631061781E-2</c:v>
                </c:pt>
                <c:pt idx="1315">
                  <c:v>7.0461552551651097E-2</c:v>
                </c:pt>
                <c:pt idx="1316">
                  <c:v>7.0223833510112743E-2</c:v>
                </c:pt>
                <c:pt idx="1317">
                  <c:v>6.998691647109434E-2</c:v>
                </c:pt>
                <c:pt idx="1318">
                  <c:v>6.9750798728847041E-2</c:v>
                </c:pt>
                <c:pt idx="1319">
                  <c:v>6.9515477586750363E-2</c:v>
                </c:pt>
                <c:pt idx="1320">
                  <c:v>6.9280950357281657E-2</c:v>
                </c:pt>
                <c:pt idx="1321">
                  <c:v>6.9047214361985021E-2</c:v>
                </c:pt>
                <c:pt idx="1322">
                  <c:v>6.8814266931441326E-2</c:v>
                </c:pt>
                <c:pt idx="1323">
                  <c:v>6.8582105405237126E-2</c:v>
                </c:pt>
                <c:pt idx="1324">
                  <c:v>6.8350727131934574E-2</c:v>
                </c:pt>
                <c:pt idx="1325">
                  <c:v>6.8120129469041224E-2</c:v>
                </c:pt>
                <c:pt idx="1326">
                  <c:v>6.7890309782979386E-2</c:v>
                </c:pt>
                <c:pt idx="1327">
                  <c:v>6.7661265449056596E-2</c:v>
                </c:pt>
                <c:pt idx="1328">
                  <c:v>6.7432993851435641E-2</c:v>
                </c:pt>
                <c:pt idx="1329">
                  <c:v>6.7205492383104026E-2</c:v>
                </c:pt>
                <c:pt idx="1330">
                  <c:v>6.6978758445844888E-2</c:v>
                </c:pt>
                <c:pt idx="1331">
                  <c:v>6.6752789450207017E-2</c:v>
                </c:pt>
                <c:pt idx="1332">
                  <c:v>6.652758281547555E-2</c:v>
                </c:pt>
                <c:pt idx="1333">
                  <c:v>6.630313596964188E-2</c:v>
                </c:pt>
                <c:pt idx="1334">
                  <c:v>6.6079446349375015E-2</c:v>
                </c:pt>
                <c:pt idx="1335">
                  <c:v>6.5856511399991824E-2</c:v>
                </c:pt>
                <c:pt idx="1336">
                  <c:v>6.5634328575428169E-2</c:v>
                </c:pt>
                <c:pt idx="1337">
                  <c:v>6.5412895338209487E-2</c:v>
                </c:pt>
                <c:pt idx="1338">
                  <c:v>6.5192209159422143E-2</c:v>
                </c:pt>
                <c:pt idx="1339">
                  <c:v>6.4972267518684346E-2</c:v>
                </c:pt>
                <c:pt idx="1340">
                  <c:v>6.4753067904117279E-2</c:v>
                </c:pt>
                <c:pt idx="1341">
                  <c:v>6.4534607812316791E-2</c:v>
                </c:pt>
                <c:pt idx="1342">
                  <c:v>6.4316884748324532E-2</c:v>
                </c:pt>
                <c:pt idx="1343">
                  <c:v>6.4099896225599307E-2</c:v>
                </c:pt>
                <c:pt idx="1344">
                  <c:v>6.3883639765989098E-2</c:v>
                </c:pt>
                <c:pt idx="1345">
                  <c:v>6.3668112899702423E-2</c:v>
                </c:pt>
                <c:pt idx="1346">
                  <c:v>6.3453313165280134E-2</c:v>
                </c:pt>
                <c:pt idx="1347">
                  <c:v>6.3239238109567664E-2</c:v>
                </c:pt>
                <c:pt idx="1348">
                  <c:v>6.3025885287686489E-2</c:v>
                </c:pt>
                <c:pt idx="1349">
                  <c:v>6.2813252263006603E-2</c:v>
                </c:pt>
                <c:pt idx="1350">
                  <c:v>6.260133660711853E-2</c:v>
                </c:pt>
                <c:pt idx="1351">
                  <c:v>6.2390135899805799E-2</c:v>
                </c:pt>
                <c:pt idx="1352">
                  <c:v>6.2153699906461135E-2</c:v>
                </c:pt>
                <c:pt idx="1353">
                  <c:v>6.1918159919803095E-2</c:v>
                </c:pt>
                <c:pt idx="1354">
                  <c:v>6.1683512544291275E-2</c:v>
                </c:pt>
                <c:pt idx="1355">
                  <c:v>6.1449754397253198E-2</c:v>
                </c:pt>
                <c:pt idx="1356">
                  <c:v>6.1216882108835136E-2</c:v>
                </c:pt>
                <c:pt idx="1357">
                  <c:v>6.0984892321954143E-2</c:v>
                </c:pt>
                <c:pt idx="1358">
                  <c:v>6.0753781692249542E-2</c:v>
                </c:pt>
                <c:pt idx="1359">
                  <c:v>6.0523546888034407E-2</c:v>
                </c:pt>
                <c:pt idx="1360">
                  <c:v>6.029418459024749E-2</c:v>
                </c:pt>
                <c:pt idx="1361">
                  <c:v>6.0065691492405926E-2</c:v>
                </c:pt>
                <c:pt idx="1362">
                  <c:v>5.9838064300557048E-2</c:v>
                </c:pt>
                <c:pt idx="1363">
                  <c:v>5.9611299733231093E-2</c:v>
                </c:pt>
                <c:pt idx="1364">
                  <c:v>5.9385394521394019E-2</c:v>
                </c:pt>
                <c:pt idx="1365">
                  <c:v>5.9160345408399873E-2</c:v>
                </c:pt>
                <c:pt idx="1366">
                  <c:v>5.8936149149944717E-2</c:v>
                </c:pt>
                <c:pt idx="1367">
                  <c:v>5.8712802514018891E-2</c:v>
                </c:pt>
                <c:pt idx="1368">
                  <c:v>5.8490302280861051E-2</c:v>
                </c:pt>
                <c:pt idx="1369">
                  <c:v>5.8268645242911754E-2</c:v>
                </c:pt>
                <c:pt idx="1370">
                  <c:v>5.8047828204766838E-2</c:v>
                </c:pt>
                <c:pt idx="1371">
                  <c:v>5.7827847983131453E-2</c:v>
                </c:pt>
                <c:pt idx="1372">
                  <c:v>5.7608701406774765E-2</c:v>
                </c:pt>
                <c:pt idx="1373">
                  <c:v>5.7390385316483106E-2</c:v>
                </c:pt>
                <c:pt idx="1374">
                  <c:v>5.7172896565015563E-2</c:v>
                </c:pt>
                <c:pt idx="1375">
                  <c:v>5.6956232017058017E-2</c:v>
                </c:pt>
                <c:pt idx="1376">
                  <c:v>5.6740388549177956E-2</c:v>
                </c:pt>
                <c:pt idx="1377">
                  <c:v>5.652536304977962E-2</c:v>
                </c:pt>
                <c:pt idx="1378">
                  <c:v>5.631115241905893E-2</c:v>
                </c:pt>
                <c:pt idx="1379">
                  <c:v>5.6097753568959297E-2</c:v>
                </c:pt>
                <c:pt idx="1380">
                  <c:v>5.5885163423126216E-2</c:v>
                </c:pt>
                <c:pt idx="1381">
                  <c:v>5.5673378916863969E-2</c:v>
                </c:pt>
                <c:pt idx="1382">
                  <c:v>5.5462396997090546E-2</c:v>
                </c:pt>
                <c:pt idx="1383">
                  <c:v>5.5252214622294238E-2</c:v>
                </c:pt>
                <c:pt idx="1384">
                  <c:v>5.504282876248956E-2</c:v>
                </c:pt>
                <c:pt idx="1385">
                  <c:v>5.4834236399173286E-2</c:v>
                </c:pt>
                <c:pt idx="1386">
                  <c:v>5.4626434525281597E-2</c:v>
                </c:pt>
                <c:pt idx="1387">
                  <c:v>5.4419420145146224E-2</c:v>
                </c:pt>
                <c:pt idx="1388">
                  <c:v>5.4213190274451262E-2</c:v>
                </c:pt>
                <c:pt idx="1389">
                  <c:v>5.4007741940190424E-2</c:v>
                </c:pt>
                <c:pt idx="1390">
                  <c:v>5.3803072180623968E-2</c:v>
                </c:pt>
                <c:pt idx="1391">
                  <c:v>5.3599178045236062E-2</c:v>
                </c:pt>
                <c:pt idx="1392">
                  <c:v>5.3396056594692487E-2</c:v>
                </c:pt>
                <c:pt idx="1393">
                  <c:v>5.3193704900797556E-2</c:v>
                </c:pt>
                <c:pt idx="1394">
                  <c:v>5.2992120046452929E-2</c:v>
                </c:pt>
                <c:pt idx="1395">
                  <c:v>5.2791299125614755E-2</c:v>
                </c:pt>
                <c:pt idx="1396">
                  <c:v>5.2591239243251819E-2</c:v>
                </c:pt>
                <c:pt idx="1397">
                  <c:v>5.2391937515304354E-2</c:v>
                </c:pt>
                <c:pt idx="1398">
                  <c:v>5.219339106864207E-2</c:v>
                </c:pt>
                <c:pt idx="1399">
                  <c:v>5.1995597041022745E-2</c:v>
                </c:pt>
                <c:pt idx="1400">
                  <c:v>5.1798552581050927E-2</c:v>
                </c:pt>
                <c:pt idx="1401">
                  <c:v>5.1602254848137186E-2</c:v>
                </c:pt>
                <c:pt idx="1402">
                  <c:v>5.1406701012456479E-2</c:v>
                </c:pt>
                <c:pt idx="1403">
                  <c:v>5.1211888254908189E-2</c:v>
                </c:pt>
                <c:pt idx="1404">
                  <c:v>5.1001454817071301E-2</c:v>
                </c:pt>
                <c:pt idx="1405">
                  <c:v>5.0791886065799652E-2</c:v>
                </c:pt>
                <c:pt idx="1406">
                  <c:v>5.0583178448032395E-2</c:v>
                </c:pt>
                <c:pt idx="1407">
                  <c:v>5.0375328425308119E-2</c:v>
                </c:pt>
                <c:pt idx="1408">
                  <c:v>5.0168332473705224E-2</c:v>
                </c:pt>
                <c:pt idx="1409">
                  <c:v>4.9962187083782528E-2</c:v>
                </c:pt>
                <c:pt idx="1410">
                  <c:v>4.9756888760519091E-2</c:v>
                </c:pt>
                <c:pt idx="1411">
                  <c:v>4.9552434023255154E-2</c:v>
                </c:pt>
                <c:pt idx="1412">
                  <c:v>4.9348819405633626E-2</c:v>
                </c:pt>
                <c:pt idx="1413">
                  <c:v>4.9146041455540579E-2</c:v>
                </c:pt>
                <c:pt idx="1414">
                  <c:v>4.8944096735047404E-2</c:v>
                </c:pt>
                <c:pt idx="1415">
                  <c:v>4.8742981820351972E-2</c:v>
                </c:pt>
                <c:pt idx="1416">
                  <c:v>4.8542693301720896E-2</c:v>
                </c:pt>
                <c:pt idx="1417">
                  <c:v>4.8343227783431475E-2</c:v>
                </c:pt>
                <c:pt idx="1418">
                  <c:v>4.814458188371451E-2</c:v>
                </c:pt>
                <c:pt idx="1419">
                  <c:v>4.7946752234696688E-2</c:v>
                </c:pt>
                <c:pt idx="1420">
                  <c:v>4.7749735482343292E-2</c:v>
                </c:pt>
                <c:pt idx="1421">
                  <c:v>4.7553528286402025E-2</c:v>
                </c:pt>
                <c:pt idx="1422">
                  <c:v>4.7358127320345611E-2</c:v>
                </c:pt>
                <c:pt idx="1423">
                  <c:v>4.716352927131584E-2</c:v>
                </c:pt>
                <c:pt idx="1424">
                  <c:v>4.6969730840067059E-2</c:v>
                </c:pt>
                <c:pt idx="1425">
                  <c:v>4.6776728740910878E-2</c:v>
                </c:pt>
                <c:pt idx="1426">
                  <c:v>4.6584519701659666E-2</c:v>
                </c:pt>
                <c:pt idx="1427">
                  <c:v>4.6393100463571701E-2</c:v>
                </c:pt>
                <c:pt idx="1428">
                  <c:v>4.6202467781295553E-2</c:v>
                </c:pt>
                <c:pt idx="1429">
                  <c:v>4.601261842281501E-2</c:v>
                </c:pt>
                <c:pt idx="1430">
                  <c:v>4.5823549169394906E-2</c:v>
                </c:pt>
                <c:pt idx="1431">
                  <c:v>4.5635256815525715E-2</c:v>
                </c:pt>
                <c:pt idx="1432">
                  <c:v>4.54477381688696E-2</c:v>
                </c:pt>
                <c:pt idx="1433">
                  <c:v>4.5260990050206562E-2</c:v>
                </c:pt>
                <c:pt idx="1434">
                  <c:v>4.5075009293379931E-2</c:v>
                </c:pt>
                <c:pt idx="1435">
                  <c:v>4.4889792745243184E-2</c:v>
                </c:pt>
                <c:pt idx="1436">
                  <c:v>4.4705337265606326E-2</c:v>
                </c:pt>
                <c:pt idx="1437">
                  <c:v>4.4521639727182594E-2</c:v>
                </c:pt>
                <c:pt idx="1438">
                  <c:v>4.4338697015535389E-2</c:v>
                </c:pt>
                <c:pt idx="1439">
                  <c:v>4.4156506029025655E-2</c:v>
                </c:pt>
                <c:pt idx="1440">
                  <c:v>4.3975063678759141E-2</c:v>
                </c:pt>
                <c:pt idx="1441">
                  <c:v>4.379436688853422E-2</c:v>
                </c:pt>
                <c:pt idx="1442">
                  <c:v>4.3614412594789487E-2</c:v>
                </c:pt>
                <c:pt idx="1443">
                  <c:v>4.3435197746552023E-2</c:v>
                </c:pt>
                <c:pt idx="1444">
                  <c:v>4.3256719305385438E-2</c:v>
                </c:pt>
                <c:pt idx="1445">
                  <c:v>4.3078974245338575E-2</c:v>
                </c:pt>
                <c:pt idx="1446">
                  <c:v>4.2901959552894331E-2</c:v>
                </c:pt>
                <c:pt idx="1447">
                  <c:v>4.2725672226918032E-2</c:v>
                </c:pt>
                <c:pt idx="1448">
                  <c:v>4.2550109278607029E-2</c:v>
                </c:pt>
                <c:pt idx="1449">
                  <c:v>4.2375267731439958E-2</c:v>
                </c:pt>
                <c:pt idx="1450">
                  <c:v>4.220114462112623E-2</c:v>
                </c:pt>
                <c:pt idx="1451">
                  <c:v>4.2027736995555509E-2</c:v>
                </c:pt>
                <c:pt idx="1452">
                  <c:v>4.1855041914748092E-2</c:v>
                </c:pt>
                <c:pt idx="1453">
                  <c:v>4.1683056450804834E-2</c:v>
                </c:pt>
                <c:pt idx="1454">
                  <c:v>4.1511777687857632E-2</c:v>
                </c:pt>
                <c:pt idx="1455">
                  <c:v>4.1341202722019688E-2</c:v>
                </c:pt>
                <c:pt idx="1456">
                  <c:v>4.1153352039132285E-2</c:v>
                </c:pt>
                <c:pt idx="1457">
                  <c:v>4.0966354932743254E-2</c:v>
                </c:pt>
                <c:pt idx="1458">
                  <c:v>4.0780207524278356E-2</c:v>
                </c:pt>
                <c:pt idx="1459">
                  <c:v>4.0594905952787141E-2</c:v>
                </c:pt>
                <c:pt idx="1460">
                  <c:v>4.0410446374862907E-2</c:v>
                </c:pt>
                <c:pt idx="1461">
                  <c:v>4.0226824964563201E-2</c:v>
                </c:pt>
                <c:pt idx="1462">
                  <c:v>4.0044037913330111E-2</c:v>
                </c:pt>
                <c:pt idx="1463">
                  <c:v>3.9862081429911655E-2</c:v>
                </c:pt>
                <c:pt idx="1464">
                  <c:v>3.9680951740282744E-2</c:v>
                </c:pt>
                <c:pt idx="1465">
                  <c:v>3.9500645087567343E-2</c:v>
                </c:pt>
                <c:pt idx="1466">
                  <c:v>3.932115773196021E-2</c:v>
                </c:pt>
                <c:pt idx="1467">
                  <c:v>3.9142485950649508E-2</c:v>
                </c:pt>
                <c:pt idx="1468">
                  <c:v>3.8964626037739203E-2</c:v>
                </c:pt>
                <c:pt idx="1469">
                  <c:v>3.8787574304173122E-2</c:v>
                </c:pt>
                <c:pt idx="1470">
                  <c:v>3.8611327077657243E-2</c:v>
                </c:pt>
                <c:pt idx="1471">
                  <c:v>3.8435880702584413E-2</c:v>
                </c:pt>
                <c:pt idx="1472">
                  <c:v>3.8261231539958196E-2</c:v>
                </c:pt>
                <c:pt idx="1473">
                  <c:v>3.8087375967317372E-2</c:v>
                </c:pt>
                <c:pt idx="1474">
                  <c:v>3.7914310378660998E-2</c:v>
                </c:pt>
                <c:pt idx="1475">
                  <c:v>3.7742031184373137E-2</c:v>
                </c:pt>
                <c:pt idx="1476">
                  <c:v>3.7570534811149248E-2</c:v>
                </c:pt>
                <c:pt idx="1477">
                  <c:v>3.7399817701921023E-2</c:v>
                </c:pt>
                <c:pt idx="1478">
                  <c:v>3.722987631578345E-2</c:v>
                </c:pt>
                <c:pt idx="1479">
                  <c:v>3.70607071279212E-2</c:v>
                </c:pt>
                <c:pt idx="1480">
                  <c:v>3.6892306629535021E-2</c:v>
                </c:pt>
                <c:pt idx="1481">
                  <c:v>3.6724671327769576E-2</c:v>
                </c:pt>
                <c:pt idx="1482">
                  <c:v>3.6557797745640719E-2</c:v>
                </c:pt>
                <c:pt idx="1483">
                  <c:v>3.6391682421963334E-2</c:v>
                </c:pt>
                <c:pt idx="1484">
                  <c:v>3.6226321911279724E-2</c:v>
                </c:pt>
                <c:pt idx="1485">
                  <c:v>3.6061712783787891E-2</c:v>
                </c:pt>
                <c:pt idx="1486">
                  <c:v>3.5897851625270705E-2</c:v>
                </c:pt>
                <c:pt idx="1487">
                  <c:v>3.5734735037024734E-2</c:v>
                </c:pt>
                <c:pt idx="1488">
                  <c:v>3.5572359635790196E-2</c:v>
                </c:pt>
                <c:pt idx="1489">
                  <c:v>3.5410722053680344E-2</c:v>
                </c:pt>
                <c:pt idx="1490">
                  <c:v>3.5249818938111854E-2</c:v>
                </c:pt>
                <c:pt idx="1491">
                  <c:v>3.5089646951735332E-2</c:v>
                </c:pt>
                <c:pt idx="1492">
                  <c:v>3.4930202772365693E-2</c:v>
                </c:pt>
                <c:pt idx="1493">
                  <c:v>3.4771483092914113E-2</c:v>
                </c:pt>
                <c:pt idx="1494">
                  <c:v>3.4613484621318191E-2</c:v>
                </c:pt>
                <c:pt idx="1495">
                  <c:v>3.4456204080475006E-2</c:v>
                </c:pt>
                <c:pt idx="1496">
                  <c:v>3.4299638208172056E-2</c:v>
                </c:pt>
                <c:pt idx="1497">
                  <c:v>3.4143783757020207E-2</c:v>
                </c:pt>
                <c:pt idx="1498">
                  <c:v>3.3988637494386187E-2</c:v>
                </c:pt>
                <c:pt idx="1499">
                  <c:v>3.3834196202325417E-2</c:v>
                </c:pt>
                <c:pt idx="1500">
                  <c:v>3.3680456677515513E-2</c:v>
                </c:pt>
                <c:pt idx="1501">
                  <c:v>3.3527415731189447E-2</c:v>
                </c:pt>
                <c:pt idx="1502">
                  <c:v>3.3375070189070044E-2</c:v>
                </c:pt>
                <c:pt idx="1503">
                  <c:v>3.3223416891303481E-2</c:v>
                </c:pt>
                <c:pt idx="1504">
                  <c:v>3.3072452692393894E-2</c:v>
                </c:pt>
                <c:pt idx="1505">
                  <c:v>3.2922174461138654E-2</c:v>
                </c:pt>
                <c:pt idx="1506">
                  <c:v>3.2772579080562858E-2</c:v>
                </c:pt>
                <c:pt idx="1507">
                  <c:v>3.2623663447854612E-2</c:v>
                </c:pt>
                <c:pt idx="1508">
                  <c:v>3.2460689921814723E-2</c:v>
                </c:pt>
                <c:pt idx="1509">
                  <c:v>3.2298530540091686E-2</c:v>
                </c:pt>
                <c:pt idx="1510">
                  <c:v>3.2137181235577184E-2</c:v>
                </c:pt>
                <c:pt idx="1511">
                  <c:v>3.1976637961480536E-2</c:v>
                </c:pt>
                <c:pt idx="1512">
                  <c:v>3.1816896691227115E-2</c:v>
                </c:pt>
                <c:pt idx="1513">
                  <c:v>3.1657953418356977E-2</c:v>
                </c:pt>
                <c:pt idx="1514">
                  <c:v>3.1499804156424949E-2</c:v>
                </c:pt>
                <c:pt idx="1515">
                  <c:v>3.1342444938900371E-2</c:v>
                </c:pt>
                <c:pt idx="1516">
                  <c:v>3.1185871819067623E-2</c:v>
                </c:pt>
                <c:pt idx="1517">
                  <c:v>3.1030080869927201E-2</c:v>
                </c:pt>
                <c:pt idx="1518">
                  <c:v>3.087506818409691E-2</c:v>
                </c:pt>
                <c:pt idx="1519">
                  <c:v>3.0720829873714384E-2</c:v>
                </c:pt>
                <c:pt idx="1520">
                  <c:v>3.0567362070339277E-2</c:v>
                </c:pt>
                <c:pt idx="1521">
                  <c:v>3.0414660924856229E-2</c:v>
                </c:pt>
                <c:pt idx="1522">
                  <c:v>3.0262722607378389E-2</c:v>
                </c:pt>
                <c:pt idx="1523">
                  <c:v>3.0111543307151267E-2</c:v>
                </c:pt>
                <c:pt idx="1524">
                  <c:v>2.9961119232457367E-2</c:v>
                </c:pt>
                <c:pt idx="1525">
                  <c:v>2.981144661052082E-2</c:v>
                </c:pt>
                <c:pt idx="1526">
                  <c:v>2.9662521687413013E-2</c:v>
                </c:pt>
                <c:pt idx="1527">
                  <c:v>2.9514340727958221E-2</c:v>
                </c:pt>
                <c:pt idx="1528">
                  <c:v>2.9366900015640129E-2</c:v>
                </c:pt>
                <c:pt idx="1529">
                  <c:v>2.9220195852508346E-2</c:v>
                </c:pt>
                <c:pt idx="1530">
                  <c:v>2.9074224559086037E-2</c:v>
                </c:pt>
                <c:pt idx="1531">
                  <c:v>2.892898247427711E-2</c:v>
                </c:pt>
                <c:pt idx="1532">
                  <c:v>2.8784465955275063E-2</c:v>
                </c:pt>
                <c:pt idx="1533">
                  <c:v>2.8640671377471061E-2</c:v>
                </c:pt>
                <c:pt idx="1534">
                  <c:v>2.8497595134363118E-2</c:v>
                </c:pt>
                <c:pt idx="1535">
                  <c:v>2.8355233637465949E-2</c:v>
                </c:pt>
                <c:pt idx="1536">
                  <c:v>2.8213583316220814E-2</c:v>
                </c:pt>
                <c:pt idx="1537">
                  <c:v>2.8072640617905709E-2</c:v>
                </c:pt>
                <c:pt idx="1538">
                  <c:v>2.7932402007546542E-2</c:v>
                </c:pt>
                <c:pt idx="1539">
                  <c:v>2.7792863967828541E-2</c:v>
                </c:pt>
                <c:pt idx="1540">
                  <c:v>2.7654022999007766E-2</c:v>
                </c:pt>
                <c:pt idx="1541">
                  <c:v>2.7515875618823404E-2</c:v>
                </c:pt>
                <c:pt idx="1542">
                  <c:v>2.7378418362410728E-2</c:v>
                </c:pt>
                <c:pt idx="1543">
                  <c:v>2.7241647782213607E-2</c:v>
                </c:pt>
                <c:pt idx="1544">
                  <c:v>2.7105560447898802E-2</c:v>
                </c:pt>
                <c:pt idx="1545">
                  <c:v>2.6970152946269144E-2</c:v>
                </c:pt>
                <c:pt idx="1546">
                  <c:v>2.6835421881178489E-2</c:v>
                </c:pt>
                <c:pt idx="1547">
                  <c:v>2.6701363873446349E-2</c:v>
                </c:pt>
                <c:pt idx="1548">
                  <c:v>2.6567975560773061E-2</c:v>
                </c:pt>
                <c:pt idx="1549">
                  <c:v>2.6435253597655639E-2</c:v>
                </c:pt>
                <c:pt idx="1550">
                  <c:v>2.630319465530373E-2</c:v>
                </c:pt>
                <c:pt idx="1551">
                  <c:v>2.6171795421556121E-2</c:v>
                </c:pt>
                <c:pt idx="1552">
                  <c:v>2.6041052600797698E-2</c:v>
                </c:pt>
                <c:pt idx="1553">
                  <c:v>2.5910962913876845E-2</c:v>
                </c:pt>
                <c:pt idx="1554">
                  <c:v>2.5781523098023174E-2</c:v>
                </c:pt>
                <c:pt idx="1555">
                  <c:v>2.5652729906765592E-2</c:v>
                </c:pt>
                <c:pt idx="1556">
                  <c:v>2.5524580109850925E-2</c:v>
                </c:pt>
                <c:pt idx="1557">
                  <c:v>2.5397070493162976E-2</c:v>
                </c:pt>
                <c:pt idx="1558">
                  <c:v>2.5270197858642041E-2</c:v>
                </c:pt>
                <c:pt idx="1559">
                  <c:v>2.5143959024204299E-2</c:v>
                </c:pt>
                <c:pt idx="1560">
                  <c:v>2.5018350823662105E-2</c:v>
                </c:pt>
                <c:pt idx="1561">
                  <c:v>2.4881767644001851E-2</c:v>
                </c:pt>
                <c:pt idx="1562">
                  <c:v>2.4745930115607662E-2</c:v>
                </c:pt>
                <c:pt idx="1563">
                  <c:v>2.4610834167730689E-2</c:v>
                </c:pt>
                <c:pt idx="1564">
                  <c:v>2.4476475751845861E-2</c:v>
                </c:pt>
                <c:pt idx="1565">
                  <c:v>2.4342850841529873E-2</c:v>
                </c:pt>
                <c:pt idx="1566">
                  <c:v>2.420995543234139E-2</c:v>
                </c:pt>
                <c:pt idx="1567">
                  <c:v>2.4077785541700369E-2</c:v>
                </c:pt>
                <c:pt idx="1568">
                  <c:v>2.3946337208768931E-2</c:v>
                </c:pt>
                <c:pt idx="1569">
                  <c:v>2.3815606494332897E-2</c:v>
                </c:pt>
                <c:pt idx="1570">
                  <c:v>2.3685589480683111E-2</c:v>
                </c:pt>
                <c:pt idx="1571">
                  <c:v>2.3556282271498974E-2</c:v>
                </c:pt>
                <c:pt idx="1572">
                  <c:v>2.3427680991730537E-2</c:v>
                </c:pt>
                <c:pt idx="1573">
                  <c:v>2.3299781787483709E-2</c:v>
                </c:pt>
                <c:pt idx="1574">
                  <c:v>2.3172580825903344E-2</c:v>
                </c:pt>
                <c:pt idx="1575">
                  <c:v>2.3046074295059449E-2</c:v>
                </c:pt>
                <c:pt idx="1576">
                  <c:v>2.2920258403832494E-2</c:v>
                </c:pt>
                <c:pt idx="1577">
                  <c:v>2.2795129381800061E-2</c:v>
                </c:pt>
                <c:pt idx="1578">
                  <c:v>2.2670683479123377E-2</c:v>
                </c:pt>
                <c:pt idx="1579">
                  <c:v>2.2546916966435293E-2</c:v>
                </c:pt>
                <c:pt idx="1580">
                  <c:v>2.2423826134728708E-2</c:v>
                </c:pt>
                <c:pt idx="1581">
                  <c:v>2.230140729524499E-2</c:v>
                </c:pt>
                <c:pt idx="1582">
                  <c:v>2.2179656779363621E-2</c:v>
                </c:pt>
                <c:pt idx="1583">
                  <c:v>2.2058570938492172E-2</c:v>
                </c:pt>
                <c:pt idx="1584">
                  <c:v>2.1938146143957282E-2</c:v>
                </c:pt>
                <c:pt idx="1585">
                  <c:v>2.1818378786895631E-2</c:v>
                </c:pt>
                <c:pt idx="1586">
                  <c:v>2.1699265278145474E-2</c:v>
                </c:pt>
                <c:pt idx="1587">
                  <c:v>2.1580802048140058E-2</c:v>
                </c:pt>
                <c:pt idx="1588">
                  <c:v>2.1462985546799596E-2</c:v>
                </c:pt>
                <c:pt idx="1589">
                  <c:v>2.1345812243425355E-2</c:v>
                </c:pt>
                <c:pt idx="1590">
                  <c:v>2.1229278626593961E-2</c:v>
                </c:pt>
                <c:pt idx="1591">
                  <c:v>2.1113381204051929E-2</c:v>
                </c:pt>
                <c:pt idx="1592">
                  <c:v>2.0998116502611186E-2</c:v>
                </c:pt>
                <c:pt idx="1593">
                  <c:v>2.0883481068044829E-2</c:v>
                </c:pt>
                <c:pt idx="1594">
                  <c:v>2.0769471464983758E-2</c:v>
                </c:pt>
                <c:pt idx="1595">
                  <c:v>2.0656084276813647E-2</c:v>
                </c:pt>
                <c:pt idx="1596">
                  <c:v>2.0543316105572251E-2</c:v>
                </c:pt>
                <c:pt idx="1597">
                  <c:v>2.0431163571848487E-2</c:v>
                </c:pt>
                <c:pt idx="1598">
                  <c:v>2.0319623314680069E-2</c:v>
                </c:pt>
                <c:pt idx="1599">
                  <c:v>2.0208691991453365E-2</c:v>
                </c:pt>
                <c:pt idx="1600">
                  <c:v>2.009836627780337E-2</c:v>
                </c:pt>
                <c:pt idx="1601">
                  <c:v>1.9988642867513562E-2</c:v>
                </c:pt>
                <c:pt idx="1602">
                  <c:v>1.9879518472417201E-2</c:v>
                </c:pt>
                <c:pt idx="1603">
                  <c:v>1.9770989822298968E-2</c:v>
                </c:pt>
                <c:pt idx="1604">
                  <c:v>1.9663053664796259E-2</c:v>
                </c:pt>
                <c:pt idx="1605">
                  <c:v>1.9555706765302494E-2</c:v>
                </c:pt>
                <c:pt idx="1606">
                  <c:v>1.944894590686963E-2</c:v>
                </c:pt>
                <c:pt idx="1607">
                  <c:v>1.9342767890112023E-2</c:v>
                </c:pt>
                <c:pt idx="1608">
                  <c:v>1.9237169533110721E-2</c:v>
                </c:pt>
                <c:pt idx="1609">
                  <c:v>1.9132147671317545E-2</c:v>
                </c:pt>
                <c:pt idx="1610">
                  <c:v>1.9027699157460831E-2</c:v>
                </c:pt>
                <c:pt idx="1611">
                  <c:v>1.8923820861450724E-2</c:v>
                </c:pt>
                <c:pt idx="1612">
                  <c:v>1.882050967028559E-2</c:v>
                </c:pt>
                <c:pt idx="1613">
                  <c:v>1.870751845644425E-2</c:v>
                </c:pt>
                <c:pt idx="1614">
                  <c:v>1.8595205599067688E-2</c:v>
                </c:pt>
                <c:pt idx="1615">
                  <c:v>1.8483567025560643E-2</c:v>
                </c:pt>
                <c:pt idx="1616">
                  <c:v>1.8372598687777852E-2</c:v>
                </c:pt>
                <c:pt idx="1617">
                  <c:v>1.8262296561877944E-2</c:v>
                </c:pt>
                <c:pt idx="1618">
                  <c:v>1.8152656648177001E-2</c:v>
                </c:pt>
                <c:pt idx="1619">
                  <c:v>1.8043674971003787E-2</c:v>
                </c:pt>
                <c:pt idx="1620">
                  <c:v>1.7935347578555416E-2</c:v>
                </c:pt>
                <c:pt idx="1621">
                  <c:v>1.7827670542754026E-2</c:v>
                </c:pt>
                <c:pt idx="1622">
                  <c:v>1.7720639959104667E-2</c:v>
                </c:pt>
                <c:pt idx="1623">
                  <c:v>1.7614251946553305E-2</c:v>
                </c:pt>
                <c:pt idx="1624">
                  <c:v>1.7508502647346491E-2</c:v>
                </c:pt>
                <c:pt idx="1625">
                  <c:v>1.7403388226891026E-2</c:v>
                </c:pt>
                <c:pt idx="1626">
                  <c:v>1.7298904873615406E-2</c:v>
                </c:pt>
                <c:pt idx="1627">
                  <c:v>1.7195048798831047E-2</c:v>
                </c:pt>
                <c:pt idx="1628">
                  <c:v>1.7091816236595614E-2</c:v>
                </c:pt>
                <c:pt idx="1629">
                  <c:v>1.6989203443575684E-2</c:v>
                </c:pt>
                <c:pt idx="1630">
                  <c:v>1.6887206698911639E-2</c:v>
                </c:pt>
                <c:pt idx="1631">
                  <c:v>1.6785822304082432E-2</c:v>
                </c:pt>
                <c:pt idx="1632">
                  <c:v>1.6685046582771479E-2</c:v>
                </c:pt>
                <c:pt idx="1633">
                  <c:v>1.6584875880733319E-2</c:v>
                </c:pt>
                <c:pt idx="1634">
                  <c:v>1.6485306565661606E-2</c:v>
                </c:pt>
                <c:pt idx="1635">
                  <c:v>1.6386335027056442E-2</c:v>
                </c:pt>
                <c:pt idx="1636">
                  <c:v>1.6287957676094478E-2</c:v>
                </c:pt>
                <c:pt idx="1637">
                  <c:v>1.6190170945497906E-2</c:v>
                </c:pt>
                <c:pt idx="1638">
                  <c:v>1.6092971289405678E-2</c:v>
                </c:pt>
                <c:pt idx="1639">
                  <c:v>1.5996355183244937E-2</c:v>
                </c:pt>
                <c:pt idx="1640">
                  <c:v>1.5900319123602791E-2</c:v>
                </c:pt>
                <c:pt idx="1641">
                  <c:v>1.580485962809941E-2</c:v>
                </c:pt>
                <c:pt idx="1642">
                  <c:v>1.5709973235262242E-2</c:v>
                </c:pt>
                <c:pt idx="1643">
                  <c:v>1.5615656504399777E-2</c:v>
                </c:pt>
                <c:pt idx="1644">
                  <c:v>1.5521906015477205E-2</c:v>
                </c:pt>
                <c:pt idx="1645">
                  <c:v>1.5428718368992289E-2</c:v>
                </c:pt>
                <c:pt idx="1646">
                  <c:v>1.5336090185852247E-2</c:v>
                </c:pt>
                <c:pt idx="1647">
                  <c:v>1.5244018107250845E-2</c:v>
                </c:pt>
                <c:pt idx="1648">
                  <c:v>1.5152498794547165E-2</c:v>
                </c:pt>
                <c:pt idx="1649">
                  <c:v>1.506152892914403E-2</c:v>
                </c:pt>
                <c:pt idx="1650">
                  <c:v>1.4971105212367775E-2</c:v>
                </c:pt>
                <c:pt idx="1651">
                  <c:v>1.4881224365348888E-2</c:v>
                </c:pt>
                <c:pt idx="1652">
                  <c:v>1.4791883128902894E-2</c:v>
                </c:pt>
                <c:pt idx="1653">
                  <c:v>1.4703078263412328E-2</c:v>
                </c:pt>
                <c:pt idx="1654">
                  <c:v>1.4614806548708947E-2</c:v>
                </c:pt>
                <c:pt idx="1655">
                  <c:v>1.4527064783957377E-2</c:v>
                </c:pt>
                <c:pt idx="1656">
                  <c:v>1.4439849787538761E-2</c:v>
                </c:pt>
                <c:pt idx="1657">
                  <c:v>1.4353158396935406E-2</c:v>
                </c:pt>
                <c:pt idx="1658">
                  <c:v>1.4266987468616321E-2</c:v>
                </c:pt>
                <c:pt idx="1659">
                  <c:v>1.4181333877922975E-2</c:v>
                </c:pt>
                <c:pt idx="1660">
                  <c:v>1.4096194518956273E-2</c:v>
                </c:pt>
                <c:pt idx="1661">
                  <c:v>1.401156630446343E-2</c:v>
                </c:pt>
                <c:pt idx="1662">
                  <c:v>1.392744616572672E-2</c:v>
                </c:pt>
                <c:pt idx="1663">
                  <c:v>1.3843831052451683E-2</c:v>
                </c:pt>
                <c:pt idx="1664">
                  <c:v>1.3760717932656652E-2</c:v>
                </c:pt>
                <c:pt idx="1665">
                  <c:v>1.367364373731883E-2</c:v>
                </c:pt>
                <c:pt idx="1666">
                  <c:v>1.3587120524533702E-2</c:v>
                </c:pt>
                <c:pt idx="1667">
                  <c:v>1.3501144807829046E-2</c:v>
                </c:pt>
                <c:pt idx="1668">
                  <c:v>1.3415713122793882E-2</c:v>
                </c:pt>
                <c:pt idx="1669">
                  <c:v>1.3330822026939249E-2</c:v>
                </c:pt>
                <c:pt idx="1670">
                  <c:v>1.3246468099559316E-2</c:v>
                </c:pt>
                <c:pt idx="1671">
                  <c:v>1.3162647941593497E-2</c:v>
                </c:pt>
                <c:pt idx="1672">
                  <c:v>1.3079358175489886E-2</c:v>
                </c:pt>
                <c:pt idx="1673">
                  <c:v>1.2996595445068482E-2</c:v>
                </c:pt>
                <c:pt idx="1674">
                  <c:v>1.2914356415386408E-2</c:v>
                </c:pt>
                <c:pt idx="1675">
                  <c:v>1.2832637772603572E-2</c:v>
                </c:pt>
                <c:pt idx="1676">
                  <c:v>1.2751436223848667E-2</c:v>
                </c:pt>
                <c:pt idx="1677">
                  <c:v>1.2670748497087159E-2</c:v>
                </c:pt>
                <c:pt idx="1678">
                  <c:v>1.2590571340988843E-2</c:v>
                </c:pt>
                <c:pt idx="1679">
                  <c:v>1.2510901524797169E-2</c:v>
                </c:pt>
                <c:pt idx="1680">
                  <c:v>1.243173583819901E-2</c:v>
                </c:pt>
                <c:pt idx="1681">
                  <c:v>1.2353071091195211E-2</c:v>
                </c:pt>
                <c:pt idx="1682">
                  <c:v>1.2274904113972029E-2</c:v>
                </c:pt>
                <c:pt idx="1683">
                  <c:v>1.2197231756773563E-2</c:v>
                </c:pt>
                <c:pt idx="1684">
                  <c:v>1.2120050889774747E-2</c:v>
                </c:pt>
                <c:pt idx="1685">
                  <c:v>1.2043358402955007E-2</c:v>
                </c:pt>
                <c:pt idx="1686">
                  <c:v>1.1967151205973359E-2</c:v>
                </c:pt>
                <c:pt idx="1687">
                  <c:v>1.1891426228043844E-2</c:v>
                </c:pt>
                <c:pt idx="1688">
                  <c:v>1.1816180417811184E-2</c:v>
                </c:pt>
                <c:pt idx="1689">
                  <c:v>1.1741410743228653E-2</c:v>
                </c:pt>
                <c:pt idx="1690">
                  <c:v>1.166711419143529E-2</c:v>
                </c:pt>
                <c:pt idx="1691">
                  <c:v>1.1593287768634886E-2</c:v>
                </c:pt>
                <c:pt idx="1692">
                  <c:v>1.1519928499975074E-2</c:v>
                </c:pt>
                <c:pt idx="1693">
                  <c:v>1.1447033429427655E-2</c:v>
                </c:pt>
                <c:pt idx="1694">
                  <c:v>1.1374599619669357E-2</c:v>
                </c:pt>
                <c:pt idx="1695">
                  <c:v>1.130262415196337E-2</c:v>
                </c:pt>
                <c:pt idx="1696">
                  <c:v>1.1231104126042224E-2</c:v>
                </c:pt>
                <c:pt idx="1697">
                  <c:v>1.1160036659990213E-2</c:v>
                </c:pt>
                <c:pt idx="1698">
                  <c:v>1.1089418890127822E-2</c:v>
                </c:pt>
                <c:pt idx="1699">
                  <c:v>1.1019247970896262E-2</c:v>
                </c:pt>
                <c:pt idx="1700">
                  <c:v>1.0949521074742341E-2</c:v>
                </c:pt>
                <c:pt idx="1701">
                  <c:v>1.0880235392005222E-2</c:v>
                </c:pt>
                <c:pt idx="1702">
                  <c:v>1.0811388130802624E-2</c:v>
                </c:pt>
                <c:pt idx="1703">
                  <c:v>1.074297651691869E-2</c:v>
                </c:pt>
                <c:pt idx="1704">
                  <c:v>1.0674997793692076E-2</c:v>
                </c:pt>
                <c:pt idx="1705">
                  <c:v>1.0607449221904819E-2</c:v>
                </c:pt>
                <c:pt idx="1706">
                  <c:v>1.0540328079671979E-2</c:v>
                </c:pt>
                <c:pt idx="1707">
                  <c:v>1.0473631662332061E-2</c:v>
                </c:pt>
                <c:pt idx="1708">
                  <c:v>1.0407357282337881E-2</c:v>
                </c:pt>
                <c:pt idx="1709">
                  <c:v>1.0341502269148317E-2</c:v>
                </c:pt>
                <c:pt idx="1710">
                  <c:v>1.0276063969120841E-2</c:v>
                </c:pt>
                <c:pt idx="1711">
                  <c:v>1.0211039745404493E-2</c:v>
                </c:pt>
                <c:pt idx="1712">
                  <c:v>1.0146426977833523E-2</c:v>
                </c:pt>
                <c:pt idx="1713">
                  <c:v>1.0082223062821805E-2</c:v>
                </c:pt>
                <c:pt idx="1714">
                  <c:v>1.0018425413258147E-2</c:v>
                </c:pt>
                <c:pt idx="1715">
                  <c:v>9.9550314584020416E-3</c:v>
                </c:pt>
                <c:pt idx="1716">
                  <c:v>9.8920386437796326E-3</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numCache>
            </c:numRef>
          </c:yVal>
          <c:smooth val="1"/>
          <c:extLst>
            <c:ext xmlns:c16="http://schemas.microsoft.com/office/drawing/2014/chart" uri="{C3380CC4-5D6E-409C-BE32-E72D297353CC}">
              <c16:uniqueId val="{00000006-9CB9-48D7-8BF7-B44FBEFD2B91}"/>
            </c:ext>
          </c:extLst>
        </c:ser>
        <c:dLbls>
          <c:showLegendKey val="0"/>
          <c:showVal val="0"/>
          <c:showCatName val="0"/>
          <c:showSerName val="0"/>
          <c:showPercent val="0"/>
          <c:showBubbleSize val="0"/>
        </c:dLbls>
        <c:axId val="84161903"/>
        <c:axId val="84167663"/>
        <c:extLst>
          <c:ext xmlns:c15="http://schemas.microsoft.com/office/drawing/2012/chart" uri="{02D57815-91ED-43cb-92C2-25804820EDAC}">
            <c15:filteredScatterSeries>
              <c15:ser>
                <c:idx val="9"/>
                <c:order val="2"/>
                <c:tx>
                  <c:strRef>
                    <c:extLst>
                      <c:ext uri="{02D57815-91ED-43cb-92C2-25804820EDAC}">
                        <c15:formulaRef>
                          <c15:sqref>Sheet1!$AE$3</c15:sqref>
                        </c15:formulaRef>
                      </c:ext>
                    </c:extLst>
                    <c:strCache>
                      <c:ptCount val="1"/>
                      <c:pt idx="0">
                        <c:v>Chemotherapy exponential</c:v>
                      </c:pt>
                    </c:strCache>
                  </c:strRef>
                </c:tx>
                <c:spPr>
                  <a:ln w="19050" cap="rnd">
                    <a:solidFill>
                      <a:schemeClr val="accent4">
                        <a:lumMod val="60000"/>
                      </a:schemeClr>
                    </a:solidFill>
                    <a:round/>
                  </a:ln>
                  <a:effectLst/>
                </c:spPr>
                <c:marker>
                  <c:symbol val="none"/>
                </c:marker>
                <c:xVal>
                  <c:numRef>
                    <c:extLst>
                      <c:ext uri="{02D57815-91ED-43cb-92C2-25804820EDAC}">
                        <c15:formulaRef>
                          <c15:sqref>Sheet1!$U$4:$U$3123</c15:sqref>
                        </c15:formulaRef>
                      </c:ext>
                    </c:extLst>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extLst>
                      <c:ext uri="{02D57815-91ED-43cb-92C2-25804820EDAC}">
                        <c15:formulaRef>
                          <c15:sqref>Sheet1!$AE$4:$AE$3123</c15:sqref>
                        </c15:formulaRef>
                      </c:ext>
                    </c:extLst>
                    <c:numCache>
                      <c:formatCode>0.0000%</c:formatCode>
                      <c:ptCount val="3120"/>
                      <c:pt idx="0" formatCode="General">
                        <c:v>1</c:v>
                      </c:pt>
                      <c:pt idx="1">
                        <c:v>0.99495216437356326</c:v>
                      </c:pt>
                      <c:pt idx="2">
                        <c:v>0.9899298093916381</c:v>
                      </c:pt>
                      <c:pt idx="3">
                        <c:v>0.98493280643211922</c:v>
                      </c:pt>
                      <c:pt idx="4">
                        <c:v>0.97996102752216485</c:v>
                      </c:pt>
                      <c:pt idx="5">
                        <c:v>0.97501434533491893</c:v>
                      </c:pt>
                      <c:pt idx="6">
                        <c:v>0.9700926331862505</c:v>
                      </c:pt>
                      <c:pt idx="7">
                        <c:v>0.96519576503150917</c:v>
                      </c:pt>
                      <c:pt idx="8">
                        <c:v>0.96032361546229728</c:v>
                      </c:pt>
                      <c:pt idx="9">
                        <c:v>0.95547605970325811</c:v>
                      </c:pt>
                      <c:pt idx="10">
                        <c:v>0.95065297360888068</c:v>
                      </c:pt>
                      <c:pt idx="11">
                        <c:v>0.94585423366031973</c:v>
                      </c:pt>
                      <c:pt idx="12">
                        <c:v>0.94107971696223314</c:v>
                      </c:pt>
                      <c:pt idx="13">
                        <c:v>0.9363293012396342</c:v>
                      </c:pt>
                      <c:pt idx="14">
                        <c:v>0.93160286483476018</c:v>
                      </c:pt>
                      <c:pt idx="15">
                        <c:v>0.92690028670395674</c:v>
                      </c:pt>
                      <c:pt idx="16">
                        <c:v>0.92222144641457815</c:v>
                      </c:pt>
                      <c:pt idx="17">
                        <c:v>0.91756622414190259</c:v>
                      </c:pt>
                      <c:pt idx="18">
                        <c:v>0.91293450066606407</c:v>
                      </c:pt>
                      <c:pt idx="19">
                        <c:v>0.90832615736899869</c:v>
                      </c:pt>
                      <c:pt idx="20">
                        <c:v>0.90374107623140709</c:v>
                      </c:pt>
                      <c:pt idx="21">
                        <c:v>0.89917913982973197</c:v>
                      </c:pt>
                      <c:pt idx="22">
                        <c:v>0.89464023133315074</c:v>
                      </c:pt>
                      <c:pt idx="23">
                        <c:v>0.89012423450058364</c:v>
                      </c:pt>
                      <c:pt idx="24">
                        <c:v>0.88563103367771689</c:v>
                      </c:pt>
                      <c:pt idx="25">
                        <c:v>0.88116051379404048</c:v>
                      </c:pt>
                      <c:pt idx="26">
                        <c:v>0.87671256035990164</c:v>
                      </c:pt>
                      <c:pt idx="27">
                        <c:v>0.87228705946357243</c:v>
                      </c:pt>
                      <c:pt idx="28">
                        <c:v>0.86788389776833241</c:v>
                      </c:pt>
                      <c:pt idx="29">
                        <c:v>0.86350296250956671</c:v>
                      </c:pt>
                      <c:pt idx="30">
                        <c:v>0.85914414149187723</c:v>
                      </c:pt>
                      <c:pt idx="31">
                        <c:v>0.8548073230862101</c:v>
                      </c:pt>
                      <c:pt idx="32">
                        <c:v>0.85049239622699657</c:v>
                      </c:pt>
                      <c:pt idx="33">
                        <c:v>0.84619925040930843</c:v>
                      </c:pt>
                      <c:pt idx="34">
                        <c:v>0.84192777568602828</c:v>
                      </c:pt>
                      <c:pt idx="35">
                        <c:v>0.83767786266503363</c:v>
                      </c:pt>
                      <c:pt idx="36">
                        <c:v>0.83344940250639576</c:v>
                      </c:pt>
                      <c:pt idx="37">
                        <c:v>0.82924228691959156</c:v>
                      </c:pt>
                      <c:pt idx="38">
                        <c:v>0.825056408160731</c:v>
                      </c:pt>
                      <c:pt idx="39">
                        <c:v>0.82089165902979733</c:v>
                      </c:pt>
                      <c:pt idx="40">
                        <c:v>0.81674793286790204</c:v>
                      </c:pt>
                      <c:pt idx="41">
                        <c:v>0.81262512355455285</c:v>
                      </c:pt>
                      <c:pt idx="42">
                        <c:v>0.80852312550493666</c:v>
                      </c:pt>
                      <c:pt idx="43">
                        <c:v>0.80444183366721478</c:v>
                      </c:pt>
                      <c:pt idx="44">
                        <c:v>0.80038114351983336</c:v>
                      </c:pt>
                      <c:pt idx="45">
                        <c:v>0.79634095106884584</c:v>
                      </c:pt>
                      <c:pt idx="46">
                        <c:v>0.79232115284524995</c:v>
                      </c:pt>
                      <c:pt idx="47">
                        <c:v>0.78832164590233833</c:v>
                      </c:pt>
                      <c:pt idx="48">
                        <c:v>0.78434232781306124</c:v>
                      </c:pt>
                      <c:pt idx="49">
                        <c:v>0.78038309666740413</c:v>
                      </c:pt>
                      <c:pt idx="50">
                        <c:v>0.77644385106977742</c:v>
                      </c:pt>
                      <c:pt idx="51">
                        <c:v>0.77252449013641966</c:v>
                      </c:pt>
                      <c:pt idx="52">
                        <c:v>0.76862491349281414</c:v>
                      </c:pt>
                      <c:pt idx="53">
                        <c:v>0.76474502127111832</c:v>
                      </c:pt>
                      <c:pt idx="54">
                        <c:v>0.76088471410760583</c:v>
                      </c:pt>
                      <c:pt idx="55">
                        <c:v>0.75704389314012244</c:v>
                      </c:pt>
                      <c:pt idx="56">
                        <c:v>0.75322246000555337</c:v>
                      </c:pt>
                      <c:pt idx="57">
                        <c:v>0.74942031683730503</c:v>
                      </c:pt>
                      <c:pt idx="58">
                        <c:v>0.74563736626279808</c:v>
                      </c:pt>
                      <c:pt idx="59">
                        <c:v>0.74187351140097435</c:v>
                      </c:pt>
                      <c:pt idx="60">
                        <c:v>0.7381286558598148</c:v>
                      </c:pt>
                      <c:pt idx="61">
                        <c:v>0.73440270373387173</c:v>
                      </c:pt>
                      <c:pt idx="62">
                        <c:v>0.73069555960181243</c:v>
                      </c:pt>
                      <c:pt idx="63">
                        <c:v>0.72700712852397531</c:v>
                      </c:pt>
                      <c:pt idx="64">
                        <c:v>0.72333731603993856</c:v>
                      </c:pt>
                      <c:pt idx="65">
                        <c:v>0.71968602816610105</c:v>
                      </c:pt>
                      <c:pt idx="66">
                        <c:v>0.7160531713932754</c:v>
                      </c:pt>
                      <c:pt idx="67">
                        <c:v>0.71243865268429341</c:v>
                      </c:pt>
                      <c:pt idx="68">
                        <c:v>0.7088423794716231</c:v>
                      </c:pt>
                      <c:pt idx="69">
                        <c:v>0.70526425965499806</c:v>
                      </c:pt>
                      <c:pt idx="70">
                        <c:v>0.701704201599059</c:v>
                      </c:pt>
                      <c:pt idx="71">
                        <c:v>0.69816211413100693</c:v>
                      </c:pt>
                      <c:pt idx="72">
                        <c:v>0.69463790653826807</c:v>
                      </c:pt>
                      <c:pt idx="73">
                        <c:v>0.69113148856617079</c:v>
                      </c:pt>
                      <c:pt idx="74">
                        <c:v>0.68764277041563426</c:v>
                      </c:pt>
                      <c:pt idx="75">
                        <c:v>0.6841716627408686</c:v>
                      </c:pt>
                      <c:pt idx="76">
                        <c:v>0.68071807664708672</c:v>
                      </c:pt>
                      <c:pt idx="77">
                        <c:v>0.67728192368822815</c:v>
                      </c:pt>
                      <c:pt idx="78">
                        <c:v>0.67386311586469305</c:v>
                      </c:pt>
                      <c:pt idx="79">
                        <c:v>0.67046156562108961</c:v>
                      </c:pt>
                      <c:pt idx="80">
                        <c:v>0.66707718584399089</c:v>
                      </c:pt>
                      <c:pt idx="81">
                        <c:v>0.66370988985970447</c:v>
                      </c:pt>
                      <c:pt idx="82">
                        <c:v>0.66035959143205225</c:v>
                      </c:pt>
                      <c:pt idx="83">
                        <c:v>0.65702620476016238</c:v>
                      </c:pt>
                      <c:pt idx="84">
                        <c:v>0.65370964447627145</c:v>
                      </c:pt>
                      <c:pt idx="85">
                        <c:v>0.65040982564353889</c:v>
                      </c:pt>
                      <c:pt idx="86">
                        <c:v>0.64712666375387096</c:v>
                      </c:pt>
                      <c:pt idx="87">
                        <c:v>0.64386007472575701</c:v>
                      </c:pt>
                      <c:pt idx="88">
                        <c:v>0.64060997490211613</c:v>
                      </c:pt>
                      <c:pt idx="89">
                        <c:v>0.63737628104815447</c:v>
                      </c:pt>
                      <c:pt idx="90">
                        <c:v>0.63415891034923388</c:v>
                      </c:pt>
                      <c:pt idx="91">
                        <c:v>0.63095778040875072</c:v>
                      </c:pt>
                      <c:pt idx="92">
                        <c:v>0.62777280924602596</c:v>
                      </c:pt>
                      <c:pt idx="93">
                        <c:v>0.62460391529420556</c:v>
                      </c:pt>
                      <c:pt idx="94">
                        <c:v>0.62145101739817166</c:v>
                      </c:pt>
                      <c:pt idx="95">
                        <c:v>0.61831403481246383</c:v>
                      </c:pt>
                      <c:pt idx="96">
                        <c:v>0.61519288719921161</c:v>
                      </c:pt>
                      <c:pt idx="97">
                        <c:v>0.61208749462607703</c:v>
                      </c:pt>
                      <c:pt idx="98">
                        <c:v>0.60899777756420714</c:v>
                      </c:pt>
                      <c:pt idx="99">
                        <c:v>0.60592365688619765</c:v>
                      </c:pt>
                      <c:pt idx="100">
                        <c:v>0.60286505386406675</c:v>
                      </c:pt>
                      <c:pt idx="101">
                        <c:v>0.59982189016723797</c:v>
                      </c:pt>
                      <c:pt idx="102">
                        <c:v>0.59679408786053512</c:v>
                      </c:pt>
                      <c:pt idx="103">
                        <c:v>0.59378156940218596</c:v>
                      </c:pt>
                      <c:pt idx="104">
                        <c:v>0.59078425764183606</c:v>
                      </c:pt>
                      <c:pt idx="105">
                        <c:v>0.58780207581857369</c:v>
                      </c:pt>
                      <c:pt idx="106">
                        <c:v>0.58483494755896315</c:v>
                      </c:pt>
                      <c:pt idx="107">
                        <c:v>0.58188279687508981</c:v>
                      </c:pt>
                      <c:pt idx="108">
                        <c:v>0.57894554816261312</c:v>
                      </c:pt>
                      <c:pt idx="109">
                        <c:v>0.57602312619883089</c:v>
                      </c:pt>
                      <c:pt idx="110">
                        <c:v>0.5731154561407531</c:v>
                      </c:pt>
                      <c:pt idx="111">
                        <c:v>0.57022246352318418</c:v>
                      </c:pt>
                      <c:pt idx="112">
                        <c:v>0.56734407425681732</c:v>
                      </c:pt>
                      <c:pt idx="113">
                        <c:v>0.56448021462633602</c:v>
                      </c:pt>
                      <c:pt idx="114">
                        <c:v>0.56163081128852654</c:v>
                      </c:pt>
                      <c:pt idx="115">
                        <c:v>0.5587957912703998</c:v>
                      </c:pt>
                      <c:pt idx="116">
                        <c:v>0.55597508196732215</c:v>
                      </c:pt>
                      <c:pt idx="117">
                        <c:v>0.55316861114115645</c:v>
                      </c:pt>
                      <c:pt idx="118">
                        <c:v>0.55037630691841155</c:v>
                      </c:pt>
                      <c:pt idx="119">
                        <c:v>0.54759809778840218</c:v>
                      </c:pt>
                      <c:pt idx="120">
                        <c:v>0.54483391260141689</c:v>
                      </c:pt>
                      <c:pt idx="121">
                        <c:v>0.54208368056689649</c:v>
                      </c:pt>
                      <c:pt idx="122">
                        <c:v>0.53934733125162104</c:v>
                      </c:pt>
                      <c:pt idx="123">
                        <c:v>0.53662479457790546</c:v>
                      </c:pt>
                      <c:pt idx="124">
                        <c:v>0.5339160008218059</c:v>
                      </c:pt>
                      <c:pt idx="125">
                        <c:v>0.53122088061133288</c:v>
                      </c:pt>
                      <c:pt idx="126">
                        <c:v>0.5285393649246759</c:v>
                      </c:pt>
                      <c:pt idx="127">
                        <c:v>0.5258713850884349</c:v>
                      </c:pt>
                      <c:pt idx="128">
                        <c:v>0.52321687277586193</c:v>
                      </c:pt>
                      <c:pt idx="129">
                        <c:v>0.52057576000511108</c:v>
                      </c:pt>
                      <c:pt idx="130">
                        <c:v>0.5179479791374979</c:v>
                      </c:pt>
                      <c:pt idx="131">
                        <c:v>0.51533346287576676</c:v>
                      </c:pt>
                      <c:pt idx="132">
                        <c:v>0.51273214426236746</c:v>
                      </c:pt>
                      <c:pt idx="133">
                        <c:v>0.5101439566777406</c:v>
                      </c:pt>
                      <c:pt idx="134">
                        <c:v>0.50756883383861129</c:v>
                      </c:pt>
                      <c:pt idx="135">
                        <c:v>0.50500670979629181</c:v>
                      </c:pt>
                      <c:pt idx="136">
                        <c:v>0.50245751893499246</c:v>
                      </c:pt>
                      <c:pt idx="137">
                        <c:v>0.49992119597014145</c:v>
                      </c:pt>
                      <c:pt idx="138">
                        <c:v>0.49739767594671247</c:v>
                      </c:pt>
                      <c:pt idx="139">
                        <c:v>0.49488689423756188</c:v>
                      </c:pt>
                      <c:pt idx="140">
                        <c:v>0.49238878654177287</c:v>
                      </c:pt>
                      <c:pt idx="141">
                        <c:v>0.48990328888300938</c:v>
                      </c:pt>
                      <c:pt idx="142">
                        <c:v>0.48743033760787718</c:v>
                      </c:pt>
                      <c:pt idx="143">
                        <c:v>0.48496986938429409</c:v>
                      </c:pt>
                      <c:pt idx="144">
                        <c:v>0.48252182119986764</c:v>
                      </c:pt>
                      <c:pt idx="145">
                        <c:v>0.48008613036028186</c:v>
                      </c:pt>
                      <c:pt idx="146">
                        <c:v>0.47766273448769103</c:v>
                      </c:pt>
                      <c:pt idx="147">
                        <c:v>0.4752515715191229</c:v>
                      </c:pt>
                      <c:pt idx="148">
                        <c:v>0.47285257970488864</c:v>
                      </c:pt>
                      <c:pt idx="149">
                        <c:v>0.4704656976070018</c:v>
                      </c:pt>
                      <c:pt idx="150">
                        <c:v>0.46809086409760481</c:v>
                      </c:pt>
                      <c:pt idx="151">
                        <c:v>0.46572801835740335</c:v>
                      </c:pt>
                      <c:pt idx="152">
                        <c:v>0.46337709987410908</c:v>
                      </c:pt>
                      <c:pt idx="153">
                        <c:v>0.46103804844088958</c:v>
                      </c:pt>
                      <c:pt idx="154">
                        <c:v>0.45871080415482685</c:v>
                      </c:pt>
                      <c:pt idx="155">
                        <c:v>0.45639530741538265</c:v>
                      </c:pt>
                      <c:pt idx="156">
                        <c:v>0.45409149892287276</c:v>
                      </c:pt>
                      <c:pt idx="157">
                        <c:v>0.45179931967694781</c:v>
                      </c:pt>
                      <c:pt idx="158">
                        <c:v>0.44951871097508267</c:v>
                      </c:pt>
                      <c:pt idx="159">
                        <c:v>0.44724961441107269</c:v>
                      </c:pt>
                      <c:pt idx="160">
                        <c:v>0.44499197187353839</c:v>
                      </c:pt>
                      <c:pt idx="161">
                        <c:v>0.44274572554443681</c:v>
                      </c:pt>
                      <c:pt idx="162">
                        <c:v>0.44051081789758106</c:v>
                      </c:pt>
                      <c:pt idx="163">
                        <c:v>0.43828719169716684</c:v>
                      </c:pt>
                      <c:pt idx="164">
                        <c:v>0.436074789996307</c:v>
                      </c:pt>
                      <c:pt idx="165">
                        <c:v>0.43387355613557271</c:v>
                      </c:pt>
                      <c:pt idx="166">
                        <c:v>0.43168343374154278</c:v>
                      </c:pt>
                      <c:pt idx="167">
                        <c:v>0.42950436672535969</c:v>
                      </c:pt>
                      <c:pt idx="168">
                        <c:v>0.4273362992812933</c:v>
                      </c:pt>
                      <c:pt idx="169">
                        <c:v>0.42517917588531151</c:v>
                      </c:pt>
                      <c:pt idx="170">
                        <c:v>0.42303294129365865</c:v>
                      </c:pt>
                      <c:pt idx="171">
                        <c:v>0.42089754054144024</c:v>
                      </c:pt>
                      <c:pt idx="172">
                        <c:v>0.41877291894121554</c:v>
                      </c:pt>
                      <c:pt idx="173">
                        <c:v>0.41665902208159716</c:v>
                      </c:pt>
                      <c:pt idx="174">
                        <c:v>0.41455579582585739</c:v>
                      </c:pt>
                      <c:pt idx="175">
                        <c:v>0.4124631863105418</c:v>
                      </c:pt>
                      <c:pt idx="176">
                        <c:v>0.41038113994408981</c:v>
                      </c:pt>
                      <c:pt idx="177">
                        <c:v>0.40830960340546235</c:v>
                      </c:pt>
                      <c:pt idx="178">
                        <c:v>0.40624852364277603</c:v>
                      </c:pt>
                      <c:pt idx="179">
                        <c:v>0.40419784787194468</c:v>
                      </c:pt>
                      <c:pt idx="180">
                        <c:v>0.40215752357532764</c:v>
                      </c:pt>
                      <c:pt idx="181">
                        <c:v>0.40012749850038454</c:v>
                      </c:pt>
                      <c:pt idx="182">
                        <c:v>0.39810772065833727</c:v>
                      </c:pt>
                      <c:pt idx="183">
                        <c:v>0.39609813832283863</c:v>
                      </c:pt>
                      <c:pt idx="184">
                        <c:v>0.39409870002864733</c:v>
                      </c:pt>
                      <c:pt idx="185">
                        <c:v>0.39210935457031032</c:v>
                      </c:pt>
                      <c:pt idx="186">
                        <c:v>0.39013005100085119</c:v>
                      </c:pt>
                      <c:pt idx="187">
                        <c:v>0.38816073863046552</c:v>
                      </c:pt>
                      <c:pt idx="188">
                        <c:v>0.38620136702522262</c:v>
                      </c:pt>
                      <c:pt idx="189">
                        <c:v>0.3842518860057742</c:v>
                      </c:pt>
                      <c:pt idx="190">
                        <c:v>0.38231224564606869</c:v>
                      </c:pt>
                      <c:pt idx="191">
                        <c:v>0.38038239627207349</c:v>
                      </c:pt>
                      <c:pt idx="192">
                        <c:v>0.37846228846050189</c:v>
                      </c:pt>
                      <c:pt idx="193">
                        <c:v>0.37655187303754822</c:v>
                      </c:pt>
                      <c:pt idx="194">
                        <c:v>0.37465110107762783</c:v>
                      </c:pt>
                      <c:pt idx="195">
                        <c:v>0.37275992390212442</c:v>
                      </c:pt>
                      <c:pt idx="196">
                        <c:v>0.37087829307814346</c:v>
                      </c:pt>
                      <c:pt idx="197">
                        <c:v>0.36900616041727152</c:v>
                      </c:pt>
                      <c:pt idx="198">
                        <c:v>0.36714347797434266</c:v>
                      </c:pt>
                      <c:pt idx="199">
                        <c:v>0.36529019804620982</c:v>
                      </c:pt>
                      <c:pt idx="200">
                        <c:v>0.36344627317052403</c:v>
                      </c:pt>
                      <c:pt idx="201">
                        <c:v>0.36161165612451829</c:v>
                      </c:pt>
                      <c:pt idx="202">
                        <c:v>0.35978629992379813</c:v>
                      </c:pt>
                      <c:pt idx="203">
                        <c:v>0.35797015782113889</c:v>
                      </c:pt>
                      <c:pt idx="204">
                        <c:v>0.35616318330528818</c:v>
                      </c:pt>
                      <c:pt idx="205">
                        <c:v>0.35436533009977467</c:v>
                      </c:pt>
                      <c:pt idx="206">
                        <c:v>0.35257655216172301</c:v>
                      </c:pt>
                      <c:pt idx="207">
                        <c:v>0.35079680368067484</c:v>
                      </c:pt>
                      <c:pt idx="208">
                        <c:v>0.34902603907741536</c:v>
                      </c:pt>
                      <c:pt idx="209">
                        <c:v>0.34726421300280635</c:v>
                      </c:pt>
                      <c:pt idx="210">
                        <c:v>0.34551128033662426</c:v>
                      </c:pt>
                      <c:pt idx="211">
                        <c:v>0.34376719618640522</c:v>
                      </c:pt>
                      <c:pt idx="212">
                        <c:v>0.34203191588629522</c:v>
                      </c:pt>
                      <c:pt idx="213">
                        <c:v>0.34030539499590601</c:v>
                      </c:pt>
                      <c:pt idx="214">
                        <c:v>0.33858758929917704</c:v>
                      </c:pt>
                      <c:pt idx="215">
                        <c:v>0.3368784548032433</c:v>
                      </c:pt>
                      <c:pt idx="216">
                        <c:v>0.33517794773730863</c:v>
                      </c:pt>
                      <c:pt idx="217">
                        <c:v>0.33348602455152426</c:v>
                      </c:pt>
                      <c:pt idx="218">
                        <c:v>0.33180264191587433</c:v>
                      </c:pt>
                      <c:pt idx="219">
                        <c:v>0.33012775671906552</c:v>
                      </c:pt>
                      <c:pt idx="220">
                        <c:v>0.32846132606742345</c:v>
                      </c:pt>
                      <c:pt idx="221">
                        <c:v>0.32680330728379364</c:v>
                      </c:pt>
                      <c:pt idx="222">
                        <c:v>0.32515365790644912</c:v>
                      </c:pt>
                      <c:pt idx="223">
                        <c:v>0.32351233568800269</c:v>
                      </c:pt>
                      <c:pt idx="224">
                        <c:v>0.32187929859432513</c:v>
                      </c:pt>
                      <c:pt idx="225">
                        <c:v>0.32025450480346818</c:v>
                      </c:pt>
                      <c:pt idx="226">
                        <c:v>0.31863791270459435</c:v>
                      </c:pt>
                      <c:pt idx="227">
                        <c:v>0.31702948089691069</c:v>
                      </c:pt>
                      <c:pt idx="228">
                        <c:v>0.31542916818860856</c:v>
                      </c:pt>
                      <c:pt idx="229">
                        <c:v>0.31383693359580878</c:v>
                      </c:pt>
                      <c:pt idx="230">
                        <c:v>0.31225273634151218</c:v>
                      </c:pt>
                      <c:pt idx="231">
                        <c:v>0.31067653585455512</c:v>
                      </c:pt>
                      <c:pt idx="232">
                        <c:v>0.30910829176857063</c:v>
                      </c:pt>
                      <c:pt idx="233">
                        <c:v>0.30754796392095418</c:v>
                      </c:pt>
                      <c:pt idx="234">
                        <c:v>0.30599551235183592</c:v>
                      </c:pt>
                      <c:pt idx="235">
                        <c:v>0.30445089730305663</c:v>
                      </c:pt>
                      <c:pt idx="236">
                        <c:v>0.30291407921714958</c:v>
                      </c:pt>
                      <c:pt idx="237">
                        <c:v>0.30138501873632795</c:v>
                      </c:pt>
                      <c:pt idx="238">
                        <c:v>0.2998636767014764</c:v>
                      </c:pt>
                      <c:pt idx="239">
                        <c:v>0.29835001415114848</c:v>
                      </c:pt>
                      <c:pt idx="240">
                        <c:v>0.29684399232056835</c:v>
                      </c:pt>
                      <c:pt idx="241">
                        <c:v>0.29534557264063888</c:v>
                      </c:pt>
                      <c:pt idx="242">
                        <c:v>0.29385471673695307</c:v>
                      </c:pt>
                      <c:pt idx="243">
                        <c:v>0.29237138642881189</c:v>
                      </c:pt>
                      <c:pt idx="244">
                        <c:v>0.29089554372824578</c:v>
                      </c:pt>
                      <c:pt idx="245">
                        <c:v>0.28942715083904269</c:v>
                      </c:pt>
                      <c:pt idx="246">
                        <c:v>0.28796617015577924</c:v>
                      </c:pt>
                      <c:pt idx="247">
                        <c:v>0.28651256426285843</c:v>
                      </c:pt>
                      <c:pt idx="248">
                        <c:v>0.2850662959335506</c:v>
                      </c:pt>
                      <c:pt idx="249">
                        <c:v>0.28362732812904085</c:v>
                      </c:pt>
                      <c:pt idx="250">
                        <c:v>0.28219562399747999</c:v>
                      </c:pt>
                      <c:pt idx="251">
                        <c:v>0.28077114687304106</c:v>
                      </c:pt>
                      <c:pt idx="252">
                        <c:v>0.27935386027497977</c:v>
                      </c:pt>
                      <c:pt idx="253">
                        <c:v>0.27794372790670108</c:v>
                      </c:pt>
                      <c:pt idx="254">
                        <c:v>0.27654071365482902</c:v>
                      </c:pt>
                      <c:pt idx="255">
                        <c:v>0.27514478158828198</c:v>
                      </c:pt>
                      <c:pt idx="256">
                        <c:v>0.27375589595735245</c:v>
                      </c:pt>
                      <c:pt idx="257">
                        <c:v>0.2723740211927918</c:v>
                      </c:pt>
                      <c:pt idx="258">
                        <c:v>0.27099912190489905</c:v>
                      </c:pt>
                      <c:pt idx="259">
                        <c:v>0.26963116288261441</c:v>
                      </c:pt>
                      <c:pt idx="260">
                        <c:v>0.268270109092618</c:v>
                      </c:pt>
                      <c:pt idx="261">
                        <c:v>0.2669159256784322</c:v>
                      </c:pt>
                      <c:pt idx="262">
                        <c:v>0.26556857795952932</c:v>
                      </c:pt>
                      <c:pt idx="263">
                        <c:v>0.26422803143044304</c:v>
                      </c:pt>
                      <c:pt idx="264">
                        <c:v>0.26289425175988518</c:v>
                      </c:pt>
                      <c:pt idx="265">
                        <c:v>0.26156720478986623</c:v>
                      </c:pt>
                      <c:pt idx="266">
                        <c:v>0.26024685653482049</c:v>
                      </c:pt>
                      <c:pt idx="267">
                        <c:v>0.25893317318073583</c:v>
                      </c:pt>
                      <c:pt idx="268">
                        <c:v>0.25762612108428778</c:v>
                      </c:pt>
                      <c:pt idx="269">
                        <c:v>0.25632566677197782</c:v>
                      </c:pt>
                      <c:pt idx="270">
                        <c:v>0.25503177693927614</c:v>
                      </c:pt>
                      <c:pt idx="271">
                        <c:v>0.25374441844976858</c:v>
                      </c:pt>
                      <c:pt idx="272">
                        <c:v>0.25246355833430834</c:v>
                      </c:pt>
                      <c:pt idx="273">
                        <c:v>0.25118916379017142</c:v>
                      </c:pt>
                      <c:pt idx="274">
                        <c:v>0.24992120218021657</c:v>
                      </c:pt>
                      <c:pt idx="275">
                        <c:v>0.24865964103204938</c:v>
                      </c:pt>
                      <c:pt idx="276">
                        <c:v>0.24740444803719081</c:v>
                      </c:pt>
                      <c:pt idx="277">
                        <c:v>0.24615559105024976</c:v>
                      </c:pt>
                      <c:pt idx="278">
                        <c:v>0.24491303808809975</c:v>
                      </c:pt>
                      <c:pt idx="279">
                        <c:v>0.24367675732905977</c:v>
                      </c:pt>
                      <c:pt idx="280">
                        <c:v>0.24244671711207955</c:v>
                      </c:pt>
                      <c:pt idx="281">
                        <c:v>0.24122288593592861</c:v>
                      </c:pt>
                      <c:pt idx="282">
                        <c:v>0.24000523245838934</c:v>
                      </c:pt>
                      <c:pt idx="283">
                        <c:v>0.23879372549545463</c:v>
                      </c:pt>
                      <c:pt idx="284">
                        <c:v>0.23758833402052912</c:v>
                      </c:pt>
                      <c:pt idx="285">
                        <c:v>0.23638902716363458</c:v>
                      </c:pt>
                      <c:pt idx="286">
                        <c:v>0.23519577421061927</c:v>
                      </c:pt>
                      <c:pt idx="287">
                        <c:v>0.23400854460237153</c:v>
                      </c:pt>
                      <c:pt idx="288">
                        <c:v>0.23282730793403705</c:v>
                      </c:pt>
                      <c:pt idx="289">
                        <c:v>0.23165203395424031</c:v>
                      </c:pt>
                      <c:pt idx="290">
                        <c:v>0.23048269256430953</c:v>
                      </c:pt>
                      <c:pt idx="291">
                        <c:v>0.22931925381750634</c:v>
                      </c:pt>
                      <c:pt idx="292">
                        <c:v>0.22816168791825844</c:v>
                      </c:pt>
                      <c:pt idx="293">
                        <c:v>0.22700996522139674</c:v>
                      </c:pt>
                      <c:pt idx="294">
                        <c:v>0.22586405623139599</c:v>
                      </c:pt>
                      <c:pt idx="295">
                        <c:v>0.22472393160161966</c:v>
                      </c:pt>
                      <c:pt idx="296">
                        <c:v>0.22358956213356804</c:v>
                      </c:pt>
                      <c:pt idx="297">
                        <c:v>0.22246091877613086</c:v>
                      </c:pt>
                      <c:pt idx="298">
                        <c:v>0.22133797262484287</c:v>
                      </c:pt>
                      <c:pt idx="299">
                        <c:v>0.22022069492114388</c:v>
                      </c:pt>
                      <c:pt idx="300">
                        <c:v>0.21910905705164233</c:v>
                      </c:pt>
                      <c:pt idx="301">
                        <c:v>0.21800303054738207</c:v>
                      </c:pt>
                      <c:pt idx="302">
                        <c:v>0.2169025870831138</c:v>
                      </c:pt>
                      <c:pt idx="303">
                        <c:v>0.21580769847656936</c:v>
                      </c:pt>
                      <c:pt idx="304">
                        <c:v>0.21471833668774007</c:v>
                      </c:pt>
                      <c:pt idx="305">
                        <c:v>0.21363447381815845</c:v>
                      </c:pt>
                      <c:pt idx="306">
                        <c:v>0.21255608211018406</c:v>
                      </c:pt>
                      <c:pt idx="307">
                        <c:v>0.21148313394629245</c:v>
                      </c:pt>
                      <c:pt idx="308">
                        <c:v>0.21041560184836791</c:v>
                      </c:pt>
                      <c:pt idx="309">
                        <c:v>0.20935345847699957</c:v>
                      </c:pt>
                      <c:pt idx="310">
                        <c:v>0.20829667663078164</c:v>
                      </c:pt>
                      <c:pt idx="311">
                        <c:v>0.20724522924561639</c:v>
                      </c:pt>
                      <c:pt idx="312">
                        <c:v>0.20619908939402135</c:v>
                      </c:pt>
                      <c:pt idx="313">
                        <c:v>0.20515823028443939</c:v>
                      </c:pt>
                      <c:pt idx="314">
                        <c:v>0.20412262526055286</c:v>
                      </c:pt>
                      <c:pt idx="315">
                        <c:v>0.20309224780060084</c:v>
                      </c:pt>
                      <c:pt idx="316">
                        <c:v>0.20206707151669989</c:v>
                      </c:pt>
                      <c:pt idx="317">
                        <c:v>0.20104707015416814</c:v>
                      </c:pt>
                      <c:pt idx="318">
                        <c:v>0.20003221759085321</c:v>
                      </c:pt>
                      <c:pt idx="319">
                        <c:v>0.19902248783646292</c:v>
                      </c:pt>
                      <c:pt idx="320">
                        <c:v>0.1980178550319</c:v>
                      </c:pt>
                      <c:pt idx="321">
                        <c:v>0.19701829344859939</c:v>
                      </c:pt>
                      <c:pt idx="322">
                        <c:v>0.19602377748786975</c:v>
                      </c:pt>
                      <c:pt idx="323">
                        <c:v>0.19503428168023781</c:v>
                      </c:pt>
                      <c:pt idx="324">
                        <c:v>0.19404978068479581</c:v>
                      </c:pt>
                      <c:pt idx="325">
                        <c:v>0.19307024928855285</c:v>
                      </c:pt>
                      <c:pt idx="326">
                        <c:v>0.19209566240578907</c:v>
                      </c:pt>
                      <c:pt idx="327">
                        <c:v>0.19112599507741321</c:v>
                      </c:pt>
                      <c:pt idx="328">
                        <c:v>0.19016122247032324</c:v>
                      </c:pt>
                      <c:pt idx="329">
                        <c:v>0.18920131987677077</c:v>
                      </c:pt>
                      <c:pt idx="330">
                        <c:v>0.18824626271372796</c:v>
                      </c:pt>
                      <c:pt idx="331">
                        <c:v>0.18729602652225807</c:v>
                      </c:pt>
                      <c:pt idx="332">
                        <c:v>0.18635058696688897</c:v>
                      </c:pt>
                      <c:pt idx="333">
                        <c:v>0.18540991983499008</c:v>
                      </c:pt>
                      <c:pt idx="334">
                        <c:v>0.18447400103615225</c:v>
                      </c:pt>
                      <c:pt idx="335">
                        <c:v>0.18354280660157066</c:v>
                      </c:pt>
                      <c:pt idx="336">
                        <c:v>0.18261631268343106</c:v>
                      </c:pt>
                      <c:pt idx="337">
                        <c:v>0.18169449555429912</c:v>
                      </c:pt>
                      <c:pt idx="338">
                        <c:v>0.18077733160651266</c:v>
                      </c:pt>
                      <c:pt idx="339">
                        <c:v>0.17986479735157718</c:v>
                      </c:pt>
                      <c:pt idx="340">
                        <c:v>0.17895686941956404</c:v>
                      </c:pt>
                      <c:pt idx="341">
                        <c:v>0.17805352455851237</c:v>
                      </c:pt>
                      <c:pt idx="342">
                        <c:v>0.17715473963383332</c:v>
                      </c:pt>
                      <c:pt idx="343">
                        <c:v>0.17626049162771754</c:v>
                      </c:pt>
                      <c:pt idx="344">
                        <c:v>0.17537075763854587</c:v>
                      </c:pt>
                      <c:pt idx="345">
                        <c:v>0.17448551488030281</c:v>
                      </c:pt>
                      <c:pt idx="346">
                        <c:v>0.17360474068199289</c:v>
                      </c:pt>
                      <c:pt idx="347">
                        <c:v>0.17272841248706</c:v>
                      </c:pt>
                      <c:pt idx="348">
                        <c:v>0.17185650785280995</c:v>
                      </c:pt>
                      <c:pt idx="349">
                        <c:v>0.17098900444983553</c:v>
                      </c:pt>
                      <c:pt idx="350">
                        <c:v>0.17012588006144475</c:v>
                      </c:pt>
                      <c:pt idx="351">
                        <c:v>0.16926711258309166</c:v>
                      </c:pt>
                      <c:pt idx="352">
                        <c:v>0.16841268002181065</c:v>
                      </c:pt>
                      <c:pt idx="353">
                        <c:v>0.16756256049565285</c:v>
                      </c:pt>
                      <c:pt idx="354">
                        <c:v>0.16671673223312597</c:v>
                      </c:pt>
                      <c:pt idx="355">
                        <c:v>0.16587517357263648</c:v>
                      </c:pt>
                      <c:pt idx="356">
                        <c:v>0.16503786296193512</c:v>
                      </c:pt>
                      <c:pt idx="357">
                        <c:v>0.16420477895756488</c:v>
                      </c:pt>
                      <c:pt idx="358">
                        <c:v>0.16337590022431175</c:v>
                      </c:pt>
                      <c:pt idx="359">
                        <c:v>0.16255120553465829</c:v>
                      </c:pt>
                      <c:pt idx="360">
                        <c:v>0.16173067376824019</c:v>
                      </c:pt>
                      <c:pt idx="361">
                        <c:v>0.16091428391130524</c:v>
                      </c:pt>
                      <c:pt idx="362">
                        <c:v>0.16010201505617522</c:v>
                      </c:pt>
                      <c:pt idx="363">
                        <c:v>0.15929384640071034</c:v>
                      </c:pt>
                      <c:pt idx="364">
                        <c:v>0.1584897572477767</c:v>
                      </c:pt>
                      <c:pt idx="365">
                        <c:v>0.15768972700471609</c:v>
                      </c:pt>
                      <c:pt idx="366">
                        <c:v>0.1568937351828186</c:v>
                      </c:pt>
                      <c:pt idx="367">
                        <c:v>0.15610176139679802</c:v>
                      </c:pt>
                      <c:pt idx="368">
                        <c:v>0.15531378536426974</c:v>
                      </c:pt>
                      <c:pt idx="369">
                        <c:v>0.15452978690523125</c:v>
                      </c:pt>
                      <c:pt idx="370">
                        <c:v>0.15374974594154533</c:v>
                      </c:pt>
                      <c:pt idx="371">
                        <c:v>0.152973642496426</c:v>
                      </c:pt>
                      <c:pt idx="372">
                        <c:v>0.15220145669392673</c:v>
                      </c:pt>
                      <c:pt idx="373">
                        <c:v>0.1514331687584316</c:v>
                      </c:pt>
                      <c:pt idx="374">
                        <c:v>0.15066875901414858</c:v>
                      </c:pt>
                      <c:pt idx="375">
                        <c:v>0.14990820788460593</c:v>
                      </c:pt>
                      <c:pt idx="376">
                        <c:v>0.14915149589215074</c:v>
                      </c:pt>
                      <c:pt idx="377">
                        <c:v>0.14839860365745003</c:v>
                      </c:pt>
                      <c:pt idx="378">
                        <c:v>0.14764951189899447</c:v>
                      </c:pt>
                      <c:pt idx="379">
                        <c:v>0.14690420143260474</c:v>
                      </c:pt>
                      <c:pt idx="380">
                        <c:v>0.14616265317093999</c:v>
                      </c:pt>
                      <c:pt idx="381">
                        <c:v>0.14542484812300921</c:v>
                      </c:pt>
                      <c:pt idx="382">
                        <c:v>0.14469076739368475</c:v>
                      </c:pt>
                      <c:pt idx="383">
                        <c:v>0.14396039218321843</c:v>
                      </c:pt>
                      <c:pt idx="384">
                        <c:v>0.14323370378676015</c:v>
                      </c:pt>
                      <c:pt idx="385">
                        <c:v>0.14251068359387889</c:v>
                      </c:pt>
                      <c:pt idx="386">
                        <c:v>0.14179131308808585</c:v>
                      </c:pt>
                      <c:pt idx="387">
                        <c:v>0.14107557384636055</c:v>
                      </c:pt>
                      <c:pt idx="388">
                        <c:v>0.14036344753867891</c:v>
                      </c:pt>
                      <c:pt idx="389">
                        <c:v>0.13965491592754367</c:v>
                      </c:pt>
                      <c:pt idx="390">
                        <c:v>0.1389499608675176</c:v>
                      </c:pt>
                      <c:pt idx="391">
                        <c:v>0.13824856430475854</c:v>
                      </c:pt>
                      <c:pt idx="392">
                        <c:v>0.13755070827655727</c:v>
                      </c:pt>
                      <c:pt idx="393">
                        <c:v>0.13685637491087727</c:v>
                      </c:pt>
                      <c:pt idx="394">
                        <c:v>0.13616554642589715</c:v>
                      </c:pt>
                      <c:pt idx="395">
                        <c:v>0.13547820512955527</c:v>
                      </c:pt>
                      <c:pt idx="396">
                        <c:v>0.13479433341909661</c:v>
                      </c:pt>
                      <c:pt idx="397">
                        <c:v>0.1341139137806219</c:v>
                      </c:pt>
                      <c:pt idx="398">
                        <c:v>0.13343692878863922</c:v>
                      </c:pt>
                      <c:pt idx="399">
                        <c:v>0.13276336110561762</c:v>
                      </c:pt>
                      <c:pt idx="400">
                        <c:v>0.13209319348154319</c:v>
                      </c:pt>
                      <c:pt idx="401">
                        <c:v>0.13142640875347725</c:v>
                      </c:pt>
                      <c:pt idx="402">
                        <c:v>0.13076298984511686</c:v>
                      </c:pt>
                      <c:pt idx="403">
                        <c:v>0.13010291976635729</c:v>
                      </c:pt>
                      <c:pt idx="404">
                        <c:v>0.12944618161285723</c:v>
                      </c:pt>
                      <c:pt idx="405">
                        <c:v>0.12879275856560563</c:v>
                      </c:pt>
                      <c:pt idx="406">
                        <c:v>0.1281426338904911</c:v>
                      </c:pt>
                      <c:pt idx="407">
                        <c:v>0.12749579093787322</c:v>
                      </c:pt>
                      <c:pt idx="408">
                        <c:v>0.12685221314215631</c:v>
                      </c:pt>
                      <c:pt idx="409">
                        <c:v>0.12621188402136502</c:v>
                      </c:pt>
                      <c:pt idx="410">
                        <c:v>0.12557478717672227</c:v>
                      </c:pt>
                      <c:pt idx="411">
                        <c:v>0.1249409062922294</c:v>
                      </c:pt>
                      <c:pt idx="412">
                        <c:v>0.12431022513424818</c:v>
                      </c:pt>
                      <c:pt idx="413">
                        <c:v>0.12368272755108514</c:v>
                      </c:pt>
                      <c:pt idx="414">
                        <c:v>0.12305839747257791</c:v>
                      </c:pt>
                      <c:pt idx="415">
                        <c:v>0.12243721890968361</c:v>
                      </c:pt>
                      <c:pt idx="416">
                        <c:v>0.12181917595406946</c:v>
                      </c:pt>
                      <c:pt idx="417">
                        <c:v>0.1212042527777054</c:v>
                      </c:pt>
                      <c:pt idx="418">
                        <c:v>0.12059243363245845</c:v>
                      </c:pt>
                      <c:pt idx="419">
                        <c:v>0.11998370284968982</c:v>
                      </c:pt>
                      <c:pt idx="420">
                        <c:v>0.11937804483985334</c:v>
                      </c:pt>
                      <c:pt idx="421">
                        <c:v>0.11877544409209637</c:v>
                      </c:pt>
                      <c:pt idx="422">
                        <c:v>0.11817588517386243</c:v>
                      </c:pt>
                      <c:pt idx="423">
                        <c:v>0.11757935273049611</c:v>
                      </c:pt>
                      <c:pt idx="424">
                        <c:v>0.11698583148484973</c:v>
                      </c:pt>
                      <c:pt idx="425">
                        <c:v>0.11639530623689223</c:v>
                      </c:pt>
                      <c:pt idx="426">
                        <c:v>0.11580776186331962</c:v>
                      </c:pt>
                      <c:pt idx="427">
                        <c:v>0.11522318331716805</c:v>
                      </c:pt>
                      <c:pt idx="428">
                        <c:v>0.1146415556274282</c:v>
                      </c:pt>
                      <c:pt idx="429">
                        <c:v>0.11406286389866194</c:v>
                      </c:pt>
                      <c:pt idx="430">
                        <c:v>0.11348709331062086</c:v>
                      </c:pt>
                      <c:pt idx="431">
                        <c:v>0.11291422911786675</c:v>
                      </c:pt>
                      <c:pt idx="432">
                        <c:v>0.11234425664939399</c:v>
                      </c:pt>
                      <c:pt idx="433">
                        <c:v>0.11177716130825362</c:v>
                      </c:pt>
                      <c:pt idx="434">
                        <c:v>0.11121292857117984</c:v>
                      </c:pt>
                      <c:pt idx="435">
                        <c:v>0.11065154398821787</c:v>
                      </c:pt>
                      <c:pt idx="436">
                        <c:v>0.11009299318235391</c:v>
                      </c:pt>
                      <c:pt idx="437">
                        <c:v>0.10953726184914696</c:v>
                      </c:pt>
                      <c:pt idx="438">
                        <c:v>0.1089843357563625</c:v>
                      </c:pt>
                      <c:pt idx="439">
                        <c:v>0.10843420074360799</c:v>
                      </c:pt>
                      <c:pt idx="440">
                        <c:v>0.10788684272197026</c:v>
                      </c:pt>
                      <c:pt idx="441">
                        <c:v>0.10734224767365451</c:v>
                      </c:pt>
                      <c:pt idx="442">
                        <c:v>0.10680040165162563</c:v>
                      </c:pt>
                      <c:pt idx="443">
                        <c:v>0.10626129077925081</c:v>
                      </c:pt>
                      <c:pt idx="444">
                        <c:v>0.10572490124994414</c:v>
                      </c:pt>
                      <c:pt idx="445">
                        <c:v>0.10519121932681316</c:v>
                      </c:pt>
                      <c:pt idx="446">
                        <c:v>0.10466023134230695</c:v>
                      </c:pt>
                      <c:pt idx="447">
                        <c:v>0.10413192369786614</c:v>
                      </c:pt>
                      <c:pt idx="448">
                        <c:v>0.10360628286357471</c:v>
                      </c:pt>
                      <c:pt idx="449">
                        <c:v>0.10308329537781326</c:v>
                      </c:pt>
                      <c:pt idx="450">
                        <c:v>0.10256294784691464</c:v>
                      </c:pt>
                      <c:pt idx="451">
                        <c:v>0.1020452269448206</c:v>
                      </c:pt>
                      <c:pt idx="452">
                        <c:v>0.1015301194127407</c:v>
                      </c:pt>
                      <c:pt idx="453">
                        <c:v>0.1010176120588127</c:v>
                      </c:pt>
                      <c:pt idx="454">
                        <c:v>0.10050769175776465</c:v>
                      </c:pt>
                      <c:pt idx="455">
                        <c:v>0.10000034545057893</c:v>
                      </c:pt>
                      <c:pt idx="456">
                        <c:v>9.9495560144157502E-2</c:v>
                      </c:pt>
                      <c:pt idx="457">
                        <c:v>9.8993322910989542E-2</c:v>
                      </c:pt>
                      <c:pt idx="458">
                        <c:v>9.8493620888820091E-2</c:v>
                      </c:pt>
                      <c:pt idx="459">
                        <c:v>9.7996441280320742E-2</c:v>
                      </c:pt>
                      <c:pt idx="460">
                        <c:v>9.7501771352761918E-2</c:v>
                      </c:pt>
                      <c:pt idx="461">
                        <c:v>9.700959843768675E-2</c:v>
                      </c:pt>
                      <c:pt idx="462">
                        <c:v>9.6519909930586678E-2</c:v>
                      </c:pt>
                      <c:pt idx="463">
                        <c:v>9.6032693290578633E-2</c:v>
                      </c:pt>
                      <c:pt idx="464">
                        <c:v>9.554793604008377E-2</c:v>
                      </c:pt>
                      <c:pt idx="465">
                        <c:v>9.5065625764508138E-2</c:v>
                      </c:pt>
                      <c:pt idx="466">
                        <c:v>9.4585750111924549E-2</c:v>
                      </c:pt>
                      <c:pt idx="467">
                        <c:v>9.4108296792756327E-2</c:v>
                      </c:pt>
                      <c:pt idx="468">
                        <c:v>9.3633253579462561E-2</c:v>
                      </c:pt>
                      <c:pt idx="469">
                        <c:v>9.3160608306224968E-2</c:v>
                      </c:pt>
                      <c:pt idx="470">
                        <c:v>9.2690348868636321E-2</c:v>
                      </c:pt>
                      <c:pt idx="471">
                        <c:v>9.2222463223390366E-2</c:v>
                      </c:pt>
                      <c:pt idx="472">
                        <c:v>9.175693938797358E-2</c:v>
                      </c:pt>
                      <c:pt idx="473">
                        <c:v>9.1293765440358166E-2</c:v>
                      </c:pt>
                      <c:pt idx="474">
                        <c:v>9.0832929518696759E-2</c:v>
                      </c:pt>
                      <c:pt idx="475">
                        <c:v>9.0374419821018667E-2</c:v>
                      </c:pt>
                      <c:pt idx="476">
                        <c:v>8.9918224604927571E-2</c:v>
                      </c:pt>
                      <c:pt idx="477">
                        <c:v>8.9464332187300877E-2</c:v>
                      </c:pt>
                      <c:pt idx="478">
                        <c:v>8.9012730943990481E-2</c:v>
                      </c:pt>
                      <c:pt idx="479">
                        <c:v>8.8563409309524971E-2</c:v>
                      </c:pt>
                      <c:pt idx="480">
                        <c:v>8.8116355776813649E-2</c:v>
                      </c:pt>
                      <c:pt idx="481">
                        <c:v>8.7671558896851673E-2</c:v>
                      </c:pt>
                      <c:pt idx="482">
                        <c:v>8.722900727842689E-2</c:v>
                      </c:pt>
                      <c:pt idx="483">
                        <c:v>8.6788689587828136E-2</c:v>
                      </c:pt>
                      <c:pt idx="484">
                        <c:v>8.635059454855494E-2</c:v>
                      </c:pt>
                      <c:pt idx="485">
                        <c:v>8.5914710941028746E-2</c:v>
                      </c:pt>
                      <c:pt idx="486">
                        <c:v>8.5481027602305637E-2</c:v>
                      </c:pt>
                      <c:pt idx="487">
                        <c:v>8.5049533425790289E-2</c:v>
                      </c:pt>
                      <c:pt idx="488">
                        <c:v>8.4620217360951766E-2</c:v>
                      </c:pt>
                      <c:pt idx="489">
                        <c:v>8.4193068413040334E-2</c:v>
                      </c:pt>
                      <c:pt idx="490">
                        <c:v>8.3768075642805959E-2</c:v>
                      </c:pt>
                      <c:pt idx="491">
                        <c:v>8.3345228166218144E-2</c:v>
                      </c:pt>
                      <c:pt idx="492">
                        <c:v>8.2924515154187209E-2</c:v>
                      </c:pt>
                      <c:pt idx="493">
                        <c:v>8.2505925832286942E-2</c:v>
                      </c:pt>
                      <c:pt idx="494">
                        <c:v>8.2089449480478568E-2</c:v>
                      </c:pt>
                      <c:pt idx="495">
                        <c:v>8.1675075432836433E-2</c:v>
                      </c:pt>
                      <c:pt idx="496">
                        <c:v>8.1262793077274645E-2</c:v>
                      </c:pt>
                      <c:pt idx="497">
                        <c:v>8.0852591855275421E-2</c:v>
                      </c:pt>
                      <c:pt idx="498">
                        <c:v>8.0444461261618611E-2</c:v>
                      </c:pt>
                      <c:pt idx="499">
                        <c:v>8.0038390844112697E-2</c:v>
                      </c:pt>
                      <c:pt idx="500">
                        <c:v>7.9634370203327115E-2</c:v>
                      </c:pt>
                      <c:pt idx="501">
                        <c:v>7.9232388992325944E-2</c:v>
                      </c:pt>
                      <c:pt idx="502">
                        <c:v>7.8832436916402779E-2</c:v>
                      </c:pt>
                      <c:pt idx="503">
                        <c:v>7.8434503732817337E-2</c:v>
                      </c:pt>
                      <c:pt idx="504">
                        <c:v>7.8038579250532925E-2</c:v>
                      </c:pt>
                      <c:pt idx="505">
                        <c:v>7.7644653329955571E-2</c:v>
                      </c:pt>
                      <c:pt idx="506">
                        <c:v>7.7252715882674294E-2</c:v>
                      </c:pt>
                      <c:pt idx="507">
                        <c:v>7.6862756871202725E-2</c:v>
                      </c:pt>
                      <c:pt idx="508">
                        <c:v>7.6474766308722131E-2</c:v>
                      </c:pt>
                      <c:pt idx="509">
                        <c:v>7.6088734258825563E-2</c:v>
                      </c:pt>
                      <c:pt idx="510">
                        <c:v>7.5704650835263385E-2</c:v>
                      </c:pt>
                      <c:pt idx="511">
                        <c:v>7.532250620169019E-2</c:v>
                      </c:pt>
                      <c:pt idx="512">
                        <c:v>7.4942290571412787E-2</c:v>
                      </c:pt>
                      <c:pt idx="513">
                        <c:v>7.4563994207139633E-2</c:v>
                      </c:pt>
                      <c:pt idx="514">
                        <c:v>7.4187607420731411E-2</c:v>
                      </c:pt>
                      <c:pt idx="515">
                        <c:v>7.3813120572952931E-2</c:v>
                      </c:pt>
                      <c:pt idx="516">
                        <c:v>7.3440524073226349E-2</c:v>
                      </c:pt>
                      <c:pt idx="517">
                        <c:v>7.3069808379385329E-2</c:v>
                      </c:pt>
                      <c:pt idx="518">
                        <c:v>7.2700963997430951E-2</c:v>
                      </c:pt>
                      <c:pt idx="519">
                        <c:v>7.2333981481288417E-2</c:v>
                      </c:pt>
                      <c:pt idx="520">
                        <c:v>7.1968851432565151E-2</c:v>
                      </c:pt>
                      <c:pt idx="521">
                        <c:v>7.1605564500310123E-2</c:v>
                      </c:pt>
                      <c:pt idx="522">
                        <c:v>7.1244111380774341E-2</c:v>
                      </c:pt>
                      <c:pt idx="523">
                        <c:v>7.0884482817172634E-2</c:v>
                      </c:pt>
                      <c:pt idx="524">
                        <c:v>7.052666959944659E-2</c:v>
                      </c:pt>
                      <c:pt idx="525">
                        <c:v>7.0170662564028569E-2</c:v>
                      </c:pt>
                      <c:pt idx="526">
                        <c:v>6.9816452593607192E-2</c:v>
                      </c:pt>
                      <c:pt idx="527">
                        <c:v>6.9464030616893754E-2</c:v>
                      </c:pt>
                      <c:pt idx="528">
                        <c:v>6.9113387608389892E-2</c:v>
                      </c:pt>
                      <c:pt idx="529">
                        <c:v>6.8764514588156536E-2</c:v>
                      </c:pt>
                      <c:pt idx="530">
                        <c:v>6.84174026215838E-2</c:v>
                      </c:pt>
                      <c:pt idx="531">
                        <c:v>6.8072042819162307E-2</c:v>
                      </c:pt>
                      <c:pt idx="532">
                        <c:v>6.7728426336255435E-2</c:v>
                      </c:pt>
                      <c:pt idx="533">
                        <c:v>6.7386544372872795E-2</c:v>
                      </c:pt>
                      <c:pt idx="534">
                        <c:v>6.7046388173444937E-2</c:v>
                      </c:pt>
                      <c:pt idx="535">
                        <c:v>6.6707949026599114E-2</c:v>
                      </c:pt>
                      <c:pt idx="536">
                        <c:v>6.6371218264936124E-2</c:v>
                      </c:pt>
                      <c:pt idx="537">
                        <c:v>6.6036187264808366E-2</c:v>
                      </c:pt>
                      <c:pt idx="538">
                        <c:v>6.5702847446099014E-2</c:v>
                      </c:pt>
                      <c:pt idx="539">
                        <c:v>6.5371190272002277E-2</c:v>
                      </c:pt>
                      <c:pt idx="540">
                        <c:v>6.5041207248804689E-2</c:v>
                      </c:pt>
                      <c:pt idx="541">
                        <c:v>6.4712889925667719E-2</c:v>
                      </c:pt>
                      <c:pt idx="542">
                        <c:v>6.4386229894411243E-2</c:v>
                      </c:pt>
                      <c:pt idx="543">
                        <c:v>6.4061218789298296E-2</c:v>
                      </c:pt>
                      <c:pt idx="544">
                        <c:v>6.3737848286820706E-2</c:v>
                      </c:pt>
                      <c:pt idx="545">
                        <c:v>6.3416110105486076E-2</c:v>
                      </c:pt>
                      <c:pt idx="546">
                        <c:v>6.3095996005605559E-2</c:v>
                      </c:pt>
                      <c:pt idx="547">
                        <c:v>6.2777497789082981E-2</c:v>
                      </c:pt>
                      <c:pt idx="548">
                        <c:v>6.246060729920469E-2</c:v>
                      </c:pt>
                      <c:pt idx="549">
                        <c:v>6.2145316420430891E-2</c:v>
                      </c:pt>
                      <c:pt idx="550">
                        <c:v>6.1831617078187649E-2</c:v>
                      </c:pt>
                      <c:pt idx="551">
                        <c:v>6.1519501238660179E-2</c:v>
                      </c:pt>
                      <c:pt idx="552">
                        <c:v>6.1208960908587053E-2</c:v>
                      </c:pt>
                      <c:pt idx="553">
                        <c:v>6.0899988135055511E-2</c:v>
                      </c:pt>
                      <c:pt idx="554">
                        <c:v>6.05925750052978E-2</c:v>
                      </c:pt>
                      <c:pt idx="555">
                        <c:v>6.0286713646488542E-2</c:v>
                      </c:pt>
                      <c:pt idx="556">
                        <c:v>5.9982396225543001E-2</c:v>
                      </c:pt>
                      <c:pt idx="557">
                        <c:v>5.9679614948916659E-2</c:v>
                      </c:pt>
                      <c:pt idx="558">
                        <c:v>5.9378362062405488E-2</c:v>
                      </c:pt>
                      <c:pt idx="559">
                        <c:v>5.9078629850947417E-2</c:v>
                      </c:pt>
                      <c:pt idx="560">
                        <c:v>5.8780410638424728E-2</c:v>
                      </c:pt>
                      <c:pt idx="561">
                        <c:v>5.848369678746751E-2</c:v>
                      </c:pt>
                      <c:pt idx="562">
                        <c:v>5.8188480699258027E-2</c:v>
                      </c:pt>
                      <c:pt idx="563">
                        <c:v>5.7894754813336086E-2</c:v>
                      </c:pt>
                      <c:pt idx="564">
                        <c:v>5.7602511607405503E-2</c:v>
                      </c:pt>
                      <c:pt idx="565">
                        <c:v>5.7311743597141404E-2</c:v>
                      </c:pt>
                      <c:pt idx="566">
                        <c:v>5.7022443335998547E-2</c:v>
                      </c:pt>
                      <c:pt idx="567">
                        <c:v>5.6734603415020617E-2</c:v>
                      </c:pt>
                      <c:pt idx="568">
                        <c:v>5.6448216462650518E-2</c:v>
                      </c:pt>
                      <c:pt idx="569">
                        <c:v>5.616327514454153E-2</c:v>
                      </c:pt>
                      <c:pt idx="570">
                        <c:v>5.5879772163369569E-2</c:v>
                      </c:pt>
                      <c:pt idx="571">
                        <c:v>5.5597700258646139E-2</c:v>
                      </c:pt>
                      <c:pt idx="572">
                        <c:v>5.5317052206532595E-2</c:v>
                      </c:pt>
                      <c:pt idx="573">
                        <c:v>5.5037820819654998E-2</c:v>
                      </c:pt>
                      <c:pt idx="574">
                        <c:v>5.4759998946920095E-2</c:v>
                      </c:pt>
                      <c:pt idx="575">
                        <c:v>5.4483579473332197E-2</c:v>
                      </c:pt>
                      <c:pt idx="576">
                        <c:v>5.4208555319810905E-2</c:v>
                      </c:pt>
                      <c:pt idx="577">
                        <c:v>5.3934919443009918E-2</c:v>
                      </c:pt>
                      <c:pt idx="578">
                        <c:v>5.36626648351365E-2</c:v>
                      </c:pt>
                      <c:pt idx="579">
                        <c:v>5.3391784523772162E-2</c:v>
                      </c:pt>
                      <c:pt idx="580">
                        <c:v>5.3122271571694024E-2</c:v>
                      </c:pt>
                      <c:pt idx="581">
                        <c:v>5.2854119076697181E-2</c:v>
                      </c:pt>
                      <c:pt idx="582">
                        <c:v>5.2587320171417894E-2</c:v>
                      </c:pt>
                      <c:pt idx="583">
                        <c:v>5.2321868023157775E-2</c:v>
                      </c:pt>
                      <c:pt idx="584">
                        <c:v>5.2057755833708759E-2</c:v>
                      </c:pt>
                      <c:pt idx="585">
                        <c:v>5.1794976839179038E-2</c:v>
                      </c:pt>
                      <c:pt idx="586">
                        <c:v>5.1533524309819764E-2</c:v>
                      </c:pt>
                      <c:pt idx="587">
                        <c:v>5.1273391549852804E-2</c:v>
                      </c:pt>
                      <c:pt idx="588">
                        <c:v>5.1014571897299216E-2</c:v>
                      </c:pt>
                      <c:pt idx="589">
                        <c:v>5.0757058723808611E-2</c:v>
                      </c:pt>
                      <c:pt idx="590">
                        <c:v>5.0500845434489426E-2</c:v>
                      </c:pt>
                      <c:pt idx="591">
                        <c:v>5.0245925467740031E-2</c:v>
                      </c:pt>
                      <c:pt idx="592">
                        <c:v>4.999229229508069E-2</c:v>
                      </c:pt>
                      <c:pt idx="593">
                        <c:v>4.9739939420986361E-2</c:v>
                      </c:pt>
                      <c:pt idx="594">
                        <c:v>4.9488860382720296E-2</c:v>
                      </c:pt>
                      <c:pt idx="595">
                        <c:v>4.9239048750168643E-2</c:v>
                      </c:pt>
                      <c:pt idx="596">
                        <c:v>4.8990498125675686E-2</c:v>
                      </c:pt>
                      <c:pt idx="597">
                        <c:v>4.8743202143880018E-2</c:v>
                      </c:pt>
                      <c:pt idx="598">
                        <c:v>4.8497154471551528E-2</c:v>
                      </c:pt>
                      <c:pt idx="599">
                        <c:v>4.8252348807429221E-2</c:v>
                      </c:pt>
                      <c:pt idx="600">
                        <c:v>4.8008778882059851E-2</c:v>
                      </c:pt>
                      <c:pt idx="601">
                        <c:v>4.7766438457637263E-2</c:v>
                      </c:pt>
                      <c:pt idx="602">
                        <c:v>4.7525321327842804E-2</c:v>
                      </c:pt>
                      <c:pt idx="603">
                        <c:v>4.728542131768626E-2</c:v>
                      </c:pt>
                      <c:pt idx="604">
                        <c:v>4.704673228334777E-2</c:v>
                      </c:pt>
                      <c:pt idx="605">
                        <c:v>4.6809248112020453E-2</c:v>
                      </c:pt>
                      <c:pt idx="606">
                        <c:v>4.6572962721753881E-2</c:v>
                      </c:pt>
                      <c:pt idx="607">
                        <c:v>4.6337870061298296E-2</c:v>
                      </c:pt>
                      <c:pt idx="608">
                        <c:v>4.6103964109949699E-2</c:v>
                      </c:pt>
                      <c:pt idx="609">
                        <c:v>4.5871238877395533E-2</c:v>
                      </c:pt>
                      <c:pt idx="610">
                        <c:v>4.5639688403561425E-2</c:v>
                      </c:pt>
                      <c:pt idx="611">
                        <c:v>4.5409306758458452E-2</c:v>
                      </c:pt>
                      <c:pt idx="612">
                        <c:v>4.5180088042031309E-2</c:v>
                      </c:pt>
                      <c:pt idx="613">
                        <c:v>4.4952026384007193E-2</c:v>
                      </c:pt>
                      <c:pt idx="614">
                        <c:v>4.4725115943745473E-2</c:v>
                      </c:pt>
                      <c:pt idx="615">
                        <c:v>4.4499350910088123E-2</c:v>
                      </c:pt>
                      <c:pt idx="616">
                        <c:v>4.4274725501210886E-2</c:v>
                      </c:pt>
                      <c:pt idx="617">
                        <c:v>4.4051233964475162E-2</c:v>
                      </c:pt>
                      <c:pt idx="618">
                        <c:v>4.3828870576280786E-2</c:v>
                      </c:pt>
                      <c:pt idx="619">
                        <c:v>4.3607629641919346E-2</c:v>
                      </c:pt>
                      <c:pt idx="620">
                        <c:v>4.3387505495428406E-2</c:v>
                      </c:pt>
                      <c:pt idx="621">
                        <c:v>4.3168492499446362E-2</c:v>
                      </c:pt>
                      <c:pt idx="622">
                        <c:v>4.2950585045068088E-2</c:v>
                      </c:pt>
                      <c:pt idx="623">
                        <c:v>4.273377755170131E-2</c:v>
                      </c:pt>
                      <c:pt idx="624">
                        <c:v>4.2518064466923605E-2</c:v>
                      </c:pt>
                      <c:pt idx="625">
                        <c:v>4.2303440266340336E-2</c:v>
                      </c:pt>
                      <c:pt idx="626">
                        <c:v>4.2089899453443061E-2</c:v>
                      </c:pt>
                      <c:pt idx="627">
                        <c:v>4.1877436559468829E-2</c:v>
                      </c:pt>
                      <c:pt idx="628">
                        <c:v>4.1666046143260096E-2</c:v>
                      </c:pt>
                      <c:pt idx="629">
                        <c:v>4.1455722791125388E-2</c:v>
                      </c:pt>
                      <c:pt idx="630">
                        <c:v>4.1246461116700661E-2</c:v>
                      </c:pt>
                      <c:pt idx="631">
                        <c:v>4.1038255760811354E-2</c:v>
                      </c:pt>
                      <c:pt idx="632">
                        <c:v>4.0831101391335105E-2</c:v>
                      </c:pt>
                      <c:pt idx="633">
                        <c:v>4.0624992703065271E-2</c:v>
                      </c:pt>
                      <c:pt idx="634">
                        <c:v>4.0419924417575005E-2</c:v>
                      </c:pt>
                      <c:pt idx="635">
                        <c:v>4.0215891283082089E-2</c:v>
                      </c:pt>
                      <c:pt idx="636">
                        <c:v>4.001288807431444E-2</c:v>
                      </c:pt>
                      <c:pt idx="637">
                        <c:v>3.9810909592376285E-2</c:v>
                      </c:pt>
                      <c:pt idx="638">
                        <c:v>3.9609950664615035E-2</c:v>
                      </c:pt>
                      <c:pt idx="639">
                        <c:v>3.9410006144488807E-2</c:v>
                      </c:pt>
                      <c:pt idx="640">
                        <c:v>3.9211070911434567E-2</c:v>
                      </c:pt>
                      <c:pt idx="641">
                        <c:v>3.9013139870737089E-2</c:v>
                      </c:pt>
                      <c:pt idx="642">
                        <c:v>3.8816207953398421E-2</c:v>
                      </c:pt>
                      <c:pt idx="643">
                        <c:v>3.8620270116008076E-2</c:v>
                      </c:pt>
                      <c:pt idx="644">
                        <c:v>3.8425321340613876E-2</c:v>
                      </c:pt>
                      <c:pt idx="645">
                        <c:v>3.8231356634593448E-2</c:v>
                      </c:pt>
                      <c:pt idx="646">
                        <c:v>3.8038371030526354E-2</c:v>
                      </c:pt>
                      <c:pt idx="647">
                        <c:v>3.7846359586066837E-2</c:v>
                      </c:pt>
                      <c:pt idx="648">
                        <c:v>3.7655317383817354E-2</c:v>
                      </c:pt>
                      <c:pt idx="649">
                        <c:v>3.7465239531202538E-2</c:v>
                      </c:pt>
                      <c:pt idx="650">
                        <c:v>3.7276121160343942E-2</c:v>
                      </c:pt>
                      <c:pt idx="651">
                        <c:v>3.7087957427935386E-2</c:v>
                      </c:pt>
                      <c:pt idx="652">
                        <c:v>3.6900743515118885E-2</c:v>
                      </c:pt>
                      <c:pt idx="653">
                        <c:v>3.6714474627361264E-2</c:v>
                      </c:pt>
                      <c:pt idx="654">
                        <c:v>3.6529145994331373E-2</c:v>
                      </c:pt>
                      <c:pt idx="655">
                        <c:v>3.6344752869777876E-2</c:v>
                      </c:pt>
                      <c:pt idx="656">
                        <c:v>3.6161290531407771E-2</c:v>
                      </c:pt>
                      <c:pt idx="657">
                        <c:v>3.5978754280765399E-2</c:v>
                      </c:pt>
                      <c:pt idx="658">
                        <c:v>3.5797139443112136E-2</c:v>
                      </c:pt>
                      <c:pt idx="659">
                        <c:v>3.561644136730667E-2</c:v>
                      </c:pt>
                      <c:pt idx="660">
                        <c:v>3.5436655425685887E-2</c:v>
                      </c:pt>
                      <c:pt idx="661">
                        <c:v>3.5257777013946341E-2</c:v>
                      </c:pt>
                      <c:pt idx="662">
                        <c:v>3.5079801551026399E-2</c:v>
                      </c:pt>
                      <c:pt idx="663">
                        <c:v>3.4902724478988796E-2</c:v>
                      </c:pt>
                      <c:pt idx="664">
                        <c:v>3.4726541262904045E-2</c:v>
                      </c:pt>
                      <c:pt idx="665">
                        <c:v>3.455124739073423E-2</c:v>
                      </c:pt>
                      <c:pt idx="666">
                        <c:v>3.4376838373217457E-2</c:v>
                      </c:pt>
                      <c:pt idx="667">
                        <c:v>3.4203309743752866E-2</c:v>
                      </c:pt>
                      <c:pt idx="668">
                        <c:v>3.4030657058286298E-2</c:v>
                      </c:pt>
                      <c:pt idx="669">
                        <c:v>3.3858875895196441E-2</c:v>
                      </c:pt>
                      <c:pt idx="670">
                        <c:v>3.3687961855181574E-2</c:v>
                      </c:pt>
                      <c:pt idx="671">
                        <c:v>3.3517910561146939E-2</c:v>
                      </c:pt>
                      <c:pt idx="672">
                        <c:v>3.3348717658092664E-2</c:v>
                      </c:pt>
                      <c:pt idx="673">
                        <c:v>3.3180378813002162E-2</c:v>
                      </c:pt>
                      <c:pt idx="674">
                        <c:v>3.3012889714731222E-2</c:v>
                      </c:pt>
                      <c:pt idx="675">
                        <c:v>3.2846246073897571E-2</c:v>
                      </c:pt>
                      <c:pt idx="676">
                        <c:v>3.268044362277104E-2</c:v>
                      </c:pt>
                      <c:pt idx="677">
                        <c:v>3.2515478115164274E-2</c:v>
                      </c:pt>
                      <c:pt idx="678">
                        <c:v>3.2351345326323923E-2</c:v>
                      </c:pt>
                      <c:pt idx="679">
                        <c:v>3.2188041052822546E-2</c:v>
                      </c:pt>
                      <c:pt idx="680">
                        <c:v>3.2025561112450897E-2</c:v>
                      </c:pt>
                      <c:pt idx="681">
                        <c:v>3.1863901344110844E-2</c:v>
                      </c:pt>
                      <c:pt idx="682">
                        <c:v>3.1703057607708772E-2</c:v>
                      </c:pt>
                      <c:pt idx="683">
                        <c:v>3.1543025784049598E-2</c:v>
                      </c:pt>
                      <c:pt idx="684">
                        <c:v>3.1383801774731275E-2</c:v>
                      </c:pt>
                      <c:pt idx="685">
                        <c:v>3.1225381502039757E-2</c:v>
                      </c:pt>
                      <c:pt idx="686">
                        <c:v>3.106776090884468E-2</c:v>
                      </c:pt>
                      <c:pt idx="687">
                        <c:v>3.0910935958495395E-2</c:v>
                      </c:pt>
                      <c:pt idx="688">
                        <c:v>3.0754902634717595E-2</c:v>
                      </c:pt>
                      <c:pt idx="689">
                        <c:v>3.0599656941510473E-2</c:v>
                      </c:pt>
                      <c:pt idx="690">
                        <c:v>3.0445194903044374E-2</c:v>
                      </c:pt>
                      <c:pt idx="691">
                        <c:v>3.0291512563558973E-2</c:v>
                      </c:pt>
                      <c:pt idx="692">
                        <c:v>3.0138605987261997E-2</c:v>
                      </c:pt>
                      <c:pt idx="693">
                        <c:v>2.9986471258228356E-2</c:v>
                      </c:pt>
                      <c:pt idx="694">
                        <c:v>2.9835104480299947E-2</c:v>
                      </c:pt>
                      <c:pt idx="695">
                        <c:v>2.9684501776985828E-2</c:v>
                      </c:pt>
                      <c:pt idx="696">
                        <c:v>2.9534659291362932E-2</c:v>
                      </c:pt>
                      <c:pt idx="697">
                        <c:v>2.9385573185977319E-2</c:v>
                      </c:pt>
                      <c:pt idx="698">
                        <c:v>2.9237239642745876E-2</c:v>
                      </c:pt>
                      <c:pt idx="699">
                        <c:v>2.9089654862858555E-2</c:v>
                      </c:pt>
                      <c:pt idx="700">
                        <c:v>2.8942815066681078E-2</c:v>
                      </c:pt>
                      <c:pt idx="701">
                        <c:v>2.8796716493658114E-2</c:v>
                      </c:pt>
                      <c:pt idx="702">
                        <c:v>2.8651355402217027E-2</c:v>
                      </c:pt>
                      <c:pt idx="703">
                        <c:v>2.8506728069672017E-2</c:v>
                      </c:pt>
                      <c:pt idx="704">
                        <c:v>2.8362830792128778E-2</c:v>
                      </c:pt>
                      <c:pt idx="705">
                        <c:v>2.8219659884389674E-2</c:v>
                      </c:pt>
                      <c:pt idx="706">
                        <c:v>2.8077211679859323E-2</c:v>
                      </c:pt>
                      <c:pt idx="707">
                        <c:v>2.7935482530450733E-2</c:v>
                      </c:pt>
                      <c:pt idx="708">
                        <c:v>2.7794468806491824E-2</c:v>
                      </c:pt>
                      <c:pt idx="709">
                        <c:v>2.7654166896632526E-2</c:v>
                      </c:pt>
                      <c:pt idx="710">
                        <c:v>2.7514573207752278E-2</c:v>
                      </c:pt>
                      <c:pt idx="711">
                        <c:v>2.7375684164867981E-2</c:v>
                      </c:pt>
                      <c:pt idx="712">
                        <c:v>2.7237496211042482E-2</c:v>
                      </c:pt>
                      <c:pt idx="713">
                        <c:v>2.7100005807293444E-2</c:v>
                      </c:pt>
                      <c:pt idx="714">
                        <c:v>2.6963209432502744E-2</c:v>
                      </c:pt>
                      <c:pt idx="715">
                        <c:v>2.6827103583326291E-2</c:v>
                      </c:pt>
                      <c:pt idx="716">
                        <c:v>2.6691684774104267E-2</c:v>
                      </c:pt>
                      <c:pt idx="717">
                        <c:v>2.6556949536771925E-2</c:v>
                      </c:pt>
                      <c:pt idx="718">
                        <c:v>2.6422894420770723E-2</c:v>
                      </c:pt>
                      <c:pt idx="719">
                        <c:v>2.6289515992959978E-2</c:v>
                      </c:pt>
                      <c:pt idx="720">
                        <c:v>2.6156810837528938E-2</c:v>
                      </c:pt>
                      <c:pt idx="721">
                        <c:v>2.6024775555909291E-2</c:v>
                      </c:pt>
                      <c:pt idx="722">
                        <c:v>2.5893406766688151E-2</c:v>
                      </c:pt>
                      <c:pt idx="723">
                        <c:v>2.5762701105521455E-2</c:v>
                      </c:pt>
                      <c:pt idx="724">
                        <c:v>2.5632655225047759E-2</c:v>
                      </c:pt>
                      <c:pt idx="725">
                        <c:v>2.5503265794802592E-2</c:v>
                      </c:pt>
                      <c:pt idx="726">
                        <c:v>2.5374529501133104E-2</c:v>
                      </c:pt>
                      <c:pt idx="727">
                        <c:v>2.5246443047113213E-2</c:v>
                      </c:pt>
                      <c:pt idx="728">
                        <c:v>2.5119003152459185E-2</c:v>
                      </c:pt>
                      <c:pt idx="729">
                        <c:v>2.4992206553445626E-2</c:v>
                      </c:pt>
                      <c:pt idx="730">
                        <c:v>2.4866050002821886E-2</c:v>
                      </c:pt>
                      <c:pt idx="731">
                        <c:v>2.4740530269728885E-2</c:v>
                      </c:pt>
                      <c:pt idx="732">
                        <c:v>2.4615644139616408E-2</c:v>
                      </c:pt>
                      <c:pt idx="733">
                        <c:v>2.4491388414160764E-2</c:v>
                      </c:pt>
                      <c:pt idx="734">
                        <c:v>2.4367759911182861E-2</c:v>
                      </c:pt>
                      <c:pt idx="735">
                        <c:v>2.4244755464566736E-2</c:v>
                      </c:pt>
                      <c:pt idx="736">
                        <c:v>2.4122371924178446E-2</c:v>
                      </c:pt>
                      <c:pt idx="737">
                        <c:v>2.400060615578542E-2</c:v>
                      </c:pt>
                      <c:pt idx="738">
                        <c:v>2.3879455040976178E-2</c:v>
                      </c:pt>
                      <c:pt idx="739">
                        <c:v>2.3758915477080443E-2</c:v>
                      </c:pt>
                      <c:pt idx="740">
                        <c:v>2.3638984377089736E-2</c:v>
                      </c:pt>
                      <c:pt idx="741">
                        <c:v>2.3519658669578281E-2</c:v>
                      </c:pt>
                      <c:pt idx="742">
                        <c:v>2.3400935298624352E-2</c:v>
                      </c:pt>
                      <c:pt idx="743">
                        <c:v>2.3282811223732013E-2</c:v>
                      </c:pt>
                      <c:pt idx="744">
                        <c:v>2.3165283419753258E-2</c:v>
                      </c:pt>
                      <c:pt idx="745">
                        <c:v>2.304834887681052E-2</c:v>
                      </c:pt>
                      <c:pt idx="746">
                        <c:v>2.2932004600219623E-2</c:v>
                      </c:pt>
                      <c:pt idx="747">
                        <c:v>2.2816247610413024E-2</c:v>
                      </c:pt>
                      <c:pt idx="748">
                        <c:v>2.2701074942863577E-2</c:v>
                      </c:pt>
                      <c:pt idx="749">
                        <c:v>2.2586483648008578E-2</c:v>
                      </c:pt>
                      <c:pt idx="750">
                        <c:v>2.2472470791174228E-2</c:v>
                      </c:pt>
                      <c:pt idx="751">
                        <c:v>2.2359033452500478E-2</c:v>
                      </c:pt>
                      <c:pt idx="752">
                        <c:v>2.2246168726866255E-2</c:v>
                      </c:pt>
                      <c:pt idx="753">
                        <c:v>2.2133873723815065E-2</c:v>
                      </c:pt>
                      <c:pt idx="754">
                        <c:v>2.2022145567480941E-2</c:v>
                      </c:pt>
                      <c:pt idx="755">
                        <c:v>2.1910981396514834E-2</c:v>
                      </c:pt>
                      <c:pt idx="756">
                        <c:v>2.1800378364011313E-2</c:v>
                      </c:pt>
                      <c:pt idx="757">
                        <c:v>2.1690333637435655E-2</c:v>
                      </c:pt>
                      <c:pt idx="758">
                        <c:v>2.1580844398551305E-2</c:v>
                      </c:pt>
                      <c:pt idx="759">
                        <c:v>2.147190784334771E-2</c:v>
                      </c:pt>
                      <c:pt idx="760">
                        <c:v>2.1363521181968492E-2</c:v>
                      </c:pt>
                      <c:pt idx="761">
                        <c:v>2.1255681638640025E-2</c:v>
                      </c:pt>
                      <c:pt idx="762">
                        <c:v>2.11483864516003E-2</c:v>
                      </c:pt>
                      <c:pt idx="763">
                        <c:v>2.1041632873028258E-2</c:v>
                      </c:pt>
                      <c:pt idx="764">
                        <c:v>2.0935418168973381E-2</c:v>
                      </c:pt>
                      <c:pt idx="765">
                        <c:v>2.0829739619285689E-2</c:v>
                      </c:pt>
                      <c:pt idx="766">
                        <c:v>2.0724594517546054E-2</c:v>
                      </c:pt>
                      <c:pt idx="767">
                        <c:v>2.0619980170996928E-2</c:v>
                      </c:pt>
                      <c:pt idx="768">
                        <c:v>2.0515893900473352E-2</c:v>
                      </c:pt>
                      <c:pt idx="769">
                        <c:v>2.0412333040334355E-2</c:v>
                      </c:pt>
                      <c:pt idx="770">
                        <c:v>2.0309294938394663E-2</c:v>
                      </c:pt>
                      <c:pt idx="771">
                        <c:v>2.020677695585682E-2</c:v>
                      </c:pt>
                      <c:pt idx="772">
                        <c:v>2.0104776467243585E-2</c:v>
                      </c:pt>
                      <c:pt idx="773">
                        <c:v>2.0003290860330685E-2</c:v>
                      </c:pt>
                      <c:pt idx="774">
                        <c:v>1.990231753607993E-2</c:v>
                      </c:pt>
                      <c:pt idx="775">
                        <c:v>1.9801853908572649E-2</c:v>
                      </c:pt>
                      <c:pt idx="776">
                        <c:v>1.9701897404943467E-2</c:v>
                      </c:pt>
                      <c:pt idx="777">
                        <c:v>1.9602445465314391E-2</c:v>
                      </c:pt>
                      <c:pt idx="778">
                        <c:v>1.9503495542729295E-2</c:v>
                      </c:pt>
                      <c:pt idx="779">
                        <c:v>1.9405045103088655E-2</c:v>
                      </c:pt>
                      <c:pt idx="780">
                        <c:v>1.930709162508467E-2</c:v>
                      </c:pt>
                      <c:pt idx="781">
                        <c:v>1.9209632600136688E-2</c:v>
                      </c:pt>
                      <c:pt idx="782">
                        <c:v>1.9112665532326958E-2</c:v>
                      </c:pt>
                      <c:pt idx="783">
                        <c:v>1.9016187938336707E-2</c:v>
                      </c:pt>
                      <c:pt idx="784">
                        <c:v>1.8920197347382563E-2</c:v>
                      </c:pt>
                      <c:pt idx="785">
                        <c:v>1.8824691301153228E-2</c:v>
                      </c:pt>
                      <c:pt idx="786">
                        <c:v>1.8729667353746593E-2</c:v>
                      </c:pt>
                      <c:pt idx="787">
                        <c:v>1.8635123071607043E-2</c:v>
                      </c:pt>
                      <c:pt idx="788">
                        <c:v>1.8541056033463149E-2</c:v>
                      </c:pt>
                      <c:pt idx="789">
                        <c:v>1.8447463830265673E-2</c:v>
                      </c:pt>
                      <c:pt idx="790">
                        <c:v>1.8354344065125854E-2</c:v>
                      </c:pt>
                      <c:pt idx="791">
                        <c:v>1.8261694353254036E-2</c:v>
                      </c:pt>
                      <c:pt idx="792">
                        <c:v>1.8169512321898586E-2</c:v>
                      </c:pt>
                      <c:pt idx="793">
                        <c:v>1.8077795610285118E-2</c:v>
                      </c:pt>
                      <c:pt idx="794">
                        <c:v>1.7986541869556085E-2</c:v>
                      </c:pt>
                      <c:pt idx="795">
                        <c:v>1.789574876271055E-2</c:v>
                      </c:pt>
                      <c:pt idx="796">
                        <c:v>1.7805413964544371E-2</c:v>
                      </c:pt>
                      <c:pt idx="797">
                        <c:v>1.7715535161590697E-2</c:v>
                      </c:pt>
                      <c:pt idx="798">
                        <c:v>1.762611005206062E-2</c:v>
                      </c:pt>
                      <c:pt idx="799">
                        <c:v>1.753713634578434E-2</c:v>
                      </c:pt>
                      <c:pt idx="800">
                        <c:v>1.7448611764152404E-2</c:v>
                      </c:pt>
                      <c:pt idx="801">
                        <c:v>1.7360534040057458E-2</c:v>
                      </c:pt>
                      <c:pt idx="802">
                        <c:v>1.7272900917836079E-2</c:v>
                      </c:pt>
                      <c:pt idx="803">
                        <c:v>1.7185710153211121E-2</c:v>
                      </c:pt>
                      <c:pt idx="804">
                        <c:v>1.7098959513234133E-2</c:v>
                      </c:pt>
                      <c:pt idx="805">
                        <c:v>1.7012646776228223E-2</c:v>
                      </c:pt>
                      <c:pt idx="806">
                        <c:v>1.6926769731731201E-2</c:v>
                      </c:pt>
                      <c:pt idx="807">
                        <c:v>1.6841326180438869E-2</c:v>
                      </c:pt>
                      <c:pt idx="808">
                        <c:v>1.6756313934148816E-2</c:v>
                      </c:pt>
                      <c:pt idx="809">
                        <c:v>1.667173081570425E-2</c:v>
                      </c:pt>
                      <c:pt idx="810">
                        <c:v>1.6587574658938384E-2</c:v>
                      </c:pt>
                      <c:pt idx="811">
                        <c:v>1.6503843308618822E-2</c:v>
                      </c:pt>
                      <c:pt idx="812">
                        <c:v>1.6420534620392436E-2</c:v>
                      </c:pt>
                      <c:pt idx="813">
                        <c:v>1.6337646460730489E-2</c:v>
                      </c:pt>
                      <c:pt idx="814">
                        <c:v>1.6255176706873879E-2</c:v>
                      </c:pt>
                      <c:pt idx="815">
                        <c:v>1.61731232467789E-2</c:v>
                      </c:pt>
                      <c:pt idx="816">
                        <c:v>1.609148397906305E-2</c:v>
                      </c:pt>
                      <c:pt idx="817">
                        <c:v>1.6010256812951307E-2</c:v>
                      </c:pt>
                      <c:pt idx="818">
                        <c:v>1.5929439668222495E-2</c:v>
                      </c:pt>
                      <c:pt idx="819">
                        <c:v>1.584903047515606E-2</c:v>
                      </c:pt>
                      <c:pt idx="820">
                        <c:v>1.5769027174479092E-2</c:v>
                      </c:pt>
                      <c:pt idx="821">
                        <c:v>1.5689427717313499E-2</c:v>
                      </c:pt>
                      <c:pt idx="822">
                        <c:v>1.5610230065123647E-2</c:v>
                      </c:pt>
                      <c:pt idx="823">
                        <c:v>1.5531432189664034E-2</c:v>
                      </c:pt>
                      <c:pt idx="824">
                        <c:v>1.5453032072927468E-2</c:v>
                      </c:pt>
                      <c:pt idx="825">
                        <c:v>1.5375027707093269E-2</c:v>
                      </c:pt>
                      <c:pt idx="826">
                        <c:v>1.5297417094475957E-2</c:v>
                      </c:pt>
                      <c:pt idx="827">
                        <c:v>1.5220198247474006E-2</c:v>
                      </c:pt>
                      <c:pt idx="828">
                        <c:v>1.5143369188518968E-2</c:v>
                      </c:pt>
                      <c:pt idx="829">
                        <c:v>1.5066927950024884E-2</c:v>
                      </c:pt>
                      <c:pt idx="830">
                        <c:v>1.4990872574337786E-2</c:v>
                      </c:pt>
                      <c:pt idx="831">
                        <c:v>1.4915201113685677E-2</c:v>
                      </c:pt>
                      <c:pt idx="832">
                        <c:v>1.4839911630128537E-2</c:v>
                      </c:pt>
                      <c:pt idx="833">
                        <c:v>1.4765002195508808E-2</c:v>
                      </c:pt>
                      <c:pt idx="834">
                        <c:v>1.4690470891401908E-2</c:v>
                      </c:pt>
                      <c:pt idx="835">
                        <c:v>1.461631580906715E-2</c:v>
                      </c:pt>
                      <c:pt idx="836">
                        <c:v>1.4542535049398895E-2</c:v>
                      </c:pt>
                      <c:pt idx="837">
                        <c:v>1.4469126722877828E-2</c:v>
                      </c:pt>
                      <c:pt idx="838">
                        <c:v>1.4396088949522663E-2</c:v>
                      </c:pt>
                      <c:pt idx="839">
                        <c:v>1.4323419858841904E-2</c:v>
                      </c:pt>
                      <c:pt idx="840">
                        <c:v>1.4251117589786037E-2</c:v>
                      </c:pt>
                      <c:pt idx="841">
                        <c:v>1.417918029069978E-2</c:v>
                      </c:pt>
                      <c:pt idx="842">
                        <c:v>1.410760611927471E-2</c:v>
                      </c:pt>
                      <c:pt idx="843">
                        <c:v>1.4036393242502103E-2</c:v>
                      </c:pt>
                      <c:pt idx="844">
                        <c:v>1.3965539836625919E-2</c:v>
                      </c:pt>
                      <c:pt idx="845">
                        <c:v>1.3895044087096181E-2</c:v>
                      </c:pt>
                      <c:pt idx="846">
                        <c:v>1.3824904188522422E-2</c:v>
                      </c:pt>
                      <c:pt idx="847">
                        <c:v>1.375511834462753E-2</c:v>
                      </c:pt>
                      <c:pt idx="848">
                        <c:v>1.3685684768201659E-2</c:v>
                      </c:pt>
                      <c:pt idx="849">
                        <c:v>1.3616601681056554E-2</c:v>
                      </c:pt>
                      <c:pt idx="850">
                        <c:v>1.3547867313979924E-2</c:v>
                      </c:pt>
                      <c:pt idx="851">
                        <c:v>1.3479479906690172E-2</c:v>
                      </c:pt>
                      <c:pt idx="852">
                        <c:v>1.3411437707791348E-2</c:v>
                      </c:pt>
                      <c:pt idx="853">
                        <c:v>1.3343738974728214E-2</c:v>
                      </c:pt>
                      <c:pt idx="854">
                        <c:v>1.3276381973741714E-2</c:v>
                      </c:pt>
                      <c:pt idx="855">
                        <c:v>1.3209364979824473E-2</c:v>
                      </c:pt>
                      <c:pt idx="856">
                        <c:v>1.3142686276676713E-2</c:v>
                      </c:pt>
                      <c:pt idx="857">
                        <c:v>1.3076344156662228E-2</c:v>
                      </c:pt>
                      <c:pt idx="858">
                        <c:v>1.3010336920764675E-2</c:v>
                      </c:pt>
                      <c:pt idx="859">
                        <c:v>1.2944662878544099E-2</c:v>
                      </c:pt>
                      <c:pt idx="860">
                        <c:v>1.2879320348093564E-2</c:v>
                      </c:pt>
                      <c:pt idx="861">
                        <c:v>1.2814307655996171E-2</c:v>
                      </c:pt>
                      <c:pt idx="862">
                        <c:v>1.2749623137282107E-2</c:v>
                      </c:pt>
                      <c:pt idx="863">
                        <c:v>1.2685265135386098E-2</c:v>
                      </c:pt>
                      <c:pt idx="864">
                        <c:v>1.2621232002104904E-2</c:v>
                      </c:pt>
                      <c:pt idx="865">
                        <c:v>1.255752209755515E-2</c:v>
                      </c:pt>
                      <c:pt idx="866">
                        <c:v>1.249413379013135E-2</c:v>
                      </c:pt>
                      <c:pt idx="867">
                        <c:v>1.243106545646405E-2</c:v>
                      </c:pt>
                      <c:pt idx="868">
                        <c:v>1.236831548137835E-2</c:v>
                      </c:pt>
                      <c:pt idx="869">
                        <c:v>1.2305882257852433E-2</c:v>
                      </c:pt>
                      <c:pt idx="870">
                        <c:v>1.2243764186976515E-2</c:v>
                      </c:pt>
                      <c:pt idx="871">
                        <c:v>1.2181959677911799E-2</c:v>
                      </c:pt>
                      <c:pt idx="872">
                        <c:v>1.2120467147849824E-2</c:v>
                      </c:pt>
                      <c:pt idx="873">
                        <c:v>1.2059285021971856E-2</c:v>
                      </c:pt>
                      <c:pt idx="874">
                        <c:v>1.1998411733408586E-2</c:v>
                      </c:pt>
                      <c:pt idx="875">
                        <c:v>1.1937845723200035E-2</c:v>
                      </c:pt>
                      <c:pt idx="876">
                        <c:v>1.1877585440255554E-2</c:v>
                      </c:pt>
                      <c:pt idx="877">
                        <c:v>1.1817629341314192E-2</c:v>
                      </c:pt>
                      <c:pt idx="878">
                        <c:v>1.1757975890905076E-2</c:v>
                      </c:pt>
                      <c:pt idx="879">
                        <c:v>1.1698623561308186E-2</c:v>
                      </c:pt>
                      <c:pt idx="880">
                        <c:v>1.1639570832515145E-2</c:v>
                      </c:pt>
                      <c:pt idx="881">
                        <c:v>1.1580816192190337E-2</c:v>
                      </c:pt>
                      <c:pt idx="882">
                        <c:v>1.1522358135632188E-2</c:v>
                      </c:pt>
                      <c:pt idx="883">
                        <c:v>1.1464195165734575E-2</c:v>
                      </c:pt>
                      <c:pt idx="884">
                        <c:v>1.1406325792948561E-2</c:v>
                      </c:pt>
                      <c:pt idx="885">
                        <c:v>1.1348748535244165E-2</c:v>
                      </c:pt>
                      <c:pt idx="886">
                        <c:v>1.1291461918072492E-2</c:v>
                      </c:pt>
                      <c:pt idx="887">
                        <c:v>1.1234464474327896E-2</c:v>
                      </c:pt>
                      <c:pt idx="888">
                        <c:v>1.1177754744310441E-2</c:v>
                      </c:pt>
                      <c:pt idx="889">
                        <c:v>1.1121331275688543E-2</c:v>
                      </c:pt>
                      <c:pt idx="890">
                        <c:v>1.1065192623461711E-2</c:v>
                      </c:pt>
                      <c:pt idx="891">
                        <c:v>1.1009337349923621E-2</c:v>
                      </c:pt>
                      <c:pt idx="892">
                        <c:v>1.0953764024625211E-2</c:v>
                      </c:pt>
                      <c:pt idx="893">
                        <c:v>1.0898471224338131E-2</c:v>
                      </c:pt>
                      <c:pt idx="894">
                        <c:v>1.0843457533018215E-2</c:v>
                      </c:pt>
                      <c:pt idx="895">
                        <c:v>1.0788721541769297E-2</c:v>
                      </c:pt>
                      <c:pt idx="896">
                        <c:v>1.0734261848807053E-2</c:v>
                      </c:pt>
                      <c:pt idx="897">
                        <c:v>1.0680077059423138E-2</c:v>
                      </c:pt>
                      <c:pt idx="898">
                        <c:v>1.0626165785949496E-2</c:v>
                      </c:pt>
                      <c:pt idx="899">
                        <c:v>1.0572526647722753E-2</c:v>
                      </c:pt>
                      <c:pt idx="900">
                        <c:v>1.0519158271048931E-2</c:v>
                      </c:pt>
                      <c:pt idx="901">
                        <c:v>1.0466059289168198E-2</c:v>
                      </c:pt>
                      <c:pt idx="902">
                        <c:v>1.041322834221994E-2</c:v>
                      </c:pt>
                      <c:pt idx="903">
                        <c:v>1.0360664077207865E-2</c:v>
                      </c:pt>
                      <c:pt idx="904">
                        <c:v>1.0308365147965386E-2</c:v>
                      </c:pt>
                      <c:pt idx="905">
                        <c:v>1.0256330215121172E-2</c:v>
                      </c:pt>
                      <c:pt idx="906">
                        <c:v>1.020455794606478E-2</c:v>
                      </c:pt>
                      <c:pt idx="907">
                        <c:v>1.0153047014912599E-2</c:v>
                      </c:pt>
                      <c:pt idx="908">
                        <c:v>1.0101796102473831E-2</c:v>
                      </c:pt>
                      <c:pt idx="909">
                        <c:v>1.0050803896216768E-2</c:v>
                      </c:pt>
                      <c:pt idx="910">
                        <c:v>1.000006909023512E-2</c:v>
                      </c:pt>
                      <c:pt idx="911">
                        <c:v>9.9495903852145975E-3</c:v>
                      </c:pt>
                      <c:pt idx="912">
                        <c:v>9.8993664883996624E-3</c:v>
                      </c:pt>
                      <c:pt idx="913">
                        <c:v>9.8493961135603606E-3</c:v>
                      </c:pt>
                      <c:pt idx="914">
                        <c:v>9.799677980959447E-3</c:v>
                      </c:pt>
                      <c:pt idx="915">
                        <c:v>9.7502108173195476E-3</c:v>
                      </c:pt>
                      <c:pt idx="916">
                        <c:v>9.7009933557906172E-3</c:v>
                      </c:pt>
                      <c:pt idx="917">
                        <c:v>9.6520243359174262E-3</c:v>
                      </c:pt>
                      <c:pt idx="918">
                        <c:v>9.6033025036073513E-3</c:v>
                      </c:pt>
                      <c:pt idx="919">
                        <c:v>9.554826611098197E-3</c:v>
                      </c:pt>
                      <c:pt idx="920">
                        <c:v>9.5065954169262657E-3</c:v>
                      </c:pt>
                      <c:pt idx="921">
                        <c:v>9.4586076858945885E-3</c:v>
                      </c:pt>
                      <c:pt idx="922">
                        <c:v>9.4108621890412365E-3</c:v>
                      </c:pt>
                      <c:pt idx="923">
                        <c:v>9.3633577036079125E-3</c:v>
                      </c:pt>
                      <c:pt idx="924">
                        <c:v>9.316093013008564E-3</c:v>
                      </c:pt>
                      <c:pt idx="925">
                        <c:v>9.269066906798306E-3</c:v>
                      </c:pt>
                      <c:pt idx="926">
                        <c:v>9.222278180642347E-3</c:v>
                      </c:pt>
                      <c:pt idx="927">
                        <c:v>9.1757256362851852E-3</c:v>
                      </c:pt>
                      <c:pt idx="928">
                        <c:v>9.1294080815199404E-3</c:v>
                      </c:pt>
                      <c:pt idx="929">
                        <c:v>9.083324330157759E-3</c:v>
                      </c:pt>
                      <c:pt idx="930">
                        <c:v>9.0374732019975132E-3</c:v>
                      </c:pt>
                      <c:pt idx="931">
                        <c:v>8.9918535227954989E-3</c:v>
                      </c:pt>
                      <c:pt idx="932">
                        <c:v>8.9464641242354339E-3</c:v>
                      </c:pt>
                      <c:pt idx="933">
                        <c:v>8.9013038438984834E-3</c:v>
                      </c:pt>
                      <c:pt idx="934">
                        <c:v>8.8563715252335112E-3</c:v>
                      </c:pt>
                      <c:pt idx="935">
                        <c:v>8.8116660175274805E-3</c:v>
                      </c:pt>
                      <c:pt idx="936">
                        <c:v>8.7671861758759385E-3</c:v>
                      </c:pt>
                      <c:pt idx="937">
                        <c:v>8.7229308611537527E-3</c:v>
                      </c:pt>
                      <c:pt idx="938">
                        <c:v>8.6788989399858713E-3</c:v>
                      </c:pt>
                      <c:pt idx="939">
                        <c:v>8.6350892847183707E-3</c:v>
                      </c:pt>
                      <c:pt idx="940">
                        <c:v>8.5915007733895106E-3</c:v>
                      </c:pt>
                      <c:pt idx="941">
                        <c:v>8.5481322897010322E-3</c:v>
                      </c:pt>
                      <c:pt idx="942">
                        <c:v>8.5049827229895878E-3</c:v>
                      </c:pt>
                      <c:pt idx="943">
                        <c:v>8.4620509681982477E-3</c:v>
                      </c:pt>
                      <c:pt idx="944">
                        <c:v>8.4193359258482574E-3</c:v>
                      </c:pt>
                      <c:pt idx="945">
                        <c:v>8.3768365020108169E-3</c:v>
                      </c:pt>
                      <c:pt idx="946">
                        <c:v>8.3345516082791345E-3</c:v>
                      </c:pt>
                      <c:pt idx="947">
                        <c:v>8.2924801617404835E-3</c:v>
                      </c:pt>
                      <c:pt idx="948">
                        <c:v>8.250621084948534E-3</c:v>
                      </c:pt>
                      <c:pt idx="949">
                        <c:v>8.2089733058957042E-3</c:v>
                      </c:pt>
                      <c:pt idx="950">
                        <c:v>8.1675357579857315E-3</c:v>
                      </c:pt>
                      <c:pt idx="951">
                        <c:v>8.1263073800063781E-3</c:v>
                      </c:pt>
                      <c:pt idx="952">
                        <c:v>8.0852871161022025E-3</c:v>
                      </c:pt>
                      <c:pt idx="953">
                        <c:v>8.0444739157475749E-3</c:v>
                      </c:pt>
                      <c:pt idx="954">
                        <c:v>8.0038667337197188E-3</c:v>
                      </c:pt>
                      <c:pt idx="955">
                        <c:v>7.9634645300720001E-3</c:v>
                      </c:pt>
                      <c:pt idx="956">
                        <c:v>7.9232662701072404E-3</c:v>
                      </c:pt>
                      <c:pt idx="957">
                        <c:v>7.8832709243512444E-3</c:v>
                      </c:pt>
                      <c:pt idx="958">
                        <c:v>7.8434774685264552E-3</c:v>
                      </c:pt>
                      <c:pt idx="959">
                        <c:v>7.8038848835256698E-3</c:v>
                      </c:pt>
                      <c:pt idx="960">
                        <c:v>7.7644921553860005E-3</c:v>
                      </c:pt>
                      <c:pt idx="961">
                        <c:v>7.7252982752628509E-3</c:v>
                      </c:pt>
                      <c:pt idx="962">
                        <c:v>7.6863022394041318E-3</c:v>
                      </c:pt>
                      <c:pt idx="963">
                        <c:v>7.64750304912451E-3</c:v>
                      </c:pt>
                      <c:pt idx="964">
                        <c:v>7.6088997107798522E-3</c:v>
                      </c:pt>
                      <c:pt idx="965">
                        <c:v>7.5704912357417962E-3</c:v>
                      </c:pt>
                      <c:pt idx="966">
                        <c:v>7.532276640372388E-3</c:v>
                      </c:pt>
                      <c:pt idx="967">
                        <c:v>7.494254945998942E-3</c:v>
                      </c:pt>
                      <c:pt idx="968">
                        <c:v>7.4564251788889254E-3</c:v>
                      </c:pt>
                      <c:pt idx="969">
                        <c:v>7.418786370225073E-3</c:v>
                      </c:pt>
                      <c:pt idx="970">
                        <c:v>7.3813375560805245E-3</c:v>
                      </c:pt>
                      <c:pt idx="971">
                        <c:v>7.3440777773941882E-3</c:v>
                      </c:pt>
                      <c:pt idx="972">
                        <c:v>7.3070060799461387E-3</c:v>
                      </c:pt>
                      <c:pt idx="973">
                        <c:v>7.2701215143331933E-3</c:v>
                      </c:pt>
                      <c:pt idx="974">
                        <c:v>7.2334231359446203E-3</c:v>
                      </c:pt>
                      <c:pt idx="975">
                        <c:v>7.1969100049379042E-3</c:v>
                      </c:pt>
                      <c:pt idx="976">
                        <c:v>7.1605811862147225E-3</c:v>
                      </c:pt>
                      <c:pt idx="977">
                        <c:v>7.1244357493969518E-3</c:v>
                      </c:pt>
                      <c:pt idx="978">
                        <c:v>7.0884727688028887E-3</c:v>
                      </c:pt>
                      <c:pt idx="979">
                        <c:v>7.0526913234235022E-3</c:v>
                      </c:pt>
                      <c:pt idx="980">
                        <c:v>7.0170904968988599E-3</c:v>
                      </c:pt>
                      <c:pt idx="981">
                        <c:v>6.9816693774946859E-3</c:v>
                      </c:pt>
                      <c:pt idx="982">
                        <c:v>6.9464270580789625E-3</c:v>
                      </c:pt>
                      <c:pt idx="983">
                        <c:v>6.9113626360987508E-3</c:v>
                      </c:pt>
                      <c:pt idx="984">
                        <c:v>6.8764752135570244E-3</c:v>
                      </c:pt>
                      <c:pt idx="985">
                        <c:v>6.8417638969897245E-3</c:v>
                      </c:pt>
                      <c:pt idx="986">
                        <c:v>6.8072277974428339E-3</c:v>
                      </c:pt>
                      <c:pt idx="987">
                        <c:v>6.7728660304496278E-3</c:v>
                      </c:pt>
                      <c:pt idx="988">
                        <c:v>6.7386777160080439E-3</c:v>
                      </c:pt>
                      <c:pt idx="989">
                        <c:v>6.7046619785580998E-3</c:v>
                      </c:pt>
                      <c:pt idx="990">
                        <c:v>6.6708179469595211E-3</c:v>
                      </c:pt>
                      <c:pt idx="991">
                        <c:v>6.6371447544693821E-3</c:v>
                      </c:pt>
                      <c:pt idx="992">
                        <c:v>6.6036415387199562E-3</c:v>
                      </c:pt>
                      <c:pt idx="993">
                        <c:v>6.5703074416965856E-3</c:v>
                      </c:pt>
                      <c:pt idx="994">
                        <c:v>6.537141609715749E-3</c:v>
                      </c:pt>
                      <c:pt idx="995">
                        <c:v>6.5041431934031672E-3</c:v>
                      </c:pt>
                      <c:pt idx="996">
                        <c:v>6.4713113476720574E-3</c:v>
                      </c:pt>
                      <c:pt idx="997">
                        <c:v>6.4386452317015163E-3</c:v>
                      </c:pt>
                      <c:pt idx="998">
                        <c:v>6.4061440089149433E-3</c:v>
                      </c:pt>
                      <c:pt idx="999">
                        <c:v>6.3738068469586604E-3</c:v>
                      </c:pt>
                      <c:pt idx="1000">
                        <c:v>6.3416329176805538E-3</c:v>
                      </c:pt>
                      <c:pt idx="1001">
                        <c:v>6.3096213971089044E-3</c:v>
                      </c:pt>
                      <c:pt idx="1002">
                        <c:v>6.2777714654312523E-3</c:v>
                      </c:pt>
                      <c:pt idx="1003">
                        <c:v>6.2460823069734181E-3</c:v>
                      </c:pt>
                      <c:pt idx="1004">
                        <c:v>6.2145531101786234E-3</c:v>
                      </c:pt>
                      <c:pt idx="1005">
                        <c:v>6.1831830675866777E-3</c:v>
                      </c:pt>
                      <c:pt idx="1006">
                        <c:v>6.1519713758133362E-3</c:v>
                      </c:pt>
                      <c:pt idx="1007">
                        <c:v>6.1209172355296835E-3</c:v>
                      </c:pt>
                      <c:pt idx="1008">
                        <c:v>6.0900198514417083E-3</c:v>
                      </c:pt>
                      <c:pt idx="1009">
                        <c:v>6.0592784322698965E-3</c:v>
                      </c:pt>
                      <c:pt idx="1010">
                        <c:v>6.0286921907289816E-3</c:v>
                      </c:pt>
                      <c:pt idx="1011">
                        <c:v>5.9982603435078012E-3</c:v>
                      </c:pt>
                      <c:pt idx="1012">
                        <c:v>5.9679821112491975E-3</c:v>
                      </c:pt>
                      <c:pt idx="1013">
                        <c:v>5.9378567185300983E-3</c:v>
                      </c:pt>
                      <c:pt idx="1014">
                        <c:v>5.9078833938416226E-3</c:v>
                      </c:pt>
                      <c:pt idx="1015">
                        <c:v>5.8780613695693573E-3</c:v>
                      </c:pt>
                      <c:pt idx="1016">
                        <c:v>5.8483898819736606E-3</c:v>
                      </c:pt>
                      <c:pt idx="1017">
                        <c:v>5.8188681711701445E-3</c:v>
                      </c:pt>
                      <c:pt idx="1018">
                        <c:v>5.7894954811101755E-3</c:v>
                      </c:pt>
                      <c:pt idx="1019">
                        <c:v>5.7602710595615302E-3</c:v>
                      </c:pt>
                      <c:pt idx="1020">
                        <c:v>5.7311941580891453E-3</c:v>
                      </c:pt>
                      <c:pt idx="1021">
                        <c:v>5.7022640320359141E-3</c:v>
                      </c:pt>
                      <c:pt idx="1022">
                        <c:v>5.6734799405036562E-3</c:v>
                      </c:pt>
                      <c:pt idx="1023">
                        <c:v>5.6448411463341048E-3</c:v>
                      </c:pt>
                      <c:pt idx="1024">
                        <c:v>5.6163469160900661E-3</c:v>
                      </c:pt>
                      <c:pt idx="1025">
                        <c:v>5.587996520036601E-3</c:v>
                      </c:pt>
                      <c:pt idx="1026">
                        <c:v>5.5597892321223525E-3</c:v>
                      </c:pt>
                      <c:pt idx="1027">
                        <c:v>5.5317243299609683E-3</c:v>
                      </c:pt>
                      <c:pt idx="1028">
                        <c:v>5.5038010948125623E-3</c:v>
                      </c:pt>
                      <c:pt idx="1029">
                        <c:v>5.4760188115653479E-3</c:v>
                      </c:pt>
                      <c:pt idx="1030">
                        <c:v>5.4483767687172882E-3</c:v>
                      </c:pt>
                      <c:pt idx="1031">
                        <c:v>5.4208742583579089E-3</c:v>
                      </c:pt>
                      <c:pt idx="1032">
                        <c:v>5.3935105761501378E-3</c:v>
                      </c:pt>
                      <c:pt idx="1033">
                        <c:v>5.3662850213122811E-3</c:v>
                      </c:pt>
                      <c:pt idx="1034">
                        <c:v>5.3391968966000894E-3</c:v>
                      </c:pt>
                      <c:pt idx="1035">
                        <c:v>5.3122455082888686E-3</c:v>
                      </c:pt>
                      <c:pt idx="1036">
                        <c:v>5.2854301661557513E-3</c:v>
                      </c:pt>
                      <c:pt idx="1037">
                        <c:v>5.2587501834619847E-3</c:v>
                      </c:pt>
                      <c:pt idx="1038">
                        <c:v>5.2322048769353766E-3</c:v>
                      </c:pt>
                      <c:pt idx="1039">
                        <c:v>5.205793566752763E-3</c:v>
                      </c:pt>
                      <c:pt idx="1040">
                        <c:v>5.179515576522636E-3</c:v>
                      </c:pt>
                      <c:pt idx="1041">
                        <c:v>5.1533702332677827E-3</c:v>
                      </c:pt>
                      <c:pt idx="1042">
                        <c:v>5.1273568674080729E-3</c:v>
                      </c:pt>
                      <c:pt idx="1043">
                        <c:v>5.101474812743317E-3</c:v>
                      </c:pt>
                      <c:pt idx="1044">
                        <c:v>5.0757234064361789E-3</c:v>
                      </c:pt>
                      <c:pt idx="1045">
                        <c:v>5.0501019889952342E-3</c:v>
                      </c:pt>
                      <c:pt idx="1046">
                        <c:v>5.0246099042580419E-3</c:v>
                      </c:pt>
                      <c:pt idx="1047">
                        <c:v>4.9992464993743836E-3</c:v>
                      </c:pt>
                      <c:pt idx="1048">
                        <c:v>4.9740111247895047E-3</c:v>
                      </c:pt>
                      <c:pt idx="1049">
                        <c:v>4.9489031342274973E-3</c:v>
                      </c:pt>
                      <c:pt idx="1050">
                        <c:v>4.9239218846747609E-3</c:v>
                      </c:pt>
                      <c:pt idx="1051">
                        <c:v>4.8990667363635054E-3</c:v>
                      </c:pt>
                      <c:pt idx="1052">
                        <c:v>4.874337052755401E-3</c:v>
                      </c:pt>
                      <c:pt idx="1053">
                        <c:v>4.8497322005252395E-3</c:v>
                      </c:pt>
                      <c:pt idx="1054">
                        <c:v>4.8252515495447526E-3</c:v>
                      </c:pt>
                      <c:pt idx="1055">
                        <c:v>4.800894472866443E-3</c:v>
                      </c:pt>
                      <c:pt idx="1056">
                        <c:v>4.7766603467075423E-3</c:v>
                      </c:pt>
                      <c:pt idx="1057">
                        <c:v>4.7525485504340461E-3</c:v>
                      </c:pt>
                      <c:pt idx="1058">
                        <c:v>4.7285584665447931E-3</c:v>
                      </c:pt>
                      <c:pt idx="1059">
                        <c:v>4.7046894806556808E-3</c:v>
                      </c:pt>
                      <c:pt idx="1060">
                        <c:v>4.6809409814839026E-3</c:v>
                      </c:pt>
                      <c:pt idx="1061">
                        <c:v>4.6573123608323226E-3</c:v>
                      </c:pt>
                      <c:pt idx="1062">
                        <c:v>4.6338030135738666E-3</c:v>
                      </c:pt>
                      <c:pt idx="1063">
                        <c:v>4.6104123376360601E-3</c:v>
                      </c:pt>
                      <c:pt idx="1064">
                        <c:v>4.5871397339855794E-3</c:v>
                      </c:pt>
                      <c:pt idx="1065">
                        <c:v>4.5639846066129214E-3</c:v>
                      </c:pt>
                      <c:pt idx="1066">
                        <c:v>4.5409463625171531E-3</c:v>
                      </c:pt>
                      <c:pt idx="1067">
                        <c:v>4.5180244116906987E-3</c:v>
                      </c:pt>
                      <c:pt idx="1068">
                        <c:v>4.4952181671042571E-3</c:v>
                      </c:pt>
                      <c:pt idx="1069">
                        <c:v>4.4725270446917403E-3</c:v>
                      </c:pt>
                      <c:pt idx="1070">
                        <c:v>4.4499504633353452E-3</c:v>
                      </c:pt>
                      <c:pt idx="1071">
                        <c:v>4.4274878448506442E-3</c:v>
                      </c:pt>
                      <c:pt idx="1072">
                        <c:v>4.4051386139717895E-3</c:v>
                      </c:pt>
                      <c:pt idx="1073">
                        <c:v>4.3829021983367925E-3</c:v>
                      </c:pt>
                      <c:pt idx="1074">
                        <c:v>4.3607780284728379E-3</c:v>
                      </c:pt>
                      <c:pt idx="1075">
                        <c:v>4.338765537781732E-3</c:v>
                      </c:pt>
                      <c:pt idx="1076">
                        <c:v>4.3168641625253596E-3</c:v>
                      </c:pt>
                      <c:pt idx="1077">
                        <c:v>4.2950733418112771E-3</c:v>
                      </c:pt>
                      <c:pt idx="1078">
                        <c:v>4.2733925175783257E-3</c:v>
                      </c:pt>
                      <c:pt idx="1079">
                        <c:v>4.2518211345823438E-3</c:v>
                      </c:pt>
                      <c:pt idx="1080">
                        <c:v>4.2303586403819636E-3</c:v>
                      </c:pt>
                      <c:pt idx="1081">
                        <c:v>4.2090044853244375E-3</c:v>
                      </c:pt>
                      <c:pt idx="1082">
                        <c:v>4.1877581225315862E-3</c:v>
                      </c:pt>
                      <c:pt idx="1083">
                        <c:v>4.1666190078857692E-3</c:v>
                      </c:pt>
                      <c:pt idx="1084">
                        <c:v>4.1455866000159767E-3</c:v>
                      </c:pt>
                      <c:pt idx="1085">
                        <c:v>4.1246603602839351E-3</c:v>
                      </c:pt>
                      <c:pt idx="1086">
                        <c:v>4.1038397527703441E-3</c:v>
                      </c:pt>
                      <c:pt idx="1087">
                        <c:v>4.0831242442611248E-3</c:v>
                      </c:pt>
                      <c:pt idx="1088">
                        <c:v>4.0625133042337738E-3</c:v>
                      </c:pt>
                      <c:pt idx="1089">
                        <c:v>4.0420064048437903E-3</c:v>
                      </c:pt>
                      <c:pt idx="1090">
                        <c:v>4.0216030209111325E-3</c:v>
                      </c:pt>
                      <c:pt idx="1091">
                        <c:v>4.0013026299067934E-3</c:v>
                      </c:pt>
                      <c:pt idx="1092">
                        <c:v>3.9811047119393929E-3</c:v>
                      </c:pt>
                      <c:pt idx="1093">
                        <c:v>3.9610087497418921E-3</c:v>
                      </c:pt>
                      <c:pt idx="1094">
                        <c:v>3.9410142286583185E-3</c:v>
                      </c:pt>
                      <c:pt idx="1095">
                        <c:v>3.9211206366306008E-3</c:v>
                      </c:pt>
                      <c:pt idx="1096">
                        <c:v>3.9013274641854626E-3</c:v>
                      </c:pt>
                      <c:pt idx="1097">
                        <c:v>3.8816342044213493E-3</c:v>
                      </c:pt>
                      <c:pt idx="1098">
                        <c:v>3.8620403529954772E-3</c:v>
                      </c:pt>
                      <c:pt idx="1099">
                        <c:v>3.8425454081108886E-3</c:v>
                      </c:pt>
                      <c:pt idx="1100">
                        <c:v>3.8231488705036268E-3</c:v>
                      </c:pt>
                      <c:pt idx="1101">
                        <c:v>3.8038502434299287E-3</c:v>
                      </c:pt>
                      <c:pt idx="1102">
                        <c:v>3.7846490326535116E-3</c:v>
                      </c:pt>
                      <c:pt idx="1103">
                        <c:v>3.765544746432925E-3</c:v>
                      </c:pt>
                      <c:pt idx="1104">
                        <c:v>3.7465368955089374E-3</c:v>
                      </c:pt>
                      <c:pt idx="1105">
                        <c:v>3.7276249930920293E-3</c:v>
                      </c:pt>
                      <c:pt idx="1106">
                        <c:v>3.7088085548499018E-3</c:v>
                      </c:pt>
                      <c:pt idx="1107">
                        <c:v>3.6900870988950982E-3</c:v>
                      </c:pt>
                      <c:pt idx="1108">
                        <c:v>3.6714601457726393E-3</c:v>
                      </c:pt>
                      <c:pt idx="1109">
                        <c:v>3.6529272184477671E-3</c:v>
                      </c:pt>
                      <c:pt idx="1110">
                        <c:v>3.6344878422937075E-3</c:v>
                      </c:pt>
                      <c:pt idx="1111">
                        <c:v>3.6161415450795243E-3</c:v>
                      </c:pt>
                      <c:pt idx="1112">
                        <c:v>3.5978878569580355E-3</c:v>
                      </c:pt>
                      <c:pt idx="1113">
                        <c:v>3.5797263104537565E-3</c:v>
                      </c:pt>
                      <c:pt idx="1114">
                        <c:v>3.5616564404509568E-3</c:v>
                      </c:pt>
                      <c:pt idx="1115">
                        <c:v>3.5436777841817185E-3</c:v>
                      </c:pt>
                      <c:pt idx="1116">
                        <c:v>3.5257898812141152E-3</c:v>
                      </c:pt>
                      <c:pt idx="1117">
                        <c:v>3.5079922734403937E-3</c:v>
                      </c:pt>
                      <c:pt idx="1118">
                        <c:v>3.490284505065255E-3</c:v>
                      </c:pt>
                      <c:pt idx="1119">
                        <c:v>3.472666122594188E-3</c:v>
                      </c:pt>
                      <c:pt idx="1120">
                        <c:v>3.4551366748218353E-3</c:v>
                      </c:pt>
                      <c:pt idx="1121">
                        <c:v>3.437695712820463E-3</c:v>
                      </c:pt>
                      <c:pt idx="1122">
                        <c:v>3.4203427899284372E-3</c:v>
                      </c:pt>
                      <c:pt idx="1123">
                        <c:v>3.4030774617388117E-3</c:v>
                      </c:pt>
                      <c:pt idx="1124">
                        <c:v>3.3858992860879241E-3</c:v>
                      </c:pt>
                      <c:pt idx="1125">
                        <c:v>3.3688078230440809E-3</c:v>
                      </c:pt>
                      <c:pt idx="1126">
                        <c:v>3.3518026348963018E-3</c:v>
                      </c:pt>
                      <c:pt idx="1127">
                        <c:v>3.3348832861430861E-3</c:v>
                      </c:pt>
                      <c:pt idx="1128">
                        <c:v>3.3180493434812859E-3</c:v>
                      </c:pt>
                      <c:pt idx="1129">
                        <c:v>3.3013003757949846E-3</c:v>
                      </c:pt>
                      <c:pt idx="1130">
                        <c:v>3.2846359541444789E-3</c:v>
                      </c:pt>
                      <c:pt idx="1131">
                        <c:v>3.2680556517552745E-3</c:v>
                      </c:pt>
                      <c:pt idx="1132">
                        <c:v>3.2515590440071649E-3</c:v>
                      </c:pt>
                      <c:pt idx="1133">
                        <c:v>3.2351457084233643E-3</c:v>
                      </c:pt>
                      <c:pt idx="1134">
                        <c:v>3.2188152246596692E-3</c:v>
                      </c:pt>
                      <c:pt idx="1135">
                        <c:v>3.2025671744937163E-3</c:v>
                      </c:pt>
                      <c:pt idx="1136">
                        <c:v>3.1864011418142489E-3</c:v>
                      </c:pt>
                      <c:pt idx="1137">
                        <c:v>3.1703167126104813E-3</c:v>
                      </c:pt>
                      <c:pt idx="1138">
                        <c:v>3.1543134749614766E-3</c:v>
                      </c:pt>
                      <c:pt idx="1139">
                        <c:v>3.1383910190256178E-3</c:v>
                      </c:pt>
                      <c:pt idx="1140">
                        <c:v>3.1225489370300926E-3</c:v>
                      </c:pt>
                      <c:pt idx="1141">
                        <c:v>3.1067868232604583E-3</c:v>
                      </c:pt>
                      <c:pt idx="1142">
                        <c:v>3.0911042740502616E-3</c:v>
                      </c:pt>
                      <c:pt idx="1143">
                        <c:v>3.0755008877706783E-3</c:v>
                      </c:pt>
                      <c:pt idx="1144">
                        <c:v>3.0599762648202528E-3</c:v>
                      </c:pt>
                      <c:pt idx="1145">
                        <c:v>3.0445300076146408E-3</c:v>
                      </c:pt>
                      <c:pt idx="1146">
                        <c:v>3.029161720576449E-3</c:v>
                      </c:pt>
                      <c:pt idx="1147">
                        <c:v>3.0138710101250861E-3</c:v>
                      </c:pt>
                      <c:pt idx="1148">
                        <c:v>2.9986574846666901E-3</c:v>
                      </c:pt>
                      <c:pt idx="1149">
                        <c:v>2.98352075458411E-3</c:v>
                      </c:pt>
                      <c:pt idx="1150">
                        <c:v>2.9684604322269053E-3</c:v>
                      </c:pt>
                      <c:pt idx="1151">
                        <c:v>2.9534761319014438E-3</c:v>
                      </c:pt>
                      <c:pt idx="1152">
                        <c:v>2.9385674698609995E-3</c:v>
                      </c:pt>
                      <c:pt idx="1153">
                        <c:v>2.9237340642959482E-3</c:v>
                      </c:pt>
                      <c:pt idx="1154">
                        <c:v>2.9089755353239695E-3</c:v>
                      </c:pt>
                      <c:pt idx="1155">
                        <c:v>2.8942915049803269E-3</c:v>
                      </c:pt>
                      <c:pt idx="1156">
                        <c:v>2.8796815972081955E-3</c:v>
                      </c:pt>
                      <c:pt idx="1157">
                        <c:v>2.8651454378490122E-3</c:v>
                      </c:pt>
                      <c:pt idx="1158">
                        <c:v>2.8506826546329162E-3</c:v>
                      </c:pt>
                      <c:pt idx="1159">
                        <c:v>2.8362928771691939E-3</c:v>
                      </c:pt>
                      <c:pt idx="1160">
                        <c:v>2.8219757369368115E-3</c:v>
                      </c:pt>
                      <c:pt idx="1161">
                        <c:v>2.8077308672749602E-3</c:v>
                      </c:pt>
                      <c:pt idx="1162">
                        <c:v>2.7935579033736848E-3</c:v>
                      </c:pt>
                      <c:pt idx="1163">
                        <c:v>2.7794564822645222E-3</c:v>
                      </c:pt>
                      <c:pt idx="1164">
                        <c:v>2.7654262428112157E-3</c:v>
                      </c:pt>
                      <c:pt idx="1165">
                        <c:v>2.7514668257004713E-3</c:v>
                      </c:pt>
                      <c:pt idx="1166">
                        <c:v>2.7375778734327399E-3</c:v>
                      </c:pt>
                      <c:pt idx="1167">
                        <c:v>2.7237590303130824E-3</c:v>
                      </c:pt>
                      <c:pt idx="1168">
                        <c:v>2.7100099424420382E-3</c:v>
                      </c:pt>
                      <c:pt idx="1169">
                        <c:v>2.6963302577065825E-3</c:v>
                      </c:pt>
                      <c:pt idx="1170">
                        <c:v>2.682719625771093E-3</c:v>
                      </c:pt>
                      <c:pt idx="1171">
                        <c:v>2.6691776980683831E-3</c:v>
                      </c:pt>
                      <c:pt idx="1172">
                        <c:v>2.6557041277907841E-3</c:v>
                      </c:pt>
                      <c:pt idx="1173">
                        <c:v>2.6422985698812454E-3</c:v>
                      </c:pt>
                      <c:pt idx="1174">
                        <c:v>2.6289606810245172E-3</c:v>
                      </c:pt>
                      <c:pt idx="1175">
                        <c:v>2.6156901196383391E-3</c:v>
                      </c:pt>
                      <c:pt idx="1176">
                        <c:v>2.6024865458647113E-3</c:v>
                      </c:pt>
                      <c:pt idx="1177">
                        <c:v>2.589349621561174E-3</c:v>
                      </c:pt>
                      <c:pt idx="1178">
                        <c:v>2.5762790102921559E-3</c:v>
                      </c:pt>
                      <c:pt idx="1179">
                        <c:v>2.5632743773203628E-3</c:v>
                      </c:pt>
                      <c:pt idx="1180">
                        <c:v>2.5503353895981913E-3</c:v>
                      </c:pt>
                      <c:pt idx="1181">
                        <c:v>2.5374617157592162E-3</c:v>
                      </c:pt>
                      <c:pt idx="1182">
                        <c:v>2.5246530261096864E-3</c:v>
                      </c:pt>
                      <c:pt idx="1183">
                        <c:v>2.5119089926200996E-3</c:v>
                      </c:pt>
                      <c:pt idx="1184">
                        <c:v>2.4992292889167837E-3</c:v>
                      </c:pt>
                      <c:pt idx="1185">
                        <c:v>2.4866135902735565E-3</c:v>
                      </c:pt>
                      <c:pt idx="1186">
                        <c:v>2.4740615736033927E-3</c:v>
                      </c:pt>
                      <c:pt idx="1187">
                        <c:v>2.4615729174501584E-3</c:v>
                      </c:pt>
                      <c:pt idx="1188">
                        <c:v>2.4491473019803826E-3</c:v>
                      </c:pt>
                      <c:pt idx="1189">
                        <c:v>2.4367844089750535E-3</c:v>
                      </c:pt>
                      <c:pt idx="1190">
                        <c:v>2.4244839218214844E-3</c:v>
                      </c:pt>
                      <c:pt idx="1191">
                        <c:v>2.4122455255051896E-3</c:v>
                      </c:pt>
                      <c:pt idx="1192">
                        <c:v>2.4000689066018331E-3</c:v>
                      </c:pt>
                      <c:pt idx="1193">
                        <c:v>2.3879537532691861E-3</c:v>
                      </c:pt>
                      <c:pt idx="1194">
                        <c:v>2.3758997552391493E-3</c:v>
                      </c:pt>
                      <c:pt idx="1195">
                        <c:v>2.3639066038098119E-3</c:v>
                      </c:pt>
                      <c:pt idx="1196">
                        <c:v>2.3519739918375308E-3</c:v>
                      </c:pt>
                      <c:pt idx="1197">
                        <c:v>2.3401016137290813E-3</c:v>
                      </c:pt>
                      <c:pt idx="1198">
                        <c:v>2.3282891654338167E-3</c:v>
                      </c:pt>
                      <c:pt idx="1199">
                        <c:v>2.316536344435894E-3</c:v>
                      </c:pt>
                      <c:pt idx="1200">
                        <c:v>2.3048428497465159E-3</c:v>
                      </c:pt>
                      <c:pt idx="1201">
                        <c:v>2.2932083818962262E-3</c:v>
                      </c:pt>
                      <c:pt idx="1202">
                        <c:v>2.2816326429272479E-3</c:v>
                      </c:pt>
                      <c:pt idx="1203">
                        <c:v>2.2701153363858377E-3</c:v>
                      </c:pt>
                      <c:pt idx="1204">
                        <c:v>2.2586561673147098E-3</c:v>
                      </c:pt>
                      <c:pt idx="1205">
                        <c:v>2.2472548422454667E-3</c:v>
                      </c:pt>
                      <c:pt idx="1206">
                        <c:v>2.2359110691910983E-3</c:v>
                      </c:pt>
                      <c:pt idx="1207">
                        <c:v>2.2246245576384902E-3</c:v>
                      </c:pt>
                      <c:pt idx="1208">
                        <c:v>2.2133950185409972E-3</c:v>
                      </c:pt>
                      <c:pt idx="1209">
                        <c:v>2.2022221643110294E-3</c:v>
                      </c:pt>
                      <c:pt idx="1210">
                        <c:v>2.1911057088126904E-3</c:v>
                      </c:pt>
                      <c:pt idx="1211">
                        <c:v>2.1800453673544579E-3</c:v>
                      </c:pt>
                      <c:pt idx="1212">
                        <c:v>2.1690408566818766E-3</c:v>
                      </c:pt>
                      <c:pt idx="1213">
                        <c:v>2.1580918949703218E-3</c:v>
                      </c:pt>
                      <c:pt idx="1214">
                        <c:v>2.1471982018177651E-3</c:v>
                      </c:pt>
                      <c:pt idx="1215">
                        <c:v>2.1363594982376092E-3</c:v>
                      </c:pt>
                      <c:pt idx="1216">
                        <c:v>2.12557550665153E-3</c:v>
                      </c:pt>
                      <c:pt idx="1217">
                        <c:v>2.1148459508823717E-3</c:v>
                      </c:pt>
                      <c:pt idx="1218">
                        <c:v>2.1041705561470831E-3</c:v>
                      </c:pt>
                      <c:pt idx="1219">
                        <c:v>2.0935490490496637E-3</c:v>
                      </c:pt>
                      <c:pt idx="1220">
                        <c:v>2.0829811575741788E-3</c:v>
                      </c:pt>
                      <c:pt idx="1221">
                        <c:v>2.0724666110777785E-3</c:v>
                      </c:pt>
                      <c:pt idx="1222">
                        <c:v>2.0620051402837803E-3</c:v>
                      </c:pt>
                      <c:pt idx="1223">
                        <c:v>2.0515964772747611E-3</c:v>
                      </c:pt>
                      <c:pt idx="1224">
                        <c:v>2.0412403554857005E-3</c:v>
                      </c:pt>
                      <c:pt idx="1225">
                        <c:v>2.03093650969716E-3</c:v>
                      </c:pt>
                      <c:pt idx="1226">
                        <c:v>2.0206846760284789E-3</c:v>
                      </c:pt>
                      <c:pt idx="1227">
                        <c:v>2.0104845919310284E-3</c:v>
                      </c:pt>
                      <c:pt idx="1228">
                        <c:v>2.0003359961814756E-3</c:v>
                      </c:pt>
                      <c:pt idx="1229">
                        <c:v>1.9902386288751079E-3</c:v>
                      </c:pt>
                      <c:pt idx="1230">
                        <c:v>1.9801922314191603E-3</c:v>
                      </c:pt>
                      <c:pt idx="1231">
                        <c:v>1.9701965465262102E-3</c:v>
                      </c:pt>
                      <c:pt idx="1232">
                        <c:v>1.9602513182075737E-3</c:v>
                      </c:pt>
                      <c:pt idx="1233">
                        <c:v>1.9503562917667547E-3</c:v>
                      </c:pt>
                      <c:pt idx="1234">
                        <c:v>1.9405112137929302E-3</c:v>
                      </c:pt>
                      <c:pt idx="1235">
                        <c:v>1.9307158321544453E-3</c:v>
                      </c:pt>
                      <c:pt idx="1236">
                        <c:v>1.9209698959923715E-3</c:v>
                      </c:pt>
                      <c:pt idx="1237">
                        <c:v>1.9112731557140677E-3</c:v>
                      </c:pt>
                      <c:pt idx="1238">
                        <c:v>1.9016253629868028E-3</c:v>
                      </c:pt>
                      <c:pt idx="1239">
                        <c:v>1.8920262707313833E-3</c:v>
                      </c:pt>
                      <c:pt idx="1240">
                        <c:v>1.8824756331158302E-3</c:v>
                      </c:pt>
                      <c:pt idx="1241">
                        <c:v>1.8729732055490897E-3</c:v>
                      </c:pt>
                      <c:pt idx="1242">
                        <c:v>1.8635187446747567E-3</c:v>
                      </c:pt>
                      <c:pt idx="1243">
                        <c:v>1.8541120083648557E-3</c:v>
                      </c:pt>
                      <c:pt idx="1244">
                        <c:v>1.8447527557136265E-3</c:v>
                      </c:pt>
                      <c:pt idx="1245">
                        <c:v>1.8354407470313687E-3</c:v>
                      </c:pt>
                      <c:pt idx="1246">
                        <c:v>1.8261757438382906E-3</c:v>
                      </c:pt>
                      <c:pt idx="1247">
                        <c:v>1.8169575088584082E-3</c:v>
                      </c:pt>
                      <c:pt idx="1248">
                        <c:v>1.8077858060134718E-3</c:v>
                      </c:pt>
                      <c:pt idx="1249">
                        <c:v>1.7986604004169094E-3</c:v>
                      </c:pt>
                      <c:pt idx="1250">
                        <c:v>1.7895810583678246E-3</c:v>
                      </c:pt>
                      <c:pt idx="1251">
                        <c:v>1.7805475473449985E-3</c:v>
                      </c:pt>
                      <c:pt idx="1252">
                        <c:v>1.7715596360009464E-3</c:v>
                      </c:pt>
                      <c:pt idx="1253">
                        <c:v>1.7626170941559827E-3</c:v>
                      </c:pt>
                      <c:pt idx="1254">
                        <c:v>1.7537196927923365E-3</c:v>
                      </c:pt>
                      <c:pt idx="1255">
                        <c:v>1.7448672040482763E-3</c:v>
                      </c:pt>
                      <c:pt idx="1256">
                        <c:v>1.7360594012122794E-3</c:v>
                      </c:pt>
                      <c:pt idx="1257">
                        <c:v>1.7272960587172304E-3</c:v>
                      </c:pt>
                      <c:pt idx="1258">
                        <c:v>1.7185769521346329E-3</c:v>
                      </c:pt>
                      <c:pt idx="1259">
                        <c:v>1.7099018581688754E-3</c:v>
                      </c:pt>
                      <c:pt idx="1260">
                        <c:v>1.7012705546514994E-3</c:v>
                      </c:pt>
                      <c:pt idx="1261">
                        <c:v>1.6926828205355224E-3</c:v>
                      </c:pt>
                      <c:pt idx="1262">
                        <c:v>1.6841384358897665E-3</c:v>
                      </c:pt>
                      <c:pt idx="1263">
                        <c:v>1.6756371818932299E-3</c:v>
                      </c:pt>
                      <c:pt idx="1264">
                        <c:v>1.6671788408294877E-3</c:v>
                      </c:pt>
                      <c:pt idx="1265">
                        <c:v>1.6587631960811064E-3</c:v>
                      </c:pt>
                      <c:pt idx="1266">
                        <c:v>1.6503900321241068E-3</c:v>
                      </c:pt>
                      <c:pt idx="1267">
                        <c:v>1.6420591345224337E-3</c:v>
                      </c:pt>
                      <c:pt idx="1268">
                        <c:v>1.6337702899224763E-3</c:v>
                      </c:pt>
                      <c:pt idx="1269">
                        <c:v>1.6255232860475923E-3</c:v>
                      </c:pt>
                      <c:pt idx="1270">
                        <c:v>1.617317911692678E-3</c:v>
                      </c:pt>
                      <c:pt idx="1271">
                        <c:v>1.609153956718762E-3</c:v>
                      </c:pt>
                      <c:pt idx="1272">
                        <c:v>1.6010312120476146E-3</c:v>
                      </c:pt>
                      <c:pt idx="1273">
                        <c:v>1.5929494696564042E-3</c:v>
                      </c:pt>
                      <c:pt idx="1274">
                        <c:v>1.5849085225723583E-3</c:v>
                      </c:pt>
                      <c:pt idx="1275">
                        <c:v>1.5769081648674751E-3</c:v>
                      </c:pt>
                      <c:pt idx="1276">
                        <c:v>1.5689481916532372E-3</c:v>
                      </c:pt>
                      <c:pt idx="1277">
                        <c:v>1.5610283990753772E-3</c:v>
                      </c:pt>
                      <c:pt idx="1278">
                        <c:v>1.5531485843086456E-3</c:v>
                      </c:pt>
                      <c:pt idx="1279">
                        <c:v>1.5453085455516219E-3</c:v>
                      </c:pt>
                      <c:pt idx="1280">
                        <c:v>1.5375080820215499E-3</c:v>
                      </c:pt>
                      <c:pt idx="1281">
                        <c:v>1.5297469939491864E-3</c:v>
                      </c:pt>
                      <c:pt idx="1282">
                        <c:v>1.5220250825736957E-3</c:v>
                      </c:pt>
                      <c:pt idx="1283">
                        <c:v>1.5143421501375492E-3</c:v>
                      </c:pt>
                      <c:pt idx="1284">
                        <c:v>1.5066979998814706E-3</c:v>
                      </c:pt>
                      <c:pt idx="1285">
                        <c:v>1.4990924360393887E-3</c:v>
                      </c:pt>
                      <c:pt idx="1286">
                        <c:v>1.4915252638334263E-3</c:v>
                      </c:pt>
                      <c:pt idx="1287">
                        <c:v>1.4839962894689182E-3</c:v>
                      </c:pt>
                      <c:pt idx="1288">
                        <c:v>1.4765053201294363E-3</c:v>
                      </c:pt>
                      <c:pt idx="1289">
                        <c:v>1.4690521639718641E-3</c:v>
                      </c:pt>
                      <c:pt idx="1290">
                        <c:v>1.4616366301214722E-3</c:v>
                      </c:pt>
                      <c:pt idx="1291">
                        <c:v>1.4542585286670409E-3</c:v>
                      </c:pt>
                      <c:pt idx="1292">
                        <c:v>1.4469176706559863E-3</c:v>
                      </c:pt>
                      <c:pt idx="1293">
                        <c:v>1.4396138680895275E-3</c:v>
                      </c:pt>
                      <c:pt idx="1294">
                        <c:v>1.4323469339178733E-3</c:v>
                      </c:pt>
                      <c:pt idx="1295">
                        <c:v>1.4251166820354246E-3</c:v>
                      </c:pt>
                      <c:pt idx="1296">
                        <c:v>1.4179229272760175E-3</c:v>
                      </c:pt>
                      <c:pt idx="1297">
                        <c:v>1.4107654854081714E-3</c:v>
                      </c:pt>
                      <c:pt idx="1298">
                        <c:v>1.4036441731303812E-3</c:v>
                      </c:pt>
                      <c:pt idx="1299">
                        <c:v>1.3965588080664128E-3</c:v>
                      </c:pt>
                      <c:pt idx="1300">
                        <c:v>1.3895092087606417E-3</c:v>
                      </c:pt>
                      <c:pt idx="1301">
                        <c:v>1.3824951946733984E-3</c:v>
                      </c:pt>
                      <c:pt idx="1302">
                        <c:v>1.3755165861763477E-3</c:v>
                      </c:pt>
                      <c:pt idx="1303">
                        <c:v>1.3685732045478926E-3</c:v>
                      </c:pt>
                      <c:pt idx="1304">
                        <c:v>1.3616648719685883E-3</c:v>
                      </c:pt>
                      <c:pt idx="1305">
                        <c:v>1.3547914115165985E-3</c:v>
                      </c:pt>
                      <c:pt idx="1306">
                        <c:v>1.3479526471631537E-3</c:v>
                      </c:pt>
                      <c:pt idx="1307">
                        <c:v>1.3411484037680545E-3</c:v>
                      </c:pt>
                      <c:pt idx="1308">
                        <c:v>1.3343785070751759E-3</c:v>
                      </c:pt>
                      <c:pt idx="1309">
                        <c:v>1.3276427837080097E-3</c:v>
                      </c:pt>
                      <c:pt idx="1310">
                        <c:v>1.3209410611652274E-3</c:v>
                      </c:pt>
                      <c:pt idx="1311">
                        <c:v>1.3142731678162536E-3</c:v>
                      </c:pt>
                      <c:pt idx="1312">
                        <c:v>1.3076389328968813E-3</c:v>
                      </c:pt>
                      <c:pt idx="1313">
                        <c:v>1.3010381865048882E-3</c:v>
                      </c:pt>
                      <c:pt idx="1314">
                        <c:v>1.2944707595956948E-3</c:v>
                      </c:pt>
                      <c:pt idx="1315">
                        <c:v>1.2879364839780275E-3</c:v>
                      </c:pt>
                      <c:pt idx="1316">
                        <c:v>1.2814351923096149E-3</c:v>
                      </c:pt>
                      <c:pt idx="1317">
                        <c:v>1.274966718092905E-3</c:v>
                      </c:pt>
                      <c:pt idx="1318">
                        <c:v>1.268530895670794E-3</c:v>
                      </c:pt>
                      <c:pt idx="1319">
                        <c:v>1.2621275602223917E-3</c:v>
                      </c:pt>
                      <c:pt idx="1320">
                        <c:v>1.2557565477587928E-3</c:v>
                      </c:pt>
                      <c:pt idx="1321">
                        <c:v>1.2494176951188853E-3</c:v>
                      </c:pt>
                      <c:pt idx="1322">
                        <c:v>1.2431108399651631E-3</c:v>
                      </c:pt>
                      <c:pt idx="1323">
                        <c:v>1.2368358207795777E-3</c:v>
                      </c:pt>
                      <c:pt idx="1324">
                        <c:v>1.230592476859394E-3</c:v>
                      </c:pt>
                      <c:pt idx="1325">
                        <c:v>1.2243806483130774E-3</c:v>
                      </c:pt>
                      <c:pt idx="1326">
                        <c:v>1.2182001760562035E-3</c:v>
                      </c:pt>
                      <c:pt idx="1327">
                        <c:v>1.212050901807375E-3</c:v>
                      </c:pt>
                      <c:pt idx="1328">
                        <c:v>1.2059326680841774E-3</c:v>
                      </c:pt>
                      <c:pt idx="1329">
                        <c:v>1.1998453181991376E-3</c:v>
                      </c:pt>
                      <c:pt idx="1330">
                        <c:v>1.1937886962557192E-3</c:v>
                      </c:pt>
                      <c:pt idx="1331">
                        <c:v>1.1877626471443225E-3</c:v>
                      </c:pt>
                      <c:pt idx="1332">
                        <c:v>1.1817670165383161E-3</c:v>
                      </c:pt>
                      <c:pt idx="1333">
                        <c:v>1.1758016508900866E-3</c:v>
                      </c:pt>
                      <c:pt idx="1334">
                        <c:v>1.1698663974270998E-3</c:v>
                      </c:pt>
                      <c:pt idx="1335">
                        <c:v>1.1639611041479967E-3</c:v>
                      </c:pt>
                      <c:pt idx="1336">
                        <c:v>1.1580856198186911E-3</c:v>
                      </c:pt>
                      <c:pt idx="1337">
                        <c:v>1.1522397939685068E-3</c:v>
                      </c:pt>
                      <c:pt idx="1338">
                        <c:v>1.1464234768863149E-3</c:v>
                      </c:pt>
                      <c:pt idx="1339">
                        <c:v>1.140636519616704E-3</c:v>
                      </c:pt>
                      <c:pt idx="1340">
                        <c:v>1.1348787739561684E-3</c:v>
                      </c:pt>
                      <c:pt idx="1341">
                        <c:v>1.1291500924493051E-3</c:v>
                      </c:pt>
                      <c:pt idx="1342">
                        <c:v>1.1234503283850457E-3</c:v>
                      </c:pt>
                      <c:pt idx="1343">
                        <c:v>1.1177793357928911E-3</c:v>
                      </c:pt>
                      <c:pt idx="1344">
                        <c:v>1.1121369694391814E-3</c:v>
                      </c:pt>
                      <c:pt idx="1345">
                        <c:v>1.1065230848233693E-3</c:v>
                      </c:pt>
                      <c:pt idx="1346">
                        <c:v>1.1009375381743228E-3</c:v>
                      </c:pt>
                      <c:pt idx="1347">
                        <c:v>1.0953801864466452E-3</c:v>
                      </c:pt>
                      <c:pt idx="1348">
                        <c:v>1.0898508873170064E-3</c:v>
                      </c:pt>
                      <c:pt idx="1349">
                        <c:v>1.0843494991805043E-3</c:v>
                      </c:pt>
                      <c:pt idx="1350">
                        <c:v>1.0788758811470316E-3</c:v>
                      </c:pt>
                      <c:pt idx="1351">
                        <c:v>1.0734298930376747E-3</c:v>
                      </c:pt>
                      <c:pt idx="1352">
                        <c:v>1.0680113953811165E-3</c:v>
                      </c:pt>
                      <c:pt idx="1353">
                        <c:v>1.0626202494100718E-3</c:v>
                      </c:pt>
                      <c:pt idx="1354">
                        <c:v>1.057256317057727E-3</c:v>
                      </c:pt>
                      <c:pt idx="1355">
                        <c:v>1.051919460954207E-3</c:v>
                      </c:pt>
                      <c:pt idx="1356">
                        <c:v>1.0466095444230607E-3</c:v>
                      </c:pt>
                      <c:pt idx="1357">
                        <c:v>1.0413264314777528E-3</c:v>
                      </c:pt>
                      <c:pt idx="1358">
                        <c:v>1.0360699868181896E-3</c:v>
                      </c:pt>
                      <c:pt idx="1359">
                        <c:v>1.0308400758272463E-3</c:v>
                      </c:pt>
                      <c:pt idx="1360">
                        <c:v>1.0256365645673273E-3</c:v>
                      </c:pt>
                      <c:pt idx="1361">
                        <c:v>1.0204593197769285E-3</c:v>
                      </c:pt>
                      <c:pt idx="1362">
                        <c:v>1.0153082088672286E-3</c:v>
                      </c:pt>
                      <c:pt idx="1363">
                        <c:v>1.0101830999186953E-3</c:v>
                      </c:pt>
                      <c:pt idx="1364">
                        <c:v>1.0050838616777009E-3</c:v>
                      </c:pt>
                      <c:pt idx="1365">
                        <c:v>1.000010363553168E-3</c:v>
                      </c:pt>
                      <c:pt idx="1366">
                        <c:v>9.9496247561321792E-4</c:v>
                      </c:pt>
                      <c:pt idx="1367">
                        <c:v>9.8994006858185019E-4</c:v>
                      </c:pt>
                      <c:pt idx="1368">
                        <c:v>9.8494301383562606E-4</c:v>
                      </c:pt>
                      <c:pt idx="1369">
                        <c:v>9.799711834003761E-4</c:v>
                      </c:pt>
                      <c:pt idx="1370">
                        <c:v>9.7502444994792669E-4</c:v>
                      </c:pt>
                      <c:pt idx="1371">
                        <c:v>9.7010268679283216E-4</c:v>
                      </c:pt>
                      <c:pt idx="1372">
                        <c:v>9.6520576788913771E-4</c:v>
                      </c:pt>
                      <c:pt idx="1373">
                        <c:v>9.603335678271442E-4</c:v>
                      </c:pt>
                      <c:pt idx="1374">
                        <c:v>9.5548596183020365E-4</c:v>
                      </c:pt>
                      <c:pt idx="1375">
                        <c:v>9.5066282575151644E-4</c:v>
                      </c:pt>
                      <c:pt idx="1376">
                        <c:v>9.458640360709593E-4</c:v>
                      </c:pt>
                      <c:pt idx="1377">
                        <c:v>9.4108946989191551E-4</c:v>
                      </c:pt>
                      <c:pt idx="1378">
                        <c:v>9.363390049381301E-4</c:v>
                      </c:pt>
                      <c:pt idx="1379">
                        <c:v>9.3161251955058144E-4</c:v>
                      </c:pt>
                      <c:pt idx="1380">
                        <c:v>9.2690989268435912E-4</c:v>
                      </c:pt>
                      <c:pt idx="1381">
                        <c:v>9.2223100390557077E-4</c:v>
                      </c:pt>
                      <c:pt idx="1382">
                        <c:v>9.1757573338825118E-4</c:v>
                      </c:pt>
                      <c:pt idx="1383">
                        <c:v>9.1294396191130055E-4</c:v>
                      </c:pt>
                      <c:pt idx="1384">
                        <c:v>9.083355708554248E-4</c:v>
                      </c:pt>
                      <c:pt idx="1385">
                        <c:v>9.0375044220010058E-4</c:v>
                      </c:pt>
                      <c:pt idx="1386">
                        <c:v>8.9918845852055528E-4</c:v>
                      </c:pt>
                      <c:pt idx="1387">
                        <c:v>8.9464950298475407E-4</c:v>
                      </c:pt>
                      <c:pt idx="1388">
                        <c:v>8.9013345935041403E-4</c:v>
                      </c:pt>
                      <c:pt idx="1389">
                        <c:v>8.8564021196202122E-4</c:v>
                      </c:pt>
                      <c:pt idx="1390">
                        <c:v>8.8116964574787467E-4</c:v>
                      </c:pt>
                      <c:pt idx="1391">
                        <c:v>8.7672164621713428E-4</c:v>
                      </c:pt>
                      <c:pt idx="1392">
                        <c:v>8.722960994568908E-4</c:v>
                      </c:pt>
                      <c:pt idx="1393">
                        <c:v>8.6789289212925078E-4</c:v>
                      </c:pt>
                      <c:pt idx="1394">
                        <c:v>8.6351191146842913E-4</c:v>
                      </c:pt>
                      <c:pt idx="1395">
                        <c:v>8.5915304527786661E-4</c:v>
                      </c:pt>
                      <c:pt idx="1396">
                        <c:v>8.54816181927351E-4</c:v>
                      </c:pt>
                      <c:pt idx="1397">
                        <c:v>8.5050121035016386E-4</c:v>
                      </c:pt>
                      <c:pt idx="1398">
                        <c:v>8.4620802004023031E-4</c:v>
                      </c:pt>
                      <c:pt idx="1399">
                        <c:v>8.419365010492951E-4</c:v>
                      </c:pt>
                      <c:pt idx="1400">
                        <c:v>8.3768654398410128E-4</c:v>
                      </c:pt>
                      <c:pt idx="1401">
                        <c:v>8.3345804000359129E-4</c:v>
                      </c:pt>
                      <c:pt idx="1402">
                        <c:v>8.2925088081612134E-4</c:v>
                      </c:pt>
                      <c:pt idx="1403">
                        <c:v>8.2506495867668331E-4</c:v>
                      </c:pt>
                      <c:pt idx="1404">
                        <c:v>8.2090016638415087E-4</c:v>
                      </c:pt>
                      <c:pt idx="1405">
                        <c:v>8.1675639727852873E-4</c:v>
                      </c:pt>
                      <c:pt idx="1406">
                        <c:v>8.1263354523822642E-4</c:v>
                      </c:pt>
                      <c:pt idx="1407">
                        <c:v>8.0853150467733554E-4</c:v>
                      </c:pt>
                      <c:pt idx="1408">
                        <c:v>8.0445017054292848E-4</c:v>
                      </c:pt>
                      <c:pt idx="1409">
                        <c:v>8.0038943831236902E-4</c:v>
                      </c:pt>
                      <c:pt idx="1410">
                        <c:v>7.963492039906318E-4</c:v>
                      </c:pt>
                      <c:pt idx="1411">
                        <c:v>7.923293641076437E-4</c:v>
                      </c:pt>
                      <c:pt idx="1412">
                        <c:v>7.8832981571562877E-4</c:v>
                      </c:pt>
                      <c:pt idx="1413">
                        <c:v>7.8435045638647739E-4</c:v>
                      </c:pt>
                      <c:pt idx="1414">
                        <c:v>7.8039118420911819E-4</c:v>
                      </c:pt>
                      <c:pt idx="1415">
                        <c:v>7.7645189778690986E-4</c:v>
                      </c:pt>
                      <c:pt idx="1416">
                        <c:v>7.7253249623504701E-4</c:v>
                      </c:pt>
                      <c:pt idx="1417">
                        <c:v>7.686328791779712E-4</c:v>
                      </c:pt>
                      <c:pt idx="1418">
                        <c:v>7.6475294674680633E-4</c:v>
                      </c:pt>
                      <c:pt idx="1419">
                        <c:v>7.6089259957679489E-4</c:v>
                      </c:pt>
                      <c:pt idx="1420">
                        <c:v>7.5705173880475946E-4</c:v>
                      </c:pt>
                      <c:pt idx="1421">
                        <c:v>7.5323026606656453E-4</c:v>
                      </c:pt>
                      <c:pt idx="1422">
                        <c:v>7.494280834946036E-4</c:v>
                      </c:pt>
                      <c:pt idx="1423">
                        <c:v>7.4564509371528767E-4</c:v>
                      </c:pt>
                      <c:pt idx="1424">
                        <c:v>7.4188119984655348E-4</c:v>
                      </c:pt>
                      <c:pt idx="1425">
                        <c:v>7.3813630549538465E-4</c:v>
                      </c:pt>
                      <c:pt idx="1426">
                        <c:v>7.3441031475533834E-4</c:v>
                      </c:pt>
                      <c:pt idx="1427">
                        <c:v>7.30703132204094E-4</c:v>
                      </c:pt>
                      <c:pt idx="1428">
                        <c:v>7.2701466290100492E-4</c:v>
                      </c:pt>
                      <c:pt idx="1429">
                        <c:v>7.2334481238467169E-4</c:v>
                      </c:pt>
                      <c:pt idx="1430">
                        <c:v>7.1969348667051843E-4</c:v>
                      </c:pt>
                      <c:pt idx="1431">
                        <c:v>7.1606059224838816E-4</c:v>
                      </c:pt>
                      <c:pt idx="1432">
                        <c:v>7.1244603608014965E-4</c:v>
                      </c:pt>
                      <c:pt idx="1433">
                        <c:v>7.0884972559731021E-4</c:v>
                      </c:pt>
                      <c:pt idx="1434">
                        <c:v>7.052715686986505E-4</c:v>
                      </c:pt>
                      <c:pt idx="1435">
                        <c:v>7.0171147374786021E-4</c:v>
                      </c:pt>
                      <c:pt idx="1436">
                        <c:v>6.9816934957119665E-4</c:v>
                      </c:pt>
                      <c:pt idx="1437">
                        <c:v>6.9464510545514519E-4</c:v>
                      </c:pt>
                      <c:pt idx="1438">
                        <c:v>6.9113865114409849E-4</c:v>
                      </c:pt>
                      <c:pt idx="1439">
                        <c:v>6.8764989683804613E-4</c:v>
                      </c:pt>
                      <c:pt idx="1440">
                        <c:v>6.8417875319027124E-4</c:v>
                      </c:pt>
                      <c:pt idx="1441">
                        <c:v>6.8072513130506651E-4</c:v>
                      </c:pt>
                      <c:pt idx="1442">
                        <c:v>6.7728894273545368E-4</c:v>
                      </c:pt>
                      <c:pt idx="1443">
                        <c:v>6.7387009948092222E-4</c:v>
                      </c:pt>
                      <c:pt idx="1444">
                        <c:v>6.7046851398517172E-4</c:v>
                      </c:pt>
                      <c:pt idx="1445">
                        <c:v>6.670840991338735E-4</c:v>
                      </c:pt>
                      <c:pt idx="1446">
                        <c:v>6.6371676825243634E-4</c:v>
                      </c:pt>
                      <c:pt idx="1447">
                        <c:v>6.6036643510378786E-4</c:v>
                      </c:pt>
                      <c:pt idx="1448">
                        <c:v>6.5703301388616827E-4</c:v>
                      </c:pt>
                      <c:pt idx="1449">
                        <c:v>6.5371641923092823E-4</c:v>
                      </c:pt>
                      <c:pt idx="1450">
                        <c:v>6.5041656620034791E-4</c:v>
                      </c:pt>
                      <c:pt idx="1451">
                        <c:v>6.4713337028545685E-4</c:v>
                      </c:pt>
                      <c:pt idx="1452">
                        <c:v>6.4386674740387413E-4</c:v>
                      </c:pt>
                      <c:pt idx="1453">
                        <c:v>6.4061661389765113E-4</c:v>
                      </c:pt>
                      <c:pt idx="1454">
                        <c:v>6.3738288653113098E-4</c:v>
                      </c:pt>
                      <c:pt idx="1455">
                        <c:v>6.3416548248881833E-4</c:v>
                      </c:pt>
                      <c:pt idx="1456">
                        <c:v>6.3096431937325454E-4</c:v>
                      </c:pt>
                      <c:pt idx="1457">
                        <c:v>6.2777931520291202E-4</c:v>
                      </c:pt>
                      <c:pt idx="1458">
                        <c:v>6.2461038841009038E-4</c:v>
                      </c:pt>
                      <c:pt idx="1459">
                        <c:v>6.214574578388318E-4</c:v>
                      </c:pt>
                      <c:pt idx="1460">
                        <c:v>6.1832044274283838E-4</c:v>
                      </c:pt>
                      <c:pt idx="1461">
                        <c:v>6.1519926278340656E-4</c:v>
                      </c:pt>
                      <c:pt idx="1462">
                        <c:v>6.120938380273711E-4</c:v>
                      </c:pt>
                      <c:pt idx="1463">
                        <c:v>6.0900408894505392E-4</c:v>
                      </c:pt>
                      <c:pt idx="1464">
                        <c:v>6.0592993640823161E-4</c:v>
                      </c:pt>
                      <c:pt idx="1465">
                        <c:v>6.0287130168810532E-4</c:v>
                      </c:pt>
                      <c:pt idx="1466">
                        <c:v>5.9982810645328808E-4</c:v>
                      </c:pt>
                      <c:pt idx="1467">
                        <c:v>5.9680027276779477E-4</c:v>
                      </c:pt>
                      <c:pt idx="1468">
                        <c:v>5.9378772308905058E-4</c:v>
                      </c:pt>
                      <c:pt idx="1469">
                        <c:v>5.9079038026590112E-4</c:v>
                      </c:pt>
                      <c:pt idx="1470">
                        <c:v>5.8780816753663853E-4</c:v>
                      </c:pt>
                      <c:pt idx="1471">
                        <c:v>5.8484100852703683E-4</c:v>
                      </c:pt>
                      <c:pt idx="1472">
                        <c:v>5.8188882724839253E-4</c:v>
                      </c:pt>
                      <c:pt idx="1473">
                        <c:v>5.7895154809558288E-4</c:v>
                      </c:pt>
                      <c:pt idx="1474">
                        <c:v>5.7602909584512506E-4</c:v>
                      </c:pt>
                      <c:pt idx="1475">
                        <c:v>5.7312139565325409E-4</c:v>
                      </c:pt>
                      <c:pt idx="1476">
                        <c:v>5.7022837305400272E-4</c:v>
                      </c:pt>
                      <c:pt idx="1477">
                        <c:v>5.673499539572953E-4</c:v>
                      </c:pt>
                      <c:pt idx="1478">
                        <c:v>5.6448606464705269E-4</c:v>
                      </c:pt>
                      <c:pt idx="1479">
                        <c:v>5.616366317792999E-4</c:v>
                      </c:pt>
                      <c:pt idx="1480">
                        <c:v>5.5880158238029269E-4</c:v>
                      </c:pt>
                      <c:pt idx="1481">
                        <c:v>5.5598084384464398E-4</c:v>
                      </c:pt>
                      <c:pt idx="1482">
                        <c:v>5.5317434393346886E-4</c:v>
                      </c:pt>
                      <c:pt idx="1483">
                        <c:v>5.5038201077253096E-4</c:v>
                      </c:pt>
                      <c:pt idx="1484">
                        <c:v>5.4760377285040316E-4</c:v>
                      </c:pt>
                      <c:pt idx="1485">
                        <c:v>5.4483955901663797E-4</c:v>
                      </c:pt>
                      <c:pt idx="1486">
                        <c:v>5.4208929847994144E-4</c:v>
                      </c:pt>
                      <c:pt idx="1487">
                        <c:v>5.3935292080636453E-4</c:v>
                      </c:pt>
                      <c:pt idx="1488">
                        <c:v>5.366303559174952E-4</c:v>
                      </c:pt>
                      <c:pt idx="1489">
                        <c:v>5.3392153408866763E-4</c:v>
                      </c:pt>
                      <c:pt idx="1490">
                        <c:v>5.3122638594717286E-4</c:v>
                      </c:pt>
                      <c:pt idx="1491">
                        <c:v>5.2854484247048567E-4</c:v>
                      </c:pt>
                      <c:pt idx="1492">
                        <c:v>5.2587683498449397E-4</c:v>
                      </c:pt>
                      <c:pt idx="1493">
                        <c:v>5.2322229516174113E-4</c:v>
                      </c:pt>
                      <c:pt idx="1494">
                        <c:v>5.2058115501967797E-4</c:v>
                      </c:pt>
                      <c:pt idx="1495">
                        <c:v>5.1795334691891778E-4</c:v>
                      </c:pt>
                      <c:pt idx="1496">
                        <c:v>5.1533880356150852E-4</c:v>
                      </c:pt>
                      <c:pt idx="1497">
                        <c:v>5.1273745798920524E-4</c:v>
                      </c:pt>
                      <c:pt idx="1498">
                        <c:v>5.1014924358175893E-4</c:v>
                      </c:pt>
                      <c:pt idx="1499">
                        <c:v>5.0757409405520731E-4</c:v>
                      </c:pt>
                      <c:pt idx="1500">
                        <c:v>5.0501194346017889E-4</c:v>
                      </c:pt>
                      <c:pt idx="1501">
                        <c:v>5.0246272618020469E-4</c:v>
                      </c:pt>
                      <c:pt idx="1502">
                        <c:v>4.9992637693003551E-4</c:v>
                      </c:pt>
                      <c:pt idx="1503">
                        <c:v>4.9740283075397286E-4</c:v>
                      </c:pt>
                      <c:pt idx="1504">
                        <c:v>4.9489202302420226E-4</c:v>
                      </c:pt>
                      <c:pt idx="1505">
                        <c:v>4.9239388943914152E-4</c:v>
                      </c:pt>
                      <c:pt idx="1506">
                        <c:v>4.8990836602179105E-4</c:v>
                      </c:pt>
                      <c:pt idx="1507">
                        <c:v>4.8743538911809662E-4</c:v>
                      </c:pt>
                      <c:pt idx="1508">
                        <c:v>4.8497489539532038E-4</c:v>
                      </c:pt>
                      <c:pt idx="1509">
                        <c:v>4.8252682184041624E-4</c:v>
                      </c:pt>
                      <c:pt idx="1510">
                        <c:v>4.8009110575841909E-4</c:v>
                      </c:pt>
                      <c:pt idx="1511">
                        <c:v>4.776676847708361E-4</c:v>
                      </c:pt>
                      <c:pt idx="1512">
                        <c:v>4.7525649681405254E-4</c:v>
                      </c:pt>
                      <c:pt idx="1513">
                        <c:v>4.7285748013773879E-4</c:v>
                      </c:pt>
                      <c:pt idx="1514">
                        <c:v>4.704705733032726E-4</c:v>
                      </c:pt>
                      <c:pt idx="1515">
                        <c:v>4.6809571518216243E-4</c:v>
                      </c:pt>
                      <c:pt idx="1516">
                        <c:v>4.6573284495448329E-4</c:v>
                      </c:pt>
                      <c:pt idx="1517">
                        <c:v>4.633819021073205E-4</c:v>
                      </c:pt>
                      <c:pt idx="1518">
                        <c:v>4.6104282643321689E-4</c:v>
                      </c:pt>
                      <c:pt idx="1519">
                        <c:v>4.5871555802863442E-4</c:v>
                      </c:pt>
                      <c:pt idx="1520">
                        <c:v>4.5640003729241642E-4</c:v>
                      </c:pt>
                      <c:pt idx="1521">
                        <c:v>4.5409620492426492E-4</c:v>
                      </c:pt>
                      <c:pt idx="1522">
                        <c:v>4.5180400192321868E-4</c:v>
                      </c:pt>
                      <c:pt idx="1523">
                        <c:v>4.4952336958614371E-4</c:v>
                      </c:pt>
                      <c:pt idx="1524">
                        <c:v>4.4725424950623106E-4</c:v>
                      </c:pt>
                      <c:pt idx="1525">
                        <c:v>4.4499658357149811E-4</c:v>
                      </c:pt>
                      <c:pt idx="1526">
                        <c:v>4.4275031396330344E-4</c:v>
                      </c:pt>
                      <c:pt idx="1527">
                        <c:v>4.4051538315486319E-4</c:v>
                      </c:pt>
                      <c:pt idx="1528">
                        <c:v>4.3829173390978082E-4</c:v>
                      </c:pt>
                      <c:pt idx="1529">
                        <c:v>4.3607930928057849E-4</c:v>
                      </c:pt>
                      <c:pt idx="1530">
                        <c:v>4.3387805260723986E-4</c:v>
                      </c:pt>
                      <c:pt idx="1531">
                        <c:v>4.3168790751576017E-4</c:v>
                      </c:pt>
                      <c:pt idx="1532">
                        <c:v>4.2950881791670002E-4</c:v>
                      </c:pt>
                      <c:pt idx="1533">
                        <c:v>4.2734072800375153E-4</c:v>
                      </c:pt>
                      <c:pt idx="1534">
                        <c:v>4.2518358225230657E-4</c:v>
                      </c:pt>
                      <c:pt idx="1535">
                        <c:v>4.2303732541803754E-4</c:v>
                      </c:pt>
                      <c:pt idx="1536">
                        <c:v>4.2090190253547968E-4</c:v>
                      </c:pt>
                      <c:pt idx="1537">
                        <c:v>4.1877725891662621E-4</c:v>
                      </c:pt>
                      <c:pt idx="1538">
                        <c:v>4.1666334014952552E-4</c:v>
                      </c:pt>
                      <c:pt idx="1539">
                        <c:v>4.1456009209688845E-4</c:v>
                      </c:pt>
                      <c:pt idx="1540">
                        <c:v>4.1246746089470301E-4</c:v>
                      </c:pt>
                      <c:pt idx="1541">
                        <c:v>4.1038539295085267E-4</c:v>
                      </c:pt>
                      <c:pt idx="1542">
                        <c:v>4.0831383494374624E-4</c:v>
                      </c:pt>
                      <c:pt idx="1543">
                        <c:v>4.0625273382094998E-4</c:v>
                      </c:pt>
                      <c:pt idx="1544">
                        <c:v>4.0420203679783143E-4</c:v>
                      </c:pt>
                      <c:pt idx="1545">
                        <c:v>4.0216169135620525E-4</c:v>
                      </c:pt>
                      <c:pt idx="1546">
                        <c:v>4.0013164524298911E-4</c:v>
                      </c:pt>
                      <c:pt idx="1547">
                        <c:v>3.9811184646886699E-4</c:v>
                      </c:pt>
                      <c:pt idx="1548">
                        <c:v>3.9610224330695473E-4</c:v>
                      </c:pt>
                      <c:pt idx="1549">
                        <c:v>3.9410278429147851E-4</c:v>
                      </c:pt>
                      <c:pt idx="1550">
                        <c:v>3.921134182164539E-4</c:v>
                      </c:pt>
                      <c:pt idx="1551">
                        <c:v>3.9013409413437715E-4</c:v>
                      </c:pt>
                      <c:pt idx="1552">
                        <c:v>3.8816476135491816E-4</c:v>
                      </c:pt>
                      <c:pt idx="1553">
                        <c:v>3.862053694436233E-4</c:v>
                      </c:pt>
                      <c:pt idx="1554">
                        <c:v>3.842558682206248E-4</c:v>
                      </c:pt>
                      <c:pt idx="1555">
                        <c:v>3.8231620775935313E-4</c:v>
                      </c:pt>
                      <c:pt idx="1556">
                        <c:v>3.8038633838526146E-4</c:v>
                      </c:pt>
                      <c:pt idx="1557">
                        <c:v>3.7846621067455033E-4</c:v>
                      </c:pt>
                      <c:pt idx="1558">
                        <c:v>3.7655577545290495E-4</c:v>
                      </c:pt>
                      <c:pt idx="1559">
                        <c:v>3.7465498379423345E-4</c:v>
                      </c:pt>
                      <c:pt idx="1560">
                        <c:v>3.7276378701941461E-4</c:v>
                      </c:pt>
                      <c:pt idx="1561">
                        <c:v>3.7072875027170226E-4</c:v>
                      </c:pt>
                      <c:pt idx="1562">
                        <c:v>3.6870482344053421E-4</c:v>
                      </c:pt>
                      <c:pt idx="1563">
                        <c:v>3.6669194587332242E-4</c:v>
                      </c:pt>
                      <c:pt idx="1564">
                        <c:v>3.6469005724860064E-4</c:v>
                      </c:pt>
                      <c:pt idx="1565">
                        <c:v>3.626990975742169E-4</c:v>
                      </c:pt>
                      <c:pt idx="1566">
                        <c:v>3.6071900718553544E-4</c:v>
                      </c:pt>
                      <c:pt idx="1567">
                        <c:v>3.5874972674364888E-4</c:v>
                      </c:pt>
                      <c:pt idx="1568">
                        <c:v>3.5679119723360002E-4</c:v>
                      </c:pt>
                      <c:pt idx="1569">
                        <c:v>3.5484335996261303E-4</c:v>
                      </c:pt>
                      <c:pt idx="1570">
                        <c:v>3.5290615655833482E-4</c:v>
                      </c:pt>
                      <c:pt idx="1571">
                        <c:v>3.5097952896708559E-4</c:v>
                      </c:pt>
                      <c:pt idx="1572">
                        <c:v>3.4906341945211919E-4</c:v>
                      </c:pt>
                      <c:pt idx="1573">
                        <c:v>3.4715777059189282E-4</c:v>
                      </c:pt>
                      <c:pt idx="1574">
                        <c:v>3.4526252527834631E-4</c:v>
                      </c:pt>
                      <c:pt idx="1575">
                        <c:v>3.433776267151905E-4</c:v>
                      </c:pt>
                      <c:pt idx="1576">
                        <c:v>3.4150301841620546E-4</c:v>
                      </c:pt>
                      <c:pt idx="1577">
                        <c:v>3.3963864420354762E-4</c:v>
                      </c:pt>
                      <c:pt idx="1578">
                        <c:v>3.3778444820606616E-4</c:v>
                      </c:pt>
                      <c:pt idx="1579">
                        <c:v>3.3594037485762878E-4</c:v>
                      </c:pt>
                      <c:pt idx="1580">
                        <c:v>3.3410636889545642E-4</c:v>
                      </c:pt>
                      <c:pt idx="1581">
                        <c:v>3.3228237535846728E-4</c:v>
                      </c:pt>
                      <c:pt idx="1582">
                        <c:v>3.3046833958562968E-4</c:v>
                      </c:pt>
                      <c:pt idx="1583">
                        <c:v>3.2866420721432393E-4</c:v>
                      </c:pt>
                      <c:pt idx="1584">
                        <c:v>3.268699241787133E-4</c:v>
                      </c:pt>
                      <c:pt idx="1585">
                        <c:v>3.2508543670812379E-4</c:v>
                      </c:pt>
                      <c:pt idx="1586">
                        <c:v>3.2331069132543266E-4</c:v>
                      </c:pt>
                      <c:pt idx="1587">
                        <c:v>3.2154563484546592E-4</c:v>
                      </c:pt>
                      <c:pt idx="1588">
                        <c:v>3.1979021437340447E-4</c:v>
                      </c:pt>
                      <c:pt idx="1589">
                        <c:v>3.180443773031989E-4</c:v>
                      </c:pt>
                      <c:pt idx="1590">
                        <c:v>3.163080713159931E-4</c:v>
                      </c:pt>
                      <c:pt idx="1591">
                        <c:v>3.1458124437855632E-4</c:v>
                      </c:pt>
                      <c:pt idx="1592">
                        <c:v>3.1286384474172381E-4</c:v>
                      </c:pt>
                      <c:pt idx="1593">
                        <c:v>3.1115582093884612E-4</c:v>
                      </c:pt>
                      <c:pt idx="1594">
                        <c:v>3.0945712178424666E-4</c:v>
                      </c:pt>
                      <c:pt idx="1595">
                        <c:v>3.0776769637168788E-4</c:v>
                      </c:pt>
                      <c:pt idx="1596">
                        <c:v>3.060874940728456E-4</c:v>
                      </c:pt>
                      <c:pt idx="1597">
                        <c:v>3.0441646453579189E-4</c:v>
                      </c:pt>
                      <c:pt idx="1598">
                        <c:v>3.0275455768348611E-4</c:v>
                      </c:pt>
                      <c:pt idx="1599">
                        <c:v>3.0110172371227415E-4</c:v>
                      </c:pt>
                      <c:pt idx="1600">
                        <c:v>2.9945791309039603E-4</c:v>
                      </c:pt>
                      <c:pt idx="1601">
                        <c:v>2.9782307655650149E-4</c:v>
                      </c:pt>
                      <c:pt idx="1602">
                        <c:v>2.9619716511817374E-4</c:v>
                      </c:pt>
                      <c:pt idx="1603">
                        <c:v>2.9458013005046125E-4</c:v>
                      </c:pt>
                      <c:pt idx="1604">
                        <c:v>2.9297192289441751E-4</c:v>
                      </c:pt>
                      <c:pt idx="1605">
                        <c:v>2.9137249545564903E-4</c:v>
                      </c:pt>
                      <c:pt idx="1606">
                        <c:v>2.8978179980287087E-4</c:v>
                      </c:pt>
                      <c:pt idx="1607">
                        <c:v>2.8819978826647032E-4</c:v>
                      </c:pt>
                      <c:pt idx="1608">
                        <c:v>2.866264134370783E-4</c:v>
                      </c:pt>
                      <c:pt idx="1609">
                        <c:v>2.8506162816414865E-4</c:v>
                      </c:pt>
                      <c:pt idx="1610">
                        <c:v>2.8350538555454519E-4</c:v>
                      </c:pt>
                      <c:pt idx="1611">
                        <c:v>2.8195763897113625E-4</c:v>
                      </c:pt>
                      <c:pt idx="1612">
                        <c:v>2.8041834203139729E-4</c:v>
                      </c:pt>
                      <c:pt idx="1613">
                        <c:v>2.7873481648375869E-4</c:v>
                      </c:pt>
                      <c:pt idx="1614">
                        <c:v>2.7706139818605612E-4</c:v>
                      </c:pt>
                      <c:pt idx="1615">
                        <c:v>2.7539802645818796E-4</c:v>
                      </c:pt>
                      <c:pt idx="1616">
                        <c:v>2.7374464098435297E-4</c:v>
                      </c:pt>
                      <c:pt idx="1617">
                        <c:v>2.7210118181086315E-4</c:v>
                      </c:pt>
                      <c:pt idx="1618">
                        <c:v>2.7046758934396971E-4</c:v>
                      </c:pt>
                      <c:pt idx="1619">
                        <c:v>2.6884380434770221E-4</c:v>
                      </c:pt>
                      <c:pt idx="1620">
                        <c:v>2.6722976794172053E-4</c:v>
                      </c:pt>
                      <c:pt idx="1621">
                        <c:v>2.6562542159917979E-4</c:v>
                      </c:pt>
                      <c:pt idx="1622">
                        <c:v>2.6403070714460812E-4</c:v>
                      </c:pt>
                      <c:pt idx="1623">
                        <c:v>2.6244556675179723E-4</c:v>
                      </c:pt>
                      <c:pt idx="1624">
                        <c:v>2.608699429417054E-4</c:v>
                      </c:pt>
                      <c:pt idx="1625">
                        <c:v>2.5930377858037341E-4</c:v>
                      </c:pt>
                      <c:pt idx="1626">
                        <c:v>2.5774701687685263E-4</c:v>
                      </c:pt>
                      <c:pt idx="1627">
                        <c:v>2.5619960138114576E-4</c:v>
                      </c:pt>
                      <c:pt idx="1628">
                        <c:v>2.5466147598215998E-4</c:v>
                      </c:pt>
                      <c:pt idx="1629">
                        <c:v>2.5313258490567217E-4</c:v>
                      </c:pt>
                      <c:pt idx="1630">
                        <c:v>2.5161287271230652E-4</c:v>
                      </c:pt>
                      <c:pt idx="1631">
                        <c:v>2.5010228429552428E-4</c:v>
                      </c:pt>
                      <c:pt idx="1632">
                        <c:v>2.4860076487962554E-4</c:v>
                      </c:pt>
                      <c:pt idx="1633">
                        <c:v>2.4710826001776281E-4</c:v>
                      </c:pt>
                      <c:pt idx="1634">
                        <c:v>2.4562471558996701E-4</c:v>
                      </c:pt>
                      <c:pt idx="1635">
                        <c:v>2.4415007780118476E-4</c:v>
                      </c:pt>
                      <c:pt idx="1636">
                        <c:v>2.4268429317932783E-4</c:v>
                      </c:pt>
                      <c:pt idx="1637">
                        <c:v>2.4122730857333417E-4</c:v>
                      </c:pt>
                      <c:pt idx="1638">
                        <c:v>2.397790711512406E-4</c:v>
                      </c:pt>
                      <c:pt idx="1639">
                        <c:v>2.3833952839826702E-4</c:v>
                      </c:pt>
                      <c:pt idx="1640">
                        <c:v>2.3690862811491222E-4</c:v>
                      </c:pt>
                      <c:pt idx="1641">
                        <c:v>2.3548631841506098E-4</c:v>
                      </c:pt>
                      <c:pt idx="1642">
                        <c:v>2.3407254772410269E-4</c:v>
                      </c:pt>
                      <c:pt idx="1643">
                        <c:v>2.3266726477706118E-4</c:v>
                      </c:pt>
                      <c:pt idx="1644">
                        <c:v>2.3127041861673579E-4</c:v>
                      </c:pt>
                      <c:pt idx="1645">
                        <c:v>2.2988195859185358E-4</c:v>
                      </c:pt>
                      <c:pt idx="1646">
                        <c:v>2.2850183435523268E-4</c:v>
                      </c:pt>
                      <c:pt idx="1647">
                        <c:v>2.2712999586195666E-4</c:v>
                      </c:pt>
                      <c:pt idx="1648">
                        <c:v>2.2576639336755979E-4</c:v>
                      </c:pt>
                      <c:pt idx="1649">
                        <c:v>2.2441097742622329E-4</c:v>
                      </c:pt>
                      <c:pt idx="1650">
                        <c:v>2.2306369888898235E-4</c:v>
                      </c:pt>
                      <c:pt idx="1651">
                        <c:v>2.2172450890194393E-4</c:v>
                      </c:pt>
                      <c:pt idx="1652">
                        <c:v>2.2039335890451528E-4</c:v>
                      </c:pt>
                      <c:pt idx="1653">
                        <c:v>2.1907020062764305E-4</c:v>
                      </c:pt>
                      <c:pt idx="1654">
                        <c:v>2.1775498609206303E-4</c:v>
                      </c:pt>
                      <c:pt idx="1655">
                        <c:v>2.1644766760656029E-4</c:v>
                      </c:pt>
                      <c:pt idx="1656">
                        <c:v>2.1514819776623998E-4</c:v>
                      </c:pt>
                      <c:pt idx="1657">
                        <c:v>2.1385652945080821E-4</c:v>
                      </c:pt>
                      <c:pt idx="1658">
                        <c:v>2.1257261582286355E-4</c:v>
                      </c:pt>
                      <c:pt idx="1659">
                        <c:v>2.1129641032619856E-4</c:v>
                      </c:pt>
                      <c:pt idx="1660">
                        <c:v>2.1002786668411166E-4</c:v>
                      </c:pt>
                      <c:pt idx="1661">
                        <c:v>2.0876693889772905E-4</c:v>
                      </c:pt>
                      <c:pt idx="1662">
                        <c:v>2.0751358124433675E-4</c:v>
                      </c:pt>
                      <c:pt idx="1663">
                        <c:v>2.0626774827572266E-4</c:v>
                      </c:pt>
                      <c:pt idx="1664">
                        <c:v>2.0502939481652853E-4</c:v>
                      </c:pt>
                      <c:pt idx="1665">
                        <c:v>2.0373202285805855E-4</c:v>
                      </c:pt>
                      <c:pt idx="1666">
                        <c:v>2.0244286032731541E-4</c:v>
                      </c:pt>
                      <c:pt idx="1667">
                        <c:v>2.0116185527720471E-4</c:v>
                      </c:pt>
                      <c:pt idx="1668">
                        <c:v>1.9988895608933954E-4</c:v>
                      </c:pt>
                      <c:pt idx="1669">
                        <c:v>1.986241114719606E-4</c:v>
                      </c:pt>
                      <c:pt idx="1670">
                        <c:v>1.9736727045786926E-4</c:v>
                      </c:pt>
                      <c:pt idx="1671">
                        <c:v>1.9611838240237391E-4</c:v>
                      </c:pt>
                      <c:pt idx="1672">
                        <c:v>1.9487739698124921E-4</c:v>
                      </c:pt>
                      <c:pt idx="1673">
                        <c:v>1.9364426418870821E-4</c:v>
                      </c:pt>
                      <c:pt idx="1674">
                        <c:v>1.9241893433538743E-4</c:v>
                      </c:pt>
                      <c:pt idx="1675">
                        <c:v>1.9120135804634458E-4</c:v>
                      </c:pt>
                      <c:pt idx="1676">
                        <c:v>1.8999148625906898E-4</c:v>
                      </c:pt>
                      <c:pt idx="1677">
                        <c:v>1.8878927022150459E-4</c:v>
                      </c:pt>
                      <c:pt idx="1678">
                        <c:v>1.8759466149008552E-4</c:v>
                      </c:pt>
                      <c:pt idx="1679">
                        <c:v>1.86407611927784E-4</c:v>
                      </c:pt>
                      <c:pt idx="1680">
                        <c:v>1.8522807370217068E-4</c:v>
                      </c:pt>
                      <c:pt idx="1681">
                        <c:v>1.840559992834872E-4</c:v>
                      </c:pt>
                      <c:pt idx="1682">
                        <c:v>1.8289134144273099E-4</c:v>
                      </c:pt>
                      <c:pt idx="1683">
                        <c:v>1.8173405324975217E-4</c:v>
                      </c:pt>
                      <c:pt idx="1684">
                        <c:v>1.8058408807136248E-4</c:v>
                      </c:pt>
                      <c:pt idx="1685">
                        <c:v>1.7944139956945615E-4</c:v>
                      </c:pt>
                      <c:pt idx="1686">
                        <c:v>1.7830594169914276E-4</c:v>
                      </c:pt>
                      <c:pt idx="1687">
                        <c:v>1.7717766870689177E-4</c:v>
                      </c:pt>
                      <c:pt idx="1688">
                        <c:v>1.7605653512868898E-4</c:v>
                      </c:pt>
                      <c:pt idx="1689">
                        <c:v>1.7494249578820444E-4</c:v>
                      </c:pt>
                      <c:pt idx="1690">
                        <c:v>1.7383550579497215E-4</c:v>
                      </c:pt>
                      <c:pt idx="1691">
                        <c:v>1.727355205425811E-4</c:v>
                      </c:pt>
                      <c:pt idx="1692">
                        <c:v>1.716424957068779E-4</c:v>
                      </c:pt>
                      <c:pt idx="1693">
                        <c:v>1.7055638724418074E-4</c:v>
                      </c:pt>
                      <c:pt idx="1694">
                        <c:v>1.694771513895046E-4</c:v>
                      </c:pt>
                      <c:pt idx="1695">
                        <c:v>1.6840474465479774E-4</c:v>
                      </c:pt>
                      <c:pt idx="1696">
                        <c:v>1.6733912382718935E-4</c:v>
                      </c:pt>
                      <c:pt idx="1697">
                        <c:v>1.6628024596724832E-4</c:v>
                      </c:pt>
                      <c:pt idx="1698">
                        <c:v>1.6522806840725286E-4</c:v>
                      </c:pt>
                      <c:pt idx="1699">
                        <c:v>1.6418254874947131E-4</c:v>
                      </c:pt>
                      <c:pt idx="1700">
                        <c:v>1.6314364486445373E-4</c:v>
                      </c:pt>
                      <c:pt idx="1701">
                        <c:v>1.6211131488933414E-4</c:v>
                      </c:pt>
                      <c:pt idx="1702">
                        <c:v>1.6108551722614383E-4</c:v>
                      </c:pt>
                      <c:pt idx="1703">
                        <c:v>1.6006621054013499E-4</c:v>
                      </c:pt>
                      <c:pt idx="1704">
                        <c:v>1.5905335375811526E-4</c:v>
                      </c:pt>
                      <c:pt idx="1705">
                        <c:v>1.5804690606679257E-4</c:v>
                      </c:pt>
                      <c:pt idx="1706">
                        <c:v>1.5704682691113059E-4</c:v>
                      </c:pt>
                      <c:pt idx="1707">
                        <c:v>1.5605307599271464E-4</c:v>
                      </c:pt>
                      <c:pt idx="1708">
                        <c:v>1.5506561326812773E-4</c:v>
                      </c:pt>
                      <c:pt idx="1709">
                        <c:v>1.5408439894733708E-4</c:v>
                      </c:pt>
                      <c:pt idx="1710">
                        <c:v>1.531093934920907E-4</c:v>
                      </c:pt>
                      <c:pt idx="1711">
                        <c:v>1.5214055761432431E-4</c:v>
                      </c:pt>
                      <c:pt idx="1712">
                        <c:v>1.5117785227457807E-4</c:v>
                      </c:pt>
                      <c:pt idx="1713">
                        <c:v>1.5022123868042359E-4</c:v>
                      </c:pt>
                      <c:pt idx="1714">
                        <c:v>1.4927067828490075E-4</c:v>
                      </c:pt>
                      <c:pt idx="1715">
                        <c:v>1.483261327849644E-4</c:v>
                      </c:pt>
                      <c:pt idx="1716">
                        <c:v>1.4738756411994096E-4</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numCache>
                  </c:numRef>
                </c:yVal>
                <c:smooth val="1"/>
                <c:extLst>
                  <c:ext xmlns:c16="http://schemas.microsoft.com/office/drawing/2014/chart" uri="{C3380CC4-5D6E-409C-BE32-E72D297353CC}">
                    <c16:uniqueId val="{00000007-9CB9-48D7-8BF7-B44FBEFD2B91}"/>
                  </c:ext>
                </c:extLst>
              </c15:ser>
            </c15:filteredScatterSeries>
            <c15:filteredScatterSeries>
              <c15:ser>
                <c:idx val="7"/>
                <c:order val="8"/>
                <c:tx>
                  <c:strRef>
                    <c:extLst xmlns:c15="http://schemas.microsoft.com/office/drawing/2012/chart">
                      <c:ext xmlns:c15="http://schemas.microsoft.com/office/drawing/2012/chart" uri="{02D57815-91ED-43cb-92C2-25804820EDAC}">
                        <c15:formulaRef>
                          <c15:sqref>Sheet1!$AC$3</c15:sqref>
                        </c15:formulaRef>
                      </c:ext>
                    </c:extLst>
                    <c:strCache>
                      <c:ptCount val="1"/>
                      <c:pt idx="0">
                        <c:v>Dostarlimab exponential</c:v>
                      </c:pt>
                    </c:strCache>
                  </c:strRef>
                </c:tx>
                <c:spPr>
                  <a:ln w="19050" cap="rnd">
                    <a:solidFill>
                      <a:schemeClr val="accent2">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Sheet1!$U$4:$U$3123</c15:sqref>
                        </c15:formulaRef>
                      </c:ext>
                    </c:extLst>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extLst xmlns:c15="http://schemas.microsoft.com/office/drawing/2012/chart">
                      <c:ext xmlns:c15="http://schemas.microsoft.com/office/drawing/2012/chart" uri="{02D57815-91ED-43cb-92C2-25804820EDAC}">
                        <c15:formulaRef>
                          <c15:sqref>Sheet1!$AC$4:$AC$3123</c15:sqref>
                        </c15:formulaRef>
                      </c:ext>
                    </c:extLst>
                    <c:numCache>
                      <c:formatCode>General</c:formatCode>
                      <c:ptCount val="3120"/>
                      <c:pt idx="0">
                        <c:v>1</c:v>
                      </c:pt>
                      <c:pt idx="1">
                        <c:v>0.99829452227583992</c:v>
                      </c:pt>
                      <c:pt idx="2">
                        <c:v>0.9965919532059474</c:v>
                      </c:pt>
                      <c:pt idx="3">
                        <c:v>0.99489228782967754</c:v>
                      </c:pt>
                      <c:pt idx="4">
                        <c:v>0.99319552119484533</c:v>
                      </c:pt>
                      <c:pt idx="5">
                        <c:v>0.99150164835771193</c:v>
                      </c:pt>
                      <c:pt idx="6">
                        <c:v>0.98981066438296983</c:v>
                      </c:pt>
                      <c:pt idx="7">
                        <c:v>0.98812256434372858</c:v>
                      </c:pt>
                      <c:pt idx="8">
                        <c:v>0.98643734332150046</c:v>
                      </c:pt>
                      <c:pt idx="9">
                        <c:v>0.98475499640618602</c:v>
                      </c:pt>
                      <c:pt idx="10">
                        <c:v>0.98307551869605991</c:v>
                      </c:pt>
                      <c:pt idx="11">
                        <c:v>0.98139890529775664</c:v>
                      </c:pt>
                      <c:pt idx="12">
                        <c:v>0.97972515132625615</c:v>
                      </c:pt>
                      <c:pt idx="13">
                        <c:v>0.97805425190486994</c:v>
                      </c:pt>
                      <c:pt idx="14">
                        <c:v>0.97638620216522609</c:v>
                      </c:pt>
                      <c:pt idx="15">
                        <c:v>0.97472099724725603</c:v>
                      </c:pt>
                      <c:pt idx="16">
                        <c:v>0.97305863229917977</c:v>
                      </c:pt>
                      <c:pt idx="17">
                        <c:v>0.97139910247749184</c:v>
                      </c:pt>
                      <c:pt idx="18">
                        <c:v>0.96974240294694736</c:v>
                      </c:pt>
                      <c:pt idx="19">
                        <c:v>0.96808852888054786</c:v>
                      </c:pt>
                      <c:pt idx="20">
                        <c:v>0.96643747545952718</c:v>
                      </c:pt>
                      <c:pt idx="21">
                        <c:v>0.96478923787333748</c:v>
                      </c:pt>
                      <c:pt idx="22">
                        <c:v>0.96314381131963511</c:v>
                      </c:pt>
                      <c:pt idx="23">
                        <c:v>0.96150119100426679</c:v>
                      </c:pt>
                      <c:pt idx="24">
                        <c:v>0.95986137214125566</c:v>
                      </c:pt>
                      <c:pt idx="25">
                        <c:v>0.95822434995278694</c:v>
                      </c:pt>
                      <c:pt idx="26">
                        <c:v>0.95659011966919472</c:v>
                      </c:pt>
                      <c:pt idx="27">
                        <c:v>0.95495867652894728</c:v>
                      </c:pt>
                      <c:pt idx="28">
                        <c:v>0.95333001577863374</c:v>
                      </c:pt>
                      <c:pt idx="29">
                        <c:v>0.95170413267295006</c:v>
                      </c:pt>
                      <c:pt idx="30">
                        <c:v>0.95008102247468529</c:v>
                      </c:pt>
                      <c:pt idx="31">
                        <c:v>0.94846068045470744</c:v>
                      </c:pt>
                      <c:pt idx="32">
                        <c:v>0.94684310189195031</c:v>
                      </c:pt>
                      <c:pt idx="33">
                        <c:v>0.94522828207339893</c:v>
                      </c:pt>
                      <c:pt idx="34">
                        <c:v>0.94361621629407666</c:v>
                      </c:pt>
                      <c:pt idx="35">
                        <c:v>0.94200689985703079</c:v>
                      </c:pt>
                      <c:pt idx="36">
                        <c:v>0.94040032807331952</c:v>
                      </c:pt>
                      <c:pt idx="37">
                        <c:v>0.93879649626199768</c:v>
                      </c:pt>
                      <c:pt idx="38">
                        <c:v>0.93719539975010335</c:v>
                      </c:pt>
                      <c:pt idx="39">
                        <c:v>0.93559703387264426</c:v>
                      </c:pt>
                      <c:pt idx="40">
                        <c:v>0.93400139397258419</c:v>
                      </c:pt>
                      <c:pt idx="41">
                        <c:v>0.9324084754008295</c:v>
                      </c:pt>
                      <c:pt idx="42">
                        <c:v>0.93081827351621527</c:v>
                      </c:pt>
                      <c:pt idx="43">
                        <c:v>0.92923078368549217</c:v>
                      </c:pt>
                      <c:pt idx="44">
                        <c:v>0.92764600128331276</c:v>
                      </c:pt>
                      <c:pt idx="45">
                        <c:v>0.92606392169221796</c:v>
                      </c:pt>
                      <c:pt idx="46">
                        <c:v>0.9244845403026235</c:v>
                      </c:pt>
                      <c:pt idx="47">
                        <c:v>0.92290785251280705</c:v>
                      </c:pt>
                      <c:pt idx="48">
                        <c:v>0.92133385372889398</c:v>
                      </c:pt>
                      <c:pt idx="49">
                        <c:v>0.91976253936484476</c:v>
                      </c:pt>
                      <c:pt idx="50">
                        <c:v>0.91819390484244112</c:v>
                      </c:pt>
                      <c:pt idx="51">
                        <c:v>0.91662794559127281</c:v>
                      </c:pt>
                      <c:pt idx="52">
                        <c:v>0.91506465704872431</c:v>
                      </c:pt>
                      <c:pt idx="53">
                        <c:v>0.91350403465996144</c:v>
                      </c:pt>
                      <c:pt idx="54">
                        <c:v>0.91194607387791848</c:v>
                      </c:pt>
                      <c:pt idx="55">
                        <c:v>0.91039077016328451</c:v>
                      </c:pt>
                      <c:pt idx="56">
                        <c:v>0.90883811898449007</c:v>
                      </c:pt>
                      <c:pt idx="57">
                        <c:v>0.90728811581769453</c:v>
                      </c:pt>
                      <c:pt idx="58">
                        <c:v>0.90574075614677219</c:v>
                      </c:pt>
                      <c:pt idx="59">
                        <c:v>0.90419603546329996</c:v>
                      </c:pt>
                      <c:pt idx="60">
                        <c:v>0.90265394926654352</c:v>
                      </c:pt>
                      <c:pt idx="61">
                        <c:v>0.90111449306344427</c:v>
                      </c:pt>
                      <c:pt idx="62">
                        <c:v>0.8995776623686067</c:v>
                      </c:pt>
                      <c:pt idx="63">
                        <c:v>0.89804345270428509</c:v>
                      </c:pt>
                      <c:pt idx="64">
                        <c:v>0.89651185960037005</c:v>
                      </c:pt>
                      <c:pt idx="65">
                        <c:v>0.89498287859437631</c:v>
                      </c:pt>
                      <c:pt idx="66">
                        <c:v>0.89345650523142894</c:v>
                      </c:pt>
                      <c:pt idx="67">
                        <c:v>0.89193273506425086</c:v>
                      </c:pt>
                      <c:pt idx="68">
                        <c:v>0.89041156365314955</c:v>
                      </c:pt>
                      <c:pt idx="69">
                        <c:v>0.88889298656600457</c:v>
                      </c:pt>
                      <c:pt idx="70">
                        <c:v>0.88737699937825409</c:v>
                      </c:pt>
                      <c:pt idx="71">
                        <c:v>0.88586359767288247</c:v>
                      </c:pt>
                      <c:pt idx="72">
                        <c:v>0.88435277704040705</c:v>
                      </c:pt>
                      <c:pt idx="73">
                        <c:v>0.88284453307886557</c:v>
                      </c:pt>
                      <c:pt idx="74">
                        <c:v>0.88133886139380302</c:v>
                      </c:pt>
                      <c:pt idx="75">
                        <c:v>0.87983575759825927</c:v>
                      </c:pt>
                      <c:pt idx="76">
                        <c:v>0.87833521731275599</c:v>
                      </c:pt>
                      <c:pt idx="77">
                        <c:v>0.87683723616528375</c:v>
                      </c:pt>
                      <c:pt idx="78">
                        <c:v>0.87534180979128973</c:v>
                      </c:pt>
                      <c:pt idx="79">
                        <c:v>0.8738489338336648</c:v>
                      </c:pt>
                      <c:pt idx="80">
                        <c:v>0.87235860394273035</c:v>
                      </c:pt>
                      <c:pt idx="81">
                        <c:v>0.87087081577622671</c:v>
                      </c:pt>
                      <c:pt idx="82">
                        <c:v>0.8693855649992992</c:v>
                      </c:pt>
                      <c:pt idx="83">
                        <c:v>0.86790284728448652</c:v>
                      </c:pt>
                      <c:pt idx="84">
                        <c:v>0.86642265831170773</c:v>
                      </c:pt>
                      <c:pt idx="85">
                        <c:v>0.86494499376824951</c:v>
                      </c:pt>
                      <c:pt idx="86">
                        <c:v>0.86346984934875404</c:v>
                      </c:pt>
                      <c:pt idx="87">
                        <c:v>0.86199722075520591</c:v>
                      </c:pt>
                      <c:pt idx="88">
                        <c:v>0.86052710369691998</c:v>
                      </c:pt>
                      <c:pt idx="89">
                        <c:v>0.85905949389052882</c:v>
                      </c:pt>
                      <c:pt idx="90">
                        <c:v>0.85759438705997038</c:v>
                      </c:pt>
                      <c:pt idx="91">
                        <c:v>0.85613177893647485</c:v>
                      </c:pt>
                      <c:pt idx="92">
                        <c:v>0.85467166525855309</c:v>
                      </c:pt>
                      <c:pt idx="93">
                        <c:v>0.8532140417719839</c:v>
                      </c:pt>
                      <c:pt idx="94">
                        <c:v>0.85175890422980116</c:v>
                      </c:pt>
                      <c:pt idx="95">
                        <c:v>0.85030624839228219</c:v>
                      </c:pt>
                      <c:pt idx="96">
                        <c:v>0.84885607002693508</c:v>
                      </c:pt>
                      <c:pt idx="97">
                        <c:v>0.84740836490848603</c:v>
                      </c:pt>
                      <c:pt idx="98">
                        <c:v>0.8459631288188677</c:v>
                      </c:pt>
                      <c:pt idx="99">
                        <c:v>0.84452035754720634</c:v>
                      </c:pt>
                      <c:pt idx="100">
                        <c:v>0.84308004688980986</c:v>
                      </c:pt>
                      <c:pt idx="101">
                        <c:v>0.8416421926501555</c:v>
                      </c:pt>
                      <c:pt idx="102">
                        <c:v>0.84020679063887738</c:v>
                      </c:pt>
                      <c:pt idx="103">
                        <c:v>0.83877383667375471</c:v>
                      </c:pt>
                      <c:pt idx="104">
                        <c:v>0.83734332657969934</c:v>
                      </c:pt>
                      <c:pt idx="105">
                        <c:v>0.83591525618874352</c:v>
                      </c:pt>
                      <c:pt idx="106">
                        <c:v>0.83448962134002813</c:v>
                      </c:pt>
                      <c:pt idx="107">
                        <c:v>0.83306641787978986</c:v>
                      </c:pt>
                      <c:pt idx="108">
                        <c:v>0.83164564166135002</c:v>
                      </c:pt>
                      <c:pt idx="109">
                        <c:v>0.83022728854510186</c:v>
                      </c:pt>
                      <c:pt idx="110">
                        <c:v>0.82881135439849829</c:v>
                      </c:pt>
                      <c:pt idx="111">
                        <c:v>0.8273978350960407</c:v>
                      </c:pt>
                      <c:pt idx="112">
                        <c:v>0.82598672651926619</c:v>
                      </c:pt>
                      <c:pt idx="113">
                        <c:v>0.82457802455673557</c:v>
                      </c:pt>
                      <c:pt idx="114">
                        <c:v>0.82317172510402215</c:v>
                      </c:pt>
                      <c:pt idx="115">
                        <c:v>0.82176782406369886</c:v>
                      </c:pt>
                      <c:pt idx="116">
                        <c:v>0.82036631734532672</c:v>
                      </c:pt>
                      <c:pt idx="117">
                        <c:v>0.81896720086544295</c:v>
                      </c:pt>
                      <c:pt idx="118">
                        <c:v>0.81757047054754928</c:v>
                      </c:pt>
                      <c:pt idx="119">
                        <c:v>0.81617612232209935</c:v>
                      </c:pt>
                      <c:pt idx="120">
                        <c:v>0.81478415212648758</c:v>
                      </c:pt>
                      <c:pt idx="121">
                        <c:v>0.81339455590503729</c:v>
                      </c:pt>
                      <c:pt idx="122">
                        <c:v>0.81200732960898814</c:v>
                      </c:pt>
                      <c:pt idx="123">
                        <c:v>0.81062246919648528</c:v>
                      </c:pt>
                      <c:pt idx="124">
                        <c:v>0.80923997063256703</c:v>
                      </c:pt>
                      <c:pt idx="125">
                        <c:v>0.80785982988915317</c:v>
                      </c:pt>
                      <c:pt idx="126">
                        <c:v>0.80648204294503356</c:v>
                      </c:pt>
                      <c:pt idx="127">
                        <c:v>0.80510660578585569</c:v>
                      </c:pt>
                      <c:pt idx="128">
                        <c:v>0.80373351440411367</c:v>
                      </c:pt>
                      <c:pt idx="129">
                        <c:v>0.8023627647991366</c:v>
                      </c:pt>
                      <c:pt idx="130">
                        <c:v>0.80099435297707622</c:v>
                      </c:pt>
                      <c:pt idx="131">
                        <c:v>0.79962827495089572</c:v>
                      </c:pt>
                      <c:pt idx="132">
                        <c:v>0.79826452674035842</c:v>
                      </c:pt>
                      <c:pt idx="133">
                        <c:v>0.79690310437201561</c:v>
                      </c:pt>
                      <c:pt idx="134">
                        <c:v>0.79554400387919511</c:v>
                      </c:pt>
                      <c:pt idx="135">
                        <c:v>0.79418722130199004</c:v>
                      </c:pt>
                      <c:pt idx="136">
                        <c:v>0.79283275268724684</c:v>
                      </c:pt>
                      <c:pt idx="137">
                        <c:v>0.7914805940885542</c:v>
                      </c:pt>
                      <c:pt idx="138">
                        <c:v>0.7901307415662312</c:v>
                      </c:pt>
                      <c:pt idx="139">
                        <c:v>0.78878319118731588</c:v>
                      </c:pt>
                      <c:pt idx="140">
                        <c:v>0.78743793902555403</c:v>
                      </c:pt>
                      <c:pt idx="141">
                        <c:v>0.78609498116138743</c:v>
                      </c:pt>
                      <c:pt idx="142">
                        <c:v>0.78475431368194259</c:v>
                      </c:pt>
                      <c:pt idx="143">
                        <c:v>0.78341593268101961</c:v>
                      </c:pt>
                      <c:pt idx="144">
                        <c:v>0.78207983425908001</c:v>
                      </c:pt>
                      <c:pt idx="145">
                        <c:v>0.78074601452323633</c:v>
                      </c:pt>
                      <c:pt idx="146">
                        <c:v>0.77941446958724014</c:v>
                      </c:pt>
                      <c:pt idx="147">
                        <c:v>0.77808519557147104</c:v>
                      </c:pt>
                      <c:pt idx="148">
                        <c:v>0.77675818860292511</c:v>
                      </c:pt>
                      <c:pt idx="149">
                        <c:v>0.77543344481520393</c:v>
                      </c:pt>
                      <c:pt idx="150">
                        <c:v>0.77411096034850291</c:v>
                      </c:pt>
                      <c:pt idx="151">
                        <c:v>0.7727907313496003</c:v>
                      </c:pt>
                      <c:pt idx="152">
                        <c:v>0.77147275397184623</c:v>
                      </c:pt>
                      <c:pt idx="153">
                        <c:v>0.77015702437515077</c:v>
                      </c:pt>
                      <c:pt idx="154">
                        <c:v>0.76884353872597355</c:v>
                      </c:pt>
                      <c:pt idx="155">
                        <c:v>0.76753229319731198</c:v>
                      </c:pt>
                      <c:pt idx="156">
                        <c:v>0.76622328396869044</c:v>
                      </c:pt>
                      <c:pt idx="157">
                        <c:v>0.76491650722614912</c:v>
                      </c:pt>
                      <c:pt idx="158">
                        <c:v>0.76361195916223257</c:v>
                      </c:pt>
                      <c:pt idx="159">
                        <c:v>0.76230963597597912</c:v>
                      </c:pt>
                      <c:pt idx="160">
                        <c:v>0.76100953387290948</c:v>
                      </c:pt>
                      <c:pt idx="161">
                        <c:v>0.75971164906501576</c:v>
                      </c:pt>
                      <c:pt idx="162">
                        <c:v>0.75841597777075054</c:v>
                      </c:pt>
                      <c:pt idx="163">
                        <c:v>0.75712251621501547</c:v>
                      </c:pt>
                      <c:pt idx="164">
                        <c:v>0.75583126062915063</c:v>
                      </c:pt>
                      <c:pt idx="165">
                        <c:v>0.7545422072509238</c:v>
                      </c:pt>
                      <c:pt idx="166">
                        <c:v>0.75325535232451879</c:v>
                      </c:pt>
                      <c:pt idx="167">
                        <c:v>0.75197069210052492</c:v>
                      </c:pt>
                      <c:pt idx="168">
                        <c:v>0.75068822283592629</c:v>
                      </c:pt>
                      <c:pt idx="169">
                        <c:v>0.74940794079409023</c:v>
                      </c:pt>
                      <c:pt idx="170">
                        <c:v>0.74812984224475731</c:v>
                      </c:pt>
                      <c:pt idx="171">
                        <c:v>0.74685392346402946</c:v>
                      </c:pt>
                      <c:pt idx="172">
                        <c:v>0.74558018073435994</c:v>
                      </c:pt>
                      <c:pt idx="173">
                        <c:v>0.74430861034454232</c:v>
                      </c:pt>
                      <c:pt idx="174">
                        <c:v>0.74303920858969907</c:v>
                      </c:pt>
                      <c:pt idx="175">
                        <c:v>0.74177197177127185</c:v>
                      </c:pt>
                      <c:pt idx="176">
                        <c:v>0.7405068961970096</c:v>
                      </c:pt>
                      <c:pt idx="177">
                        <c:v>0.73924397818095866</c:v>
                      </c:pt>
                      <c:pt idx="178">
                        <c:v>0.73798321404345157</c:v>
                      </c:pt>
                      <c:pt idx="179">
                        <c:v>0.73672460011109642</c:v>
                      </c:pt>
                      <c:pt idx="180">
                        <c:v>0.73546813271676614</c:v>
                      </c:pt>
                      <c:pt idx="181">
                        <c:v>0.73421380819958815</c:v>
                      </c:pt>
                      <c:pt idx="182">
                        <c:v>0.73296162290493294</c:v>
                      </c:pt>
                      <c:pt idx="183">
                        <c:v>0.73171157318440438</c:v>
                      </c:pt>
                      <c:pt idx="184">
                        <c:v>0.73046365539582825</c:v>
                      </c:pt>
                      <c:pt idx="185">
                        <c:v>0.72921786590324211</c:v>
                      </c:pt>
                      <c:pt idx="186">
                        <c:v>0.7279742010768846</c:v>
                      </c:pt>
                      <c:pt idx="187">
                        <c:v>0.7267326572931847</c:v>
                      </c:pt>
                      <c:pt idx="188">
                        <c:v>0.7254932309347516</c:v>
                      </c:pt>
                      <c:pt idx="189">
                        <c:v>0.72425591839036341</c:v>
                      </c:pt>
                      <c:pt idx="190">
                        <c:v>0.72302071605495755</c:v>
                      </c:pt>
                      <c:pt idx="191">
                        <c:v>0.72178762032961952</c:v>
                      </c:pt>
                      <c:pt idx="192">
                        <c:v>0.7205566276215728</c:v>
                      </c:pt>
                      <c:pt idx="193">
                        <c:v>0.7193277343441683</c:v>
                      </c:pt>
                      <c:pt idx="194">
                        <c:v>0.71810093691687382</c:v>
                      </c:pt>
                      <c:pt idx="195">
                        <c:v>0.71687623176526361</c:v>
                      </c:pt>
                      <c:pt idx="196">
                        <c:v>0.71565361532100813</c:v>
                      </c:pt>
                      <c:pt idx="197">
                        <c:v>0.71443308402186356</c:v>
                      </c:pt>
                      <c:pt idx="198">
                        <c:v>0.71321463431166121</c:v>
                      </c:pt>
                      <c:pt idx="199">
                        <c:v>0.71199826264029775</c:v>
                      </c:pt>
                      <c:pt idx="200">
                        <c:v>0.71078396546372402</c:v>
                      </c:pt>
                      <c:pt idx="201">
                        <c:v>0.70957173924393546</c:v>
                      </c:pt>
                      <c:pt idx="202">
                        <c:v>0.70836158044896136</c:v>
                      </c:pt>
                      <c:pt idx="203">
                        <c:v>0.70715348555285484</c:v>
                      </c:pt>
                      <c:pt idx="204">
                        <c:v>0.70594745103568235</c:v>
                      </c:pt>
                      <c:pt idx="205">
                        <c:v>0.7047434733835134</c:v>
                      </c:pt>
                      <c:pt idx="206">
                        <c:v>0.7035415490884106</c:v>
                      </c:pt>
                      <c:pt idx="207">
                        <c:v>0.70234167464841923</c:v>
                      </c:pt>
                      <c:pt idx="208">
                        <c:v>0.70114384656755702</c:v>
                      </c:pt>
                      <c:pt idx="209">
                        <c:v>0.69994806135580412</c:v>
                      </c:pt>
                      <c:pt idx="210">
                        <c:v>0.69875431552909284</c:v>
                      </c:pt>
                      <c:pt idx="211">
                        <c:v>0.69756260560929717</c:v>
                      </c:pt>
                      <c:pt idx="212">
                        <c:v>0.69637292812422347</c:v>
                      </c:pt>
                      <c:pt idx="213">
                        <c:v>0.69518527960759946</c:v>
                      </c:pt>
                      <c:pt idx="214">
                        <c:v>0.69399965659906471</c:v>
                      </c:pt>
                      <c:pt idx="215">
                        <c:v>0.69281605564416027</c:v>
                      </c:pt>
                      <c:pt idx="216">
                        <c:v>0.69163447329431871</c:v>
                      </c:pt>
                      <c:pt idx="217">
                        <c:v>0.69045490610685401</c:v>
                      </c:pt>
                      <c:pt idx="218">
                        <c:v>0.68927735064495177</c:v>
                      </c:pt>
                      <c:pt idx="219">
                        <c:v>0.6881018034776587</c:v>
                      </c:pt>
                      <c:pt idx="220">
                        <c:v>0.68692826117987316</c:v>
                      </c:pt>
                      <c:pt idx="221">
                        <c:v>0.68575672033233481</c:v>
                      </c:pt>
                      <c:pt idx="222">
                        <c:v>0.68458717752161502</c:v>
                      </c:pt>
                      <c:pt idx="223">
                        <c:v>0.68341962934010625</c:v>
                      </c:pt>
                      <c:pt idx="224">
                        <c:v>0.68225407238601299</c:v>
                      </c:pt>
                      <c:pt idx="225">
                        <c:v>0.68109050326334108</c:v>
                      </c:pt>
                      <c:pt idx="226">
                        <c:v>0.67992891858188853</c:v>
                      </c:pt>
                      <c:pt idx="227">
                        <c:v>0.6787693149572348</c:v>
                      </c:pt>
                      <c:pt idx="228">
                        <c:v>0.67761168901073188</c:v>
                      </c:pt>
                      <c:pt idx="229">
                        <c:v>0.67645603736949356</c:v>
                      </c:pt>
                      <c:pt idx="230">
                        <c:v>0.67530235666638627</c:v>
                      </c:pt>
                      <c:pt idx="231">
                        <c:v>0.67415064354001897</c:v>
                      </c:pt>
                      <c:pt idx="232">
                        <c:v>0.67300089463473323</c:v>
                      </c:pt>
                      <c:pt idx="233">
                        <c:v>0.67185310660059394</c:v>
                      </c:pt>
                      <c:pt idx="234">
                        <c:v>0.67070727609337888</c:v>
                      </c:pt>
                      <c:pt idx="235">
                        <c:v>0.66956339977456947</c:v>
                      </c:pt>
                      <c:pt idx="236">
                        <c:v>0.66842147431134113</c:v>
                      </c:pt>
                      <c:pt idx="237">
                        <c:v>0.66728149637655287</c:v>
                      </c:pt>
                      <c:pt idx="238">
                        <c:v>0.66614346264873847</c:v>
                      </c:pt>
                      <c:pt idx="239">
                        <c:v>0.66500736981209618</c:v>
                      </c:pt>
                      <c:pt idx="240">
                        <c:v>0.6638732145564793</c:v>
                      </c:pt>
                      <c:pt idx="241">
                        <c:v>0.66274099357738669</c:v>
                      </c:pt>
                      <c:pt idx="242">
                        <c:v>0.66161070357595275</c:v>
                      </c:pt>
                      <c:pt idx="243">
                        <c:v>0.66048234125893812</c:v>
                      </c:pt>
                      <c:pt idx="244">
                        <c:v>0.65935590333871985</c:v>
                      </c:pt>
                      <c:pt idx="245">
                        <c:v>0.65823138653328217</c:v>
                      </c:pt>
                      <c:pt idx="246">
                        <c:v>0.65710878756620672</c:v>
                      </c:pt>
                      <c:pt idx="247">
                        <c:v>0.65598810316666267</c:v>
                      </c:pt>
                      <c:pt idx="248">
                        <c:v>0.65486933006939796</c:v>
                      </c:pt>
                      <c:pt idx="249">
                        <c:v>0.65375246501472895</c:v>
                      </c:pt>
                      <c:pt idx="250">
                        <c:v>0.65263750474853155</c:v>
                      </c:pt>
                      <c:pt idx="251">
                        <c:v>0.65152444602223147</c:v>
                      </c:pt>
                      <c:pt idx="252">
                        <c:v>0.65041328559279488</c:v>
                      </c:pt>
                      <c:pt idx="253">
                        <c:v>0.6493040202227186</c:v>
                      </c:pt>
                      <c:pt idx="254">
                        <c:v>0.64819664668002119</c:v>
                      </c:pt>
                      <c:pt idx="255">
                        <c:v>0.64709116173823311</c:v>
                      </c:pt>
                      <c:pt idx="256">
                        <c:v>0.64598756217638764</c:v>
                      </c:pt>
                      <c:pt idx="257">
                        <c:v>0.64488584477901134</c:v>
                      </c:pt>
                      <c:pt idx="258">
                        <c:v>0.6437860063361146</c:v>
                      </c:pt>
                      <c:pt idx="259">
                        <c:v>0.64268804364318244</c:v>
                      </c:pt>
                      <c:pt idx="260">
                        <c:v>0.64159195350116494</c:v>
                      </c:pt>
                      <c:pt idx="261">
                        <c:v>0.64049773271646837</c:v>
                      </c:pt>
                      <c:pt idx="262">
                        <c:v>0.63940537810094533</c:v>
                      </c:pt>
                      <c:pt idx="263">
                        <c:v>0.63831488647188606</c:v>
                      </c:pt>
                      <c:pt idx="264">
                        <c:v>0.63722625465200844</c:v>
                      </c:pt>
                      <c:pt idx="265">
                        <c:v>0.63613947946944949</c:v>
                      </c:pt>
                      <c:pt idx="266">
                        <c:v>0.63505455775775554</c:v>
                      </c:pt>
                      <c:pt idx="267">
                        <c:v>0.63397148635587341</c:v>
                      </c:pt>
                      <c:pt idx="268">
                        <c:v>0.6328902621081407</c:v>
                      </c:pt>
                      <c:pt idx="269">
                        <c:v>0.63181088186427747</c:v>
                      </c:pt>
                      <c:pt idx="270">
                        <c:v>0.63073334247937607</c:v>
                      </c:pt>
                      <c:pt idx="271">
                        <c:v>0.62965764081389242</c:v>
                      </c:pt>
                      <c:pt idx="272">
                        <c:v>0.62858377373363716</c:v>
                      </c:pt>
                      <c:pt idx="273">
                        <c:v>0.6275117381097659</c:v>
                      </c:pt>
                      <c:pt idx="274">
                        <c:v>0.62644153081877074</c:v>
                      </c:pt>
                      <c:pt idx="275">
                        <c:v>0.62537314874247063</c:v>
                      </c:pt>
                      <c:pt idx="276">
                        <c:v>0.62430658876800238</c:v>
                      </c:pt>
                      <c:pt idx="277">
                        <c:v>0.62324184778781222</c:v>
                      </c:pt>
                      <c:pt idx="278">
                        <c:v>0.62217892269964581</c:v>
                      </c:pt>
                      <c:pt idx="279">
                        <c:v>0.62111781040653957</c:v>
                      </c:pt>
                      <c:pt idx="280">
                        <c:v>0.62005850781681215</c:v>
                      </c:pt>
                      <c:pt idx="281">
                        <c:v>0.61900101184405465</c:v>
                      </c:pt>
                      <c:pt idx="282">
                        <c:v>0.61794531940712205</c:v>
                      </c:pt>
                      <c:pt idx="283">
                        <c:v>0.61689142743012426</c:v>
                      </c:pt>
                      <c:pt idx="284">
                        <c:v>0.61583933284241676</c:v>
                      </c:pt>
                      <c:pt idx="285">
                        <c:v>0.61478903257859252</c:v>
                      </c:pt>
                      <c:pt idx="286">
                        <c:v>0.61374052357847175</c:v>
                      </c:pt>
                      <c:pt idx="287">
                        <c:v>0.61269380278709429</c:v>
                      </c:pt>
                      <c:pt idx="288">
                        <c:v>0.61164886715471001</c:v>
                      </c:pt>
                      <c:pt idx="289">
                        <c:v>0.61060571363676985</c:v>
                      </c:pt>
                      <c:pt idx="290">
                        <c:v>0.6095643391939175</c:v>
                      </c:pt>
                      <c:pt idx="291">
                        <c:v>0.60852474079197993</c:v>
                      </c:pt>
                      <c:pt idx="292">
                        <c:v>0.60748691540195887</c:v>
                      </c:pt>
                      <c:pt idx="293">
                        <c:v>0.60645086000002213</c:v>
                      </c:pt>
                      <c:pt idx="294">
                        <c:v>0.6054165715674944</c:v>
                      </c:pt>
                      <c:pt idx="295">
                        <c:v>0.6043840470908487</c:v>
                      </c:pt>
                      <c:pt idx="296">
                        <c:v>0.60335328356169748</c:v>
                      </c:pt>
                      <c:pt idx="297">
                        <c:v>0.60232427797678412</c:v>
                      </c:pt>
                      <c:pt idx="298">
                        <c:v>0.60129702733797397</c:v>
                      </c:pt>
                      <c:pt idx="299">
                        <c:v>0.60027152865224542</c:v>
                      </c:pt>
                      <c:pt idx="300">
                        <c:v>0.59924777893168146</c:v>
                      </c:pt>
                      <c:pt idx="301">
                        <c:v>0.59822577519346098</c:v>
                      </c:pt>
                      <c:pt idx="302">
                        <c:v>0.59720551445985015</c:v>
                      </c:pt>
                      <c:pt idx="303">
                        <c:v>0.5961869937581934</c:v>
                      </c:pt>
                      <c:pt idx="304">
                        <c:v>0.59517021012090476</c:v>
                      </c:pt>
                      <c:pt idx="305">
                        <c:v>0.59415516058545992</c:v>
                      </c:pt>
                      <c:pt idx="306">
                        <c:v>0.59314184219438659</c:v>
                      </c:pt>
                      <c:pt idx="307">
                        <c:v>0.59213025199525682</c:v>
                      </c:pt>
                      <c:pt idx="308">
                        <c:v>0.5911203870406776</c:v>
                      </c:pt>
                      <c:pt idx="309">
                        <c:v>0.59011224438828291</c:v>
                      </c:pt>
                      <c:pt idx="310">
                        <c:v>0.58910582110072451</c:v>
                      </c:pt>
                      <c:pt idx="311">
                        <c:v>0.58810111424566414</c:v>
                      </c:pt>
                      <c:pt idx="312">
                        <c:v>0.58709812089576452</c:v>
                      </c:pt>
                      <c:pt idx="313">
                        <c:v>0.58609683812868052</c:v>
                      </c:pt>
                      <c:pt idx="314">
                        <c:v>0.58509726302705145</c:v>
                      </c:pt>
                      <c:pt idx="315">
                        <c:v>0.58409939267849176</c:v>
                      </c:pt>
                      <c:pt idx="316">
                        <c:v>0.58310322417558313</c:v>
                      </c:pt>
                      <c:pt idx="317">
                        <c:v>0.58210875461586575</c:v>
                      </c:pt>
                      <c:pt idx="318">
                        <c:v>0.58111598110182983</c:v>
                      </c:pt>
                      <c:pt idx="319">
                        <c:v>0.58012490074090728</c:v>
                      </c:pt>
                      <c:pt idx="320">
                        <c:v>0.57913551064546309</c:v>
                      </c:pt>
                      <c:pt idx="321">
                        <c:v>0.57814780793278719</c:v>
                      </c:pt>
                      <c:pt idx="322">
                        <c:v>0.57716178972508569</c:v>
                      </c:pt>
                      <c:pt idx="323">
                        <c:v>0.57617745314947322</c:v>
                      </c:pt>
                      <c:pt idx="324">
                        <c:v>0.57519479533796358</c:v>
                      </c:pt>
                      <c:pt idx="325">
                        <c:v>0.57421381342746181</c:v>
                      </c:pt>
                      <c:pt idx="326">
                        <c:v>0.57323450455975633</c:v>
                      </c:pt>
                      <c:pt idx="327">
                        <c:v>0.57225686588150959</c:v>
                      </c:pt>
                      <c:pt idx="328">
                        <c:v>0.57128089454425102</c:v>
                      </c:pt>
                      <c:pt idx="329">
                        <c:v>0.5703065877043676</c:v>
                      </c:pt>
                      <c:pt idx="330">
                        <c:v>0.5693339425230961</c:v>
                      </c:pt>
                      <c:pt idx="331">
                        <c:v>0.56836295616651467</c:v>
                      </c:pt>
                      <c:pt idx="332">
                        <c:v>0.56739362580553487</c:v>
                      </c:pt>
                      <c:pt idx="333">
                        <c:v>0.56642594861589313</c:v>
                      </c:pt>
                      <c:pt idx="334">
                        <c:v>0.56545992177814253</c:v>
                      </c:pt>
                      <c:pt idx="335">
                        <c:v>0.56449554247764455</c:v>
                      </c:pt>
                      <c:pt idx="336">
                        <c:v>0.56353280790456128</c:v>
                      </c:pt>
                      <c:pt idx="337">
                        <c:v>0.56257171525384664</c:v>
                      </c:pt>
                      <c:pt idx="338">
                        <c:v>0.5616122617252387</c:v>
                      </c:pt>
                      <c:pt idx="339">
                        <c:v>0.56065444452325119</c:v>
                      </c:pt>
                      <c:pt idx="340">
                        <c:v>0.55969826085716545</c:v>
                      </c:pt>
                      <c:pt idx="341">
                        <c:v>0.55874370794102235</c:v>
                      </c:pt>
                      <c:pt idx="342">
                        <c:v>0.5577907829936144</c:v>
                      </c:pt>
                      <c:pt idx="343">
                        <c:v>0.55683948323847687</c:v>
                      </c:pt>
                      <c:pt idx="344">
                        <c:v>0.55588980590388093</c:v>
                      </c:pt>
                      <c:pt idx="345">
                        <c:v>0.55494174822282416</c:v>
                      </c:pt>
                      <c:pt idx="346">
                        <c:v>0.55399530743302372</c:v>
                      </c:pt>
                      <c:pt idx="347">
                        <c:v>0.55305048077690744</c:v>
                      </c:pt>
                      <c:pt idx="348">
                        <c:v>0.55210726550160638</c:v>
                      </c:pt>
                      <c:pt idx="349">
                        <c:v>0.55116565885894642</c:v>
                      </c:pt>
                      <c:pt idx="350">
                        <c:v>0.55022565810544055</c:v>
                      </c:pt>
                      <c:pt idx="351">
                        <c:v>0.54928726050228038</c:v>
                      </c:pt>
                      <c:pt idx="352">
                        <c:v>0.54835046331532877</c:v>
                      </c:pt>
                      <c:pt idx="353">
                        <c:v>0.54741526381511163</c:v>
                      </c:pt>
                      <c:pt idx="354">
                        <c:v>0.54648165927680969</c:v>
                      </c:pt>
                      <c:pt idx="355">
                        <c:v>0.5455496469802511</c:v>
                      </c:pt>
                      <c:pt idx="356">
                        <c:v>0.54461922420990294</c:v>
                      </c:pt>
                      <c:pt idx="357">
                        <c:v>0.5436903882548636</c:v>
                      </c:pt>
                      <c:pt idx="358">
                        <c:v>0.54276313640885487</c:v>
                      </c:pt>
                      <c:pt idx="359">
                        <c:v>0.54183746597021432</c:v>
                      </c:pt>
                      <c:pt idx="360">
                        <c:v>0.54091337424188679</c:v>
                      </c:pt>
                      <c:pt idx="361">
                        <c:v>0.53999085853141704</c:v>
                      </c:pt>
                      <c:pt idx="362">
                        <c:v>0.53906991615094157</c:v>
                      </c:pt>
                      <c:pt idx="363">
                        <c:v>0.53815054441718135</c:v>
                      </c:pt>
                      <c:pt idx="364">
                        <c:v>0.53723274065143323</c:v>
                      </c:pt>
                      <c:pt idx="365">
                        <c:v>0.53631650217956273</c:v>
                      </c:pt>
                      <c:pt idx="366">
                        <c:v>0.53540182633199607</c:v>
                      </c:pt>
                      <c:pt idx="367">
                        <c:v>0.53448871044371216</c:v>
                      </c:pt>
                      <c:pt idx="368">
                        <c:v>0.53357715185423538</c:v>
                      </c:pt>
                      <c:pt idx="369">
                        <c:v>0.53266714790762715</c:v>
                      </c:pt>
                      <c:pt idx="370">
                        <c:v>0.53175869595247882</c:v>
                      </c:pt>
                      <c:pt idx="371">
                        <c:v>0.53085179334190347</c:v>
                      </c:pt>
                      <c:pt idx="372">
                        <c:v>0.52994643743352843</c:v>
                      </c:pt>
                      <c:pt idx="373">
                        <c:v>0.52904262558948756</c:v>
                      </c:pt>
                      <c:pt idx="374">
                        <c:v>0.52814035517641345</c:v>
                      </c:pt>
                      <c:pt idx="375">
                        <c:v>0.52723962356543008</c:v>
                      </c:pt>
                      <c:pt idx="376">
                        <c:v>0.52634042813214477</c:v>
                      </c:pt>
                      <c:pt idx="377">
                        <c:v>0.52544276625664055</c:v>
                      </c:pt>
                      <c:pt idx="378">
                        <c:v>0.52454663532346879</c:v>
                      </c:pt>
                      <c:pt idx="379">
                        <c:v>0.5236520327216414</c:v>
                      </c:pt>
                      <c:pt idx="380">
                        <c:v>0.52275895584462351</c:v>
                      </c:pt>
                      <c:pt idx="381">
                        <c:v>0.52186740209032534</c:v>
                      </c:pt>
                      <c:pt idx="382">
                        <c:v>0.52097736886109502</c:v>
                      </c:pt>
                      <c:pt idx="383">
                        <c:v>0.52008885356371093</c:v>
                      </c:pt>
                      <c:pt idx="384">
                        <c:v>0.51920185360937399</c:v>
                      </c:pt>
                      <c:pt idx="385">
                        <c:v>0.5183163664137006</c:v>
                      </c:pt>
                      <c:pt idx="386">
                        <c:v>0.51743238939671443</c:v>
                      </c:pt>
                      <c:pt idx="387">
                        <c:v>0.51654991998283939</c:v>
                      </c:pt>
                      <c:pt idx="388">
                        <c:v>0.51566895560089199</c:v>
                      </c:pt>
                      <c:pt idx="389">
                        <c:v>0.51478949368407378</c:v>
                      </c:pt>
                      <c:pt idx="390">
                        <c:v>0.51391153166996395</c:v>
                      </c:pt>
                      <c:pt idx="391">
                        <c:v>0.51303506700051182</c:v>
                      </c:pt>
                      <c:pt idx="392">
                        <c:v>0.51216009712202948</c:v>
                      </c:pt>
                      <c:pt idx="393">
                        <c:v>0.51128661948518417</c:v>
                      </c:pt>
                      <c:pt idx="394">
                        <c:v>0.51041463154499112</c:v>
                      </c:pt>
                      <c:pt idx="395">
                        <c:v>0.50954413076080574</c:v>
                      </c:pt>
                      <c:pt idx="396">
                        <c:v>0.50867511459631665</c:v>
                      </c:pt>
                      <c:pt idx="397">
                        <c:v>0.507807580519538</c:v>
                      </c:pt>
                      <c:pt idx="398">
                        <c:v>0.5069415260028024</c:v>
                      </c:pt>
                      <c:pt idx="399">
                        <c:v>0.50607694852275287</c:v>
                      </c:pt>
                      <c:pt idx="400">
                        <c:v>0.50521384556033633</c:v>
                      </c:pt>
                      <c:pt idx="401">
                        <c:v>0.50435221460079593</c:v>
                      </c:pt>
                      <c:pt idx="402">
                        <c:v>0.50349205313366352</c:v>
                      </c:pt>
                      <c:pt idx="403">
                        <c:v>0.50263335865275249</c:v>
                      </c:pt>
                      <c:pt idx="404">
                        <c:v>0.5017761286561504</c:v>
                      </c:pt>
                      <c:pt idx="405">
                        <c:v>0.50092036064621204</c:v>
                      </c:pt>
                      <c:pt idx="406">
                        <c:v>0.50006605212955169</c:v>
                      </c:pt>
                      <c:pt idx="407">
                        <c:v>0.499213200617036</c:v>
                      </c:pt>
                      <c:pt idx="408">
                        <c:v>0.49836180362377713</c:v>
                      </c:pt>
                      <c:pt idx="409">
                        <c:v>0.49751185866912451</c:v>
                      </c:pt>
                      <c:pt idx="410">
                        <c:v>0.49666336327665883</c:v>
                      </c:pt>
                      <c:pt idx="411">
                        <c:v>0.49581631497418399</c:v>
                      </c:pt>
                      <c:pt idx="412">
                        <c:v>0.49497071129372039</c:v>
                      </c:pt>
                      <c:pt idx="413">
                        <c:v>0.49412654977149728</c:v>
                      </c:pt>
                      <c:pt idx="414">
                        <c:v>0.4932838279479459</c:v>
                      </c:pt>
                      <c:pt idx="415">
                        <c:v>0.49244254336769233</c:v>
                      </c:pt>
                      <c:pt idx="416">
                        <c:v>0.49160269357954989</c:v>
                      </c:pt>
                      <c:pt idx="417">
                        <c:v>0.49076427613651297</c:v>
                      </c:pt>
                      <c:pt idx="418">
                        <c:v>0.48992728859574863</c:v>
                      </c:pt>
                      <c:pt idx="419">
                        <c:v>0.48909172851859029</c:v>
                      </c:pt>
                      <c:pt idx="420">
                        <c:v>0.48825759347053099</c:v>
                      </c:pt>
                      <c:pt idx="421">
                        <c:v>0.48742488102121495</c:v>
                      </c:pt>
                      <c:pt idx="422">
                        <c:v>0.48659358874443193</c:v>
                      </c:pt>
                      <c:pt idx="423">
                        <c:v>0.48576371421810915</c:v>
                      </c:pt>
                      <c:pt idx="424">
                        <c:v>0.4849352550243049</c:v>
                      </c:pt>
                      <c:pt idx="425">
                        <c:v>0.48410820874920102</c:v>
                      </c:pt>
                      <c:pt idx="426">
                        <c:v>0.48328257298309629</c:v>
                      </c:pt>
                      <c:pt idx="427">
                        <c:v>0.48245834532039877</c:v>
                      </c:pt>
                      <c:pt idx="428">
                        <c:v>0.48163552335961968</c:v>
                      </c:pt>
                      <c:pt idx="429">
                        <c:v>0.48081410470336572</c:v>
                      </c:pt>
                      <c:pt idx="430">
                        <c:v>0.47999408695833212</c:v>
                      </c:pt>
                      <c:pt idx="431">
                        <c:v>0.47917546773529618</c:v>
                      </c:pt>
                      <c:pt idx="432">
                        <c:v>0.47835824464910959</c:v>
                      </c:pt>
                      <c:pt idx="433">
                        <c:v>0.47754241531869224</c:v>
                      </c:pt>
                      <c:pt idx="434">
                        <c:v>0.47672797736702455</c:v>
                      </c:pt>
                      <c:pt idx="435">
                        <c:v>0.47591492842114125</c:v>
                      </c:pt>
                      <c:pt idx="436">
                        <c:v>0.47510326611212372</c:v>
                      </c:pt>
                      <c:pt idx="437">
                        <c:v>0.47429298807509379</c:v>
                      </c:pt>
                      <c:pt idx="438">
                        <c:v>0.47348409194920649</c:v>
                      </c:pt>
                      <c:pt idx="439">
                        <c:v>0.47267657537764296</c:v>
                      </c:pt>
                      <c:pt idx="440">
                        <c:v>0.47187043600760403</c:v>
                      </c:pt>
                      <c:pt idx="441">
                        <c:v>0.47106567149030343</c:v>
                      </c:pt>
                      <c:pt idx="442">
                        <c:v>0.47026227948096011</c:v>
                      </c:pt>
                      <c:pt idx="443">
                        <c:v>0.46946025763879262</c:v>
                      </c:pt>
                      <c:pt idx="444">
                        <c:v>0.4686596036270112</c:v>
                      </c:pt>
                      <c:pt idx="445">
                        <c:v>0.46786031511281168</c:v>
                      </c:pt>
                      <c:pt idx="446">
                        <c:v>0.46706238976736825</c:v>
                      </c:pt>
                      <c:pt idx="447">
                        <c:v>0.46626582526582694</c:v>
                      </c:pt>
                      <c:pt idx="448">
                        <c:v>0.46547061928729905</c:v>
                      </c:pt>
                      <c:pt idx="449">
                        <c:v>0.46467676951485348</c:v>
                      </c:pt>
                      <c:pt idx="450">
                        <c:v>0.46388427363551132</c:v>
                      </c:pt>
                      <c:pt idx="451">
                        <c:v>0.46309312934023772</c:v>
                      </c:pt>
                      <c:pt idx="452">
                        <c:v>0.46230333432393633</c:v>
                      </c:pt>
                      <c:pt idx="453">
                        <c:v>0.46151488628544191</c:v>
                      </c:pt>
                      <c:pt idx="454">
                        <c:v>0.46072778292751382</c:v>
                      </c:pt>
                      <c:pt idx="455">
                        <c:v>0.45994202195682932</c:v>
                      </c:pt>
                      <c:pt idx="456">
                        <c:v>0.45915760108397685</c:v>
                      </c:pt>
                      <c:pt idx="457">
                        <c:v>0.45837451802344931</c:v>
                      </c:pt>
                      <c:pt idx="458">
                        <c:v>0.45759277049363767</c:v>
                      </c:pt>
                      <c:pt idx="459">
                        <c:v>0.45681235621682403</c:v>
                      </c:pt>
                      <c:pt idx="460">
                        <c:v>0.45603327291917517</c:v>
                      </c:pt>
                      <c:pt idx="461">
                        <c:v>0.45525551833073574</c:v>
                      </c:pt>
                      <c:pt idx="462">
                        <c:v>0.45447909018542176</c:v>
                      </c:pt>
                      <c:pt idx="463">
                        <c:v>0.45370398622101393</c:v>
                      </c:pt>
                      <c:pt idx="464">
                        <c:v>0.45293020417915142</c:v>
                      </c:pt>
                      <c:pt idx="465">
                        <c:v>0.45215774180532453</c:v>
                      </c:pt>
                      <c:pt idx="466">
                        <c:v>0.45138659684886906</c:v>
                      </c:pt>
                      <c:pt idx="467">
                        <c:v>0.45061676706295883</c:v>
                      </c:pt>
                      <c:pt idx="468">
                        <c:v>0.44984825020459995</c:v>
                      </c:pt>
                      <c:pt idx="469">
                        <c:v>0.44908104403462357</c:v>
                      </c:pt>
                      <c:pt idx="470">
                        <c:v>0.44831514631767999</c:v>
                      </c:pt>
                      <c:pt idx="471">
                        <c:v>0.44755055482223161</c:v>
                      </c:pt>
                      <c:pt idx="472">
                        <c:v>0.44678726732054685</c:v>
                      </c:pt>
                      <c:pt idx="473">
                        <c:v>0.44602528158869326</c:v>
                      </c:pt>
                      <c:pt idx="474">
                        <c:v>0.44526459540653152</c:v>
                      </c:pt>
                      <c:pt idx="475">
                        <c:v>0.44450520655770853</c:v>
                      </c:pt>
                      <c:pt idx="476">
                        <c:v>0.44374711282965118</c:v>
                      </c:pt>
                      <c:pt idx="477">
                        <c:v>0.44299031201355987</c:v>
                      </c:pt>
                      <c:pt idx="478">
                        <c:v>0.44223480190440201</c:v>
                      </c:pt>
                      <c:pt idx="479">
                        <c:v>0.44148058030090565</c:v>
                      </c:pt>
                      <c:pt idx="480">
                        <c:v>0.44072764500555328</c:v>
                      </c:pt>
                      <c:pt idx="481">
                        <c:v>0.43997599382457475</c:v>
                      </c:pt>
                      <c:pt idx="482">
                        <c:v>0.43922562456794179</c:v>
                      </c:pt>
                      <c:pt idx="483">
                        <c:v>0.4384765350493609</c:v>
                      </c:pt>
                      <c:pt idx="484">
                        <c:v>0.4377287230862672</c:v>
                      </c:pt>
                      <c:pt idx="485">
                        <c:v>0.43698218649981857</c:v>
                      </c:pt>
                      <c:pt idx="486">
                        <c:v>0.43623692311488838</c:v>
                      </c:pt>
                      <c:pt idx="487">
                        <c:v>0.43549293076005979</c:v>
                      </c:pt>
                      <c:pt idx="488">
                        <c:v>0.43475020726761926</c:v>
                      </c:pt>
                      <c:pt idx="489">
                        <c:v>0.43400875047355036</c:v>
                      </c:pt>
                      <c:pt idx="490">
                        <c:v>0.43326855821752719</c:v>
                      </c:pt>
                      <c:pt idx="491">
                        <c:v>0.43252962834290831</c:v>
                      </c:pt>
                      <c:pt idx="492">
                        <c:v>0.43179195869673026</c:v>
                      </c:pt>
                      <c:pt idx="493">
                        <c:v>0.43105554712970151</c:v>
                      </c:pt>
                      <c:pt idx="494">
                        <c:v>0.43032039149619616</c:v>
                      </c:pt>
                      <c:pt idx="495">
                        <c:v>0.42958648965424751</c:v>
                      </c:pt>
                      <c:pt idx="496">
                        <c:v>0.42885383946554212</c:v>
                      </c:pt>
                      <c:pt idx="497">
                        <c:v>0.42812243879541301</c:v>
                      </c:pt>
                      <c:pt idx="498">
                        <c:v>0.42739228551283437</c:v>
                      </c:pt>
                      <c:pt idx="499">
                        <c:v>0.42666337749041428</c:v>
                      </c:pt>
                      <c:pt idx="500">
                        <c:v>0.42593571260438956</c:v>
                      </c:pt>
                      <c:pt idx="501">
                        <c:v>0.4252092887346185</c:v>
                      </c:pt>
                      <c:pt idx="502">
                        <c:v>0.42448410376457568</c:v>
                      </c:pt>
                      <c:pt idx="503">
                        <c:v>0.42376015558134517</c:v>
                      </c:pt>
                      <c:pt idx="504">
                        <c:v>0.42303744207561456</c:v>
                      </c:pt>
                      <c:pt idx="505">
                        <c:v>0.42231596114166892</c:v>
                      </c:pt>
                      <c:pt idx="506">
                        <c:v>0.42159571067738455</c:v>
                      </c:pt>
                      <c:pt idx="507">
                        <c:v>0.42087668858422278</c:v>
                      </c:pt>
                      <c:pt idx="508">
                        <c:v>0.42015889276722418</c:v>
                      </c:pt>
                      <c:pt idx="509">
                        <c:v>0.41944232113500191</c:v>
                      </c:pt>
                      <c:pt idx="510">
                        <c:v>0.41872697159973615</c:v>
                      </c:pt>
                      <c:pt idx="511">
                        <c:v>0.41801284207716782</c:v>
                      </c:pt>
                      <c:pt idx="512">
                        <c:v>0.41729993048659231</c:v>
                      </c:pt>
                      <c:pt idx="513">
                        <c:v>0.41658823475085394</c:v>
                      </c:pt>
                      <c:pt idx="514">
                        <c:v>0.4158777527963391</c:v>
                      </c:pt>
                      <c:pt idx="515">
                        <c:v>0.41516848255297123</c:v>
                      </c:pt>
                      <c:pt idx="516">
                        <c:v>0.41446042195420385</c:v>
                      </c:pt>
                      <c:pt idx="517">
                        <c:v>0.41375356893701487</c:v>
                      </c:pt>
                      <c:pt idx="518">
                        <c:v>0.41304792144190117</c:v>
                      </c:pt>
                      <c:pt idx="519">
                        <c:v>0.41234347741287136</c:v>
                      </c:pt>
                      <c:pt idx="520">
                        <c:v>0.41164023479744094</c:v>
                      </c:pt>
                      <c:pt idx="521">
                        <c:v>0.41093819154662592</c:v>
                      </c:pt>
                      <c:pt idx="522">
                        <c:v>0.41023734561493641</c:v>
                      </c:pt>
                      <c:pt idx="523">
                        <c:v>0.40953769496037173</c:v>
                      </c:pt>
                      <c:pt idx="524">
                        <c:v>0.40883923754441287</c:v>
                      </c:pt>
                      <c:pt idx="525">
                        <c:v>0.40814197133201824</c:v>
                      </c:pt>
                      <c:pt idx="526">
                        <c:v>0.40744589429161671</c:v>
                      </c:pt>
                      <c:pt idx="527">
                        <c:v>0.40675100439510192</c:v>
                      </c:pt>
                      <c:pt idx="528">
                        <c:v>0.40605729961782633</c:v>
                      </c:pt>
                      <c:pt idx="529">
                        <c:v>0.4053647779385956</c:v>
                      </c:pt>
                      <c:pt idx="530">
                        <c:v>0.4046734373396621</c:v>
                      </c:pt>
                      <c:pt idx="531">
                        <c:v>0.40398327580672011</c:v>
                      </c:pt>
                      <c:pt idx="532">
                        <c:v>0.40329429132889849</c:v>
                      </c:pt>
                      <c:pt idx="533">
                        <c:v>0.40260648189875603</c:v>
                      </c:pt>
                      <c:pt idx="534">
                        <c:v>0.40191984551227533</c:v>
                      </c:pt>
                      <c:pt idx="535">
                        <c:v>0.40123438016885626</c:v>
                      </c:pt>
                      <c:pt idx="536">
                        <c:v>0.40055008387131108</c:v>
                      </c:pt>
                      <c:pt idx="537">
                        <c:v>0.3998669546258582</c:v>
                      </c:pt>
                      <c:pt idx="538">
                        <c:v>0.39918499044211597</c:v>
                      </c:pt>
                      <c:pt idx="539">
                        <c:v>0.39850418933309795</c:v>
                      </c:pt>
                      <c:pt idx="540">
                        <c:v>0.39782454931520583</c:v>
                      </c:pt>
                      <c:pt idx="541">
                        <c:v>0.39714606840822464</c:v>
                      </c:pt>
                      <c:pt idx="542">
                        <c:v>0.39646874463531678</c:v>
                      </c:pt>
                      <c:pt idx="543">
                        <c:v>0.39579257602301543</c:v>
                      </c:pt>
                      <c:pt idx="544">
                        <c:v>0.39511756060122027</c:v>
                      </c:pt>
                      <c:pt idx="545">
                        <c:v>0.39444369640319055</c:v>
                      </c:pt>
                      <c:pt idx="546">
                        <c:v>0.39377098146553946</c:v>
                      </c:pt>
                      <c:pt idx="547">
                        <c:v>0.39309941382822933</c:v>
                      </c:pt>
                      <c:pt idx="548">
                        <c:v>0.3924289915345649</c:v>
                      </c:pt>
                      <c:pt idx="549">
                        <c:v>0.39175971263118803</c:v>
                      </c:pt>
                      <c:pt idx="550">
                        <c:v>0.39109157516807225</c:v>
                      </c:pt>
                      <c:pt idx="551">
                        <c:v>0.39042457719851642</c:v>
                      </c:pt>
                      <c:pt idx="552">
                        <c:v>0.38975871677913965</c:v>
                      </c:pt>
                      <c:pt idx="553">
                        <c:v>0.38909399196987571</c:v>
                      </c:pt>
                      <c:pt idx="554">
                        <c:v>0.38843040083396652</c:v>
                      </c:pt>
                      <c:pt idx="555">
                        <c:v>0.38776794143795756</c:v>
                      </c:pt>
                      <c:pt idx="556">
                        <c:v>0.38710661185169182</c:v>
                      </c:pt>
                      <c:pt idx="557">
                        <c:v>0.38644641014830361</c:v>
                      </c:pt>
                      <c:pt idx="558">
                        <c:v>0.38578733440421398</c:v>
                      </c:pt>
                      <c:pt idx="559">
                        <c:v>0.38512938269912456</c:v>
                      </c:pt>
                      <c:pt idx="560">
                        <c:v>0.38447255311601169</c:v>
                      </c:pt>
                      <c:pt idx="561">
                        <c:v>0.38381684374112135</c:v>
                      </c:pt>
                      <c:pt idx="562">
                        <c:v>0.38316225266396353</c:v>
                      </c:pt>
                      <c:pt idx="563">
                        <c:v>0.38250877797730609</c:v>
                      </c:pt>
                      <c:pt idx="564">
                        <c:v>0.38185641777717017</c:v>
                      </c:pt>
                      <c:pt idx="565">
                        <c:v>0.38120517016282363</c:v>
                      </c:pt>
                      <c:pt idx="566">
                        <c:v>0.3805550332367762</c:v>
                      </c:pt>
                      <c:pt idx="567">
                        <c:v>0.37990600510477379</c:v>
                      </c:pt>
                      <c:pt idx="568">
                        <c:v>0.37925808387579307</c:v>
                      </c:pt>
                      <c:pt idx="569">
                        <c:v>0.37861126766203523</c:v>
                      </c:pt>
                      <c:pt idx="570">
                        <c:v>0.37796555457892156</c:v>
                      </c:pt>
                      <c:pt idx="571">
                        <c:v>0.37732094274508743</c:v>
                      </c:pt>
                      <c:pt idx="572">
                        <c:v>0.37667743028237666</c:v>
                      </c:pt>
                      <c:pt idx="573">
                        <c:v>0.37603501531583616</c:v>
                      </c:pt>
                      <c:pt idx="574">
                        <c:v>0.37539369597371075</c:v>
                      </c:pt>
                      <c:pt idx="575">
                        <c:v>0.37475347038743756</c:v>
                      </c:pt>
                      <c:pt idx="576">
                        <c:v>0.37411433669164007</c:v>
                      </c:pt>
                      <c:pt idx="577">
                        <c:v>0.37347629302412355</c:v>
                      </c:pt>
                      <c:pt idx="578">
                        <c:v>0.37283933752586895</c:v>
                      </c:pt>
                      <c:pt idx="579">
                        <c:v>0.37220346834102802</c:v>
                      </c:pt>
                      <c:pt idx="580">
                        <c:v>0.37156868361691731</c:v>
                      </c:pt>
                      <c:pt idx="581">
                        <c:v>0.37093498150401316</c:v>
                      </c:pt>
                      <c:pt idx="582">
                        <c:v>0.37030236015594631</c:v>
                      </c:pt>
                      <c:pt idx="583">
                        <c:v>0.3696708177294965</c:v>
                      </c:pt>
                      <c:pt idx="584">
                        <c:v>0.36904035238458677</c:v>
                      </c:pt>
                      <c:pt idx="585">
                        <c:v>0.36841096228427861</c:v>
                      </c:pt>
                      <c:pt idx="586">
                        <c:v>0.36778264559476648</c:v>
                      </c:pt>
                      <c:pt idx="587">
                        <c:v>0.36715540048537187</c:v>
                      </c:pt>
                      <c:pt idx="588">
                        <c:v>0.36652922512853903</c:v>
                      </c:pt>
                      <c:pt idx="589">
                        <c:v>0.36590411769982867</c:v>
                      </c:pt>
                      <c:pt idx="590">
                        <c:v>0.36528007637791315</c:v>
                      </c:pt>
                      <c:pt idx="591">
                        <c:v>0.36465709934457102</c:v>
                      </c:pt>
                      <c:pt idx="592">
                        <c:v>0.36403518478468211</c:v>
                      </c:pt>
                      <c:pt idx="593">
                        <c:v>0.36341433088622133</c:v>
                      </c:pt>
                      <c:pt idx="594">
                        <c:v>0.36279453584025434</c:v>
                      </c:pt>
                      <c:pt idx="595">
                        <c:v>0.36217579784093179</c:v>
                      </c:pt>
                      <c:pt idx="596">
                        <c:v>0.36155811508548419</c:v>
                      </c:pt>
                      <c:pt idx="597">
                        <c:v>0.36094148577421659</c:v>
                      </c:pt>
                      <c:pt idx="598">
                        <c:v>0.36032590811050347</c:v>
                      </c:pt>
                      <c:pt idx="599">
                        <c:v>0.3597113803007832</c:v>
                      </c:pt>
                      <c:pt idx="600">
                        <c:v>0.35909790055455337</c:v>
                      </c:pt>
                      <c:pt idx="601">
                        <c:v>0.35848546708436491</c:v>
                      </c:pt>
                      <c:pt idx="602">
                        <c:v>0.35787407810581739</c:v>
                      </c:pt>
                      <c:pt idx="603">
                        <c:v>0.35726373183755356</c:v>
                      </c:pt>
                      <c:pt idx="604">
                        <c:v>0.35665442650125434</c:v>
                      </c:pt>
                      <c:pt idx="605">
                        <c:v>0.35604616032163339</c:v>
                      </c:pt>
                      <c:pt idx="606">
                        <c:v>0.35543893152643213</c:v>
                      </c:pt>
                      <c:pt idx="607">
                        <c:v>0.35483273834641449</c:v>
                      </c:pt>
                      <c:pt idx="608">
                        <c:v>0.35422757901536195</c:v>
                      </c:pt>
                      <c:pt idx="609">
                        <c:v>0.35362345177006804</c:v>
                      </c:pt>
                      <c:pt idx="610">
                        <c:v>0.35302035485033367</c:v>
                      </c:pt>
                      <c:pt idx="611">
                        <c:v>0.35241828649896134</c:v>
                      </c:pt>
                      <c:pt idx="612">
                        <c:v>0.35181724496175071</c:v>
                      </c:pt>
                      <c:pt idx="613">
                        <c:v>0.35121722848749304</c:v>
                      </c:pt>
                      <c:pt idx="614">
                        <c:v>0.35061823532796632</c:v>
                      </c:pt>
                      <c:pt idx="615">
                        <c:v>0.35002026373793016</c:v>
                      </c:pt>
                      <c:pt idx="616">
                        <c:v>0.34942331197512044</c:v>
                      </c:pt>
                      <c:pt idx="617">
                        <c:v>0.34882737830024468</c:v>
                      </c:pt>
                      <c:pt idx="618">
                        <c:v>0.34823246097697647</c:v>
                      </c:pt>
                      <c:pt idx="619">
                        <c:v>0.34763855827195078</c:v>
                      </c:pt>
                      <c:pt idx="620">
                        <c:v>0.34704566845475893</c:v>
                      </c:pt>
                      <c:pt idx="621">
                        <c:v>0.34645378979794306</c:v>
                      </c:pt>
                      <c:pt idx="622">
                        <c:v>0.34586292057699175</c:v>
                      </c:pt>
                      <c:pt idx="623">
                        <c:v>0.34527305907033479</c:v>
                      </c:pt>
                      <c:pt idx="624">
                        <c:v>0.34468420355933771</c:v>
                      </c:pt>
                      <c:pt idx="625">
                        <c:v>0.34409635232829738</c:v>
                      </c:pt>
                      <c:pt idx="626">
                        <c:v>0.34350950366443667</c:v>
                      </c:pt>
                      <c:pt idx="627">
                        <c:v>0.34292365585789975</c:v>
                      </c:pt>
                      <c:pt idx="628">
                        <c:v>0.34233880720174659</c:v>
                      </c:pt>
                      <c:pt idx="629">
                        <c:v>0.34175495599194849</c:v>
                      </c:pt>
                      <c:pt idx="630">
                        <c:v>0.34117210052738289</c:v>
                      </c:pt>
                      <c:pt idx="631">
                        <c:v>0.34059023910982855</c:v>
                      </c:pt>
                      <c:pt idx="632">
                        <c:v>0.34000937004396037</c:v>
                      </c:pt>
                      <c:pt idx="633">
                        <c:v>0.33942949163734459</c:v>
                      </c:pt>
                      <c:pt idx="634">
                        <c:v>0.33885060220043417</c:v>
                      </c:pt>
                      <c:pt idx="635">
                        <c:v>0.33827270004656307</c:v>
                      </c:pt>
                      <c:pt idx="636">
                        <c:v>0.33769578349194229</c:v>
                      </c:pt>
                      <c:pt idx="637">
                        <c:v>0.33711985085565388</c:v>
                      </c:pt>
                      <c:pt idx="638">
                        <c:v>0.33654490045964747</c:v>
                      </c:pt>
                      <c:pt idx="639">
                        <c:v>0.33597093062873384</c:v>
                      </c:pt>
                      <c:pt idx="640">
                        <c:v>0.33539793969058129</c:v>
                      </c:pt>
                      <c:pt idx="641">
                        <c:v>0.33482592597570981</c:v>
                      </c:pt>
                      <c:pt idx="642">
                        <c:v>0.33425488781748691</c:v>
                      </c:pt>
                      <c:pt idx="643">
                        <c:v>0.33368482355212259</c:v>
                      </c:pt>
                      <c:pt idx="644">
                        <c:v>0.33311573151866414</c:v>
                      </c:pt>
                      <c:pt idx="645">
                        <c:v>0.33254761005899169</c:v>
                      </c:pt>
                      <c:pt idx="646">
                        <c:v>0.33198045751781347</c:v>
                      </c:pt>
                      <c:pt idx="647">
                        <c:v>0.33141427224266029</c:v>
                      </c:pt>
                      <c:pt idx="648">
                        <c:v>0.33084905258388175</c:v>
                      </c:pt>
                      <c:pt idx="649">
                        <c:v>0.33028479689464052</c:v>
                      </c:pt>
                      <c:pt idx="650">
                        <c:v>0.32972150353090801</c:v>
                      </c:pt>
                      <c:pt idx="651">
                        <c:v>0.3291591708514594</c:v>
                      </c:pt>
                      <c:pt idx="652">
                        <c:v>0.3285977972178693</c:v>
                      </c:pt>
                      <c:pt idx="653">
                        <c:v>0.32803738099450608</c:v>
                      </c:pt>
                      <c:pt idx="654">
                        <c:v>0.32747792054852809</c:v>
                      </c:pt>
                      <c:pt idx="655">
                        <c:v>0.32691941424987836</c:v>
                      </c:pt>
                      <c:pt idx="656">
                        <c:v>0.32636186047127969</c:v>
                      </c:pt>
                      <c:pt idx="657">
                        <c:v>0.32580525758823053</c:v>
                      </c:pt>
                      <c:pt idx="658">
                        <c:v>0.3252496039789996</c:v>
                      </c:pt>
                      <c:pt idx="659">
                        <c:v>0.32469489802462148</c:v>
                      </c:pt>
                      <c:pt idx="660">
                        <c:v>0.32414113810889211</c:v>
                      </c:pt>
                      <c:pt idx="661">
                        <c:v>0.32358832261836346</c:v>
                      </c:pt>
                      <c:pt idx="662">
                        <c:v>0.32303644994233949</c:v>
                      </c:pt>
                      <c:pt idx="663">
                        <c:v>0.3224855184728711</c:v>
                      </c:pt>
                      <c:pt idx="664">
                        <c:v>0.32193552660475133</c:v>
                      </c:pt>
                      <c:pt idx="665">
                        <c:v>0.32138647273551113</c:v>
                      </c:pt>
                      <c:pt idx="666">
                        <c:v>0.32083835526541438</c:v>
                      </c:pt>
                      <c:pt idx="667">
                        <c:v>0.3202911725974531</c:v>
                      </c:pt>
                      <c:pt idx="668">
                        <c:v>0.31974492313734304</c:v>
                      </c:pt>
                      <c:pt idx="669">
                        <c:v>0.3191996052935191</c:v>
                      </c:pt>
                      <c:pt idx="670">
                        <c:v>0.31865521747713021</c:v>
                      </c:pt>
                      <c:pt idx="671">
                        <c:v>0.31811175810203562</c:v>
                      </c:pt>
                      <c:pt idx="672">
                        <c:v>0.31756922558479928</c:v>
                      </c:pt>
                      <c:pt idx="673">
                        <c:v>0.31702761834468562</c:v>
                      </c:pt>
                      <c:pt idx="674">
                        <c:v>0.3164869348036552</c:v>
                      </c:pt>
                      <c:pt idx="675">
                        <c:v>0.3159471733863598</c:v>
                      </c:pt>
                      <c:pt idx="676">
                        <c:v>0.315408332520138</c:v>
                      </c:pt>
                      <c:pt idx="677">
                        <c:v>0.31487041063501042</c:v>
                      </c:pt>
                      <c:pt idx="678">
                        <c:v>0.31433340616367533</c:v>
                      </c:pt>
                      <c:pt idx="679">
                        <c:v>0.31379731754150386</c:v>
                      </c:pt>
                      <c:pt idx="680">
                        <c:v>0.31326214320653556</c:v>
                      </c:pt>
                      <c:pt idx="681">
                        <c:v>0.31272788159947418</c:v>
                      </c:pt>
                      <c:pt idx="682">
                        <c:v>0.31219453116368245</c:v>
                      </c:pt>
                      <c:pt idx="683">
                        <c:v>0.31166209034517833</c:v>
                      </c:pt>
                      <c:pt idx="684">
                        <c:v>0.31113055759262942</c:v>
                      </c:pt>
                      <c:pt idx="685">
                        <c:v>0.31059993135734953</c:v>
                      </c:pt>
                      <c:pt idx="686">
                        <c:v>0.31007021009329394</c:v>
                      </c:pt>
                      <c:pt idx="687">
                        <c:v>0.30954139225705424</c:v>
                      </c:pt>
                      <c:pt idx="688">
                        <c:v>0.30901347630785436</c:v>
                      </c:pt>
                      <c:pt idx="689">
                        <c:v>0.30848646070754604</c:v>
                      </c:pt>
                      <c:pt idx="690">
                        <c:v>0.30796034392060434</c:v>
                      </c:pt>
                      <c:pt idx="691">
                        <c:v>0.30743512441412313</c:v>
                      </c:pt>
                      <c:pt idx="692">
                        <c:v>0.3069108006578104</c:v>
                      </c:pt>
                      <c:pt idx="693">
                        <c:v>0.3063873711239844</c:v>
                      </c:pt>
                      <c:pt idx="694">
                        <c:v>0.3058648342875685</c:v>
                      </c:pt>
                      <c:pt idx="695">
                        <c:v>0.30534318862608711</c:v>
                      </c:pt>
                      <c:pt idx="696">
                        <c:v>0.30482243261966124</c:v>
                      </c:pt>
                      <c:pt idx="697">
                        <c:v>0.30430256475100415</c:v>
                      </c:pt>
                      <c:pt idx="698">
                        <c:v>0.30378358350541657</c:v>
                      </c:pt>
                      <c:pt idx="699">
                        <c:v>0.30326548737078252</c:v>
                      </c:pt>
                      <c:pt idx="700">
                        <c:v>0.30274827483756517</c:v>
                      </c:pt>
                      <c:pt idx="701">
                        <c:v>0.30223194439880174</c:v>
                      </c:pt>
                      <c:pt idx="702">
                        <c:v>0.30171649455010008</c:v>
                      </c:pt>
                      <c:pt idx="703">
                        <c:v>0.30120192378963317</c:v>
                      </c:pt>
                      <c:pt idx="704">
                        <c:v>0.30068823061813577</c:v>
                      </c:pt>
                      <c:pt idx="705">
                        <c:v>0.30017541353889943</c:v>
                      </c:pt>
                      <c:pt idx="706">
                        <c:v>0.29966347105776825</c:v>
                      </c:pt>
                      <c:pt idx="707">
                        <c:v>0.29915240168313473</c:v>
                      </c:pt>
                      <c:pt idx="708">
                        <c:v>0.2986422039259351</c:v>
                      </c:pt>
                      <c:pt idx="709">
                        <c:v>0.29813287629964536</c:v>
                      </c:pt>
                      <c:pt idx="710">
                        <c:v>0.29762441732027667</c:v>
                      </c:pt>
                      <c:pt idx="711">
                        <c:v>0.29711682550637075</c:v>
                      </c:pt>
                      <c:pt idx="712">
                        <c:v>0.29661009937899641</c:v>
                      </c:pt>
                      <c:pt idx="713">
                        <c:v>0.29610423746174463</c:v>
                      </c:pt>
                      <c:pt idx="714">
                        <c:v>0.29559923828072432</c:v>
                      </c:pt>
                      <c:pt idx="715">
                        <c:v>0.29509510036455788</c:v>
                      </c:pt>
                      <c:pt idx="716">
                        <c:v>0.2945918222443773</c:v>
                      </c:pt>
                      <c:pt idx="717">
                        <c:v>0.29408940245381976</c:v>
                      </c:pt>
                      <c:pt idx="718">
                        <c:v>0.29358783952902323</c:v>
                      </c:pt>
                      <c:pt idx="719">
                        <c:v>0.29308713200862213</c:v>
                      </c:pt>
                      <c:pt idx="720">
                        <c:v>0.29258727843374355</c:v>
                      </c:pt>
                      <c:pt idx="721">
                        <c:v>0.29208827734800213</c:v>
                      </c:pt>
                      <c:pt idx="722">
                        <c:v>0.29159012729749678</c:v>
                      </c:pt>
                      <c:pt idx="723">
                        <c:v>0.29109282683080595</c:v>
                      </c:pt>
                      <c:pt idx="724">
                        <c:v>0.29059637449898323</c:v>
                      </c:pt>
                      <c:pt idx="725">
                        <c:v>0.29010076885555347</c:v>
                      </c:pt>
                      <c:pt idx="726">
                        <c:v>0.28960600845650863</c:v>
                      </c:pt>
                      <c:pt idx="727">
                        <c:v>0.28911209186030318</c:v>
                      </c:pt>
                      <c:pt idx="728">
                        <c:v>0.28861901762785003</c:v>
                      </c:pt>
                      <c:pt idx="729">
                        <c:v>0.28812678432251682</c:v>
                      </c:pt>
                      <c:pt idx="730">
                        <c:v>0.28763539051012088</c:v>
                      </c:pt>
                      <c:pt idx="731">
                        <c:v>0.28714483475892583</c:v>
                      </c:pt>
                      <c:pt idx="732">
                        <c:v>0.28665511563963686</c:v>
                      </c:pt>
                      <c:pt idx="733">
                        <c:v>0.2861662317253969</c:v>
                      </c:pt>
                      <c:pt idx="734">
                        <c:v>0.28567818159178238</c:v>
                      </c:pt>
                      <c:pt idx="735">
                        <c:v>0.28519096381679909</c:v>
                      </c:pt>
                      <c:pt idx="736">
                        <c:v>0.28470457698087781</c:v>
                      </c:pt>
                      <c:pt idx="737">
                        <c:v>0.28421901966687035</c:v>
                      </c:pt>
                      <c:pt idx="738">
                        <c:v>0.28373429046004595</c:v>
                      </c:pt>
                      <c:pt idx="739">
                        <c:v>0.28325038794808599</c:v>
                      </c:pt>
                      <c:pt idx="740">
                        <c:v>0.28276731072108086</c:v>
                      </c:pt>
                      <c:pt idx="741">
                        <c:v>0.28228505737152543</c:v>
                      </c:pt>
                      <c:pt idx="742">
                        <c:v>0.28180362649431501</c:v>
                      </c:pt>
                      <c:pt idx="743">
                        <c:v>0.28132301668674142</c:v>
                      </c:pt>
                      <c:pt idx="744">
                        <c:v>0.28084322654848859</c:v>
                      </c:pt>
                      <c:pt idx="745">
                        <c:v>0.28036425468162895</c:v>
                      </c:pt>
                      <c:pt idx="746">
                        <c:v>0.27988609969061873</c:v>
                      </c:pt>
                      <c:pt idx="747">
                        <c:v>0.27940876018229432</c:v>
                      </c:pt>
                      <c:pt idx="748">
                        <c:v>0.27893223476586826</c:v>
                      </c:pt>
                      <c:pt idx="749">
                        <c:v>0.27845652205292482</c:v>
                      </c:pt>
                      <c:pt idx="750">
                        <c:v>0.27798162065741638</c:v>
                      </c:pt>
                      <c:pt idx="751">
                        <c:v>0.27750752919565924</c:v>
                      </c:pt>
                      <c:pt idx="752">
                        <c:v>0.27703424628632944</c:v>
                      </c:pt>
                      <c:pt idx="753">
                        <c:v>0.27656177055045861</c:v>
                      </c:pt>
                      <c:pt idx="754">
                        <c:v>0.27609010061143047</c:v>
                      </c:pt>
                      <c:pt idx="755">
                        <c:v>0.27561923509497666</c:v>
                      </c:pt>
                      <c:pt idx="756">
                        <c:v>0.27514917262917216</c:v>
                      </c:pt>
                      <c:pt idx="757">
                        <c:v>0.27467991184443197</c:v>
                      </c:pt>
                      <c:pt idx="758">
                        <c:v>0.274211451373507</c:v>
                      </c:pt>
                      <c:pt idx="759">
                        <c:v>0.27374378985147985</c:v>
                      </c:pt>
                      <c:pt idx="760">
                        <c:v>0.27327692591576103</c:v>
                      </c:pt>
                      <c:pt idx="761">
                        <c:v>0.27281085820608475</c:v>
                      </c:pt>
                      <c:pt idx="762">
                        <c:v>0.27234558536450537</c:v>
                      </c:pt>
                      <c:pt idx="763">
                        <c:v>0.27188110603539273</c:v>
                      </c:pt>
                      <c:pt idx="764">
                        <c:v>0.27141741886542947</c:v>
                      </c:pt>
                      <c:pt idx="765">
                        <c:v>0.27095452250360541</c:v>
                      </c:pt>
                      <c:pt idx="766">
                        <c:v>0.27049241560121517</c:v>
                      </c:pt>
                      <c:pt idx="767">
                        <c:v>0.270031096811853</c:v>
                      </c:pt>
                      <c:pt idx="768">
                        <c:v>0.26957056479140973</c:v>
                      </c:pt>
                      <c:pt idx="769">
                        <c:v>0.26911081819806881</c:v>
                      </c:pt>
                      <c:pt idx="770">
                        <c:v>0.26865185569230143</c:v>
                      </c:pt>
                      <c:pt idx="771">
                        <c:v>0.26819367593686394</c:v>
                      </c:pt>
                      <c:pt idx="772">
                        <c:v>0.26773627759679308</c:v>
                      </c:pt>
                      <c:pt idx="773">
                        <c:v>0.26727965933940223</c:v>
                      </c:pt>
                      <c:pt idx="774">
                        <c:v>0.26682381983427783</c:v>
                      </c:pt>
                      <c:pt idx="775">
                        <c:v>0.26636875775327518</c:v>
                      </c:pt>
                      <c:pt idx="776">
                        <c:v>0.26591447177051475</c:v>
                      </c:pt>
                      <c:pt idx="777">
                        <c:v>0.26546096056237833</c:v>
                      </c:pt>
                      <c:pt idx="778">
                        <c:v>0.26500822280750502</c:v>
                      </c:pt>
                      <c:pt idx="779">
                        <c:v>0.26455625718678755</c:v>
                      </c:pt>
                      <c:pt idx="780">
                        <c:v>0.26410506238336828</c:v>
                      </c:pt>
                      <c:pt idx="781">
                        <c:v>0.26365463708263559</c:v>
                      </c:pt>
                      <c:pt idx="782">
                        <c:v>0.26320497997221959</c:v>
                      </c:pt>
                      <c:pt idx="783">
                        <c:v>0.26275608974198905</c:v>
                      </c:pt>
                      <c:pt idx="784">
                        <c:v>0.26230796508404663</c:v>
                      </c:pt>
                      <c:pt idx="785">
                        <c:v>0.2618606046927261</c:v>
                      </c:pt>
                      <c:pt idx="786">
                        <c:v>0.26141400726458752</c:v>
                      </c:pt>
                      <c:pt idx="787">
                        <c:v>0.26096817149841434</c:v>
                      </c:pt>
                      <c:pt idx="788">
                        <c:v>0.26052309609520896</c:v>
                      </c:pt>
                      <c:pt idx="789">
                        <c:v>0.26007877975818938</c:v>
                      </c:pt>
                      <c:pt idx="790">
                        <c:v>0.25963522119278504</c:v>
                      </c:pt>
                      <c:pt idx="791">
                        <c:v>0.25919241910663338</c:v>
                      </c:pt>
                      <c:pt idx="792">
                        <c:v>0.25875037220957586</c:v>
                      </c:pt>
                      <c:pt idx="793">
                        <c:v>0.25830907921365431</c:v>
                      </c:pt>
                      <c:pt idx="794">
                        <c:v>0.25786853883310712</c:v>
                      </c:pt>
                      <c:pt idx="795">
                        <c:v>0.25742874978436558</c:v>
                      </c:pt>
                      <c:pt idx="796">
                        <c:v>0.25698971078604993</c:v>
                      </c:pt>
                      <c:pt idx="797">
                        <c:v>0.25655142055896607</c:v>
                      </c:pt>
                      <c:pt idx="798">
                        <c:v>0.25611387782610107</c:v>
                      </c:pt>
                      <c:pt idx="799">
                        <c:v>0.25567708131262035</c:v>
                      </c:pt>
                      <c:pt idx="800">
                        <c:v>0.25524102974586338</c:v>
                      </c:pt>
                      <c:pt idx="801">
                        <c:v>0.25480572185534012</c:v>
                      </c:pt>
                      <c:pt idx="802">
                        <c:v>0.25437115637272734</c:v>
                      </c:pt>
                      <c:pt idx="803">
                        <c:v>0.25393733203186475</c:v>
                      </c:pt>
                      <c:pt idx="804">
                        <c:v>0.25350424756875189</c:v>
                      </c:pt>
                      <c:pt idx="805">
                        <c:v>0.25307190172154337</c:v>
                      </c:pt>
                      <c:pt idx="806">
                        <c:v>0.25264029323054649</c:v>
                      </c:pt>
                      <c:pt idx="807">
                        <c:v>0.25220942083821651</c:v>
                      </c:pt>
                      <c:pt idx="808">
                        <c:v>0.25177928328915367</c:v>
                      </c:pt>
                      <c:pt idx="809">
                        <c:v>0.251349879330099</c:v>
                      </c:pt>
                      <c:pt idx="810">
                        <c:v>0.25092120770993109</c:v>
                      </c:pt>
                      <c:pt idx="811">
                        <c:v>0.25049326717966247</c:v>
                      </c:pt>
                      <c:pt idx="812">
                        <c:v>0.25006605649243552</c:v>
                      </c:pt>
                      <c:pt idx="813">
                        <c:v>0.24963957440351914</c:v>
                      </c:pt>
                      <c:pt idx="814">
                        <c:v>0.24921381967030509</c:v>
                      </c:pt>
                      <c:pt idx="815">
                        <c:v>0.24878879105230456</c:v>
                      </c:pt>
                      <c:pt idx="816">
                        <c:v>0.24836448731114413</c:v>
                      </c:pt>
                      <c:pt idx="817">
                        <c:v>0.2479409072105625</c:v>
                      </c:pt>
                      <c:pt idx="818">
                        <c:v>0.24751804951640688</c:v>
                      </c:pt>
                      <c:pt idx="819">
                        <c:v>0.24709591299662914</c:v>
                      </c:pt>
                      <c:pt idx="820">
                        <c:v>0.24667449642128236</c:v>
                      </c:pt>
                      <c:pt idx="821">
                        <c:v>0.24625379856251739</c:v>
                      </c:pt>
                      <c:pt idx="822">
                        <c:v>0.24583381819457917</c:v>
                      </c:pt>
                      <c:pt idx="823">
                        <c:v>0.24541455409380319</c:v>
                      </c:pt>
                      <c:pt idx="824">
                        <c:v>0.24499600503861152</c:v>
                      </c:pt>
                      <c:pt idx="825">
                        <c:v>0.24457816980950997</c:v>
                      </c:pt>
                      <c:pt idx="826">
                        <c:v>0.24416104718908405</c:v>
                      </c:pt>
                      <c:pt idx="827">
                        <c:v>0.24374463596199547</c:v>
                      </c:pt>
                      <c:pt idx="828">
                        <c:v>0.24332893491497876</c:v>
                      </c:pt>
                      <c:pt idx="829">
                        <c:v>0.24291394283683765</c:v>
                      </c:pt>
                      <c:pt idx="830">
                        <c:v>0.24249965851844157</c:v>
                      </c:pt>
                      <c:pt idx="831">
                        <c:v>0.24208608075272187</c:v>
                      </c:pt>
                      <c:pt idx="832">
                        <c:v>0.24167320833466888</c:v>
                      </c:pt>
                      <c:pt idx="833">
                        <c:v>0.24126104006132776</c:v>
                      </c:pt>
                      <c:pt idx="834">
                        <c:v>0.24084957473179547</c:v>
                      </c:pt>
                      <c:pt idx="835">
                        <c:v>0.24043881114721699</c:v>
                      </c:pt>
                      <c:pt idx="836">
                        <c:v>0.2400287481107819</c:v>
                      </c:pt>
                      <c:pt idx="837">
                        <c:v>0.23961938442772091</c:v>
                      </c:pt>
                      <c:pt idx="838">
                        <c:v>0.23921071890530254</c:v>
                      </c:pt>
                      <c:pt idx="839">
                        <c:v>0.23880275035282916</c:v>
                      </c:pt>
                      <c:pt idx="840">
                        <c:v>0.23839547758163426</c:v>
                      </c:pt>
                      <c:pt idx="841">
                        <c:v>0.23798889940507828</c:v>
                      </c:pt>
                      <c:pt idx="842">
                        <c:v>0.23758301463854559</c:v>
                      </c:pt>
                      <c:pt idx="843">
                        <c:v>0.23717782209944072</c:v>
                      </c:pt>
                      <c:pt idx="844">
                        <c:v>0.23677332060718526</c:v>
                      </c:pt>
                      <c:pt idx="845">
                        <c:v>0.23636950898321429</c:v>
                      </c:pt>
                      <c:pt idx="846">
                        <c:v>0.23596638605097287</c:v>
                      </c:pt>
                      <c:pt idx="847">
                        <c:v>0.23556395063591229</c:v>
                      </c:pt>
                      <c:pt idx="848">
                        <c:v>0.23516220156548762</c:v>
                      </c:pt>
                      <c:pt idx="849">
                        <c:v>0.23476113766915319</c:v>
                      </c:pt>
                      <c:pt idx="850">
                        <c:v>0.23436075777836007</c:v>
                      </c:pt>
                      <c:pt idx="851">
                        <c:v>0.23396106072655176</c:v>
                      </c:pt>
                      <c:pt idx="852">
                        <c:v>0.2335620453491617</c:v>
                      </c:pt>
                      <c:pt idx="853">
                        <c:v>0.23316371048360951</c:v>
                      </c:pt>
                      <c:pt idx="854">
                        <c:v>0.23276605496929714</c:v>
                      </c:pt>
                      <c:pt idx="855">
                        <c:v>0.23236907764760639</c:v>
                      </c:pt>
                      <c:pt idx="856">
                        <c:v>0.23197277736189481</c:v>
                      </c:pt>
                      <c:pt idx="857">
                        <c:v>0.23157715295749259</c:v>
                      </c:pt>
                      <c:pt idx="858">
                        <c:v>0.23118220328169914</c:v>
                      </c:pt>
                      <c:pt idx="859">
                        <c:v>0.23078792718377994</c:v>
                      </c:pt>
                      <c:pt idx="860">
                        <c:v>0.23039432351496292</c:v>
                      </c:pt>
                      <c:pt idx="861">
                        <c:v>0.23000139112843521</c:v>
                      </c:pt>
                      <c:pt idx="862">
                        <c:v>0.22960912887933982</c:v>
                      </c:pt>
                      <c:pt idx="863">
                        <c:v>0.22921753562477232</c:v>
                      </c:pt>
                      <c:pt idx="864">
                        <c:v>0.22882661022377737</c:v>
                      </c:pt>
                      <c:pt idx="865">
                        <c:v>0.22843635153734565</c:v>
                      </c:pt>
                      <c:pt idx="866">
                        <c:v>0.22804675842841038</c:v>
                      </c:pt>
                      <c:pt idx="867">
                        <c:v>0.22765782976184379</c:v>
                      </c:pt>
                      <c:pt idx="868">
                        <c:v>0.22726956440445434</c:v>
                      </c:pt>
                      <c:pt idx="869">
                        <c:v>0.22688196122498294</c:v>
                      </c:pt>
                      <c:pt idx="870">
                        <c:v>0.22649501909409997</c:v>
                      </c:pt>
                      <c:pt idx="871">
                        <c:v>0.22610873688440181</c:v>
                      </c:pt>
                      <c:pt idx="872">
                        <c:v>0.22572311347040752</c:v>
                      </c:pt>
                      <c:pt idx="873">
                        <c:v>0.22533814772855565</c:v>
                      </c:pt>
                      <c:pt idx="874">
                        <c:v>0.22495383853720108</c:v>
                      </c:pt>
                      <c:pt idx="875">
                        <c:v>0.22457018477661161</c:v>
                      </c:pt>
                      <c:pt idx="876">
                        <c:v>0.22418718532896453</c:v>
                      </c:pt>
                      <c:pt idx="877">
                        <c:v>0.22380483907834381</c:v>
                      </c:pt>
                      <c:pt idx="878">
                        <c:v>0.22342314491073656</c:v>
                      </c:pt>
                      <c:pt idx="879">
                        <c:v>0.22304210171402949</c:v>
                      </c:pt>
                      <c:pt idx="880">
                        <c:v>0.22266170837800636</c:v>
                      </c:pt>
                      <c:pt idx="881">
                        <c:v>0.22228196379434428</c:v>
                      </c:pt>
                      <c:pt idx="882">
                        <c:v>0.22190286685661043</c:v>
                      </c:pt>
                      <c:pt idx="883">
                        <c:v>0.22152441646025922</c:v>
                      </c:pt>
                      <c:pt idx="884">
                        <c:v>0.2211466115026286</c:v>
                      </c:pt>
                      <c:pt idx="885">
                        <c:v>0.22076945088293742</c:v>
                      </c:pt>
                      <c:pt idx="886">
                        <c:v>0.22039293350228151</c:v>
                      </c:pt>
                      <c:pt idx="887">
                        <c:v>0.22001705826363116</c:v>
                      </c:pt>
                      <c:pt idx="888">
                        <c:v>0.2196418240718272</c:v>
                      </c:pt>
                      <c:pt idx="889">
                        <c:v>0.21926722983357894</c:v>
                      </c:pt>
                      <c:pt idx="890">
                        <c:v>0.21889327445745943</c:v>
                      </c:pt>
                      <c:pt idx="891">
                        <c:v>0.2185199568539038</c:v>
                      </c:pt>
                      <c:pt idx="892">
                        <c:v>0.218147275935205</c:v>
                      </c:pt>
                      <c:pt idx="893">
                        <c:v>0.21777523061551129</c:v>
                      </c:pt>
                      <c:pt idx="894">
                        <c:v>0.21740381981082268</c:v>
                      </c:pt>
                      <c:pt idx="895">
                        <c:v>0.21703304243898802</c:v>
                      </c:pt>
                      <c:pt idx="896">
                        <c:v>0.21666289741970168</c:v>
                      </c:pt>
                      <c:pt idx="897">
                        <c:v>0.21629338367450035</c:v>
                      </c:pt>
                      <c:pt idx="898">
                        <c:v>0.21592450012676034</c:v>
                      </c:pt>
                      <c:pt idx="899">
                        <c:v>0.21555624570169374</c:v>
                      </c:pt>
                      <c:pt idx="900">
                        <c:v>0.21518861932634592</c:v>
                      </c:pt>
                      <c:pt idx="901">
                        <c:v>0.21482161992959203</c:v>
                      </c:pt>
                      <c:pt idx="902">
                        <c:v>0.2144552464421341</c:v>
                      </c:pt>
                      <c:pt idx="903">
                        <c:v>0.21408949779649789</c:v>
                      </c:pt>
                      <c:pt idx="904">
                        <c:v>0.21372437292702928</c:v>
                      </c:pt>
                      <c:pt idx="905">
                        <c:v>0.21335987076989216</c:v>
                      </c:pt>
                      <c:pt idx="906">
                        <c:v>0.21299599026306437</c:v>
                      </c:pt>
                      <c:pt idx="907">
                        <c:v>0.21263273034633534</c:v>
                      </c:pt>
                      <c:pt idx="908">
                        <c:v>0.21227008996130237</c:v>
                      </c:pt>
                      <c:pt idx="909">
                        <c:v>0.21190806805136786</c:v>
                      </c:pt>
                      <c:pt idx="910">
                        <c:v>0.21154666356173646</c:v>
                      </c:pt>
                      <c:pt idx="911">
                        <c:v>0.21118587543941159</c:v>
                      </c:pt>
                      <c:pt idx="912">
                        <c:v>0.21082570263319234</c:v>
                      </c:pt>
                      <c:pt idx="913">
                        <c:v>0.21046614409367104</c:v>
                      </c:pt>
                      <c:pt idx="914">
                        <c:v>0.21010719877322948</c:v>
                      </c:pt>
                      <c:pt idx="915">
                        <c:v>0.20974886562603601</c:v>
                      </c:pt>
                      <c:pt idx="916">
                        <c:v>0.2093911436080429</c:v>
                      </c:pt>
                      <c:pt idx="917">
                        <c:v>0.20903403167698298</c:v>
                      </c:pt>
                      <c:pt idx="918">
                        <c:v>0.20867752879236656</c:v>
                      </c:pt>
                      <c:pt idx="919">
                        <c:v>0.20832163391547842</c:v>
                      </c:pt>
                      <c:pt idx="920">
                        <c:v>0.20796634600937491</c:v>
                      </c:pt>
                      <c:pt idx="921">
                        <c:v>0.20761166403888098</c:v>
                      </c:pt>
                      <c:pt idx="922">
                        <c:v>0.20725758697058683</c:v>
                      </c:pt>
                      <c:pt idx="923">
                        <c:v>0.20690411377284534</c:v>
                      </c:pt>
                      <c:pt idx="924">
                        <c:v>0.20655124341576869</c:v>
                      </c:pt>
                      <c:pt idx="925">
                        <c:v>0.20619897487122552</c:v>
                      </c:pt>
                      <c:pt idx="926">
                        <c:v>0.20584730711283794</c:v>
                      </c:pt>
                      <c:pt idx="927">
                        <c:v>0.2054962391159787</c:v>
                      </c:pt>
                      <c:pt idx="928">
                        <c:v>0.20514576985776778</c:v>
                      </c:pt>
                      <c:pt idx="929">
                        <c:v>0.20479589831706968</c:v>
                      </c:pt>
                      <c:pt idx="930">
                        <c:v>0.2044466234744905</c:v>
                      </c:pt>
                      <c:pt idx="931">
                        <c:v>0.20409794431237505</c:v>
                      </c:pt>
                      <c:pt idx="932">
                        <c:v>0.20374985981480342</c:v>
                      </c:pt>
                      <c:pt idx="933">
                        <c:v>0.20340236896758856</c:v>
                      </c:pt>
                      <c:pt idx="934">
                        <c:v>0.2030554707582729</c:v>
                      </c:pt>
                      <c:pt idx="935">
                        <c:v>0.20270916417612583</c:v>
                      </c:pt>
                      <c:pt idx="936">
                        <c:v>0.20236344821214036</c:v>
                      </c:pt>
                      <c:pt idx="937">
                        <c:v>0.20201832185903035</c:v>
                      </c:pt>
                      <c:pt idx="938">
                        <c:v>0.20167378411122749</c:v>
                      </c:pt>
                      <c:pt idx="939">
                        <c:v>0.2013298339648788</c:v>
                      </c:pt>
                      <c:pt idx="940">
                        <c:v>0.20098647041784279</c:v>
                      </c:pt>
                      <c:pt idx="941">
                        <c:v>0.20064369246968761</c:v>
                      </c:pt>
                      <c:pt idx="942">
                        <c:v>0.20030149912168738</c:v>
                      </c:pt>
                      <c:pt idx="943">
                        <c:v>0.19995988937681952</c:v>
                      </c:pt>
                      <c:pt idx="944">
                        <c:v>0.19961886223976177</c:v>
                      </c:pt>
                      <c:pt idx="945">
                        <c:v>0.19927841671688973</c:v>
                      </c:pt>
                      <c:pt idx="946">
                        <c:v>0.19893855181627318</c:v>
                      </c:pt>
                      <c:pt idx="947">
                        <c:v>0.19859926654767379</c:v>
                      </c:pt>
                      <c:pt idx="948">
                        <c:v>0.19826055992254221</c:v>
                      </c:pt>
                      <c:pt idx="949">
                        <c:v>0.19792243095401485</c:v>
                      </c:pt>
                      <c:pt idx="950">
                        <c:v>0.1975848786569111</c:v>
                      </c:pt>
                      <c:pt idx="951">
                        <c:v>0.19724790204773091</c:v>
                      </c:pt>
                      <c:pt idx="952">
                        <c:v>0.1969115001446512</c:v>
                      </c:pt>
                      <c:pt idx="953">
                        <c:v>0.19657567196752357</c:v>
                      </c:pt>
                      <c:pt idx="954">
                        <c:v>0.19624041653787117</c:v>
                      </c:pt>
                      <c:pt idx="955">
                        <c:v>0.19590573287888591</c:v>
                      </c:pt>
                      <c:pt idx="956">
                        <c:v>0.19557162001542572</c:v>
                      </c:pt>
                      <c:pt idx="957">
                        <c:v>0.19523807697401141</c:v>
                      </c:pt>
                      <c:pt idx="958">
                        <c:v>0.19490510278282447</c:v>
                      </c:pt>
                      <c:pt idx="959">
                        <c:v>0.19457269647170317</c:v>
                      </c:pt>
                      <c:pt idx="960">
                        <c:v>0.194240857072141</c:v>
                      </c:pt>
                      <c:pt idx="961">
                        <c:v>0.19390958361728261</c:v>
                      </c:pt>
                      <c:pt idx="962">
                        <c:v>0.19357887514192229</c:v>
                      </c:pt>
                      <c:pt idx="963">
                        <c:v>0.1932487306824997</c:v>
                      </c:pt>
                      <c:pt idx="964">
                        <c:v>0.19291914927709852</c:v>
                      </c:pt>
                      <c:pt idx="965">
                        <c:v>0.19259012996544245</c:v>
                      </c:pt>
                      <c:pt idx="966">
                        <c:v>0.19226167178889342</c:v>
                      </c:pt>
                      <c:pt idx="967">
                        <c:v>0.19193377379044763</c:v>
                      </c:pt>
                      <c:pt idx="968">
                        <c:v>0.19160643501473396</c:v>
                      </c:pt>
                      <c:pt idx="969">
                        <c:v>0.19127965450801065</c:v>
                      </c:pt>
                      <c:pt idx="970">
                        <c:v>0.19095343131816223</c:v>
                      </c:pt>
                      <c:pt idx="971">
                        <c:v>0.1906277644946972</c:v>
                      </c:pt>
                      <c:pt idx="972">
                        <c:v>0.19030265308874506</c:v>
                      </c:pt>
                      <c:pt idx="973">
                        <c:v>0.18997809615305361</c:v>
                      </c:pt>
                      <c:pt idx="974">
                        <c:v>0.18965409274198619</c:v>
                      </c:pt>
                      <c:pt idx="975">
                        <c:v>0.18933064191151894</c:v>
                      </c:pt>
                      <c:pt idx="976">
                        <c:v>0.18900774271923793</c:v>
                      </c:pt>
                      <c:pt idx="977">
                        <c:v>0.1886853942243365</c:v>
                      </c:pt>
                      <c:pt idx="978">
                        <c:v>0.1883635954876125</c:v>
                      </c:pt>
                      <c:pt idx="979">
                        <c:v>0.18804234557146571</c:v>
                      </c:pt>
                      <c:pt idx="980">
                        <c:v>0.18772164353989473</c:v>
                      </c:pt>
                      <c:pt idx="981">
                        <c:v>0.18740148845849469</c:v>
                      </c:pt>
                      <c:pt idx="982">
                        <c:v>0.18708187939445431</c:v>
                      </c:pt>
                      <c:pt idx="983">
                        <c:v>0.18676281541655304</c:v>
                      </c:pt>
                      <c:pt idx="984">
                        <c:v>0.18644429559515874</c:v>
                      </c:pt>
                      <c:pt idx="985">
                        <c:v>0.18612631900222443</c:v>
                      </c:pt>
                      <c:pt idx="986">
                        <c:v>0.18580888471128632</c:v>
                      </c:pt>
                      <c:pt idx="987">
                        <c:v>0.18549199179746012</c:v>
                      </c:pt>
                      <c:pt idx="988">
                        <c:v>0.18517563933743952</c:v>
                      </c:pt>
                      <c:pt idx="989">
                        <c:v>0.18485982640949239</c:v>
                      </c:pt>
                      <c:pt idx="990">
                        <c:v>0.18454455209345888</c:v>
                      </c:pt>
                      <c:pt idx="991">
                        <c:v>0.18422981547074846</c:v>
                      </c:pt>
                      <c:pt idx="992">
                        <c:v>0.18391561562433689</c:v>
                      </c:pt>
                      <c:pt idx="993">
                        <c:v>0.18360195163876436</c:v>
                      </c:pt>
                      <c:pt idx="994">
                        <c:v>0.18328882260013213</c:v>
                      </c:pt>
                      <c:pt idx="995">
                        <c:v>0.18297622759610011</c:v>
                      </c:pt>
                      <c:pt idx="996">
                        <c:v>0.18266416571588417</c:v>
                      </c:pt>
                      <c:pt idx="997">
                        <c:v>0.18235263605025342</c:v>
                      </c:pt>
                      <c:pt idx="998">
                        <c:v>0.18204163769152781</c:v>
                      </c:pt>
                      <c:pt idx="999">
                        <c:v>0.18173116973357528</c:v>
                      </c:pt>
                      <c:pt idx="1000">
                        <c:v>0.18142123127180909</c:v>
                      </c:pt>
                      <c:pt idx="1001">
                        <c:v>0.18111182140318538</c:v>
                      </c:pt>
                      <c:pt idx="1002">
                        <c:v>0.18080293922620017</c:v>
                      </c:pt>
                      <c:pt idx="1003">
                        <c:v>0.18049458384088723</c:v>
                      </c:pt>
                      <c:pt idx="1004">
                        <c:v>0.18018675434881504</c:v>
                      </c:pt>
                      <c:pt idx="1005">
                        <c:v>0.17987944985308446</c:v>
                      </c:pt>
                      <c:pt idx="1006">
                        <c:v>0.17957266945832584</c:v>
                      </c:pt>
                      <c:pt idx="1007">
                        <c:v>0.17926641227069673</c:v>
                      </c:pt>
                      <c:pt idx="1008">
                        <c:v>0.17896067739787891</c:v>
                      </c:pt>
                      <c:pt idx="1009">
                        <c:v>0.17865546394907628</c:v>
                      </c:pt>
                      <c:pt idx="1010">
                        <c:v>0.17835077103501162</c:v>
                      </c:pt>
                      <c:pt idx="1011">
                        <c:v>0.17804659776792464</c:v>
                      </c:pt>
                      <c:pt idx="1012">
                        <c:v>0.17774294326156892</c:v>
                      </c:pt>
                      <c:pt idx="1013">
                        <c:v>0.17743980663120973</c:v>
                      </c:pt>
                      <c:pt idx="1014">
                        <c:v>0.17713718699362091</c:v>
                      </c:pt>
                      <c:pt idx="1015">
                        <c:v>0.17683508346708288</c:v>
                      </c:pt>
                      <c:pt idx="1016">
                        <c:v>0.17653349517137973</c:v>
                      </c:pt>
                      <c:pt idx="1017">
                        <c:v>0.17623242122779692</c:v>
                      </c:pt>
                      <c:pt idx="1018">
                        <c:v>0.17593186075911804</c:v>
                      </c:pt>
                      <c:pt idx="1019">
                        <c:v>0.17563181288962337</c:v>
                      </c:pt>
                      <c:pt idx="1020">
                        <c:v>0.17533227674508622</c:v>
                      </c:pt>
                      <c:pt idx="1021">
                        <c:v>0.17503325145277127</c:v>
                      </c:pt>
                      <c:pt idx="1022">
                        <c:v>0.1747347361414312</c:v>
                      </c:pt>
                      <c:pt idx="1023">
                        <c:v>0.17443672994130499</c:v>
                      </c:pt>
                      <c:pt idx="1024">
                        <c:v>0.17413923198411485</c:v>
                      </c:pt>
                      <c:pt idx="1025">
                        <c:v>0.17384224140306359</c:v>
                      </c:pt>
                      <c:pt idx="1026">
                        <c:v>0.17354575733283251</c:v>
                      </c:pt>
                      <c:pt idx="1027">
                        <c:v>0.17324977890957893</c:v>
                      </c:pt>
                      <c:pt idx="1028">
                        <c:v>0.17295430527093303</c:v>
                      </c:pt>
                      <c:pt idx="1029">
                        <c:v>0.17265933555599577</c:v>
                      </c:pt>
                      <c:pt idx="1030">
                        <c:v>0.17236486890533675</c:v>
                      </c:pt>
                      <c:pt idx="1031">
                        <c:v>0.17207090446099094</c:v>
                      </c:pt>
                      <c:pt idx="1032">
                        <c:v>0.17177744136645667</c:v>
                      </c:pt>
                      <c:pt idx="1033">
                        <c:v>0.17148447876669293</c:v>
                      </c:pt>
                      <c:pt idx="1034">
                        <c:v>0.17119201580811716</c:v>
                      </c:pt>
                      <c:pt idx="1035">
                        <c:v>0.17090005163860233</c:v>
                      </c:pt>
                      <c:pt idx="1036">
                        <c:v>0.17060858540747492</c:v>
                      </c:pt>
                      <c:pt idx="1037">
                        <c:v>0.17031761626551201</c:v>
                      </c:pt>
                      <c:pt idx="1038">
                        <c:v>0.17002714336493918</c:v>
                      </c:pt>
                      <c:pt idx="1039">
                        <c:v>0.169713162399036</c:v>
                      </c:pt>
                      <c:pt idx="1040">
                        <c:v>0.16939976124671452</c:v>
                      </c:pt>
                      <c:pt idx="1041">
                        <c:v>0.16908693883726056</c:v>
                      </c:pt>
                      <c:pt idx="1042">
                        <c:v>0.16877469410193746</c:v>
                      </c:pt>
                      <c:pt idx="1043">
                        <c:v>0.16846302597398233</c:v>
                      </c:pt>
                      <c:pt idx="1044">
                        <c:v>0.16815193338860168</c:v>
                      </c:pt>
                      <c:pt idx="1045">
                        <c:v>0.16784141528296903</c:v>
                      </c:pt>
                      <c:pt idx="1046">
                        <c:v>0.16753147059621998</c:v>
                      </c:pt>
                      <c:pt idx="1047">
                        <c:v>0.16722209826944945</c:v>
                      </c:pt>
                      <c:pt idx="1048">
                        <c:v>0.16691329724570769</c:v>
                      </c:pt>
                      <c:pt idx="1049">
                        <c:v>0.16660506646999673</c:v>
                      </c:pt>
                      <c:pt idx="1050">
                        <c:v>0.16629740488926714</c:v>
                      </c:pt>
                      <c:pt idx="1051">
                        <c:v>0.16599031145241383</c:v>
                      </c:pt>
                      <c:pt idx="1052">
                        <c:v>0.1656837851102726</c:v>
                      </c:pt>
                      <c:pt idx="1053">
                        <c:v>0.1653778248156168</c:v>
                      </c:pt>
                      <c:pt idx="1054">
                        <c:v>0.16507242952315404</c:v>
                      </c:pt>
                      <c:pt idx="1055">
                        <c:v>0.16476759818952158</c:v>
                      </c:pt>
                      <c:pt idx="1056">
                        <c:v>0.16446332977328382</c:v>
                      </c:pt>
                      <c:pt idx="1057">
                        <c:v>0.16415962323492828</c:v>
                      </c:pt>
                      <c:pt idx="1058">
                        <c:v>0.16385647753686194</c:v>
                      </c:pt>
                      <c:pt idx="1059">
                        <c:v>0.16355389164340806</c:v>
                      </c:pt>
                      <c:pt idx="1060">
                        <c:v>0.1632518645208022</c:v>
                      </c:pt>
                      <c:pt idx="1061">
                        <c:v>0.16295039513718912</c:v>
                      </c:pt>
                      <c:pt idx="1062">
                        <c:v>0.16264948246261901</c:v>
                      </c:pt>
                      <c:pt idx="1063">
                        <c:v>0.1623491254690439</c:v>
                      </c:pt>
                      <c:pt idx="1064">
                        <c:v>0.1620493231303145</c:v>
                      </c:pt>
                      <c:pt idx="1065">
                        <c:v>0.16175007442217626</c:v>
                      </c:pt>
                      <c:pt idx="1066">
                        <c:v>0.16145137832226619</c:v>
                      </c:pt>
                      <c:pt idx="1067">
                        <c:v>0.16115323381010904</c:v>
                      </c:pt>
                      <c:pt idx="1068">
                        <c:v>0.16085563986711426</c:v>
                      </c:pt>
                      <c:pt idx="1069">
                        <c:v>0.16055859547657225</c:v>
                      </c:pt>
                      <c:pt idx="1070">
                        <c:v>0.1602620996236509</c:v>
                      </c:pt>
                      <c:pt idx="1071">
                        <c:v>0.15996615129539205</c:v>
                      </c:pt>
                      <c:pt idx="1072">
                        <c:v>0.15967074948070814</c:v>
                      </c:pt>
                      <c:pt idx="1073">
                        <c:v>0.15937589317037881</c:v>
                      </c:pt>
                      <c:pt idx="1074">
                        <c:v>0.15908158135704742</c:v>
                      </c:pt>
                      <c:pt idx="1075">
                        <c:v>0.15878781303521738</c:v>
                      </c:pt>
                      <c:pt idx="1076">
                        <c:v>0.15849458720124898</c:v>
                      </c:pt>
                      <c:pt idx="1077">
                        <c:v>0.15820190285335611</c:v>
                      </c:pt>
                      <c:pt idx="1078">
                        <c:v>0.15790975899160231</c:v>
                      </c:pt>
                      <c:pt idx="1079">
                        <c:v>0.15761815461789785</c:v>
                      </c:pt>
                      <c:pt idx="1080">
                        <c:v>0.15732708873599588</c:v>
                      </c:pt>
                      <c:pt idx="1081">
                        <c:v>0.1570365603514895</c:v>
                      </c:pt>
                      <c:pt idx="1082">
                        <c:v>0.15674656847180812</c:v>
                      </c:pt>
                      <c:pt idx="1083">
                        <c:v>0.15645711210621394</c:v>
                      </c:pt>
                      <c:pt idx="1084">
                        <c:v>0.15616819026579887</c:v>
                      </c:pt>
                      <c:pt idx="1085">
                        <c:v>0.15587980196348084</c:v>
                      </c:pt>
                      <c:pt idx="1086">
                        <c:v>0.15559194621400074</c:v>
                      </c:pt>
                      <c:pt idx="1087">
                        <c:v>0.15530462203391882</c:v>
                      </c:pt>
                      <c:pt idx="1088">
                        <c:v>0.15501782844161127</c:v>
                      </c:pt>
                      <c:pt idx="1089">
                        <c:v>0.1547315644572671</c:v>
                      </c:pt>
                      <c:pt idx="1090">
                        <c:v>0.15444582910288485</c:v>
                      </c:pt>
                      <c:pt idx="1091">
                        <c:v>0.15412066887443587</c:v>
                      </c:pt>
                      <c:pt idx="1092">
                        <c:v>0.15379619321723603</c:v>
                      </c:pt>
                      <c:pt idx="1093">
                        <c:v>0.15347240069003365</c:v>
                      </c:pt>
                      <c:pt idx="1094">
                        <c:v>0.15314928985461085</c:v>
                      </c:pt>
                      <c:pt idx="1095">
                        <c:v>0.15282685927577822</c:v>
                      </c:pt>
                      <c:pt idx="1096">
                        <c:v>0.15250510752136759</c:v>
                      </c:pt>
                      <c:pt idx="1097">
                        <c:v>0.15218403316222617</c:v>
                      </c:pt>
                      <c:pt idx="1098">
                        <c:v>0.15186363477220965</c:v>
                      </c:pt>
                      <c:pt idx="1099">
                        <c:v>0.15154391092817665</c:v>
                      </c:pt>
                      <c:pt idx="1100">
                        <c:v>0.15122486020998194</c:v>
                      </c:pt>
                      <c:pt idx="1101">
                        <c:v>0.1509064812004699</c:v>
                      </c:pt>
                      <c:pt idx="1102">
                        <c:v>0.15058877248546865</c:v>
                      </c:pt>
                      <c:pt idx="1103">
                        <c:v>0.15027173265378357</c:v>
                      </c:pt>
                      <c:pt idx="1104">
                        <c:v>0.14995536029719125</c:v>
                      </c:pt>
                      <c:pt idx="1105">
                        <c:v>0.14963965401043289</c:v>
                      </c:pt>
                      <c:pt idx="1106">
                        <c:v>0.14932461239120831</c:v>
                      </c:pt>
                      <c:pt idx="1107">
                        <c:v>0.14901023404016955</c:v>
                      </c:pt>
                      <c:pt idx="1108">
                        <c:v>0.14869651756091473</c:v>
                      </c:pt>
                      <c:pt idx="1109">
                        <c:v>0.14838346155998206</c:v>
                      </c:pt>
                      <c:pt idx="1110">
                        <c:v>0.14807106464684328</c:v>
                      </c:pt>
                      <c:pt idx="1111">
                        <c:v>0.1477593254338978</c:v>
                      </c:pt>
                      <c:pt idx="1112">
                        <c:v>0.14744824253646605</c:v>
                      </c:pt>
                      <c:pt idx="1113">
                        <c:v>0.1471378145727843</c:v>
                      </c:pt>
                      <c:pt idx="1114">
                        <c:v>0.1468280401639972</c:v>
                      </c:pt>
                      <c:pt idx="1115">
                        <c:v>0.14651891793415284</c:v>
                      </c:pt>
                      <c:pt idx="1116">
                        <c:v>0.14621044651019588</c:v>
                      </c:pt>
                      <c:pt idx="1117">
                        <c:v>0.14590262452196201</c:v>
                      </c:pt>
                      <c:pt idx="1118">
                        <c:v>0.14559545060217127</c:v>
                      </c:pt>
                      <c:pt idx="1119">
                        <c:v>0.1452889233864223</c:v>
                      </c:pt>
                      <c:pt idx="1120">
                        <c:v>0.14498304151318653</c:v>
                      </c:pt>
                      <c:pt idx="1121">
                        <c:v>0.14467780362380167</c:v>
                      </c:pt>
                      <c:pt idx="1122">
                        <c:v>0.14437320836246592</c:v>
                      </c:pt>
                      <c:pt idx="1123">
                        <c:v>0.14406925437623186</c:v>
                      </c:pt>
                      <c:pt idx="1124">
                        <c:v>0.14376594031500045</c:v>
                      </c:pt>
                      <c:pt idx="1125">
                        <c:v>0.14346326483151506</c:v>
                      </c:pt>
                      <c:pt idx="1126">
                        <c:v>0.14316122658135555</c:v>
                      </c:pt>
                      <c:pt idx="1127">
                        <c:v>0.14285982422293242</c:v>
                      </c:pt>
                      <c:pt idx="1128">
                        <c:v>0.14255905641748023</c:v>
                      </c:pt>
                      <c:pt idx="1129">
                        <c:v>0.14225892182905242</c:v>
                      </c:pt>
                      <c:pt idx="1130">
                        <c:v>0.14195941912451504</c:v>
                      </c:pt>
                      <c:pt idx="1131">
                        <c:v>0.14166054697354058</c:v>
                      </c:pt>
                      <c:pt idx="1132">
                        <c:v>0.14136230404860251</c:v>
                      </c:pt>
                      <c:pt idx="1133">
                        <c:v>0.14106468902496916</c:v>
                      </c:pt>
                      <c:pt idx="1134">
                        <c:v>0.14076770058069799</c:v>
                      </c:pt>
                      <c:pt idx="1135">
                        <c:v>0.1404713373966292</c:v>
                      </c:pt>
                      <c:pt idx="1136">
                        <c:v>0.14017559815638081</c:v>
                      </c:pt>
                      <c:pt idx="1137">
                        <c:v>0.13988048154634181</c:v>
                      </c:pt>
                      <c:pt idx="1138">
                        <c:v>0.13958598625566698</c:v>
                      </c:pt>
                      <c:pt idx="1139">
                        <c:v>0.13929211097627092</c:v>
                      </c:pt>
                      <c:pt idx="1140">
                        <c:v>0.138998854402822</c:v>
                      </c:pt>
                      <c:pt idx="1141">
                        <c:v>0.13870621523273696</c:v>
                      </c:pt>
                      <c:pt idx="1142">
                        <c:v>0.13841419216617468</c:v>
                      </c:pt>
                      <c:pt idx="1143">
                        <c:v>0.13808430747020717</c:v>
                      </c:pt>
                      <c:pt idx="1144">
                        <c:v>0.13775520899356386</c:v>
                      </c:pt>
                      <c:pt idx="1145">
                        <c:v>0.1374268948624362</c:v>
                      </c:pt>
                      <c:pt idx="1146">
                        <c:v>0.13709936320748106</c:v>
                      </c:pt>
                      <c:pt idx="1147">
                        <c:v>0.13677261216381109</c:v>
                      </c:pt>
                      <c:pt idx="1148">
                        <c:v>0.13644663987098316</c:v>
                      </c:pt>
                      <c:pt idx="1149">
                        <c:v>0.13612144447298824</c:v>
                      </c:pt>
                      <c:pt idx="1150">
                        <c:v>0.13579702411824079</c:v>
                      </c:pt>
                      <c:pt idx="1151">
                        <c:v>0.13547337695956829</c:v>
                      </c:pt>
                      <c:pt idx="1152">
                        <c:v>0.13515050115420035</c:v>
                      </c:pt>
                      <c:pt idx="1153">
                        <c:v>0.13482839486375886</c:v>
                      </c:pt>
                      <c:pt idx="1154">
                        <c:v>0.13450705625424675</c:v>
                      </c:pt>
                      <c:pt idx="1155">
                        <c:v>0.13418648349603823</c:v>
                      </c:pt>
                      <c:pt idx="1156">
                        <c:v>0.13386667476386793</c:v>
                      </c:pt>
                      <c:pt idx="1157">
                        <c:v>0.13354762823682076</c:v>
                      </c:pt>
                      <c:pt idx="1158">
                        <c:v>0.13322934209832127</c:v>
                      </c:pt>
                      <c:pt idx="1159">
                        <c:v>0.13291181453612388</c:v>
                      </c:pt>
                      <c:pt idx="1160">
                        <c:v>0.13259504374230169</c:v>
                      </c:pt>
                      <c:pt idx="1161">
                        <c:v>0.13227902791323687</c:v>
                      </c:pt>
                      <c:pt idx="1162">
                        <c:v>0.13196376524961029</c:v>
                      </c:pt>
                      <c:pt idx="1163">
                        <c:v>0.13164925395639093</c:v>
                      </c:pt>
                      <c:pt idx="1164">
                        <c:v>0.13133549224282604</c:v>
                      </c:pt>
                      <c:pt idx="1165">
                        <c:v>0.13102247832243086</c:v>
                      </c:pt>
                      <c:pt idx="1166">
                        <c:v>0.13071021041297826</c:v>
                      </c:pt>
                      <c:pt idx="1167">
                        <c:v>0.1303986867364888</c:v>
                      </c:pt>
                      <c:pt idx="1168">
                        <c:v>0.13008790551922034</c:v>
                      </c:pt>
                      <c:pt idx="1169">
                        <c:v>0.12977786499165844</c:v>
                      </c:pt>
                      <c:pt idx="1170">
                        <c:v>0.12946856338850576</c:v>
                      </c:pt>
                      <c:pt idx="1171">
                        <c:v>0.12915999894867214</c:v>
                      </c:pt>
                      <c:pt idx="1172">
                        <c:v>0.12885216991526505</c:v>
                      </c:pt>
                      <c:pt idx="1173">
                        <c:v>0.12854507453557873</c:v>
                      </c:pt>
                      <c:pt idx="1174">
                        <c:v>0.12823871106108475</c:v>
                      </c:pt>
                      <c:pt idx="1175">
                        <c:v>0.12793307774742235</c:v>
                      </c:pt>
                      <c:pt idx="1176">
                        <c:v>0.12762817285438777</c:v>
                      </c:pt>
                      <c:pt idx="1177">
                        <c:v>0.12732399464592481</c:v>
                      </c:pt>
                      <c:pt idx="1178">
                        <c:v>0.12702054139011487</c:v>
                      </c:pt>
                      <c:pt idx="1179">
                        <c:v>0.12671781135916682</c:v>
                      </c:pt>
                      <c:pt idx="1180">
                        <c:v>0.12641580282940779</c:v>
                      </c:pt>
                      <c:pt idx="1181">
                        <c:v>0.12611451408127283</c:v>
                      </c:pt>
                      <c:pt idx="1182">
                        <c:v>0.12581394339929508</c:v>
                      </c:pt>
                      <c:pt idx="1183">
                        <c:v>0.12551408907209627</c:v>
                      </c:pt>
                      <c:pt idx="1184">
                        <c:v>0.1252149493923771</c:v>
                      </c:pt>
                      <c:pt idx="1185">
                        <c:v>0.12491652265690689</c:v>
                      </c:pt>
                      <c:pt idx="1186">
                        <c:v>0.12461880716651474</c:v>
                      </c:pt>
                      <c:pt idx="1187">
                        <c:v>0.12432180122607905</c:v>
                      </c:pt>
                      <c:pt idx="1188">
                        <c:v>0.12402550314451843</c:v>
                      </c:pt>
                      <c:pt idx="1189">
                        <c:v>0.12372991123478183</c:v>
                      </c:pt>
                      <c:pt idx="1190">
                        <c:v>0.12343502381383897</c:v>
                      </c:pt>
                      <c:pt idx="1191">
                        <c:v>0.12314083920267072</c:v>
                      </c:pt>
                      <c:pt idx="1192">
                        <c:v>0.12284735572625971</c:v>
                      </c:pt>
                      <c:pt idx="1193">
                        <c:v>0.12255457171358053</c:v>
                      </c:pt>
                      <c:pt idx="1194">
                        <c:v>0.12226248549759022</c:v>
                      </c:pt>
                      <c:pt idx="1195">
                        <c:v>0.12193601782944763</c:v>
                      </c:pt>
                      <c:pt idx="1196">
                        <c:v>0.12161042190162596</c:v>
                      </c:pt>
                      <c:pt idx="1197">
                        <c:v>0.12128569538638712</c:v>
                      </c:pt>
                      <c:pt idx="1198">
                        <c:v>0.12096183596220889</c:v>
                      </c:pt>
                      <c:pt idx="1199">
                        <c:v>0.12063884131376779</c:v>
                      </c:pt>
                      <c:pt idx="1200">
                        <c:v>0.12031670913192272</c:v>
                      </c:pt>
                      <c:pt idx="1201">
                        <c:v>0.11999543711369876</c:v>
                      </c:pt>
                      <c:pt idx="1202">
                        <c:v>0.11967502296227017</c:v>
                      </c:pt>
                      <c:pt idx="1203">
                        <c:v>0.11935546438694433</c:v>
                      </c:pt>
                      <c:pt idx="1204">
                        <c:v>0.11903675910314526</c:v>
                      </c:pt>
                      <c:pt idx="1205">
                        <c:v>0.11871890483239744</c:v>
                      </c:pt>
                      <c:pt idx="1206">
                        <c:v>0.11840189930230904</c:v>
                      </c:pt>
                      <c:pt idx="1207">
                        <c:v>0.11808574024655649</c:v>
                      </c:pt>
                      <c:pt idx="1208">
                        <c:v>0.11777042540486748</c:v>
                      </c:pt>
                      <c:pt idx="1209">
                        <c:v>0.117455952523005</c:v>
                      </c:pt>
                      <c:pt idx="1210">
                        <c:v>0.11714231935275166</c:v>
                      </c:pt>
                      <c:pt idx="1211">
                        <c:v>0.11682952365189325</c:v>
                      </c:pt>
                      <c:pt idx="1212">
                        <c:v>0.1165175631842027</c:v>
                      </c:pt>
                      <c:pt idx="1213">
                        <c:v>0.11620643571942402</c:v>
                      </c:pt>
                      <c:pt idx="1214">
                        <c:v>0.11589613903325668</c:v>
                      </c:pt>
                      <c:pt idx="1215">
                        <c:v>0.11558667090733943</c:v>
                      </c:pt>
                      <c:pt idx="1216">
                        <c:v>0.11527802912923457</c:v>
                      </c:pt>
                      <c:pt idx="1217">
                        <c:v>0.11497021149241227</c:v>
                      </c:pt>
                      <c:pt idx="1218">
                        <c:v>0.11466321579623417</c:v>
                      </c:pt>
                      <c:pt idx="1219">
                        <c:v>0.11435703984593859</c:v>
                      </c:pt>
                      <c:pt idx="1220">
                        <c:v>0.11405168145262401</c:v>
                      </c:pt>
                      <c:pt idx="1221">
                        <c:v>0.11374713843323381</c:v>
                      </c:pt>
                      <c:pt idx="1222">
                        <c:v>0.1134434086105407</c:v>
                      </c:pt>
                      <c:pt idx="1223">
                        <c:v>0.11314048981313118</c:v>
                      </c:pt>
                      <c:pt idx="1224">
                        <c:v>0.11283837987538958</c:v>
                      </c:pt>
                      <c:pt idx="1225">
                        <c:v>0.11253707663748325</c:v>
                      </c:pt>
                      <c:pt idx="1226">
                        <c:v>0.11223657794534636</c:v>
                      </c:pt>
                      <c:pt idx="1227">
                        <c:v>0.11193688165066529</c:v>
                      </c:pt>
                      <c:pt idx="1228">
                        <c:v>0.11163798561086269</c:v>
                      </c:pt>
                      <c:pt idx="1229">
                        <c:v>0.11133988768908254</c:v>
                      </c:pt>
                      <c:pt idx="1230">
                        <c:v>0.11104258575417436</c:v>
                      </c:pt>
                      <c:pt idx="1231">
                        <c:v>0.11074607768067857</c:v>
                      </c:pt>
                      <c:pt idx="1232">
                        <c:v>0.11045036134881103</c:v>
                      </c:pt>
                      <c:pt idx="1233">
                        <c:v>0.11015543464444788</c:v>
                      </c:pt>
                      <c:pt idx="1234">
                        <c:v>0.10986129545911028</c:v>
                      </c:pt>
                      <c:pt idx="1235">
                        <c:v>0.10956794168994977</c:v>
                      </c:pt>
                      <c:pt idx="1236">
                        <c:v>0.10927537123973252</c:v>
                      </c:pt>
                      <c:pt idx="1237">
                        <c:v>0.10898358201682523</c:v>
                      </c:pt>
                      <c:pt idx="1238">
                        <c:v>0.10869257193517956</c:v>
                      </c:pt>
                      <c:pt idx="1239">
                        <c:v>0.10840233891431716</c:v>
                      </c:pt>
                      <c:pt idx="1240">
                        <c:v>0.10811288087931548</c:v>
                      </c:pt>
                      <c:pt idx="1241">
                        <c:v>0.10782419576079194</c:v>
                      </c:pt>
                      <c:pt idx="1242">
                        <c:v>0.10753628149489003</c:v>
                      </c:pt>
                      <c:pt idx="1243">
                        <c:v>0.10724913602326414</c:v>
                      </c:pt>
                      <c:pt idx="1244">
                        <c:v>0.1069627572930647</c:v>
                      </c:pt>
                      <c:pt idx="1245">
                        <c:v>0.1066771432569239</c:v>
                      </c:pt>
                      <c:pt idx="1246">
                        <c:v>0.10639229187294075</c:v>
                      </c:pt>
                      <c:pt idx="1247">
                        <c:v>0.10610820110466668</c:v>
                      </c:pt>
                      <c:pt idx="1248">
                        <c:v>0.10578812039706886</c:v>
                      </c:pt>
                      <c:pt idx="1249">
                        <c:v>0.10546900522897029</c:v>
                      </c:pt>
                      <c:pt idx="1250">
                        <c:v>0.10515085268777291</c:v>
                      </c:pt>
                      <c:pt idx="1251">
                        <c:v>0.10483365986966431</c:v>
                      </c:pt>
                      <c:pt idx="1252">
                        <c:v>0.10451742387959162</c:v>
                      </c:pt>
                      <c:pt idx="1253">
                        <c:v>0.10420214183123533</c:v>
                      </c:pt>
                      <c:pt idx="1254">
                        <c:v>0.10388781084698218</c:v>
                      </c:pt>
                      <c:pt idx="1255">
                        <c:v>0.10357442805789974</c:v>
                      </c:pt>
                      <c:pt idx="1256">
                        <c:v>0.10326199060370977</c:v>
                      </c:pt>
                      <c:pt idx="1257">
                        <c:v>0.10295049563276215</c:v>
                      </c:pt>
                      <c:pt idx="1258">
                        <c:v>0.10263994030200885</c:v>
                      </c:pt>
                      <c:pt idx="1259">
                        <c:v>0.10233032177697832</c:v>
                      </c:pt>
                      <c:pt idx="1260">
                        <c:v>0.10202163723174895</c:v>
                      </c:pt>
                      <c:pt idx="1261">
                        <c:v>0.10171388384892399</c:v>
                      </c:pt>
                      <c:pt idx="1262">
                        <c:v>0.10140705881960532</c:v>
                      </c:pt>
                      <c:pt idx="1263">
                        <c:v>0.10110115934336794</c:v>
                      </c:pt>
                      <c:pt idx="1264">
                        <c:v>0.10079618262823475</c:v>
                      </c:pt>
                      <c:pt idx="1265">
                        <c:v>0.1004921258906506</c:v>
                      </c:pt>
                      <c:pt idx="1266">
                        <c:v>0.10018898635545703</c:v>
                      </c:pt>
                      <c:pt idx="1267">
                        <c:v>9.988676125586704E-2</c:v>
                      </c:pt>
                      <c:pt idx="1268">
                        <c:v>9.9585447833439811E-2</c:v>
                      </c:pt>
                      <c:pt idx="1269">
                        <c:v>9.9285043338055545E-2</c:v>
                      </c:pt>
                      <c:pt idx="1270">
                        <c:v>9.8985545027890143E-2</c:v>
                      </c:pt>
                      <c:pt idx="1271">
                        <c:v>9.8686950169390553E-2</c:v>
                      </c:pt>
                      <c:pt idx="1272">
                        <c:v>9.8389256037249573E-2</c:v>
                      </c:pt>
                      <c:pt idx="1273">
                        <c:v>9.809245991438087E-2</c:v>
                      </c:pt>
                      <c:pt idx="1274">
                        <c:v>9.7796559091894553E-2</c:v>
                      </c:pt>
                      <c:pt idx="1275">
                        <c:v>9.7501550869072195E-2</c:v>
                      </c:pt>
                      <c:pt idx="1276">
                        <c:v>9.7207432553341966E-2</c:v>
                      </c:pt>
                      <c:pt idx="1277">
                        <c:v>9.6914201460254645E-2</c:v>
                      </c:pt>
                      <c:pt idx="1278">
                        <c:v>9.6621854913458649E-2</c:v>
                      </c:pt>
                      <c:pt idx="1279">
                        <c:v>9.6330390244675712E-2</c:v>
                      </c:pt>
                      <c:pt idx="1280">
                        <c:v>9.6039804793676686E-2</c:v>
                      </c:pt>
                      <c:pt idx="1281">
                        <c:v>9.5750095908257005E-2</c:v>
                      </c:pt>
                      <c:pt idx="1282">
                        <c:v>9.5461260944212589E-2</c:v>
                      </c:pt>
                      <c:pt idx="1283">
                        <c:v>9.517329726531587E-2</c:v>
                      </c:pt>
                      <c:pt idx="1284">
                        <c:v>9.4886202243291473E-2</c:v>
                      </c:pt>
                      <c:pt idx="1285">
                        <c:v>9.4599973257792569E-2</c:v>
                      </c:pt>
                      <c:pt idx="1286">
                        <c:v>9.431460769637634E-2</c:v>
                      </c:pt>
                      <c:pt idx="1287">
                        <c:v>9.4030102954480888E-2</c:v>
                      </c:pt>
                      <c:pt idx="1288">
                        <c:v>9.3746456435400916E-2</c:v>
                      </c:pt>
                      <c:pt idx="1289">
                        <c:v>9.3463665550264308E-2</c:v>
                      </c:pt>
                      <c:pt idx="1290">
                        <c:v>9.3181727718008478E-2</c:v>
                      </c:pt>
                      <c:pt idx="1291">
                        <c:v>9.2900640365356502E-2</c:v>
                      </c:pt>
                      <c:pt idx="1292">
                        <c:v>9.2620400926794022E-2</c:v>
                      </c:pt>
                      <c:pt idx="1293">
                        <c:v>9.2341006844545825E-2</c:v>
                      </c:pt>
                      <c:pt idx="1294">
                        <c:v>9.2062455568552082E-2</c:v>
                      </c:pt>
                      <c:pt idx="1295">
                        <c:v>9.1784744556445474E-2</c:v>
                      </c:pt>
                      <c:pt idx="1296">
                        <c:v>9.1507871273527996E-2</c:v>
                      </c:pt>
                      <c:pt idx="1297">
                        <c:v>9.1231833192747414E-2</c:v>
                      </c:pt>
                      <c:pt idx="1298">
                        <c:v>9.0956627794674727E-2</c:v>
                      </c:pt>
                      <c:pt idx="1299">
                        <c:v>9.0682252567480748E-2</c:v>
                      </c:pt>
                      <c:pt idx="1300">
                        <c:v>9.0376314117585288E-2</c:v>
                      </c:pt>
                      <c:pt idx="1301">
                        <c:v>9.0071407824837024E-2</c:v>
                      </c:pt>
                      <c:pt idx="1302">
                        <c:v>8.9767530207005231E-2</c:v>
                      </c:pt>
                      <c:pt idx="1303">
                        <c:v>8.9464677793606673E-2</c:v>
                      </c:pt>
                      <c:pt idx="1304">
                        <c:v>8.9162847125866973E-2</c:v>
                      </c:pt>
                      <c:pt idx="1305">
                        <c:v>8.8862034756680863E-2</c:v>
                      </c:pt>
                      <c:pt idx="1306">
                        <c:v>8.8562237250572551E-2</c:v>
                      </c:pt>
                      <c:pt idx="1307">
                        <c:v>8.8263451183656527E-2</c:v>
                      </c:pt>
                      <c:pt idx="1308">
                        <c:v>8.7965673143598933E-2</c:v>
                      </c:pt>
                      <c:pt idx="1309">
                        <c:v>8.766889972957792E-2</c:v>
                      </c:pt>
                      <c:pt idx="1310">
                        <c:v>8.7373127552245244E-2</c:v>
                      </c:pt>
                      <c:pt idx="1311">
                        <c:v>8.7078353233687622E-2</c:v>
                      </c:pt>
                      <c:pt idx="1312">
                        <c:v>8.6784573407387544E-2</c:v>
                      </c:pt>
                      <c:pt idx="1313">
                        <c:v>8.6491784718185749E-2</c:v>
                      </c:pt>
                      <c:pt idx="1314">
                        <c:v>8.6199983822242143E-2</c:v>
                      </c:pt>
                      <c:pt idx="1315">
                        <c:v>8.5909167386997831E-2</c:v>
                      </c:pt>
                      <c:pt idx="1316">
                        <c:v>8.5619332091137368E-2</c:v>
                      </c:pt>
                      <c:pt idx="1317">
                        <c:v>8.5330474624550345E-2</c:v>
                      </c:pt>
                      <c:pt idx="1318">
                        <c:v>8.5042591688293756E-2</c:v>
                      </c:pt>
                      <c:pt idx="1319">
                        <c:v>8.4755679994554689E-2</c:v>
                      </c:pt>
                      <c:pt idx="1320">
                        <c:v>8.4469736266612139E-2</c:v>
                      </c:pt>
                      <c:pt idx="1321">
                        <c:v>8.4184757238800034E-2</c:v>
                      </c:pt>
                      <c:pt idx="1322">
                        <c:v>8.3900739656469936E-2</c:v>
                      </c:pt>
                      <c:pt idx="1323">
                        <c:v>8.361768027595351E-2</c:v>
                      </c:pt>
                      <c:pt idx="1324">
                        <c:v>8.3335575864525779E-2</c:v>
                      </c:pt>
                      <c:pt idx="1325">
                        <c:v>8.3054423200368377E-2</c:v>
                      </c:pt>
                      <c:pt idx="1326">
                        <c:v>8.277421907253224E-2</c:v>
                      </c:pt>
                      <c:pt idx="1327">
                        <c:v>8.2494960280901419E-2</c:v>
                      </c:pt>
                      <c:pt idx="1328">
                        <c:v>8.2216643636156106E-2</c:v>
                      </c:pt>
                      <c:pt idx="1329">
                        <c:v>8.1939265959736551E-2</c:v>
                      </c:pt>
                      <c:pt idx="1330">
                        <c:v>8.1662824083806762E-2</c:v>
                      </c:pt>
                      <c:pt idx="1331">
                        <c:v>8.1387314851217973E-2</c:v>
                      </c:pt>
                      <c:pt idx="1332">
                        <c:v>8.11127351154729E-2</c:v>
                      </c:pt>
                      <c:pt idx="1333">
                        <c:v>8.0839081740689989E-2</c:v>
                      </c:pt>
                      <c:pt idx="1334">
                        <c:v>8.0566351601566888E-2</c:v>
                      </c:pt>
                      <c:pt idx="1335">
                        <c:v>8.0294541583345591E-2</c:v>
                      </c:pt>
                      <c:pt idx="1336">
                        <c:v>8.002364858177613E-2</c:v>
                      </c:pt>
                      <c:pt idx="1337">
                        <c:v>7.9753669503081825E-2</c:v>
                      </c:pt>
                      <c:pt idx="1338">
                        <c:v>7.9484601263923427E-2</c:v>
                      </c:pt>
                      <c:pt idx="1339">
                        <c:v>7.9216440791364029E-2</c:v>
                      </c:pt>
                      <c:pt idx="1340">
                        <c:v>7.8949185022834101E-2</c:v>
                      </c:pt>
                      <c:pt idx="1341">
                        <c:v>7.8682830906096402E-2</c:v>
                      </c:pt>
                      <c:pt idx="1342">
                        <c:v>7.841737539921112E-2</c:v>
                      </c:pt>
                      <c:pt idx="1343">
                        <c:v>7.8152815470501125E-2</c:v>
                      </c:pt>
                      <c:pt idx="1344">
                        <c:v>7.7889148098517658E-2</c:v>
                      </c:pt>
                      <c:pt idx="1345">
                        <c:v>7.7626370272005141E-2</c:v>
                      </c:pt>
                      <c:pt idx="1346">
                        <c:v>7.7364478989867425E-2</c:v>
                      </c:pt>
                      <c:pt idx="1347">
                        <c:v>7.7103471261133261E-2</c:v>
                      </c:pt>
                      <c:pt idx="1348">
                        <c:v>7.6843344104922218E-2</c:v>
                      </c:pt>
                      <c:pt idx="1349">
                        <c:v>7.6584094550410375E-2</c:v>
                      </c:pt>
                      <c:pt idx="1350">
                        <c:v>7.6325719636796796E-2</c:v>
                      </c:pt>
                      <c:pt idx="1351">
                        <c:v>7.6068216413269552E-2</c:v>
                      </c:pt>
                      <c:pt idx="1352">
                        <c:v>7.5779945454243047E-2</c:v>
                      </c:pt>
                      <c:pt idx="1353">
                        <c:v>7.549276693762863E-2</c:v>
                      </c:pt>
                      <c:pt idx="1354">
                        <c:v>7.5206676723465593E-2</c:v>
                      </c:pt>
                      <c:pt idx="1355">
                        <c:v>7.4921670687482234E-2</c:v>
                      </c:pt>
                      <c:pt idx="1356">
                        <c:v>7.4637744721036459E-2</c:v>
                      </c:pt>
                      <c:pt idx="1357">
                        <c:v>7.4354894731056276E-2</c:v>
                      </c:pt>
                      <c:pt idx="1358">
                        <c:v>7.4073116639980952E-2</c:v>
                      </c:pt>
                      <c:pt idx="1359">
                        <c:v>7.3792406385702281E-2</c:v>
                      </c:pt>
                      <c:pt idx="1360">
                        <c:v>7.3512759921506188E-2</c:v>
                      </c:pt>
                      <c:pt idx="1361">
                        <c:v>7.3234173216013776E-2</c:v>
                      </c:pt>
                      <c:pt idx="1362">
                        <c:v>7.2956642253123927E-2</c:v>
                      </c:pt>
                      <c:pt idx="1363">
                        <c:v>7.2680163031954903E-2</c:v>
                      </c:pt>
                      <c:pt idx="1364">
                        <c:v>7.240473156678684E-2</c:v>
                      </c:pt>
                      <c:pt idx="1365">
                        <c:v>7.2130343887004567E-2</c:v>
                      </c:pt>
                      <c:pt idx="1366">
                        <c:v>7.1856996037039877E-2</c:v>
                      </c:pt>
                      <c:pt idx="1367">
                        <c:v>7.1584684076314797E-2</c:v>
                      </c:pt>
                      <c:pt idx="1368">
                        <c:v>7.1313404079184628E-2</c:v>
                      </c:pt>
                      <c:pt idx="1369">
                        <c:v>7.1043152134881549E-2</c:v>
                      </c:pt>
                      <c:pt idx="1370">
                        <c:v>7.0773924347458217E-2</c:v>
                      </c:pt>
                      <c:pt idx="1371">
                        <c:v>7.0505716835731258E-2</c:v>
                      </c:pt>
                      <c:pt idx="1372">
                        <c:v>7.0238525733225865E-2</c:v>
                      </c:pt>
                      <c:pt idx="1373">
                        <c:v>6.9972347188119399E-2</c:v>
                      </c:pt>
                      <c:pt idx="1374">
                        <c:v>6.9707177363186656E-2</c:v>
                      </c:pt>
                      <c:pt idx="1375">
                        <c:v>6.9443012435743912E-2</c:v>
                      </c:pt>
                      <c:pt idx="1376">
                        <c:v>6.9179848597593852E-2</c:v>
                      </c:pt>
                      <c:pt idx="1377">
                        <c:v>6.8917682054971285E-2</c:v>
                      </c:pt>
                      <c:pt idx="1378">
                        <c:v>6.8656509028487633E-2</c:v>
                      </c:pt>
                      <c:pt idx="1379">
                        <c:v>6.839632575307697E-2</c:v>
                      </c:pt>
                      <c:pt idx="1380">
                        <c:v>6.8137128477941511E-2</c:v>
                      </c:pt>
                      <c:pt idx="1381">
                        <c:v>6.7878913466497992E-2</c:v>
                      </c:pt>
                      <c:pt idx="1382">
                        <c:v>6.7621676996322932E-2</c:v>
                      </c:pt>
                      <c:pt idx="1383">
                        <c:v>6.736541535909979E-2</c:v>
                      </c:pt>
                      <c:pt idx="1384">
                        <c:v>6.7110124860565112E-2</c:v>
                      </c:pt>
                      <c:pt idx="1385">
                        <c:v>6.6855801820455474E-2</c:v>
                      </c:pt>
                      <c:pt idx="1386">
                        <c:v>6.6602442572454179E-2</c:v>
                      </c:pt>
                      <c:pt idx="1387">
                        <c:v>6.6350043464138531E-2</c:v>
                      </c:pt>
                      <c:pt idx="1388">
                        <c:v>6.6098600856927314E-2</c:v>
                      </c:pt>
                      <c:pt idx="1389">
                        <c:v>6.5848111126028286E-2</c:v>
                      </c:pt>
                      <c:pt idx="1390">
                        <c:v>6.5598570660385436E-2</c:v>
                      </c:pt>
                      <c:pt idx="1391">
                        <c:v>6.5349975862627918E-2</c:v>
                      </c:pt>
                      <c:pt idx="1392">
                        <c:v>6.5102323149017094E-2</c:v>
                      </c:pt>
                      <c:pt idx="1393">
                        <c:v>6.4855608949395904E-2</c:v>
                      </c:pt>
                      <c:pt idx="1394">
                        <c:v>6.4609829707136357E-2</c:v>
                      </c:pt>
                      <c:pt idx="1395">
                        <c:v>6.4364981879089123E-2</c:v>
                      </c:pt>
                      <c:pt idx="1396">
                        <c:v>6.4121061935532131E-2</c:v>
                      </c:pt>
                      <c:pt idx="1397">
                        <c:v>6.3878066360119501E-2</c:v>
                      </c:pt>
                      <c:pt idx="1398">
                        <c:v>6.3635991649831247E-2</c:v>
                      </c:pt>
                      <c:pt idx="1399">
                        <c:v>6.3394834314922321E-2</c:v>
                      </c:pt>
                      <c:pt idx="1400">
                        <c:v>6.3154590878872763E-2</c:v>
                      </c:pt>
                      <c:pt idx="1401">
                        <c:v>6.2915257878337183E-2</c:v>
                      </c:pt>
                      <c:pt idx="1402">
                        <c:v>6.2676831863095139E-2</c:v>
                      </c:pt>
                      <c:pt idx="1403">
                        <c:v>6.2439309396001175E-2</c:v>
                      </c:pt>
                      <c:pt idx="1404">
                        <c:v>6.2182741654015938E-2</c:v>
                      </c:pt>
                      <c:pt idx="1405">
                        <c:v>6.1927228167865001E-2</c:v>
                      </c:pt>
                      <c:pt idx="1406">
                        <c:v>6.1672764605533392E-2</c:v>
                      </c:pt>
                      <c:pt idx="1407">
                        <c:v>6.1419346652806239E-2</c:v>
                      </c:pt>
                      <c:pt idx="1408">
                        <c:v>6.1166970013196376E-2</c:v>
                      </c:pt>
                      <c:pt idx="1409">
                        <c:v>6.0915630407871291E-2</c:v>
                      </c:pt>
                      <c:pt idx="1410">
                        <c:v>6.0665323575580188E-2</c:v>
                      </c:pt>
                      <c:pt idx="1411">
                        <c:v>6.0416045272582375E-2</c:v>
                      </c:pt>
                      <c:pt idx="1412">
                        <c:v>6.0167791272574767E-2</c:v>
                      </c:pt>
                      <c:pt idx="1413">
                        <c:v>5.9920557366620719E-2</c:v>
                      </c:pt>
                      <c:pt idx="1414">
                        <c:v>5.967433936307831E-2</c:v>
                      </c:pt>
                      <c:pt idx="1415">
                        <c:v>5.9429133087529284E-2</c:v>
                      </c:pt>
                      <c:pt idx="1416">
                        <c:v>5.9184934382708443E-2</c:v>
                      </c:pt>
                      <c:pt idx="1417">
                        <c:v>5.8941739108433255E-2</c:v>
                      </c:pt>
                      <c:pt idx="1418">
                        <c:v>5.8699543141533139E-2</c:v>
                      </c:pt>
                      <c:pt idx="1419">
                        <c:v>5.8458342375780403E-2</c:v>
                      </c:pt>
                      <c:pt idx="1420">
                        <c:v>5.8218132721819749E-2</c:v>
                      </c:pt>
                      <c:pt idx="1421">
                        <c:v>5.7978910107099546E-2</c:v>
                      </c:pt>
                      <c:pt idx="1422">
                        <c:v>5.7740670475802558E-2</c:v>
                      </c:pt>
                      <c:pt idx="1423">
                        <c:v>5.7503409788776993E-2</c:v>
                      </c:pt>
                      <c:pt idx="1424">
                        <c:v>5.7267124023468674E-2</c:v>
                      </c:pt>
                      <c:pt idx="1425">
                        <c:v>5.7031809173851977E-2</c:v>
                      </c:pt>
                      <c:pt idx="1426">
                        <c:v>5.6797461250362558E-2</c:v>
                      </c:pt>
                      <c:pt idx="1427">
                        <c:v>5.656407627982929E-2</c:v>
                      </c:pt>
                      <c:pt idx="1428">
                        <c:v>5.6331650305407321E-2</c:v>
                      </c:pt>
                      <c:pt idx="1429">
                        <c:v>5.6100179386510685E-2</c:v>
                      </c:pt>
                      <c:pt idx="1430">
                        <c:v>5.586965959874568E-2</c:v>
                      </c:pt>
                      <c:pt idx="1431">
                        <c:v>5.5640087033843821E-2</c:v>
                      </c:pt>
                      <c:pt idx="1432">
                        <c:v>5.5411457799596553E-2</c:v>
                      </c:pt>
                      <c:pt idx="1433">
                        <c:v>5.5183768019788304E-2</c:v>
                      </c:pt>
                      <c:pt idx="1434">
                        <c:v>5.4957013834131319E-2</c:v>
                      </c:pt>
                      <c:pt idx="1435">
                        <c:v>5.4731191398200041E-2</c:v>
                      </c:pt>
                      <c:pt idx="1436">
                        <c:v>5.4506296883365724E-2</c:v>
                      </c:pt>
                      <c:pt idx="1437">
                        <c:v>5.4282326476732146E-2</c:v>
                      </c:pt>
                      <c:pt idx="1438">
                        <c:v>5.405927638107022E-2</c:v>
                      </c:pt>
                      <c:pt idx="1439">
                        <c:v>5.3837142814754158E-2</c:v>
                      </c:pt>
                      <c:pt idx="1440">
                        <c:v>5.3615922011696959E-2</c:v>
                      </c:pt>
                      <c:pt idx="1441">
                        <c:v>5.3395610221286915E-2</c:v>
                      </c:pt>
                      <c:pt idx="1442">
                        <c:v>5.3176203708323766E-2</c:v>
                      </c:pt>
                      <c:pt idx="1443">
                        <c:v>5.295769875295564E-2</c:v>
                      </c:pt>
                      <c:pt idx="1444">
                        <c:v>5.274009165061555E-2</c:v>
                      </c:pt>
                      <c:pt idx="1445">
                        <c:v>5.252337871195889E-2</c:v>
                      </c:pt>
                      <c:pt idx="1446">
                        <c:v>5.2307556262801147E-2</c:v>
                      </c:pt>
                      <c:pt idx="1447">
                        <c:v>5.2092620644054954E-2</c:v>
                      </c:pt>
                      <c:pt idx="1448">
                        <c:v>5.1878568211668585E-2</c:v>
                      </c:pt>
                      <c:pt idx="1449">
                        <c:v>5.1665395336563891E-2</c:v>
                      </c:pt>
                      <c:pt idx="1450">
                        <c:v>5.1453098404575015E-2</c:v>
                      </c:pt>
                      <c:pt idx="1451">
                        <c:v>5.1241673816386779E-2</c:v>
                      </c:pt>
                      <c:pt idx="1452">
                        <c:v>5.1031117987473951E-2</c:v>
                      </c:pt>
                      <c:pt idx="1453">
                        <c:v>5.0821427348040515E-2</c:v>
                      </c:pt>
                      <c:pt idx="1454">
                        <c:v>5.0612598342958837E-2</c:v>
                      </c:pt>
                      <c:pt idx="1455">
                        <c:v>5.0404627431709592E-2</c:v>
                      </c:pt>
                      <c:pt idx="1456">
                        <c:v>5.0175593367379201E-2</c:v>
                      </c:pt>
                      <c:pt idx="1457">
                        <c:v>4.9947600013104387E-2</c:v>
                      </c:pt>
                      <c:pt idx="1458">
                        <c:v>4.9720642639993096E-2</c:v>
                      </c:pt>
                      <c:pt idx="1459">
                        <c:v>4.9494716540640638E-2</c:v>
                      </c:pt>
                      <c:pt idx="1460">
                        <c:v>4.9269817029032437E-2</c:v>
                      </c:pt>
                      <c:pt idx="1461">
                        <c:v>4.9045939440446662E-2</c:v>
                      </c:pt>
                      <c:pt idx="1462">
                        <c:v>4.8823079131357527E-2</c:v>
                      </c:pt>
                      <c:pt idx="1463">
                        <c:v>4.8601231479339257E-2</c:v>
                      </c:pt>
                      <c:pt idx="1464">
                        <c:v>4.8380391882969609E-2</c:v>
                      </c:pt>
                      <c:pt idx="1465">
                        <c:v>4.8160555761735058E-2</c:v>
                      </c:pt>
                      <c:pt idx="1466">
                        <c:v>4.7941718555935542E-2</c:v>
                      </c:pt>
                      <c:pt idx="1467">
                        <c:v>4.7723875726589537E-2</c:v>
                      </c:pt>
                      <c:pt idx="1468">
                        <c:v>4.7507022755340578E-2</c:v>
                      </c:pt>
                      <c:pt idx="1469">
                        <c:v>4.7291155144363106E-2</c:v>
                      </c:pt>
                      <c:pt idx="1470">
                        <c:v>4.7076268416269107E-2</c:v>
                      </c:pt>
                      <c:pt idx="1471">
                        <c:v>4.6862358114015623E-2</c:v>
                      </c:pt>
                      <c:pt idx="1472">
                        <c:v>4.6649419800812053E-2</c:v>
                      </c:pt>
                      <c:pt idx="1473">
                        <c:v>4.6437449060028113E-2</c:v>
                      </c:pt>
                      <c:pt idx="1474">
                        <c:v>4.6226441495102355E-2</c:v>
                      </c:pt>
                      <c:pt idx="1475">
                        <c:v>4.6016392729450795E-2</c:v>
                      </c:pt>
                      <c:pt idx="1476">
                        <c:v>4.5807298406376318E-2</c:v>
                      </c:pt>
                      <c:pt idx="1477">
                        <c:v>4.5599154188978308E-2</c:v>
                      </c:pt>
                      <c:pt idx="1478">
                        <c:v>4.5391955760062608E-2</c:v>
                      </c:pt>
                      <c:pt idx="1479">
                        <c:v>4.5185698822051812E-2</c:v>
                      </c:pt>
                      <c:pt idx="1480">
                        <c:v>4.4980379096896672E-2</c:v>
                      </c:pt>
                      <c:pt idx="1481">
                        <c:v>4.4775992325986724E-2</c:v>
                      </c:pt>
                      <c:pt idx="1482">
                        <c:v>4.4572534270062358E-2</c:v>
                      </c:pt>
                      <c:pt idx="1483">
                        <c:v>4.4370000709126667E-2</c:v>
                      </c:pt>
                      <c:pt idx="1484">
                        <c:v>4.416838744235807E-2</c:v>
                      </c:pt>
                      <c:pt idx="1485">
                        <c:v>4.3967690288023387E-2</c:v>
                      </c:pt>
                      <c:pt idx="1486">
                        <c:v>4.3767905083390457E-2</c:v>
                      </c:pt>
                      <c:pt idx="1487">
                        <c:v>4.3569027684642547E-2</c:v>
                      </c:pt>
                      <c:pt idx="1488">
                        <c:v>4.3371053966791751E-2</c:v>
                      </c:pt>
                      <c:pt idx="1489">
                        <c:v>4.3173979823593833E-2</c:v>
                      </c:pt>
                      <c:pt idx="1490">
                        <c:v>4.2977801167463192E-2</c:v>
                      </c:pt>
                      <c:pt idx="1491">
                        <c:v>4.2782513929387589E-2</c:v>
                      </c:pt>
                      <c:pt idx="1492">
                        <c:v>4.2588114058843995E-2</c:v>
                      </c:pt>
                      <c:pt idx="1493">
                        <c:v>4.2394597523714661E-2</c:v>
                      </c:pt>
                      <c:pt idx="1494">
                        <c:v>4.2201960310203623E-2</c:v>
                      </c:pt>
                      <c:pt idx="1495">
                        <c:v>4.2010198422752776E-2</c:v>
                      </c:pt>
                      <c:pt idx="1496">
                        <c:v>4.1819307883959933E-2</c:v>
                      </c:pt>
                      <c:pt idx="1497">
                        <c:v>4.1629284734495564E-2</c:v>
                      </c:pt>
                      <c:pt idx="1498">
                        <c:v>4.1440125033021191E-2</c:v>
                      </c:pt>
                      <c:pt idx="1499">
                        <c:v>4.1251824856107122E-2</c:v>
                      </c:pt>
                      <c:pt idx="1500">
                        <c:v>4.1064380298151737E-2</c:v>
                      </c:pt>
                      <c:pt idx="1501">
                        <c:v>4.0877787471299887E-2</c:v>
                      </c:pt>
                      <c:pt idx="1502">
                        <c:v>4.0692042505362513E-2</c:v>
                      </c:pt>
                      <c:pt idx="1503">
                        <c:v>4.0507141547736381E-2</c:v>
                      </c:pt>
                      <c:pt idx="1504">
                        <c:v>4.0323080763324137E-2</c:v>
                      </c:pt>
                      <c:pt idx="1505">
                        <c:v>4.0139856334454826E-2</c:v>
                      </c:pt>
                      <c:pt idx="1506">
                        <c:v>3.9957464460804393E-2</c:v>
                      </c:pt>
                      <c:pt idx="1507">
                        <c:v>3.9775901359317301E-2</c:v>
                      </c:pt>
                      <c:pt idx="1508">
                        <c:v>3.9577198386970158E-2</c:v>
                      </c:pt>
                      <c:pt idx="1509">
                        <c:v>3.9379488047595945E-2</c:v>
                      </c:pt>
                      <c:pt idx="1510">
                        <c:v>3.918276538243548E-2</c:v>
                      </c:pt>
                      <c:pt idx="1511">
                        <c:v>3.898702545750099E-2</c:v>
                      </c:pt>
                      <c:pt idx="1512">
                        <c:v>3.8792263363453205E-2</c:v>
                      </c:pt>
                      <c:pt idx="1513">
                        <c:v>3.8598474215477352E-2</c:v>
                      </c:pt>
                      <c:pt idx="1514">
                        <c:v>3.8405653153161357E-2</c:v>
                      </c:pt>
                      <c:pt idx="1515">
                        <c:v>3.8213795340373391E-2</c:v>
                      </c:pt>
                      <c:pt idx="1516">
                        <c:v>3.8022895965140968E-2</c:v>
                      </c:pt>
                      <c:pt idx="1517">
                        <c:v>3.783295023953015E-2</c:v>
                      </c:pt>
                      <c:pt idx="1518">
                        <c:v>3.7643953399525198E-2</c:v>
                      </c:pt>
                      <c:pt idx="1519">
                        <c:v>3.7455900704909673E-2</c:v>
                      </c:pt>
                      <c:pt idx="1520">
                        <c:v>3.7268787439146744E-2</c:v>
                      </c:pt>
                      <c:pt idx="1521">
                        <c:v>3.7082608909261516E-2</c:v>
                      </c:pt>
                      <c:pt idx="1522">
                        <c:v>3.6897360445723448E-2</c:v>
                      </c:pt>
                      <c:pt idx="1523">
                        <c:v>3.6713037402328341E-2</c:v>
                      </c:pt>
                      <c:pt idx="1524">
                        <c:v>3.6529635156082985E-2</c:v>
                      </c:pt>
                      <c:pt idx="1525">
                        <c:v>3.6347149107088028E-2</c:v>
                      </c:pt>
                      <c:pt idx="1526">
                        <c:v>3.616557467842374E-2</c:v>
                      </c:pt>
                      <c:pt idx="1527">
                        <c:v>3.5984907316034431E-2</c:v>
                      </c:pt>
                      <c:pt idx="1528">
                        <c:v>3.5805142488614439E-2</c:v>
                      </c:pt>
                      <c:pt idx="1529">
                        <c:v>3.5626275687494546E-2</c:v>
                      </c:pt>
                      <c:pt idx="1530">
                        <c:v>3.5448302426528855E-2</c:v>
                      </c:pt>
                      <c:pt idx="1531">
                        <c:v>3.5271218241982427E-2</c:v>
                      </c:pt>
                      <c:pt idx="1532">
                        <c:v>3.5095018692419155E-2</c:v>
                      </c:pt>
                      <c:pt idx="1533">
                        <c:v>3.4919699358590073E-2</c:v>
                      </c:pt>
                      <c:pt idx="1534">
                        <c:v>3.4745255843323442E-2</c:v>
                      </c:pt>
                      <c:pt idx="1535">
                        <c:v>3.4571683771413175E-2</c:v>
                      </c:pt>
                      <c:pt idx="1536">
                        <c:v>3.4398978789510481E-2</c:v>
                      </c:pt>
                      <c:pt idx="1537">
                        <c:v>3.4227136566013505E-2</c:v>
                      </c:pt>
                      <c:pt idx="1538">
                        <c:v>3.4056152790959304E-2</c:v>
                      </c:pt>
                      <c:pt idx="1539">
                        <c:v>3.3886023175915603E-2</c:v>
                      </c:pt>
                      <c:pt idx="1540">
                        <c:v>3.3716743453873543E-2</c:v>
                      </c:pt>
                      <c:pt idx="1541">
                        <c:v>3.3548309379139885E-2</c:v>
                      </c:pt>
                      <c:pt idx="1542">
                        <c:v>3.3380716727231419E-2</c:v>
                      </c:pt>
                      <c:pt idx="1543">
                        <c:v>3.321396129476839E-2</c:v>
                      </c:pt>
                      <c:pt idx="1544">
                        <c:v>3.3048038899369359E-2</c:v>
                      </c:pt>
                      <c:pt idx="1545">
                        <c:v>3.2882945379546169E-2</c:v>
                      </c:pt>
                      <c:pt idx="1546">
                        <c:v>3.2718676594599705E-2</c:v>
                      </c:pt>
                      <c:pt idx="1547">
                        <c:v>3.255522842451597E-2</c:v>
                      </c:pt>
                      <c:pt idx="1548">
                        <c:v>3.2392596769862614E-2</c:v>
                      </c:pt>
                      <c:pt idx="1549">
                        <c:v>3.2230777551686463E-2</c:v>
                      </c:pt>
                      <c:pt idx="1550">
                        <c:v>3.206976671141093E-2</c:v>
                      </c:pt>
                      <c:pt idx="1551">
                        <c:v>3.1909560210734211E-2</c:v>
                      </c:pt>
                      <c:pt idx="1552">
                        <c:v>3.1750154031528255E-2</c:v>
                      </c:pt>
                      <c:pt idx="1553">
                        <c:v>3.1591544175737507E-2</c:v>
                      </c:pt>
                      <c:pt idx="1554">
                        <c:v>3.1433726665279438E-2</c:v>
                      </c:pt>
                      <c:pt idx="1555">
                        <c:v>3.1276697541943732E-2</c:v>
                      </c:pt>
                      <c:pt idx="1556">
                        <c:v>3.1120452867293924E-2</c:v>
                      </c:pt>
                      <c:pt idx="1557">
                        <c:v>3.0964988722568254E-2</c:v>
                      </c:pt>
                      <c:pt idx="1558">
                        <c:v>3.0810301208581081E-2</c:v>
                      </c:pt>
                      <c:pt idx="1559">
                        <c:v>3.0656386445625627E-2</c:v>
                      </c:pt>
                      <c:pt idx="1560">
                        <c:v>3.05032405733765E-2</c:v>
                      </c:pt>
                      <c:pt idx="1561">
                        <c:v>3.0336713626144096E-2</c:v>
                      </c:pt>
                      <c:pt idx="1562">
                        <c:v>3.0171095802782877E-2</c:v>
                      </c:pt>
                      <c:pt idx="1563">
                        <c:v>3.0006382140094878E-2</c:v>
                      </c:pt>
                      <c:pt idx="1564">
                        <c:v>2.9842567701977796E-2</c:v>
                      </c:pt>
                      <c:pt idx="1565">
                        <c:v>2.9679647579276991E-2</c:v>
                      </c:pt>
                      <c:pt idx="1566">
                        <c:v>2.9517616889638609E-2</c:v>
                      </c:pt>
                      <c:pt idx="1567">
                        <c:v>2.9356470777363031E-2</c:v>
                      </c:pt>
                      <c:pt idx="1568">
                        <c:v>2.919620441325943E-2</c:v>
                      </c:pt>
                      <c:pt idx="1569">
                        <c:v>2.9036812994501227E-2</c:v>
                      </c:pt>
                      <c:pt idx="1570">
                        <c:v>2.8878291744481865E-2</c:v>
                      </c:pt>
                      <c:pt idx="1571">
                        <c:v>2.8720635912671932E-2</c:v>
                      </c:pt>
                      <c:pt idx="1572">
                        <c:v>2.856384077447649E-2</c:v>
                      </c:pt>
                      <c:pt idx="1573">
                        <c:v>2.8407901631093857E-2</c:v>
                      </c:pt>
                      <c:pt idx="1574">
                        <c:v>2.8252813809374611E-2</c:v>
                      </c:pt>
                      <c:pt idx="1575">
                        <c:v>2.8098572661681365E-2</c:v>
                      </c:pt>
                      <c:pt idx="1576">
                        <c:v>2.7945173565749881E-2</c:v>
                      </c:pt>
                      <c:pt idx="1577">
                        <c:v>2.779261192455007E-2</c:v>
                      </c:pt>
                      <c:pt idx="1578">
                        <c:v>2.7640883166148988E-2</c:v>
                      </c:pt>
                      <c:pt idx="1579">
                        <c:v>2.7489982743572727E-2</c:v>
                      </c:pt>
                      <c:pt idx="1580">
                        <c:v>2.7339906134671299E-2</c:v>
                      </c:pt>
                      <c:pt idx="1581">
                        <c:v>2.719064884198219E-2</c:v>
                      </c:pt>
                      <c:pt idx="1582">
                        <c:v>2.7042206392596135E-2</c:v>
                      </c:pt>
                      <c:pt idx="1583">
                        <c:v>2.6894574338022892E-2</c:v>
                      </c:pt>
                      <c:pt idx="1584">
                        <c:v>2.6747748254058124E-2</c:v>
                      </c:pt>
                      <c:pt idx="1585">
                        <c:v>2.6601723740650285E-2</c:v>
                      </c:pt>
                      <c:pt idx="1586">
                        <c:v>2.6456496421769393E-2</c:v>
                      </c:pt>
                      <c:pt idx="1587">
                        <c:v>2.6312061945275467E-2</c:v>
                      </c:pt>
                      <c:pt idx="1588">
                        <c:v>2.6168415982788518E-2</c:v>
                      </c:pt>
                      <c:pt idx="1589">
                        <c:v>2.6025554229558101E-2</c:v>
                      </c:pt>
                      <c:pt idx="1590">
                        <c:v>2.5883472404335084E-2</c:v>
                      </c:pt>
                      <c:pt idx="1591">
                        <c:v>2.5742166249243192E-2</c:v>
                      </c:pt>
                      <c:pt idx="1592">
                        <c:v>2.5601631529650892E-2</c:v>
                      </c:pt>
                      <c:pt idx="1593">
                        <c:v>2.5461864034045156E-2</c:v>
                      </c:pt>
                      <c:pt idx="1594">
                        <c:v>2.5322859573904677E-2</c:v>
                      </c:pt>
                      <c:pt idx="1595">
                        <c:v>2.5184613983574966E-2</c:v>
                      </c:pt>
                      <c:pt idx="1596">
                        <c:v>2.5047123120142789E-2</c:v>
                      </c:pt>
                      <c:pt idx="1597">
                        <c:v>2.4910382863312819E-2</c:v>
                      </c:pt>
                      <c:pt idx="1598">
                        <c:v>2.4774389115283291E-2</c:v>
                      </c:pt>
                      <c:pt idx="1599">
                        <c:v>2.46391378006241E-2</c:v>
                      </c:pt>
                      <c:pt idx="1600">
                        <c:v>2.4504624866153901E-2</c:v>
                      </c:pt>
                      <c:pt idx="1601">
                        <c:v>2.4370846280818981E-2</c:v>
                      </c:pt>
                      <c:pt idx="1602">
                        <c:v>2.4237798035572689E-2</c:v>
                      </c:pt>
                      <c:pt idx="1603">
                        <c:v>2.4105476143254645E-2</c:v>
                      </c:pt>
                      <c:pt idx="1604">
                        <c:v>2.3973876638472169E-2</c:v>
                      </c:pt>
                      <c:pt idx="1605">
                        <c:v>2.3842995577480375E-2</c:v>
                      </c:pt>
                      <c:pt idx="1606">
                        <c:v>2.3712829038064931E-2</c:v>
                      </c:pt>
                      <c:pt idx="1607">
                        <c:v>2.3583373119423934E-2</c:v>
                      </c:pt>
                      <c:pt idx="1608">
                        <c:v>2.3454623942051334E-2</c:v>
                      </c:pt>
                      <c:pt idx="1609">
                        <c:v>2.3326577647620472E-2</c:v>
                      </c:pt>
                      <c:pt idx="1610">
                        <c:v>2.3199230398868509E-2</c:v>
                      </c:pt>
                      <c:pt idx="1611">
                        <c:v>2.3072578379481623E-2</c:v>
                      </c:pt>
                      <c:pt idx="1612">
                        <c:v>2.2946617793980106E-2</c:v>
                      </c:pt>
                      <c:pt idx="1613">
                        <c:v>2.2808854989278315E-2</c:v>
                      </c:pt>
                      <c:pt idx="1614">
                        <c:v>2.2671919260293327E-2</c:v>
                      </c:pt>
                      <c:pt idx="1615">
                        <c:v>2.2535805641575646E-2</c:v>
                      </c:pt>
                      <c:pt idx="1616">
                        <c:v>2.2400509197486596E-2</c:v>
                      </c:pt>
                      <c:pt idx="1617">
                        <c:v>2.2266025022018909E-2</c:v>
                      </c:pt>
                      <c:pt idx="1618">
                        <c:v>2.2132348238619648E-2</c:v>
                      </c:pt>
                      <c:pt idx="1619">
                        <c:v>2.1999474000012342E-2</c:v>
                      </c:pt>
                      <c:pt idx="1620">
                        <c:v>2.1867397488021911E-2</c:v>
                      </c:pt>
                      <c:pt idx="1621">
                        <c:v>2.1736113913399913E-2</c:v>
                      </c:pt>
                      <c:pt idx="1622">
                        <c:v>2.1605618515650682E-2</c:v>
                      </c:pt>
                      <c:pt idx="1623">
                        <c:v>2.1475906562858471E-2</c:v>
                      </c:pt>
                      <c:pt idx="1624">
                        <c:v>2.1346973351516585E-2</c:v>
                      </c:pt>
                      <c:pt idx="1625">
                        <c:v>2.1218814206356185E-2</c:v>
                      </c:pt>
                      <c:pt idx="1626">
                        <c:v>2.109142448017709E-2</c:v>
                      </c:pt>
                      <c:pt idx="1627">
                        <c:v>2.0964799553678803E-2</c:v>
                      </c:pt>
                      <c:pt idx="1628">
                        <c:v>2.0838934835293976E-2</c:v>
                      </c:pt>
                      <c:pt idx="1629">
                        <c:v>2.0713825761020654E-2</c:v>
                      </c:pt>
                      <c:pt idx="1630">
                        <c:v>2.0589467794257965E-2</c:v>
                      </c:pt>
                      <c:pt idx="1631">
                        <c:v>2.0465856425640583E-2</c:v>
                      </c:pt>
                      <c:pt idx="1632">
                        <c:v>2.034298717287597E-2</c:v>
                      </c:pt>
                      <c:pt idx="1633">
                        <c:v>2.0220855580581731E-2</c:v>
                      </c:pt>
                      <c:pt idx="1634">
                        <c:v>2.0099457220123518E-2</c:v>
                      </c:pt>
                      <c:pt idx="1635">
                        <c:v>1.9978787689455046E-2</c:v>
                      </c:pt>
                      <c:pt idx="1636">
                        <c:v>1.9858842612958338E-2</c:v>
                      </c:pt>
                      <c:pt idx="1637">
                        <c:v>1.9739617641284735E-2</c:v>
                      </c:pt>
                      <c:pt idx="1638">
                        <c:v>1.9621108451197578E-2</c:v>
                      </c:pt>
                      <c:pt idx="1639">
                        <c:v>1.9503310745415336E-2</c:v>
                      </c:pt>
                      <c:pt idx="1640">
                        <c:v>1.9386220252455399E-2</c:v>
                      </c:pt>
                      <c:pt idx="1641">
                        <c:v>1.9269832726480085E-2</c:v>
                      </c:pt>
                      <c:pt idx="1642">
                        <c:v>1.9154143947141544E-2</c:v>
                      </c:pt>
                      <c:pt idx="1643">
                        <c:v>1.9039149719429549E-2</c:v>
                      </c:pt>
                      <c:pt idx="1644">
                        <c:v>1.892484587351928E-2</c:v>
                      </c:pt>
                      <c:pt idx="1645">
                        <c:v>1.8811228264619673E-2</c:v>
                      </c:pt>
                      <c:pt idx="1646">
                        <c:v>1.8698292772823644E-2</c:v>
                      </c:pt>
                      <c:pt idx="1647">
                        <c:v>1.8586035302958326E-2</c:v>
                      </c:pt>
                      <c:pt idx="1648">
                        <c:v>1.8474451784436741E-2</c:v>
                      </c:pt>
                      <c:pt idx="1649">
                        <c:v>1.8363538171110361E-2</c:v>
                      </c:pt>
                      <c:pt idx="1650">
                        <c:v>1.8253290441121783E-2</c:v>
                      </c:pt>
                      <c:pt idx="1651">
                        <c:v>1.8143704596759846E-2</c:v>
                      </c:pt>
                      <c:pt idx="1652">
                        <c:v>1.8034776664313745E-2</c:v>
                      </c:pt>
                      <c:pt idx="1653">
                        <c:v>1.7926502693929369E-2</c:v>
                      </c:pt>
                      <c:pt idx="1654">
                        <c:v>1.7818878759466306E-2</c:v>
                      </c:pt>
                      <c:pt idx="1655">
                        <c:v>1.7711900958354843E-2</c:v>
                      </c:pt>
                      <c:pt idx="1656">
                        <c:v>1.7605565411455082E-2</c:v>
                      </c:pt>
                      <c:pt idx="1657">
                        <c:v>1.749986826291583E-2</c:v>
                      </c:pt>
                      <c:pt idx="1658">
                        <c:v>1.7394805680035264E-2</c:v>
                      </c:pt>
                      <c:pt idx="1659">
                        <c:v>1.7290373853121155E-2</c:v>
                      </c:pt>
                      <c:pt idx="1660">
                        <c:v>1.7186568995353757E-2</c:v>
                      </c:pt>
                      <c:pt idx="1661">
                        <c:v>1.7083387342647582E-2</c:v>
                      </c:pt>
                      <c:pt idx="1662">
                        <c:v>1.69808251535154E-2</c:v>
                      </c:pt>
                      <c:pt idx="1663">
                        <c:v>1.6878878708932454E-2</c:v>
                      </c:pt>
                      <c:pt idx="1664">
                        <c:v>1.6777544312201798E-2</c:v>
                      </c:pt>
                      <c:pt idx="1665">
                        <c:v>1.6671380434860605E-2</c:v>
                      </c:pt>
                      <c:pt idx="1666">
                        <c:v>1.6565888334547196E-2</c:v>
                      </c:pt>
                      <c:pt idx="1667">
                        <c:v>1.646106376043377E-2</c:v>
                      </c:pt>
                      <c:pt idx="1668">
                        <c:v>1.6356902488590341E-2</c:v>
                      </c:pt>
                      <c:pt idx="1669">
                        <c:v>1.6253400321815104E-2</c:v>
                      </c:pt>
                      <c:pt idx="1670">
                        <c:v>1.6150553089465003E-2</c:v>
                      </c:pt>
                      <c:pt idx="1671">
                        <c:v>1.6048356647287432E-2</c:v>
                      </c:pt>
                      <c:pt idx="1672">
                        <c:v>1.5946806877254027E-2</c:v>
                      </c:pt>
                      <c:pt idx="1673">
                        <c:v>1.5845899687393805E-2</c:v>
                      </c:pt>
                      <c:pt idx="1674">
                        <c:v>1.5745631011628736E-2</c:v>
                      </c:pt>
                      <c:pt idx="1675">
                        <c:v>1.5645996809610097E-2</c:v>
                      </c:pt>
                      <c:pt idx="1676">
                        <c:v>1.5546993066555381E-2</c:v>
                      </c:pt>
                      <c:pt idx="1677">
                        <c:v>1.5448615793086207E-2</c:v>
                      </c:pt>
                      <c:pt idx="1678">
                        <c:v>1.535086102506833E-2</c:v>
                      </c:pt>
                      <c:pt idx="1679">
                        <c:v>1.5253724823451442E-2</c:v>
                      </c:pt>
                      <c:pt idx="1680">
                        <c:v>1.5157203274110298E-2</c:v>
                      </c:pt>
                      <c:pt idx="1681">
                        <c:v>1.5061292487687394E-2</c:v>
                      </c:pt>
                      <c:pt idx="1682">
                        <c:v>1.4965988599436097E-2</c:v>
                      </c:pt>
                      <c:pt idx="1683">
                        <c:v>1.4871287769064545E-2</c:v>
                      </c:pt>
                      <c:pt idx="1684">
                        <c:v>1.4777186180581658E-2</c:v>
                      </c:pt>
                      <c:pt idx="1685">
                        <c:v>1.468368004214271E-2</c:v>
                      </c:pt>
                      <c:pt idx="1686">
                        <c:v>1.459076558589667E-2</c:v>
                      </c:pt>
                      <c:pt idx="1687">
                        <c:v>1.4498439067834767E-2</c:v>
                      </c:pt>
                      <c:pt idx="1688">
                        <c:v>1.4406696767639171E-2</c:v>
                      </c:pt>
                      <c:pt idx="1689">
                        <c:v>1.4315534988533107E-2</c:v>
                      </c:pt>
                      <c:pt idx="1690">
                        <c:v>1.4224950057132202E-2</c:v>
                      </c:pt>
                      <c:pt idx="1691">
                        <c:v>1.4134938323296264E-2</c:v>
                      </c:pt>
                      <c:pt idx="1692">
                        <c:v>1.4045496159982296E-2</c:v>
                      </c:pt>
                      <c:pt idx="1693">
                        <c:v>1.395661996309816E-2</c:v>
                      </c:pt>
                      <c:pt idx="1694">
                        <c:v>1.3868306151357368E-2</c:v>
                      </c:pt>
                      <c:pt idx="1695">
                        <c:v>1.3780551166135191E-2</c:v>
                      </c:pt>
                      <c:pt idx="1696">
                        <c:v>1.3693351471324555E-2</c:v>
                      </c:pt>
                      <c:pt idx="1697">
                        <c:v>1.3606703553194266E-2</c:v>
                      </c:pt>
                      <c:pt idx="1698">
                        <c:v>1.3520603920246788E-2</c:v>
                      </c:pt>
                      <c:pt idx="1699">
                        <c:v>1.3435049103078245E-2</c:v>
                      </c:pt>
                      <c:pt idx="1700">
                        <c:v>1.3350035654237979E-2</c:v>
                      </c:pt>
                      <c:pt idx="1701">
                        <c:v>1.3265560148089772E-2</c:v>
                      </c:pt>
                      <c:pt idx="1702">
                        <c:v>1.3181619180674176E-2</c:v>
                      </c:pt>
                      <c:pt idx="1703">
                        <c:v>1.3098209369571068E-2</c:v>
                      </c:pt>
                      <c:pt idx="1704">
                        <c:v>1.3015327353763206E-2</c:v>
                      </c:pt>
                      <c:pt idx="1705">
                        <c:v>1.2932969793501226E-2</c:v>
                      </c:pt>
                      <c:pt idx="1706">
                        <c:v>1.2851133370168633E-2</c:v>
                      </c:pt>
                      <c:pt idx="1707">
                        <c:v>1.2769814786148359E-2</c:v>
                      </c:pt>
                      <c:pt idx="1708">
                        <c:v>1.2689010764689757E-2</c:v>
                      </c:pt>
                      <c:pt idx="1709">
                        <c:v>1.260871804977659E-2</c:v>
                      </c:pt>
                      <c:pt idx="1710">
                        <c:v>1.2528933405995701E-2</c:v>
                      </c:pt>
                      <c:pt idx="1711">
                        <c:v>1.2449653618407108E-2</c:v>
                      </c:pt>
                      <c:pt idx="1712">
                        <c:v>1.237087549241378E-2</c:v>
                      </c:pt>
                      <c:pt idx="1713">
                        <c:v>1.2292595853633514E-2</c:v>
                      </c:pt>
                      <c:pt idx="1714">
                        <c:v>1.2214811547770488E-2</c:v>
                      </c:pt>
                      <c:pt idx="1715">
                        <c:v>1.2137519440488798E-2</c:v>
                      </c:pt>
                      <c:pt idx="1716">
                        <c:v>1.2060716417285344E-2</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numCache>
                  </c:numRef>
                </c:yVal>
                <c:smooth val="1"/>
                <c:extLst xmlns:c15="http://schemas.microsoft.com/office/drawing/2012/chart">
                  <c:ext xmlns:c16="http://schemas.microsoft.com/office/drawing/2014/chart" uri="{C3380CC4-5D6E-409C-BE32-E72D297353CC}">
                    <c16:uniqueId val="{00000008-9CB9-48D7-8BF7-B44FBEFD2B91}"/>
                  </c:ext>
                </c:extLst>
              </c15:ser>
            </c15:filteredScatterSeries>
            <c15:filteredScatterSeries>
              <c15:ser>
                <c:idx val="8"/>
                <c:order val="9"/>
                <c:tx>
                  <c:strRef>
                    <c:extLst xmlns:c15="http://schemas.microsoft.com/office/drawing/2012/chart">
                      <c:ext xmlns:c15="http://schemas.microsoft.com/office/drawing/2012/chart" uri="{02D57815-91ED-43cb-92C2-25804820EDAC}">
                        <c15:formulaRef>
                          <c15:sqref>Sheet1!$AD$3</c15:sqref>
                        </c15:formulaRef>
                      </c:ext>
                    </c:extLst>
                    <c:strCache>
                      <c:ptCount val="1"/>
                      <c:pt idx="0">
                        <c:v>Dostarlimab exponential year 3 waning</c:v>
                      </c:pt>
                    </c:strCache>
                  </c:strRef>
                </c:tx>
                <c:spPr>
                  <a:ln w="19050" cap="rnd">
                    <a:solidFill>
                      <a:schemeClr val="accent3">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Sheet1!$U$4:$U$3123</c15:sqref>
                        </c15:formulaRef>
                      </c:ext>
                    </c:extLst>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extLst xmlns:c15="http://schemas.microsoft.com/office/drawing/2012/chart">
                      <c:ext xmlns:c15="http://schemas.microsoft.com/office/drawing/2012/chart" uri="{02D57815-91ED-43cb-92C2-25804820EDAC}">
                        <c15:formulaRef>
                          <c15:sqref>Sheet1!$AD$4:$AD$3123</c15:sqref>
                        </c15:formulaRef>
                      </c:ext>
                    </c:extLst>
                    <c:numCache>
                      <c:formatCode>General</c:formatCode>
                      <c:ptCount val="3120"/>
                      <c:pt idx="0">
                        <c:v>1</c:v>
                      </c:pt>
                      <c:pt idx="1">
                        <c:v>0.99829452227583992</c:v>
                      </c:pt>
                      <c:pt idx="2">
                        <c:v>0.9965919532059474</c:v>
                      </c:pt>
                      <c:pt idx="3">
                        <c:v>0.99489228782967754</c:v>
                      </c:pt>
                      <c:pt idx="4">
                        <c:v>0.99319552119484533</c:v>
                      </c:pt>
                      <c:pt idx="5">
                        <c:v>0.99150164835771193</c:v>
                      </c:pt>
                      <c:pt idx="6">
                        <c:v>0.98981066438296983</c:v>
                      </c:pt>
                      <c:pt idx="7">
                        <c:v>0.98812256434372858</c:v>
                      </c:pt>
                      <c:pt idx="8">
                        <c:v>0.98643734332150046</c:v>
                      </c:pt>
                      <c:pt idx="9">
                        <c:v>0.98475499640618602</c:v>
                      </c:pt>
                      <c:pt idx="10">
                        <c:v>0.98307551869605991</c:v>
                      </c:pt>
                      <c:pt idx="11">
                        <c:v>0.98139890529775664</c:v>
                      </c:pt>
                      <c:pt idx="12">
                        <c:v>0.97972515132625615</c:v>
                      </c:pt>
                      <c:pt idx="13">
                        <c:v>0.97805425190486994</c:v>
                      </c:pt>
                      <c:pt idx="14">
                        <c:v>0.97638620216522609</c:v>
                      </c:pt>
                      <c:pt idx="15">
                        <c:v>0.97472099724725603</c:v>
                      </c:pt>
                      <c:pt idx="16">
                        <c:v>0.97305863229917977</c:v>
                      </c:pt>
                      <c:pt idx="17">
                        <c:v>0.97139910247749184</c:v>
                      </c:pt>
                      <c:pt idx="18">
                        <c:v>0.96974240294694736</c:v>
                      </c:pt>
                      <c:pt idx="19">
                        <c:v>0.96808852888054786</c:v>
                      </c:pt>
                      <c:pt idx="20">
                        <c:v>0.96643747545952718</c:v>
                      </c:pt>
                      <c:pt idx="21">
                        <c:v>0.96478923787333748</c:v>
                      </c:pt>
                      <c:pt idx="22">
                        <c:v>0.96314381131963511</c:v>
                      </c:pt>
                      <c:pt idx="23">
                        <c:v>0.96150119100426679</c:v>
                      </c:pt>
                      <c:pt idx="24">
                        <c:v>0.95986137214125566</c:v>
                      </c:pt>
                      <c:pt idx="25">
                        <c:v>0.95822434995278694</c:v>
                      </c:pt>
                      <c:pt idx="26">
                        <c:v>0.95659011966919472</c:v>
                      </c:pt>
                      <c:pt idx="27">
                        <c:v>0.95495867652894728</c:v>
                      </c:pt>
                      <c:pt idx="28">
                        <c:v>0.95333001577863374</c:v>
                      </c:pt>
                      <c:pt idx="29">
                        <c:v>0.95170413267295006</c:v>
                      </c:pt>
                      <c:pt idx="30">
                        <c:v>0.95008102247468529</c:v>
                      </c:pt>
                      <c:pt idx="31">
                        <c:v>0.94846068045470744</c:v>
                      </c:pt>
                      <c:pt idx="32">
                        <c:v>0.94684310189195031</c:v>
                      </c:pt>
                      <c:pt idx="33">
                        <c:v>0.94522828207339893</c:v>
                      </c:pt>
                      <c:pt idx="34">
                        <c:v>0.94361621629407666</c:v>
                      </c:pt>
                      <c:pt idx="35">
                        <c:v>0.94200689985703079</c:v>
                      </c:pt>
                      <c:pt idx="36">
                        <c:v>0.94040032807331952</c:v>
                      </c:pt>
                      <c:pt idx="37">
                        <c:v>0.93879649626199768</c:v>
                      </c:pt>
                      <c:pt idx="38">
                        <c:v>0.93719539975010335</c:v>
                      </c:pt>
                      <c:pt idx="39">
                        <c:v>0.93559703387264426</c:v>
                      </c:pt>
                      <c:pt idx="40">
                        <c:v>0.93400139397258419</c:v>
                      </c:pt>
                      <c:pt idx="41">
                        <c:v>0.9324084754008295</c:v>
                      </c:pt>
                      <c:pt idx="42">
                        <c:v>0.93081827351621527</c:v>
                      </c:pt>
                      <c:pt idx="43">
                        <c:v>0.92923078368549217</c:v>
                      </c:pt>
                      <c:pt idx="44">
                        <c:v>0.92764600128331276</c:v>
                      </c:pt>
                      <c:pt idx="45">
                        <c:v>0.92606392169221796</c:v>
                      </c:pt>
                      <c:pt idx="46">
                        <c:v>0.9244845403026235</c:v>
                      </c:pt>
                      <c:pt idx="47">
                        <c:v>0.92290785251280705</c:v>
                      </c:pt>
                      <c:pt idx="48">
                        <c:v>0.92133385372889398</c:v>
                      </c:pt>
                      <c:pt idx="49">
                        <c:v>0.91976253936484476</c:v>
                      </c:pt>
                      <c:pt idx="50">
                        <c:v>0.91819390484244112</c:v>
                      </c:pt>
                      <c:pt idx="51">
                        <c:v>0.91662794559127281</c:v>
                      </c:pt>
                      <c:pt idx="52">
                        <c:v>0.91506465704872431</c:v>
                      </c:pt>
                      <c:pt idx="53">
                        <c:v>0.91350403465996144</c:v>
                      </c:pt>
                      <c:pt idx="54">
                        <c:v>0.91194607387791848</c:v>
                      </c:pt>
                      <c:pt idx="55">
                        <c:v>0.91039077016328451</c:v>
                      </c:pt>
                      <c:pt idx="56">
                        <c:v>0.90883811898449007</c:v>
                      </c:pt>
                      <c:pt idx="57">
                        <c:v>0.90728811581769453</c:v>
                      </c:pt>
                      <c:pt idx="58">
                        <c:v>0.90574075614677219</c:v>
                      </c:pt>
                      <c:pt idx="59">
                        <c:v>0.90419603546329996</c:v>
                      </c:pt>
                      <c:pt idx="60">
                        <c:v>0.90265394926654352</c:v>
                      </c:pt>
                      <c:pt idx="61">
                        <c:v>0.90111449306344427</c:v>
                      </c:pt>
                      <c:pt idx="62">
                        <c:v>0.8995776623686067</c:v>
                      </c:pt>
                      <c:pt idx="63">
                        <c:v>0.89804345270428509</c:v>
                      </c:pt>
                      <c:pt idx="64">
                        <c:v>0.89651185960037005</c:v>
                      </c:pt>
                      <c:pt idx="65">
                        <c:v>0.89498287859437631</c:v>
                      </c:pt>
                      <c:pt idx="66">
                        <c:v>0.89345650523142894</c:v>
                      </c:pt>
                      <c:pt idx="67">
                        <c:v>0.89193273506425086</c:v>
                      </c:pt>
                      <c:pt idx="68">
                        <c:v>0.89041156365314955</c:v>
                      </c:pt>
                      <c:pt idx="69">
                        <c:v>0.88889298656600457</c:v>
                      </c:pt>
                      <c:pt idx="70">
                        <c:v>0.88737699937825409</c:v>
                      </c:pt>
                      <c:pt idx="71">
                        <c:v>0.88586359767288247</c:v>
                      </c:pt>
                      <c:pt idx="72">
                        <c:v>0.88435277704040705</c:v>
                      </c:pt>
                      <c:pt idx="73">
                        <c:v>0.88284453307886557</c:v>
                      </c:pt>
                      <c:pt idx="74">
                        <c:v>0.88133886139380302</c:v>
                      </c:pt>
                      <c:pt idx="75">
                        <c:v>0.87983575759825927</c:v>
                      </c:pt>
                      <c:pt idx="76">
                        <c:v>0.87833521731275599</c:v>
                      </c:pt>
                      <c:pt idx="77">
                        <c:v>0.87683723616528375</c:v>
                      </c:pt>
                      <c:pt idx="78">
                        <c:v>0.87534180979128973</c:v>
                      </c:pt>
                      <c:pt idx="79">
                        <c:v>0.8738489338336648</c:v>
                      </c:pt>
                      <c:pt idx="80">
                        <c:v>0.87235860394273035</c:v>
                      </c:pt>
                      <c:pt idx="81">
                        <c:v>0.87087081577622671</c:v>
                      </c:pt>
                      <c:pt idx="82">
                        <c:v>0.8693855649992992</c:v>
                      </c:pt>
                      <c:pt idx="83">
                        <c:v>0.86790284728448652</c:v>
                      </c:pt>
                      <c:pt idx="84">
                        <c:v>0.86642265831170773</c:v>
                      </c:pt>
                      <c:pt idx="85">
                        <c:v>0.86494499376824951</c:v>
                      </c:pt>
                      <c:pt idx="86">
                        <c:v>0.86346984934875404</c:v>
                      </c:pt>
                      <c:pt idx="87">
                        <c:v>0.86199722075520591</c:v>
                      </c:pt>
                      <c:pt idx="88">
                        <c:v>0.86052710369691998</c:v>
                      </c:pt>
                      <c:pt idx="89">
                        <c:v>0.85905949389052882</c:v>
                      </c:pt>
                      <c:pt idx="90">
                        <c:v>0.85759438705997038</c:v>
                      </c:pt>
                      <c:pt idx="91">
                        <c:v>0.85613177893647485</c:v>
                      </c:pt>
                      <c:pt idx="92">
                        <c:v>0.85467166525855309</c:v>
                      </c:pt>
                      <c:pt idx="93">
                        <c:v>0.8532140417719839</c:v>
                      </c:pt>
                      <c:pt idx="94">
                        <c:v>0.85175890422980116</c:v>
                      </c:pt>
                      <c:pt idx="95">
                        <c:v>0.85030624839228219</c:v>
                      </c:pt>
                      <c:pt idx="96">
                        <c:v>0.84885607002693508</c:v>
                      </c:pt>
                      <c:pt idx="97">
                        <c:v>0.84740836490848603</c:v>
                      </c:pt>
                      <c:pt idx="98">
                        <c:v>0.8459631288188677</c:v>
                      </c:pt>
                      <c:pt idx="99">
                        <c:v>0.84452035754720634</c:v>
                      </c:pt>
                      <c:pt idx="100">
                        <c:v>0.84308004688980986</c:v>
                      </c:pt>
                      <c:pt idx="101">
                        <c:v>0.8416421926501555</c:v>
                      </c:pt>
                      <c:pt idx="102">
                        <c:v>0.84020679063887738</c:v>
                      </c:pt>
                      <c:pt idx="103">
                        <c:v>0.83877383667375471</c:v>
                      </c:pt>
                      <c:pt idx="104">
                        <c:v>0.83734332657969934</c:v>
                      </c:pt>
                      <c:pt idx="105">
                        <c:v>0.83591525618874352</c:v>
                      </c:pt>
                      <c:pt idx="106">
                        <c:v>0.83448962134002813</c:v>
                      </c:pt>
                      <c:pt idx="107">
                        <c:v>0.83306641787978986</c:v>
                      </c:pt>
                      <c:pt idx="108">
                        <c:v>0.83164564166135002</c:v>
                      </c:pt>
                      <c:pt idx="109">
                        <c:v>0.83022728854510186</c:v>
                      </c:pt>
                      <c:pt idx="110">
                        <c:v>0.82881135439849829</c:v>
                      </c:pt>
                      <c:pt idx="111">
                        <c:v>0.8273978350960407</c:v>
                      </c:pt>
                      <c:pt idx="112">
                        <c:v>0.82598672651926619</c:v>
                      </c:pt>
                      <c:pt idx="113">
                        <c:v>0.82457802455673557</c:v>
                      </c:pt>
                      <c:pt idx="114">
                        <c:v>0.82317172510402215</c:v>
                      </c:pt>
                      <c:pt idx="115">
                        <c:v>0.82176782406369886</c:v>
                      </c:pt>
                      <c:pt idx="116">
                        <c:v>0.82036631734532672</c:v>
                      </c:pt>
                      <c:pt idx="117">
                        <c:v>0.81896720086544295</c:v>
                      </c:pt>
                      <c:pt idx="118">
                        <c:v>0.81757047054754928</c:v>
                      </c:pt>
                      <c:pt idx="119">
                        <c:v>0.81617612232209935</c:v>
                      </c:pt>
                      <c:pt idx="120">
                        <c:v>0.81478415212648758</c:v>
                      </c:pt>
                      <c:pt idx="121">
                        <c:v>0.81339455590503729</c:v>
                      </c:pt>
                      <c:pt idx="122">
                        <c:v>0.81200732960898814</c:v>
                      </c:pt>
                      <c:pt idx="123">
                        <c:v>0.81062246919648528</c:v>
                      </c:pt>
                      <c:pt idx="124">
                        <c:v>0.80923997063256703</c:v>
                      </c:pt>
                      <c:pt idx="125">
                        <c:v>0.80785982988915317</c:v>
                      </c:pt>
                      <c:pt idx="126">
                        <c:v>0.80648204294503356</c:v>
                      </c:pt>
                      <c:pt idx="127">
                        <c:v>0.80510660578585569</c:v>
                      </c:pt>
                      <c:pt idx="128">
                        <c:v>0.80373351440411367</c:v>
                      </c:pt>
                      <c:pt idx="129">
                        <c:v>0.8023627647991366</c:v>
                      </c:pt>
                      <c:pt idx="130">
                        <c:v>0.80099435297707622</c:v>
                      </c:pt>
                      <c:pt idx="131">
                        <c:v>0.79962827495089572</c:v>
                      </c:pt>
                      <c:pt idx="132">
                        <c:v>0.79826452674035842</c:v>
                      </c:pt>
                      <c:pt idx="133">
                        <c:v>0.79690310437201561</c:v>
                      </c:pt>
                      <c:pt idx="134">
                        <c:v>0.79554400387919511</c:v>
                      </c:pt>
                      <c:pt idx="135">
                        <c:v>0.79418722130199004</c:v>
                      </c:pt>
                      <c:pt idx="136">
                        <c:v>0.79283275268724684</c:v>
                      </c:pt>
                      <c:pt idx="137">
                        <c:v>0.7914805940885542</c:v>
                      </c:pt>
                      <c:pt idx="138">
                        <c:v>0.7901307415662312</c:v>
                      </c:pt>
                      <c:pt idx="139">
                        <c:v>0.78878319118731588</c:v>
                      </c:pt>
                      <c:pt idx="140">
                        <c:v>0.78743793902555403</c:v>
                      </c:pt>
                      <c:pt idx="141">
                        <c:v>0.78609498116138743</c:v>
                      </c:pt>
                      <c:pt idx="142">
                        <c:v>0.78475431368194259</c:v>
                      </c:pt>
                      <c:pt idx="143">
                        <c:v>0.78341593268101961</c:v>
                      </c:pt>
                      <c:pt idx="144">
                        <c:v>0.78207983425908001</c:v>
                      </c:pt>
                      <c:pt idx="145">
                        <c:v>0.78074601452323633</c:v>
                      </c:pt>
                      <c:pt idx="146">
                        <c:v>0.77941446958724014</c:v>
                      </c:pt>
                      <c:pt idx="147">
                        <c:v>0.77808519557147104</c:v>
                      </c:pt>
                      <c:pt idx="148">
                        <c:v>0.77675818860292511</c:v>
                      </c:pt>
                      <c:pt idx="149">
                        <c:v>0.77543344481520393</c:v>
                      </c:pt>
                      <c:pt idx="150">
                        <c:v>0.77411096034850291</c:v>
                      </c:pt>
                      <c:pt idx="151">
                        <c:v>0.7727907313496003</c:v>
                      </c:pt>
                      <c:pt idx="152">
                        <c:v>0.77147275397184623</c:v>
                      </c:pt>
                      <c:pt idx="153">
                        <c:v>0.77015702437515077</c:v>
                      </c:pt>
                      <c:pt idx="154">
                        <c:v>0.76884353872597355</c:v>
                      </c:pt>
                      <c:pt idx="155">
                        <c:v>0.76753229319731198</c:v>
                      </c:pt>
                      <c:pt idx="156">
                        <c:v>0.76622328396869044</c:v>
                      </c:pt>
                      <c:pt idx="157">
                        <c:v>0.76489196657298486</c:v>
                      </c:pt>
                      <c:pt idx="158">
                        <c:v>0.76353846433533101</c:v>
                      </c:pt>
                      <c:pt idx="159">
                        <c:v>0.76216290250215013</c:v>
                      </c:pt>
                      <c:pt idx="160">
                        <c:v>0.76076540822182548</c:v>
                      </c:pt>
                      <c:pt idx="161">
                        <c:v>0.75934611052510903</c:v>
                      </c:pt>
                      <c:pt idx="162">
                        <c:v>0.75790514030525968</c:v>
                      </c:pt>
                      <c:pt idx="163">
                        <c:v>0.75644263029791925</c:v>
                      </c:pt>
                      <c:pt idx="164">
                        <c:v>0.75495871506072876</c:v>
                      </c:pt>
                      <c:pt idx="165">
                        <c:v>0.75345353095269152</c:v>
                      </c:pt>
                      <c:pt idx="166">
                        <c:v>0.75192721611328472</c:v>
                      </c:pt>
                      <c:pt idx="167">
                        <c:v>0.75037991044132668</c:v>
                      </c:pt>
                      <c:pt idx="168">
                        <c:v>0.74881175557360302</c:v>
                      </c:pt>
                      <c:pt idx="169">
                        <c:v>0.74722289486325544</c:v>
                      </c:pt>
                      <c:pt idx="170">
                        <c:v>0.7456134733579407</c:v>
                      </c:pt>
                      <c:pt idx="171">
                        <c:v>0.74398363777776022</c:v>
                      </c:pt>
                      <c:pt idx="172">
                        <c:v>0.74233353649296863</c:v>
                      </c:pt>
                      <c:pt idx="173">
                        <c:v>0.7406633195014648</c:v>
                      </c:pt>
                      <c:pt idx="174">
                        <c:v>0.73897313840606871</c:v>
                      </c:pt>
                      <c:pt idx="175">
                        <c:v>0.73726314639159218</c:v>
                      </c:pt>
                      <c:pt idx="176">
                        <c:v>0.73553349820170388</c:v>
                      </c:pt>
                      <c:pt idx="177">
                        <c:v>0.73378435011559884</c:v>
                      </c:pt>
                      <c:pt idx="178">
                        <c:v>0.73201585992447205</c:v>
                      </c:pt>
                      <c:pt idx="179">
                        <c:v>0.730228186907805</c:v>
                      </c:pt>
                      <c:pt idx="180">
                        <c:v>0.72842149180946891</c:v>
                      </c:pt>
                      <c:pt idx="181">
                        <c:v>0.72659593681364854</c:v>
                      </c:pt>
                      <c:pt idx="182">
                        <c:v>0.72475168552059288</c:v>
                      </c:pt>
                      <c:pt idx="183">
                        <c:v>0.72288890292219843</c:v>
                      </c:pt>
                      <c:pt idx="184">
                        <c:v>0.72100775537742834</c:v>
                      </c:pt>
                      <c:pt idx="185">
                        <c:v>0.71910841058757313</c:v>
                      </c:pt>
                      <c:pt idx="186">
                        <c:v>0.71719103757135994</c:v>
                      </c:pt>
                      <c:pt idx="187">
                        <c:v>0.71525580663991184</c:v>
                      </c:pt>
                      <c:pt idx="188">
                        <c:v>0.71330288937156716</c:v>
                      </c:pt>
                      <c:pt idx="189">
                        <c:v>0.71133245858655869</c:v>
                      </c:pt>
                      <c:pt idx="190">
                        <c:v>0.70934468832156294</c:v>
                      </c:pt>
                      <c:pt idx="191">
                        <c:v>0.70733975380412073</c:v>
                      </c:pt>
                      <c:pt idx="192">
                        <c:v>0.70531783142693738</c:v>
                      </c:pt>
                      <c:pt idx="193">
                        <c:v>0.70327909872206595</c:v>
                      </c:pt>
                      <c:pt idx="194">
                        <c:v>0.70122373433497931</c:v>
                      </c:pt>
                      <c:pt idx="195">
                        <c:v>0.69915191799853615</c:v>
                      </c:pt>
                      <c:pt idx="196">
                        <c:v>0.69706383050684739</c:v>
                      </c:pt>
                      <c:pt idx="197">
                        <c:v>0.69495965368904578</c:v>
                      </c:pt>
                      <c:pt idx="198">
                        <c:v>0.69283957038296728</c:v>
                      </c:pt>
                      <c:pt idx="199">
                        <c:v>0.69070376440874648</c:v>
                      </c:pt>
                      <c:pt idx="200">
                        <c:v>0.68855242054233345</c:v>
                      </c:pt>
                      <c:pt idx="201">
                        <c:v>0.68638572448893653</c:v>
                      </c:pt>
                      <c:pt idx="202">
                        <c:v>0.68420386285639578</c:v>
                      </c:pt>
                      <c:pt idx="203">
                        <c:v>0.68200702312849459</c:v>
                      </c:pt>
                      <c:pt idx="204">
                        <c:v>0.67979539363821184</c:v>
                      </c:pt>
                      <c:pt idx="205">
                        <c:v>0.67756916354092178</c:v>
                      </c:pt>
                      <c:pt idx="206">
                        <c:v>0.67532852278754718</c:v>
                      </c:pt>
                      <c:pt idx="207">
                        <c:v>0.67307366209766961</c:v>
                      </c:pt>
                      <c:pt idx="208">
                        <c:v>0.67080477293260343</c:v>
                      </c:pt>
                      <c:pt idx="209">
                        <c:v>0.66852204746843824</c:v>
                      </c:pt>
                      <c:pt idx="210">
                        <c:v>0.66622567856905479</c:v>
                      </c:pt>
                      <c:pt idx="211">
                        <c:v>0.66391585975912049</c:v>
                      </c:pt>
                      <c:pt idx="212">
                        <c:v>0.66159278519706921</c:v>
                      </c:pt>
                      <c:pt idx="213">
                        <c:v>0.65925664964807018</c:v>
                      </c:pt>
                      <c:pt idx="214">
                        <c:v>0.65690764845699234</c:v>
                      </c:pt>
                      <c:pt idx="215">
                        <c:v>0.65454597752136812</c:v>
                      </c:pt>
                      <c:pt idx="216">
                        <c:v>0.65217183326436323</c:v>
                      </c:pt>
                      <c:pt idx="217">
                        <c:v>0.64978541260775546</c:v>
                      </c:pt>
                      <c:pt idx="218">
                        <c:v>0.64738691294493145</c:v>
                      </c:pt>
                      <c:pt idx="219">
                        <c:v>0.64497653211390127</c:v>
                      </c:pt>
                      <c:pt idx="220">
                        <c:v>0.64255446837034125</c:v>
                      </c:pt>
                      <c:pt idx="221">
                        <c:v>0.64012092036066548</c:v>
                      </c:pt>
                      <c:pt idx="222">
                        <c:v>0.6376760870951359</c:v>
                      </c:pt>
                      <c:pt idx="223">
                        <c:v>0.63522016792101099</c:v>
                      </c:pt>
                      <c:pt idx="224">
                        <c:v>0.63275336249574188</c:v>
                      </c:pt>
                      <c:pt idx="225">
                        <c:v>0.63027587076021818</c:v>
                      </c:pt>
                      <c:pt idx="226">
                        <c:v>0.62778789291207182</c:v>
                      </c:pt>
                      <c:pt idx="227">
                        <c:v>0.62528962937903954</c:v>
                      </c:pt>
                      <c:pt idx="228">
                        <c:v>0.62278128079239226</c:v>
                      </c:pt>
                      <c:pt idx="229">
                        <c:v>0.62026304796043497</c:v>
                      </c:pt>
                      <c:pt idx="230">
                        <c:v>0.61773513184208173</c:v>
                      </c:pt>
                      <c:pt idx="231">
                        <c:v>0.6151977335205111</c:v>
                      </c:pt>
                      <c:pt idx="232">
                        <c:v>0.6126510541769068</c:v>
                      </c:pt>
                      <c:pt idx="233">
                        <c:v>0.61009529506428639</c:v>
                      </c:pt>
                      <c:pt idx="234">
                        <c:v>0.60753065748142732</c:v>
                      </c:pt>
                      <c:pt idx="235">
                        <c:v>0.60495734274688884</c:v>
                      </c:pt>
                      <c:pt idx="236">
                        <c:v>0.60237555217313865</c:v>
                      </c:pt>
                      <c:pt idx="237">
                        <c:v>0.59978548704078893</c:v>
                      </c:pt>
                      <c:pt idx="238">
                        <c:v>0.59718734857294242</c:v>
                      </c:pt>
                      <c:pt idx="239">
                        <c:v>0.59458133790965784</c:v>
                      </c:pt>
                      <c:pt idx="240">
                        <c:v>0.59196765608253454</c:v>
                      </c:pt>
                      <c:pt idx="241">
                        <c:v>0.58934650398942601</c:v>
                      </c:pt>
                      <c:pt idx="242">
                        <c:v>0.58671808236928003</c:v>
                      </c:pt>
                      <c:pt idx="243">
                        <c:v>0.58408259177711641</c:v>
                      </c:pt>
                      <c:pt idx="244">
                        <c:v>0.58144023255914046</c:v>
                      </c:pt>
                      <c:pt idx="245">
                        <c:v>0.57879120482800239</c:v>
                      </c:pt>
                      <c:pt idx="246">
                        <c:v>0.57613570843820061</c:v>
                      </c:pt>
                      <c:pt idx="247">
                        <c:v>0.57347394296163867</c:v>
                      </c:pt>
                      <c:pt idx="248">
                        <c:v>0.57080610766333506</c:v>
                      </c:pt>
                      <c:pt idx="249">
                        <c:v>0.56813240147729394</c:v>
                      </c:pt>
                      <c:pt idx="250">
                        <c:v>0.56545302298253752</c:v>
                      </c:pt>
                      <c:pt idx="251">
                        <c:v>0.56276817037930593</c:v>
                      </c:pt>
                      <c:pt idx="252">
                        <c:v>0.56007804146542683</c:v>
                      </c:pt>
                      <c:pt idx="253">
                        <c:v>0.55738283361286078</c:v>
                      </c:pt>
                      <c:pt idx="254">
                        <c:v>0.55468274374442361</c:v>
                      </c:pt>
                      <c:pt idx="255">
                        <c:v>0.55197796831069068</c:v>
                      </c:pt>
                      <c:pt idx="256">
                        <c:v>0.54926870326708643</c:v>
                      </c:pt>
                      <c:pt idx="257">
                        <c:v>0.54655514405116357</c:v>
                      </c:pt>
                      <c:pt idx="258">
                        <c:v>0.54383748556007283</c:v>
                      </c:pt>
                      <c:pt idx="259">
                        <c:v>0.5411159221282299</c:v>
                      </c:pt>
                      <c:pt idx="260">
                        <c:v>0.53839064750518106</c:v>
                      </c:pt>
                      <c:pt idx="261">
                        <c:v>0.53567294001376398</c:v>
                      </c:pt>
                      <c:pt idx="262">
                        <c:v>0.53296895106304454</c:v>
                      </c:pt>
                      <c:pt idx="263">
                        <c:v>0.53027861140408383</c:v>
                      </c:pt>
                      <c:pt idx="264">
                        <c:v>0.52760185213750088</c:v>
                      </c:pt>
                      <c:pt idx="265">
                        <c:v>0.52493860471170728</c:v>
                      </c:pt>
                      <c:pt idx="266">
                        <c:v>0.5222888009211516</c:v>
                      </c:pt>
                      <c:pt idx="267">
                        <c:v>0.51965237290457278</c:v>
                      </c:pt>
                      <c:pt idx="268">
                        <c:v>0.51702925314326265</c:v>
                      </c:pt>
                      <c:pt idx="269">
                        <c:v>0.51441937445933605</c:v>
                      </c:pt>
                      <c:pt idx="270">
                        <c:v>0.51182267001401105</c:v>
                      </c:pt>
                      <c:pt idx="271">
                        <c:v>0.50923907330589624</c:v>
                      </c:pt>
                      <c:pt idx="272">
                        <c:v>0.50666851816928904</c:v>
                      </c:pt>
                      <c:pt idx="273">
                        <c:v>0.50411093877248014</c:v>
                      </c:pt>
                      <c:pt idx="274">
                        <c:v>0.50156626961606798</c:v>
                      </c:pt>
                      <c:pt idx="275">
                        <c:v>0.49903444553128096</c:v>
                      </c:pt>
                      <c:pt idx="276">
                        <c:v>0.4965154016783091</c:v>
                      </c:pt>
                      <c:pt idx="277">
                        <c:v>0.49400907354464274</c:v>
                      </c:pt>
                      <c:pt idx="278">
                        <c:v>0.49151539694342117</c:v>
                      </c:pt>
                      <c:pt idx="279">
                        <c:v>0.48903430801178804</c:v>
                      </c:pt>
                      <c:pt idx="280">
                        <c:v>0.48656574320925627</c:v>
                      </c:pt>
                      <c:pt idx="281">
                        <c:v>0.48410963931608098</c:v>
                      </c:pt>
                      <c:pt idx="282">
                        <c:v>0.48166593343163977</c:v>
                      </c:pt>
                      <c:pt idx="283">
                        <c:v>0.47923456297282263</c:v>
                      </c:pt>
                      <c:pt idx="284">
                        <c:v>0.47681546567242861</c:v>
                      </c:pt>
                      <c:pt idx="285">
                        <c:v>0.47440857957757132</c:v>
                      </c:pt>
                      <c:pt idx="286">
                        <c:v>0.47201384304809246</c:v>
                      </c:pt>
                      <c:pt idx="287">
                        <c:v>0.46963119475498294</c:v>
                      </c:pt>
                      <c:pt idx="288">
                        <c:v>0.46726057367881269</c:v>
                      </c:pt>
                      <c:pt idx="289">
                        <c:v>0.46490191910816758</c:v>
                      </c:pt>
                      <c:pt idx="290">
                        <c:v>0.46255517063809459</c:v>
                      </c:pt>
                      <c:pt idx="291">
                        <c:v>0.4602202681685551</c:v>
                      </c:pt>
                      <c:pt idx="292">
                        <c:v>0.4578971519028856</c:v>
                      </c:pt>
                      <c:pt idx="293">
                        <c:v>0.45558576234626635</c:v>
                      </c:pt>
                      <c:pt idx="294">
                        <c:v>0.4532860403041975</c:v>
                      </c:pt>
                      <c:pt idx="295">
                        <c:v>0.45099792688098361</c:v>
                      </c:pt>
                      <c:pt idx="296">
                        <c:v>0.44872136347822456</c:v>
                      </c:pt>
                      <c:pt idx="297">
                        <c:v>0.44645629179331614</c:v>
                      </c:pt>
                      <c:pt idx="298">
                        <c:v>0.44420265381795487</c:v>
                      </c:pt>
                      <c:pt idx="299">
                        <c:v>0.44196039183665481</c:v>
                      </c:pt>
                      <c:pt idx="300">
                        <c:v>0.43972944842526795</c:v>
                      </c:pt>
                      <c:pt idx="301">
                        <c:v>0.43750976644951345</c:v>
                      </c:pt>
                      <c:pt idx="302">
                        <c:v>0.43530128906351551</c:v>
                      </c:pt>
                      <c:pt idx="303">
                        <c:v>0.43310395970834681</c:v>
                      </c:pt>
                      <c:pt idx="304">
                        <c:v>0.43091772211058033</c:v>
                      </c:pt>
                      <c:pt idx="305">
                        <c:v>0.42874252028084758</c:v>
                      </c:pt>
                      <c:pt idx="306">
                        <c:v>0.42657829851240558</c:v>
                      </c:pt>
                      <c:pt idx="307">
                        <c:v>0.42442500137970984</c:v>
                      </c:pt>
                      <c:pt idx="308">
                        <c:v>0.42228257373699496</c:v>
                      </c:pt>
                      <c:pt idx="309">
                        <c:v>0.42015096071686187</c:v>
                      </c:pt>
                      <c:pt idx="310">
                        <c:v>0.41803010772887372</c:v>
                      </c:pt>
                      <c:pt idx="311">
                        <c:v>0.41591996045815671</c:v>
                      </c:pt>
                      <c:pt idx="312">
                        <c:v>0.41382046486400981</c:v>
                      </c:pt>
                      <c:pt idx="313">
                        <c:v>0.41173156717852066</c:v>
                      </c:pt>
                      <c:pt idx="314">
                        <c:v>0.40965321390518827</c:v>
                      </c:pt>
                      <c:pt idx="315">
                        <c:v>0.4075853518175534</c:v>
                      </c:pt>
                      <c:pt idx="316">
                        <c:v>0.4055279279578351</c:v>
                      </c:pt>
                      <c:pt idx="317">
                        <c:v>0.40348088963557449</c:v>
                      </c:pt>
                      <c:pt idx="318">
                        <c:v>0.40144418442628571</c:v>
                      </c:pt>
                      <c:pt idx="319">
                        <c:v>0.39941776017011277</c:v>
                      </c:pt>
                      <c:pt idx="320">
                        <c:v>0.39740156497049461</c:v>
                      </c:pt>
                      <c:pt idx="321">
                        <c:v>0.39539554719283476</c:v>
                      </c:pt>
                      <c:pt idx="322">
                        <c:v>0.39339965546318034</c:v>
                      </c:pt>
                      <c:pt idx="323">
                        <c:v>0.39141383866690549</c:v>
                      </c:pt>
                      <c:pt idx="324">
                        <c:v>0.38943804594740228</c:v>
                      </c:pt>
                      <c:pt idx="325">
                        <c:v>0.38747222670477899</c:v>
                      </c:pt>
                      <c:pt idx="326">
                        <c:v>0.38551633059456392</c:v>
                      </c:pt>
                      <c:pt idx="327">
                        <c:v>0.38357030752641552</c:v>
                      </c:pt>
                      <c:pt idx="328">
                        <c:v>0.38163410766284034</c:v>
                      </c:pt>
                      <c:pt idx="329">
                        <c:v>0.37970768141791644</c:v>
                      </c:pt>
                      <c:pt idx="330">
                        <c:v>0.37779097945602347</c:v>
                      </c:pt>
                      <c:pt idx="331">
                        <c:v>0.37588395269057895</c:v>
                      </c:pt>
                      <c:pt idx="332">
                        <c:v>0.37398655228278166</c:v>
                      </c:pt>
                      <c:pt idx="333">
                        <c:v>0.37209872964036028</c:v>
                      </c:pt>
                      <c:pt idx="334">
                        <c:v>0.37022043641632985</c:v>
                      </c:pt>
                      <c:pt idx="335">
                        <c:v>0.36835162450775261</c:v>
                      </c:pt>
                      <c:pt idx="336">
                        <c:v>0.36649224605450659</c:v>
                      </c:pt>
                      <c:pt idx="337">
                        <c:v>0.36464225343805978</c:v>
                      </c:pt>
                      <c:pt idx="338">
                        <c:v>0.36280159928025091</c:v>
                      </c:pt>
                      <c:pt idx="339">
                        <c:v>0.36097023644207593</c:v>
                      </c:pt>
                      <c:pt idx="340">
                        <c:v>0.35914811802248026</c:v>
                      </c:pt>
                      <c:pt idx="341">
                        <c:v>0.35733519735715857</c:v>
                      </c:pt>
                      <c:pt idx="342">
                        <c:v>0.35553142801735937</c:v>
                      </c:pt>
                      <c:pt idx="343">
                        <c:v>0.35373676380869545</c:v>
                      </c:pt>
                      <c:pt idx="344">
                        <c:v>0.35195115876996153</c:v>
                      </c:pt>
                      <c:pt idx="345">
                        <c:v>0.35017456717195672</c:v>
                      </c:pt>
                      <c:pt idx="346">
                        <c:v>0.34840694351631418</c:v>
                      </c:pt>
                      <c:pt idx="347">
                        <c:v>0.34664824253433446</c:v>
                      </c:pt>
                      <c:pt idx="348">
                        <c:v>0.34489841918582798</c:v>
                      </c:pt>
                      <c:pt idx="349">
                        <c:v>0.34315742865796017</c:v>
                      </c:pt>
                      <c:pt idx="350">
                        <c:v>0.34142522636410411</c:v>
                      </c:pt>
                      <c:pt idx="351">
                        <c:v>0.33970176794269913</c:v>
                      </c:pt>
                      <c:pt idx="352">
                        <c:v>0.33798700925611436</c:v>
                      </c:pt>
                      <c:pt idx="353">
                        <c:v>0.33628090638951857</c:v>
                      </c:pt>
                      <c:pt idx="354">
                        <c:v>0.33458341564975513</c:v>
                      </c:pt>
                      <c:pt idx="355">
                        <c:v>0.33289449356422351</c:v>
                      </c:pt>
                      <c:pt idx="356">
                        <c:v>0.33121409687976533</c:v>
                      </c:pt>
                      <c:pt idx="357">
                        <c:v>0.32954218256155765</c:v>
                      </c:pt>
                      <c:pt idx="358">
                        <c:v>0.32787870779200978</c:v>
                      </c:pt>
                      <c:pt idx="359">
                        <c:v>0.32622362996966725</c:v>
                      </c:pt>
                      <c:pt idx="360">
                        <c:v>0.32457690670812078</c:v>
                      </c:pt>
                      <c:pt idx="361">
                        <c:v>0.32293849583492085</c:v>
                      </c:pt>
                      <c:pt idx="362">
                        <c:v>0.32130835539049751</c:v>
                      </c:pt>
                      <c:pt idx="363">
                        <c:v>0.31968644362708554</c:v>
                      </c:pt>
                      <c:pt idx="364">
                        <c:v>0.31807271900765588</c:v>
                      </c:pt>
                      <c:pt idx="365">
                        <c:v>0.31646714020485156</c:v>
                      </c:pt>
                      <c:pt idx="366">
                        <c:v>0.31486966609992884</c:v>
                      </c:pt>
                      <c:pt idx="367">
                        <c:v>0.31328025578170537</c:v>
                      </c:pt>
                      <c:pt idx="368">
                        <c:v>0.31169886854551132</c:v>
                      </c:pt>
                      <c:pt idx="369">
                        <c:v>0.31012546389214735</c:v>
                      </c:pt>
                      <c:pt idx="370">
                        <c:v>0.30856000152684726</c:v>
                      </c:pt>
                      <c:pt idx="371">
                        <c:v>0.30700244135824661</c:v>
                      </c:pt>
                      <c:pt idx="372">
                        <c:v>0.30545274349735541</c:v>
                      </c:pt>
                      <c:pt idx="373">
                        <c:v>0.30391086825653668</c:v>
                      </c:pt>
                      <c:pt idx="374">
                        <c:v>0.30237677614849001</c:v>
                      </c:pt>
                      <c:pt idx="375">
                        <c:v>0.30085042788524052</c:v>
                      </c:pt>
                      <c:pt idx="376">
                        <c:v>0.29933178437713259</c:v>
                      </c:pt>
                      <c:pt idx="377">
                        <c:v>0.29782080673182887</c:v>
                      </c:pt>
                      <c:pt idx="378">
                        <c:v>0.29631745625331385</c:v>
                      </c:pt>
                      <c:pt idx="379">
                        <c:v>0.29482169444090323</c:v>
                      </c:pt>
                      <c:pt idx="380">
                        <c:v>0.29333348298825801</c:v>
                      </c:pt>
                      <c:pt idx="381">
                        <c:v>0.2918527837824032</c:v>
                      </c:pt>
                      <c:pt idx="382">
                        <c:v>0.29037955890275158</c:v>
                      </c:pt>
                      <c:pt idx="383">
                        <c:v>0.28891377062013335</c:v>
                      </c:pt>
                      <c:pt idx="384">
                        <c:v>0.28745538139582882</c:v>
                      </c:pt>
                      <c:pt idx="385">
                        <c:v>0.28600435388060808</c:v>
                      </c:pt>
                      <c:pt idx="386">
                        <c:v>0.28456065091377347</c:v>
                      </c:pt>
                      <c:pt idx="387">
                        <c:v>0.28312423552220889</c:v>
                      </c:pt>
                      <c:pt idx="388">
                        <c:v>0.28169507091943236</c:v>
                      </c:pt>
                      <c:pt idx="389">
                        <c:v>0.28027312050465358</c:v>
                      </c:pt>
                      <c:pt idx="390">
                        <c:v>0.27885834786183761</c:v>
                      </c:pt>
                      <c:pt idx="391">
                        <c:v>0.2774507167587712</c:v>
                      </c:pt>
                      <c:pt idx="392">
                        <c:v>0.27605019114613594</c:v>
                      </c:pt>
                      <c:pt idx="393">
                        <c:v>0.27465673515658384</c:v>
                      </c:pt>
                      <c:pt idx="394">
                        <c:v>0.27327031310381966</c:v>
                      </c:pt>
                      <c:pt idx="395">
                        <c:v>0.2718908894816866</c:v>
                      </c:pt>
                      <c:pt idx="396">
                        <c:v>0.2705184289632574</c:v>
                      </c:pt>
                      <c:pt idx="397">
                        <c:v>0.26915289639992901</c:v>
                      </c:pt>
                      <c:pt idx="398">
                        <c:v>0.26779425682052271</c:v>
                      </c:pt>
                      <c:pt idx="399">
                        <c:v>0.2664424754303889</c:v>
                      </c:pt>
                      <c:pt idx="400">
                        <c:v>0.26509751761051548</c:v>
                      </c:pt>
                      <c:pt idx="401">
                        <c:v>0.2637593489166411</c:v>
                      </c:pt>
                      <c:pt idx="402">
                        <c:v>0.26242793507837403</c:v>
                      </c:pt>
                      <c:pt idx="403">
                        <c:v>0.26110324199831325</c:v>
                      </c:pt>
                      <c:pt idx="404">
                        <c:v>0.25978523575117596</c:v>
                      </c:pt>
                      <c:pt idx="405">
                        <c:v>0.25847388258292892</c:v>
                      </c:pt>
                      <c:pt idx="406">
                        <c:v>0.25716914890992337</c:v>
                      </c:pt>
                      <c:pt idx="407">
                        <c:v>0.25587100131803542</c:v>
                      </c:pt>
                      <c:pt idx="408">
                        <c:v>0.25457940656181022</c:v>
                      </c:pt>
                      <c:pt idx="409">
                        <c:v>0.25329433156361048</c:v>
                      </c:pt>
                      <c:pt idx="410">
                        <c:v>0.25201574341276922</c:v>
                      </c:pt>
                      <c:pt idx="411">
                        <c:v>0.25074360936474727</c:v>
                      </c:pt>
                      <c:pt idx="412">
                        <c:v>0.24947789684029453</c:v>
                      </c:pt>
                      <c:pt idx="413">
                        <c:v>0.24821857342461562</c:v>
                      </c:pt>
                      <c:pt idx="414">
                        <c:v>0.24696560686653946</c:v>
                      </c:pt>
                      <c:pt idx="415">
                        <c:v>0.24571896507769397</c:v>
                      </c:pt>
                      <c:pt idx="416">
                        <c:v>0.24447861613168365</c:v>
                      </c:pt>
                      <c:pt idx="417">
                        <c:v>0.24324452826327225</c:v>
                      </c:pt>
                      <c:pt idx="418">
                        <c:v>0.24201666986756909</c:v>
                      </c:pt>
                      <c:pt idx="419">
                        <c:v>0.24079500949921995</c:v>
                      </c:pt>
                      <c:pt idx="420">
                        <c:v>0.23957951587160164</c:v>
                      </c:pt>
                      <c:pt idx="421">
                        <c:v>0.23837015785602045</c:v>
                      </c:pt>
                      <c:pt idx="422">
                        <c:v>0.23716690448091549</c:v>
                      </c:pt>
                      <c:pt idx="423">
                        <c:v>0.23596972493106505</c:v>
                      </c:pt>
                      <c:pt idx="424">
                        <c:v>0.23477858854679745</c:v>
                      </c:pt>
                      <c:pt idx="425">
                        <c:v>0.23359346482320653</c:v>
                      </c:pt>
                      <c:pt idx="426">
                        <c:v>0.23241432340936907</c:v>
                      </c:pt>
                      <c:pt idx="427">
                        <c:v>0.23124113410756908</c:v>
                      </c:pt>
                      <c:pt idx="428">
                        <c:v>0.23007386687252329</c:v>
                      </c:pt>
                      <c:pt idx="429">
                        <c:v>0.22891249181061213</c:v>
                      </c:pt>
                      <c:pt idx="430">
                        <c:v>0.22775697917911408</c:v>
                      </c:pt>
                      <c:pt idx="431">
                        <c:v>0.22660729938544411</c:v>
                      </c:pt>
                      <c:pt idx="432">
                        <c:v>0.22546342298639566</c:v>
                      </c:pt>
                      <c:pt idx="433">
                        <c:v>0.22432532068738653</c:v>
                      </c:pt>
                      <c:pt idx="434">
                        <c:v>0.22319296334170891</c:v>
                      </c:pt>
                      <c:pt idx="435">
                        <c:v>0.22206632194978271</c:v>
                      </c:pt>
                      <c:pt idx="436">
                        <c:v>0.22094536765841277</c:v>
                      </c:pt>
                      <c:pt idx="437">
                        <c:v>0.21983007176005054</c:v>
                      </c:pt>
                      <c:pt idx="438">
                        <c:v>0.21872040569205797</c:v>
                      </c:pt>
                      <c:pt idx="439">
                        <c:v>0.21761634103597682</c:v>
                      </c:pt>
                      <c:pt idx="440">
                        <c:v>0.21651784951680075</c:v>
                      </c:pt>
                      <c:pt idx="441">
                        <c:v>0.21542490300225037</c:v>
                      </c:pt>
                      <c:pt idx="442">
                        <c:v>0.2143374735020539</c:v>
                      </c:pt>
                      <c:pt idx="443">
                        <c:v>0.21325553316722978</c:v>
                      </c:pt>
                      <c:pt idx="444">
                        <c:v>0.21217905428937345</c:v>
                      </c:pt>
                      <c:pt idx="445">
                        <c:v>0.21110800929994789</c:v>
                      </c:pt>
                      <c:pt idx="446">
                        <c:v>0.21004237076957744</c:v>
                      </c:pt>
                      <c:pt idx="447">
                        <c:v>0.20898211140734557</c:v>
                      </c:pt>
                      <c:pt idx="448">
                        <c:v>0.20792720406009568</c:v>
                      </c:pt>
                      <c:pt idx="449">
                        <c:v>0.20687762171173574</c:v>
                      </c:pt>
                      <c:pt idx="450">
                        <c:v>0.20583333748254673</c:v>
                      </c:pt>
                      <c:pt idx="451">
                        <c:v>0.2047943246284939</c:v>
                      </c:pt>
                      <c:pt idx="452">
                        <c:v>0.20376055654054215</c:v>
                      </c:pt>
                      <c:pt idx="453">
                        <c:v>0.20273200674397418</c:v>
                      </c:pt>
                      <c:pt idx="454">
                        <c:v>0.20170864889771301</c:v>
                      </c:pt>
                      <c:pt idx="455">
                        <c:v>0.20069045679364672</c:v>
                      </c:pt>
                      <c:pt idx="456">
                        <c:v>0.19967740435595793</c:v>
                      </c:pt>
                      <c:pt idx="457">
                        <c:v>0.19866946564045551</c:v>
                      </c:pt>
                      <c:pt idx="458">
                        <c:v>0.19766661483391046</c:v>
                      </c:pt>
                      <c:pt idx="459">
                        <c:v>0.19666882625339466</c:v>
                      </c:pt>
                      <c:pt idx="460">
                        <c:v>0.19567607434562329</c:v>
                      </c:pt>
                      <c:pt idx="461">
                        <c:v>0.19468833368630012</c:v>
                      </c:pt>
                      <c:pt idx="462">
                        <c:v>0.19370557897946683</c:v>
                      </c:pt>
                      <c:pt idx="463">
                        <c:v>0.19272778505685473</c:v>
                      </c:pt>
                      <c:pt idx="464">
                        <c:v>0.19175492687724049</c:v>
                      </c:pt>
                      <c:pt idx="465">
                        <c:v>0.19078697952580481</c:v>
                      </c:pt>
                      <c:pt idx="466">
                        <c:v>0.1898239182134942</c:v>
                      </c:pt>
                      <c:pt idx="467">
                        <c:v>0.18886571827638632</c:v>
                      </c:pt>
                      <c:pt idx="468">
                        <c:v>0.18791235517505811</c:v>
                      </c:pt>
                      <c:pt idx="469">
                        <c:v>0.18696380449395789</c:v>
                      </c:pt>
                      <c:pt idx="470">
                        <c:v>0.18602004194077915</c:v>
                      </c:pt>
                      <c:pt idx="471">
                        <c:v>0.1850810433458393</c:v>
                      </c:pt>
                      <c:pt idx="472">
                        <c:v>0.18414678466146006</c:v>
                      </c:pt>
                      <c:pt idx="473">
                        <c:v>0.18321724196135214</c:v>
                      </c:pt>
                      <c:pt idx="474">
                        <c:v>0.18229239144000209</c:v>
                      </c:pt>
                      <c:pt idx="475">
                        <c:v>0.18137220941206289</c:v>
                      </c:pt>
                      <c:pt idx="476">
                        <c:v>0.18045667231174711</c:v>
                      </c:pt>
                      <c:pt idx="477">
                        <c:v>0.17954575669222372</c:v>
                      </c:pt>
                      <c:pt idx="478">
                        <c:v>0.17863943922501724</c:v>
                      </c:pt>
                      <c:pt idx="479">
                        <c:v>0.17773769669941042</c:v>
                      </c:pt>
                      <c:pt idx="480">
                        <c:v>0.17684050602185042</c:v>
                      </c:pt>
                      <c:pt idx="481">
                        <c:v>0.17594784421535614</c:v>
                      </c:pt>
                      <c:pt idx="482">
                        <c:v>0.17505968841893116</c:v>
                      </c:pt>
                      <c:pt idx="483">
                        <c:v>0.17417601588697718</c:v>
                      </c:pt>
                      <c:pt idx="484">
                        <c:v>0.17329680398871206</c:v>
                      </c:pt>
                      <c:pt idx="485">
                        <c:v>0.17242203020759028</c:v>
                      </c:pt>
                      <c:pt idx="486">
                        <c:v>0.17155167214072586</c:v>
                      </c:pt>
                      <c:pt idx="487">
                        <c:v>0.17068570749831913</c:v>
                      </c:pt>
                      <c:pt idx="488">
                        <c:v>0.16982411410308551</c:v>
                      </c:pt>
                      <c:pt idx="489">
                        <c:v>0.1689668698896879</c:v>
                      </c:pt>
                      <c:pt idx="490">
                        <c:v>0.1681139529041713</c:v>
                      </c:pt>
                      <c:pt idx="491">
                        <c:v>0.16726534130340043</c:v>
                      </c:pt>
                      <c:pt idx="492">
                        <c:v>0.16642101335450099</c:v>
                      </c:pt>
                      <c:pt idx="493">
                        <c:v>0.16558094743430252</c:v>
                      </c:pt>
                      <c:pt idx="494">
                        <c:v>0.16474512202878455</c:v>
                      </c:pt>
                      <c:pt idx="495">
                        <c:v>0.16391351573252599</c:v>
                      </c:pt>
                      <c:pt idx="496">
                        <c:v>0.16308610724815675</c:v>
                      </c:pt>
                      <c:pt idx="497">
                        <c:v>0.16226287538581263</c:v>
                      </c:pt>
                      <c:pt idx="498">
                        <c:v>0.1614437990625921</c:v>
                      </c:pt>
                      <c:pt idx="499">
                        <c:v>0.16062885730201659</c:v>
                      </c:pt>
                      <c:pt idx="500">
                        <c:v>0.15981802923349364</c:v>
                      </c:pt>
                      <c:pt idx="501">
                        <c:v>0.15901129409178205</c:v>
                      </c:pt>
                      <c:pt idx="502">
                        <c:v>0.15820863121645967</c:v>
                      </c:pt>
                      <c:pt idx="503">
                        <c:v>0.15741002005139548</c:v>
                      </c:pt>
                      <c:pt idx="504">
                        <c:v>0.15661544014422191</c:v>
                      </c:pt>
                      <c:pt idx="505">
                        <c:v>0.15582487114581178</c:v>
                      </c:pt>
                      <c:pt idx="506">
                        <c:v>0.15503829280975701</c:v>
                      </c:pt>
                      <c:pt idx="507">
                        <c:v>0.15425568499184994</c:v>
                      </c:pt>
                      <c:pt idx="508">
                        <c:v>0.15347702764956772</c:v>
                      </c:pt>
                      <c:pt idx="509">
                        <c:v>0.15270230084155867</c:v>
                      </c:pt>
                      <c:pt idx="510">
                        <c:v>0.1519314847271318</c:v>
                      </c:pt>
                      <c:pt idx="511">
                        <c:v>0.1511645595657487</c:v>
                      </c:pt>
                      <c:pt idx="512">
                        <c:v>0.15040150571651811</c:v>
                      </c:pt>
                      <c:pt idx="513">
                        <c:v>0.1496423036376926</c:v>
                      </c:pt>
                      <c:pt idx="514">
                        <c:v>0.14888693388616814</c:v>
                      </c:pt>
                      <c:pt idx="515">
                        <c:v>0.14813537711698666</c:v>
                      </c:pt>
                      <c:pt idx="516">
                        <c:v>0.14738761408283985</c:v>
                      </c:pt>
                      <c:pt idx="517">
                        <c:v>0.14664362563357702</c:v>
                      </c:pt>
                      <c:pt idx="518">
                        <c:v>0.14590339271571395</c:v>
                      </c:pt>
                      <c:pt idx="519">
                        <c:v>0.14516689637194558</c:v>
                      </c:pt>
                      <c:pt idx="520">
                        <c:v>0.14443411774066006</c:v>
                      </c:pt>
                      <c:pt idx="521">
                        <c:v>0.14370503805545576</c:v>
                      </c:pt>
                      <c:pt idx="522">
                        <c:v>0.14297963864466101</c:v>
                      </c:pt>
                      <c:pt idx="523">
                        <c:v>0.14225790093085544</c:v>
                      </c:pt>
                      <c:pt idx="524">
                        <c:v>0.14153980643039454</c:v>
                      </c:pt>
                      <c:pt idx="525">
                        <c:v>0.14082533675293629</c:v>
                      </c:pt>
                      <c:pt idx="526">
                        <c:v>0.14011447360096985</c:v>
                      </c:pt>
                      <c:pt idx="527">
                        <c:v>0.13940719876934748</c:v>
                      </c:pt>
                      <c:pt idx="528">
                        <c:v>0.13870349414481775</c:v>
                      </c:pt>
                      <c:pt idx="529">
                        <c:v>0.13800334170556239</c:v>
                      </c:pt>
                      <c:pt idx="530">
                        <c:v>0.1373067235207337</c:v>
                      </c:pt>
                      <c:pt idx="531">
                        <c:v>0.13661362174999647</c:v>
                      </c:pt>
                      <c:pt idx="532">
                        <c:v>0.13592401864307024</c:v>
                      </c:pt>
                      <c:pt idx="533">
                        <c:v>0.13523789653927532</c:v>
                      </c:pt>
                      <c:pt idx="534">
                        <c:v>0.13455523786708001</c:v>
                      </c:pt>
                      <c:pt idx="535">
                        <c:v>0.13387602514365093</c:v>
                      </c:pt>
                      <c:pt idx="536">
                        <c:v>0.13320024097440508</c:v>
                      </c:pt>
                      <c:pt idx="537">
                        <c:v>0.13252786805256445</c:v>
                      </c:pt>
                      <c:pt idx="538">
                        <c:v>0.13185888915871302</c:v>
                      </c:pt>
                      <c:pt idx="539">
                        <c:v>0.13119328716035539</c:v>
                      </c:pt>
                      <c:pt idx="540">
                        <c:v>0.13053104501147794</c:v>
                      </c:pt>
                      <c:pt idx="541">
                        <c:v>0.12987214575211303</c:v>
                      </c:pt>
                      <c:pt idx="542">
                        <c:v>0.12921657250790364</c:v>
                      </c:pt>
                      <c:pt idx="543">
                        <c:v>0.12856430848967215</c:v>
                      </c:pt>
                      <c:pt idx="544">
                        <c:v>0.12791533699298985</c:v>
                      </c:pt>
                      <c:pt idx="545">
                        <c:v>0.12726964139774899</c:v>
                      </c:pt>
                      <c:pt idx="546">
                        <c:v>0.12662720516773751</c:v>
                      </c:pt>
                      <c:pt idx="547">
                        <c:v>0.1259880118502158</c:v>
                      </c:pt>
                      <c:pt idx="548">
                        <c:v>0.12535204507549436</c:v>
                      </c:pt>
                      <c:pt idx="549">
                        <c:v>0.12471928855651548</c:v>
                      </c:pt>
                      <c:pt idx="550">
                        <c:v>0.12408972608843605</c:v>
                      </c:pt>
                      <c:pt idx="551">
                        <c:v>0.12346334154821204</c:v>
                      </c:pt>
                      <c:pt idx="552">
                        <c:v>0.12284011889418611</c:v>
                      </c:pt>
                      <c:pt idx="553">
                        <c:v>0.12222004216567628</c:v>
                      </c:pt>
                      <c:pt idx="554">
                        <c:v>0.12160309548256776</c:v>
                      </c:pt>
                      <c:pt idx="555">
                        <c:v>0.12098926304490598</c:v>
                      </c:pt>
                      <c:pt idx="556">
                        <c:v>0.12037852913249159</c:v>
                      </c:pt>
                      <c:pt idx="557">
                        <c:v>0.11977087810447851</c:v>
                      </c:pt>
                      <c:pt idx="558">
                        <c:v>0.11916629439897308</c:v>
                      </c:pt>
                      <c:pt idx="559">
                        <c:v>0.11856476253263548</c:v>
                      </c:pt>
                      <c:pt idx="560">
                        <c:v>0.11796626710028324</c:v>
                      </c:pt>
                      <c:pt idx="561">
                        <c:v>0.11737079277449669</c:v>
                      </c:pt>
                      <c:pt idx="562">
                        <c:v>0.1167783243052265</c:v>
                      </c:pt>
                      <c:pt idx="563">
                        <c:v>0.11618884651940298</c:v>
                      </c:pt>
                      <c:pt idx="564">
                        <c:v>0.11560234432054772</c:v>
                      </c:pt>
                      <c:pt idx="565">
                        <c:v>0.11501880268838693</c:v>
                      </c:pt>
                      <c:pt idx="566">
                        <c:v>0.11443820667846638</c:v>
                      </c:pt>
                      <c:pt idx="567">
                        <c:v>0.11386054142176927</c:v>
                      </c:pt>
                      <c:pt idx="568">
                        <c:v>0.11328579212433509</c:v>
                      </c:pt>
                      <c:pt idx="569">
                        <c:v>0.11271394406688073</c:v>
                      </c:pt>
                      <c:pt idx="570">
                        <c:v>0.11214498260442374</c:v>
                      </c:pt>
                      <c:pt idx="571">
                        <c:v>0.11157889316590697</c:v>
                      </c:pt>
                      <c:pt idx="572">
                        <c:v>0.11101566125382578</c:v>
                      </c:pt>
                      <c:pt idx="573">
                        <c:v>0.11045527244385633</c:v>
                      </c:pt>
                      <c:pt idx="574">
                        <c:v>0.10989771238448642</c:v>
                      </c:pt>
                      <c:pt idx="575">
                        <c:v>0.10934296679664812</c:v>
                      </c:pt>
                      <c:pt idx="576">
                        <c:v>0.10879102147335162</c:v>
                      </c:pt>
                      <c:pt idx="577">
                        <c:v>0.10824186227932209</c:v>
                      </c:pt>
                      <c:pt idx="578">
                        <c:v>0.10769547515063671</c:v>
                      </c:pt>
                      <c:pt idx="579">
                        <c:v>0.10715184609436523</c:v>
                      </c:pt>
                      <c:pt idx="580">
                        <c:v>0.10661096118821167</c:v>
                      </c:pt>
                      <c:pt idx="581">
                        <c:v>0.10607280658015716</c:v>
                      </c:pt>
                      <c:pt idx="582">
                        <c:v>0.10553736848810569</c:v>
                      </c:pt>
                      <c:pt idx="583">
                        <c:v>0.10500463319953102</c:v>
                      </c:pt>
                      <c:pt idx="584">
                        <c:v>0.10447458707112545</c:v>
                      </c:pt>
                      <c:pt idx="585">
                        <c:v>0.10394721652845063</c:v>
                      </c:pt>
                      <c:pt idx="586">
                        <c:v>0.10342250806558939</c:v>
                      </c:pt>
                      <c:pt idx="587">
                        <c:v>0.10290044824480049</c:v>
                      </c:pt>
                      <c:pt idx="588">
                        <c:v>0.10238102369617408</c:v>
                      </c:pt>
                      <c:pt idx="589">
                        <c:v>0.10186422111728943</c:v>
                      </c:pt>
                      <c:pt idx="590">
                        <c:v>0.10135002727287434</c:v>
                      </c:pt>
                      <c:pt idx="591">
                        <c:v>0.10083842899446593</c:v>
                      </c:pt>
                      <c:pt idx="592">
                        <c:v>0.10032941318007382</c:v>
                      </c:pt>
                      <c:pt idx="593">
                        <c:v>9.9822966793843948E-2</c:v>
                      </c:pt>
                      <c:pt idx="594">
                        <c:v>9.9319076865725386E-2</c:v>
                      </c:pt>
                      <c:pt idx="595">
                        <c:v>9.8817730491137734E-2</c:v>
                      </c:pt>
                      <c:pt idx="596">
                        <c:v>9.8318914830640924E-2</c:v>
                      </c:pt>
                      <c:pt idx="597">
                        <c:v>9.7822617109606269E-2</c:v>
                      </c:pt>
                      <c:pt idx="598">
                        <c:v>9.7328824617889054E-2</c:v>
                      </c:pt>
                      <c:pt idx="599">
                        <c:v>9.6837524709503686E-2</c:v>
                      </c:pt>
                      <c:pt idx="600">
                        <c:v>9.6348704802299179E-2</c:v>
                      </c:pt>
                      <c:pt idx="601">
                        <c:v>9.5862352377637072E-2</c:v>
                      </c:pt>
                      <c:pt idx="602">
                        <c:v>9.5378454980071137E-2</c:v>
                      </c:pt>
                      <c:pt idx="603">
                        <c:v>9.4897000217028293E-2</c:v>
                      </c:pt>
                      <c:pt idx="604">
                        <c:v>9.4417975758490758E-2</c:v>
                      </c:pt>
                      <c:pt idx="605">
                        <c:v>9.3941369336681069E-2</c:v>
                      </c:pt>
                      <c:pt idx="606">
                        <c:v>9.346716874574712E-2</c:v>
                      </c:pt>
                      <c:pt idx="607">
                        <c:v>9.2995361841450075E-2</c:v>
                      </c:pt>
                      <c:pt idx="608">
                        <c:v>9.2525936540853504E-2</c:v>
                      </c:pt>
                      <c:pt idx="609">
                        <c:v>9.2058880822013189E-2</c:v>
                      </c:pt>
                      <c:pt idx="610">
                        <c:v>9.1594182723669926E-2</c:v>
                      </c:pt>
                      <c:pt idx="611">
                        <c:v>9.1131830344942988E-2</c:v>
                      </c:pt>
                      <c:pt idx="612">
                        <c:v>9.0671811845025374E-2</c:v>
                      </c:pt>
                      <c:pt idx="613">
                        <c:v>9.0214115442880494E-2</c:v>
                      </c:pt>
                      <c:pt idx="614">
                        <c:v>8.9758729416940519E-2</c:v>
                      </c:pt>
                      <c:pt idx="615">
                        <c:v>8.930564210480596E-2</c:v>
                      </c:pt>
                      <c:pt idx="616">
                        <c:v>8.8854841902947568E-2</c:v>
                      </c:pt>
                      <c:pt idx="617">
                        <c:v>8.8406317266408463E-2</c:v>
                      </c:pt>
                      <c:pt idx="618">
                        <c:v>8.7960056708508927E-2</c:v>
                      </c:pt>
                      <c:pt idx="619">
                        <c:v>8.7516048800552304E-2</c:v>
                      </c:pt>
                      <c:pt idx="620">
                        <c:v>8.7074282171531903E-2</c:v>
                      </c:pt>
                      <c:pt idx="621">
                        <c:v>8.6634745507840116E-2</c:v>
                      </c:pt>
                      <c:pt idx="622">
                        <c:v>8.6197427552978323E-2</c:v>
                      </c:pt>
                      <c:pt idx="623">
                        <c:v>8.5762317107269226E-2</c:v>
                      </c:pt>
                      <c:pt idx="624">
                        <c:v>8.5329403027569417E-2</c:v>
                      </c:pt>
                      <c:pt idx="625">
                        <c:v>8.4898674226984272E-2</c:v>
                      </c:pt>
                      <c:pt idx="626">
                        <c:v>8.4470119674584065E-2</c:v>
                      </c:pt>
                      <c:pt idx="627">
                        <c:v>8.4043728395121309E-2</c:v>
                      </c:pt>
                      <c:pt idx="628">
                        <c:v>8.3619489468749864E-2</c:v>
                      </c:pt>
                      <c:pt idx="629">
                        <c:v>8.3197392030745054E-2</c:v>
                      </c:pt>
                      <c:pt idx="630">
                        <c:v>8.2777425271225558E-2</c:v>
                      </c:pt>
                      <c:pt idx="631">
                        <c:v>8.2359578434876846E-2</c:v>
                      </c:pt>
                      <c:pt idx="632">
                        <c:v>8.1943840820674962E-2</c:v>
                      </c:pt>
                      <c:pt idx="633">
                        <c:v>8.1530201781613298E-2</c:v>
                      </c:pt>
                      <c:pt idx="634">
                        <c:v>8.1118650724429475E-2</c:v>
                      </c:pt>
                      <c:pt idx="635">
                        <c:v>8.0709177109334229E-2</c:v>
                      </c:pt>
                      <c:pt idx="636">
                        <c:v>8.0301770449741294E-2</c:v>
                      </c:pt>
                      <c:pt idx="637">
                        <c:v>7.9896420311999172E-2</c:v>
                      </c:pt>
                      <c:pt idx="638">
                        <c:v>7.9493116315123458E-2</c:v>
                      </c:pt>
                      <c:pt idx="639">
                        <c:v>7.9091848130531606E-2</c:v>
                      </c:pt>
                      <c:pt idx="640">
                        <c:v>7.8692605481777589E-2</c:v>
                      </c:pt>
                      <c:pt idx="641">
                        <c:v>7.829537814428944E-2</c:v>
                      </c:pt>
                      <c:pt idx="642">
                        <c:v>7.7900155945107352E-2</c:v>
                      </c:pt>
                      <c:pt idx="643">
                        <c:v>7.7506928762622662E-2</c:v>
                      </c:pt>
                      <c:pt idx="644">
                        <c:v>7.7115686526319061E-2</c:v>
                      </c:pt>
                      <c:pt idx="645">
                        <c:v>7.6726419216514352E-2</c:v>
                      </c:pt>
                      <c:pt idx="646">
                        <c:v>7.6339116864104328E-2</c:v>
                      </c:pt>
                      <c:pt idx="647">
                        <c:v>7.5953769550306971E-2</c:v>
                      </c:pt>
                      <c:pt idx="648">
                        <c:v>7.5570367406408767E-2</c:v>
                      </c:pt>
                      <c:pt idx="649">
                        <c:v>7.51889006135118E-2</c:v>
                      </c:pt>
                      <c:pt idx="650">
                        <c:v>7.4809359402282283E-2</c:v>
                      </c:pt>
                      <c:pt idx="651">
                        <c:v>7.4431734052700538E-2</c:v>
                      </c:pt>
                      <c:pt idx="652">
                        <c:v>7.4056014893811861E-2</c:v>
                      </c:pt>
                      <c:pt idx="653">
                        <c:v>7.3682192303478944E-2</c:v>
                      </c:pt>
                      <c:pt idx="654">
                        <c:v>7.3310256708135513E-2</c:v>
                      </c:pt>
                      <c:pt idx="655">
                        <c:v>7.2940198582540972E-2</c:v>
                      </c:pt>
                      <c:pt idx="656">
                        <c:v>7.2572008449536596E-2</c:v>
                      </c:pt>
                      <c:pt idx="657">
                        <c:v>7.2205676879802949E-2</c:v>
                      </c:pt>
                      <c:pt idx="658">
                        <c:v>7.1841194491618188E-2</c:v>
                      </c:pt>
                      <c:pt idx="659">
                        <c:v>7.1478551950617586E-2</c:v>
                      </c:pt>
                      <c:pt idx="660">
                        <c:v>7.1117739969555172E-2</c:v>
                      </c:pt>
                      <c:pt idx="661">
                        <c:v>7.0758749308065139E-2</c:v>
                      </c:pt>
                      <c:pt idx="662">
                        <c:v>7.0401570772425814E-2</c:v>
                      </c:pt>
                      <c:pt idx="663">
                        <c:v>7.0046195215323737E-2</c:v>
                      </c:pt>
                      <c:pt idx="664">
                        <c:v>6.9692613535619397E-2</c:v>
                      </c:pt>
                      <c:pt idx="665">
                        <c:v>6.9340816678114869E-2</c:v>
                      </c:pt>
                      <c:pt idx="666">
                        <c:v>6.8990795633320889E-2</c:v>
                      </c:pt>
                      <c:pt idx="667">
                        <c:v>6.8642541437226701E-2</c:v>
                      </c:pt>
                      <c:pt idx="668">
                        <c:v>6.8296045171070796E-2</c:v>
                      </c:pt>
                      <c:pt idx="669">
                        <c:v>6.7951297961111545E-2</c:v>
                      </c:pt>
                      <c:pt idx="670">
                        <c:v>6.760829097840082E-2</c:v>
                      </c:pt>
                      <c:pt idx="671">
                        <c:v>6.7267015438557509E-2</c:v>
                      </c:pt>
                      <c:pt idx="672">
                        <c:v>6.6927462601542698E-2</c:v>
                      </c:pt>
                      <c:pt idx="673">
                        <c:v>6.6589623771435624E-2</c:v>
                      </c:pt>
                      <c:pt idx="674">
                        <c:v>6.6253490296211193E-2</c:v>
                      </c:pt>
                      <c:pt idx="675">
                        <c:v>6.5919053567518149E-2</c:v>
                      </c:pt>
                      <c:pt idx="676">
                        <c:v>6.5586305020459035E-2</c:v>
                      </c:pt>
                      <c:pt idx="677">
                        <c:v>6.5255236133370476E-2</c:v>
                      </c:pt>
                      <c:pt idx="678">
                        <c:v>6.4925838427604909E-2</c:v>
                      </c:pt>
                      <c:pt idx="679">
                        <c:v>6.4598103467313761E-2</c:v>
                      </c:pt>
                      <c:pt idx="680">
                        <c:v>6.427202285923117E-2</c:v>
                      </c:pt>
                      <c:pt idx="681">
                        <c:v>6.3947588252459164E-2</c:v>
                      </c:pt>
                      <c:pt idx="682">
                        <c:v>6.3624791338253717E-2</c:v>
                      </c:pt>
                      <c:pt idx="683">
                        <c:v>6.3303623849811919E-2</c:v>
                      </c:pt>
                      <c:pt idx="684">
                        <c:v>6.2984077562060259E-2</c:v>
                      </c:pt>
                      <c:pt idx="685">
                        <c:v>6.2666144291444237E-2</c:v>
                      </c:pt>
                      <c:pt idx="686">
                        <c:v>6.2349815895718419E-2</c:v>
                      </c:pt>
                      <c:pt idx="687">
                        <c:v>6.2035084273738272E-2</c:v>
                      </c:pt>
                      <c:pt idx="688">
                        <c:v>6.1721941365252331E-2</c:v>
                      </c:pt>
                      <c:pt idx="689">
                        <c:v>6.1410379150695915E-2</c:v>
                      </c:pt>
                      <c:pt idx="690">
                        <c:v>6.1100389650986076E-2</c:v>
                      </c:pt>
                      <c:pt idx="691">
                        <c:v>6.0791964927316644E-2</c:v>
                      </c:pt>
                      <c:pt idx="692">
                        <c:v>6.0485097080955508E-2</c:v>
                      </c:pt>
                      <c:pt idx="693">
                        <c:v>6.0179778253041771E-2</c:v>
                      </c:pt>
                      <c:pt idx="694">
                        <c:v>5.9876000624384917E-2</c:v>
                      </c:pt>
                      <c:pt idx="695">
                        <c:v>5.9573756415264634E-2</c:v>
                      </c:pt>
                      <c:pt idx="696">
                        <c:v>5.9273037885230972E-2</c:v>
                      </c:pt>
                      <c:pt idx="697">
                        <c:v>5.8973837332906842E-2</c:v>
                      </c:pt>
                      <c:pt idx="698">
                        <c:v>5.8676147095790054E-2</c:v>
                      </c:pt>
                      <c:pt idx="699">
                        <c:v>5.8379959550057925E-2</c:v>
                      </c:pt>
                      <c:pt idx="700">
                        <c:v>5.8085267110371208E-2</c:v>
                      </c:pt>
                      <c:pt idx="701">
                        <c:v>5.7792062229680363E-2</c:v>
                      </c:pt>
                      <c:pt idx="702">
                        <c:v>5.7500337399032153E-2</c:v>
                      </c:pt>
                      <c:pt idx="703">
                        <c:v>5.7210085147377132E-2</c:v>
                      </c:pt>
                      <c:pt idx="704">
                        <c:v>5.6921298041378798E-2</c:v>
                      </c:pt>
                      <c:pt idx="705">
                        <c:v>5.6633968685222413E-2</c:v>
                      </c:pt>
                      <c:pt idx="706">
                        <c:v>5.6348089720426708E-2</c:v>
                      </c:pt>
                      <c:pt idx="707">
                        <c:v>5.6063653825654258E-2</c:v>
                      </c:pt>
                      <c:pt idx="708">
                        <c:v>5.5780653716524964E-2</c:v>
                      </c:pt>
                      <c:pt idx="709">
                        <c:v>5.5499082145428758E-2</c:v>
                      </c:pt>
                      <c:pt idx="710">
                        <c:v>5.5218931901340529E-2</c:v>
                      </c:pt>
                      <c:pt idx="711">
                        <c:v>5.4940195809635162E-2</c:v>
                      </c:pt>
                      <c:pt idx="712">
                        <c:v>5.4662866731903792E-2</c:v>
                      </c:pt>
                      <c:pt idx="713">
                        <c:v>5.4386937565771287E-2</c:v>
                      </c:pt>
                      <c:pt idx="714">
                        <c:v>5.4112401244714059E-2</c:v>
                      </c:pt>
                      <c:pt idx="715">
                        <c:v>5.3839250737878985E-2</c:v>
                      </c:pt>
                      <c:pt idx="716">
                        <c:v>5.3567479049903666E-2</c:v>
                      </c:pt>
                      <c:pt idx="717">
                        <c:v>5.329707922073712E-2</c:v>
                      </c:pt>
                      <c:pt idx="718">
                        <c:v>5.302804432546171E-2</c:v>
                      </c:pt>
                      <c:pt idx="719">
                        <c:v>5.2760367474115277E-2</c:v>
                      </c:pt>
                      <c:pt idx="720">
                        <c:v>5.2494041811515624E-2</c:v>
                      </c:pt>
                      <c:pt idx="721">
                        <c:v>5.2229060517083759E-2</c:v>
                      </c:pt>
                      <c:pt idx="722">
                        <c:v>5.1965416804670261E-2</c:v>
                      </c:pt>
                      <c:pt idx="723">
                        <c:v>5.1703103922381088E-2</c:v>
                      </c:pt>
                      <c:pt idx="724">
                        <c:v>5.1442115152404266E-2</c:v>
                      </c:pt>
                      <c:pt idx="725">
                        <c:v>5.1182443810838807E-2</c:v>
                      </c:pt>
                      <c:pt idx="726">
                        <c:v>5.0924083247522289E-2</c:v>
                      </c:pt>
                      <c:pt idx="727">
                        <c:v>5.0667026845861773E-2</c:v>
                      </c:pt>
                      <c:pt idx="728">
                        <c:v>5.0411268022663602E-2</c:v>
                      </c:pt>
                      <c:pt idx="729">
                        <c:v>5.0156800227964982E-2</c:v>
                      </c:pt>
                      <c:pt idx="730">
                        <c:v>4.9903616944866225E-2</c:v>
                      </c:pt>
                      <c:pt idx="731">
                        <c:v>4.9651711689363887E-2</c:v>
                      </c:pt>
                      <c:pt idx="732">
                        <c:v>4.9401078010184785E-2</c:v>
                      </c:pt>
                      <c:pt idx="733">
                        <c:v>4.9151709488620576E-2</c:v>
                      </c:pt>
                      <c:pt idx="734">
                        <c:v>4.8903599738363557E-2</c:v>
                      </c:pt>
                      <c:pt idx="735">
                        <c:v>4.8656742405343345E-2</c:v>
                      </c:pt>
                      <c:pt idx="736">
                        <c:v>4.8411131167563237E-2</c:v>
                      </c:pt>
                      <c:pt idx="737">
                        <c:v>4.8166759734939557E-2</c:v>
                      </c:pt>
                      <c:pt idx="738">
                        <c:v>4.7923621849139453E-2</c:v>
                      </c:pt>
                      <c:pt idx="739">
                        <c:v>4.7681711283421468E-2</c:v>
                      </c:pt>
                      <c:pt idx="740">
                        <c:v>4.7441021842475561E-2</c:v>
                      </c:pt>
                      <c:pt idx="741">
                        <c:v>4.7201547362264562E-2</c:v>
                      </c:pt>
                      <c:pt idx="742">
                        <c:v>4.6963281709866411E-2</c:v>
                      </c:pt>
                      <c:pt idx="743">
                        <c:v>4.6726218783316953E-2</c:v>
                      </c:pt>
                      <c:pt idx="744">
                        <c:v>4.6490352511453836E-2</c:v>
                      </c:pt>
                      <c:pt idx="745">
                        <c:v>4.6255676853760974E-2</c:v>
                      </c:pt>
                      <c:pt idx="746">
                        <c:v>4.6022185800213555E-2</c:v>
                      </c:pt>
                      <c:pt idx="747">
                        <c:v>4.5789873371124723E-2</c:v>
                      </c:pt>
                      <c:pt idx="748">
                        <c:v>4.5558733616992031E-2</c:v>
                      </c:pt>
                      <c:pt idx="749">
                        <c:v>4.5328760618344788E-2</c:v>
                      </c:pt>
                      <c:pt idx="750">
                        <c:v>4.5099948485593289E-2</c:v>
                      </c:pt>
                      <c:pt idx="751">
                        <c:v>4.487229135887727E-2</c:v>
                      </c:pt>
                      <c:pt idx="752">
                        <c:v>4.4645783407916029E-2</c:v>
                      </c:pt>
                      <c:pt idx="753">
                        <c:v>4.4420418831859432E-2</c:v>
                      </c:pt>
                      <c:pt idx="754">
                        <c:v>4.41961918591387E-2</c:v>
                      </c:pt>
                      <c:pt idx="755">
                        <c:v>4.3973096747319307E-2</c:v>
                      </c:pt>
                      <c:pt idx="756">
                        <c:v>4.3751127782953425E-2</c:v>
                      </c:pt>
                      <c:pt idx="757">
                        <c:v>4.3530279281433826E-2</c:v>
                      </c:pt>
                      <c:pt idx="758">
                        <c:v>4.3310545586848326E-2</c:v>
                      </c:pt>
                      <c:pt idx="759">
                        <c:v>4.3091921071834571E-2</c:v>
                      </c:pt>
                      <c:pt idx="760">
                        <c:v>4.2874400137436597E-2</c:v>
                      </c:pt>
                      <c:pt idx="761">
                        <c:v>4.2657977212960718E-2</c:v>
                      </c:pt>
                      <c:pt idx="762">
                        <c:v>4.2442646755833424E-2</c:v>
                      </c:pt>
                      <c:pt idx="763">
                        <c:v>4.2228403251459046E-2</c:v>
                      </c:pt>
                      <c:pt idx="764">
                        <c:v>4.2015241213078758E-2</c:v>
                      </c:pt>
                      <c:pt idx="765">
                        <c:v>4.1803155181630025E-2</c:v>
                      </c:pt>
                      <c:pt idx="766">
                        <c:v>4.1592139725606825E-2</c:v>
                      </c:pt>
                      <c:pt idx="767">
                        <c:v>4.1382189440920092E-2</c:v>
                      </c:pt>
                      <c:pt idx="768">
                        <c:v>4.1173298950760273E-2</c:v>
                      </c:pt>
                      <c:pt idx="769">
                        <c:v>4.0965462905458772E-2</c:v>
                      </c:pt>
                      <c:pt idx="770">
                        <c:v>4.0758675982351056E-2</c:v>
                      </c:pt>
                      <c:pt idx="771">
                        <c:v>4.0552932885640991E-2</c:v>
                      </c:pt>
                      <c:pt idx="772">
                        <c:v>4.0348228346264392E-2</c:v>
                      </c:pt>
                      <c:pt idx="773">
                        <c:v>4.0144557121754465E-2</c:v>
                      </c:pt>
                      <c:pt idx="774">
                        <c:v>3.9941913996107692E-2</c:v>
                      </c:pt>
                      <c:pt idx="775">
                        <c:v>3.974029377965016E-2</c:v>
                      </c:pt>
                      <c:pt idx="776">
                        <c:v>3.9539691308904112E-2</c:v>
                      </c:pt>
                      <c:pt idx="777">
                        <c:v>3.9340101446456721E-2</c:v>
                      </c:pt>
                      <c:pt idx="778">
                        <c:v>3.9141519080827747E-2</c:v>
                      </c:pt>
                      <c:pt idx="779">
                        <c:v>3.8943939126338645E-2</c:v>
                      </c:pt>
                      <c:pt idx="780">
                        <c:v>3.874735652298289E-2</c:v>
                      </c:pt>
                      <c:pt idx="781">
                        <c:v>3.855176623629597E-2</c:v>
                      </c:pt>
                      <c:pt idx="782">
                        <c:v>3.8357163257226379E-2</c:v>
                      </c:pt>
                      <c:pt idx="783">
                        <c:v>3.8163542602007494E-2</c:v>
                      </c:pt>
                      <c:pt idx="784">
                        <c:v>3.7970899312030015E-2</c:v>
                      </c:pt>
                      <c:pt idx="785">
                        <c:v>3.7779228453714842E-2</c:v>
                      </c:pt>
                      <c:pt idx="786">
                        <c:v>3.7588525118386951E-2</c:v>
                      </c:pt>
                      <c:pt idx="787">
                        <c:v>3.7398784422149167E-2</c:v>
                      </c:pt>
                      <c:pt idx="788">
                        <c:v>3.7210001505757595E-2</c:v>
                      </c:pt>
                      <c:pt idx="789">
                        <c:v>3.702217153449705E-2</c:v>
                      </c:pt>
                      <c:pt idx="790">
                        <c:v>3.6835289698057161E-2</c:v>
                      </c:pt>
                      <c:pt idx="791">
                        <c:v>3.6649351210409242E-2</c:v>
                      </c:pt>
                      <c:pt idx="792">
                        <c:v>3.6464351309683507E-2</c:v>
                      </c:pt>
                      <c:pt idx="793">
                        <c:v>3.6280285258047607E-2</c:v>
                      </c:pt>
                      <c:pt idx="794">
                        <c:v>3.6097148341584728E-2</c:v>
                      </c:pt>
                      <c:pt idx="795">
                        <c:v>3.5914935870173359E-2</c:v>
                      </c:pt>
                      <c:pt idx="796">
                        <c:v>3.5733643177366603E-2</c:v>
                      </c:pt>
                      <c:pt idx="797">
                        <c:v>3.5553265620273611E-2</c:v>
                      </c:pt>
                      <c:pt idx="798">
                        <c:v>3.5373798579439342E-2</c:v>
                      </c:pt>
                      <c:pt idx="799">
                        <c:v>3.5195237458727657E-2</c:v>
                      </c:pt>
                      <c:pt idx="800">
                        <c:v>3.5017577685202639E-2</c:v>
                      </c:pt>
                      <c:pt idx="801">
                        <c:v>3.4840814709011791E-2</c:v>
                      </c:pt>
                      <c:pt idx="802">
                        <c:v>3.4664944003269471E-2</c:v>
                      </c:pt>
                      <c:pt idx="803">
                        <c:v>3.448996106394131E-2</c:v>
                      </c:pt>
                      <c:pt idx="804">
                        <c:v>3.4315861409728421E-2</c:v>
                      </c:pt>
                      <c:pt idx="805">
                        <c:v>3.4142640581952488E-2</c:v>
                      </c:pt>
                      <c:pt idx="806">
                        <c:v>3.3970294144442303E-2</c:v>
                      </c:pt>
                      <c:pt idx="807">
                        <c:v>3.3798817683419413E-2</c:v>
                      </c:pt>
                      <c:pt idx="808">
                        <c:v>3.3628206807385652E-2</c:v>
                      </c:pt>
                      <c:pt idx="809">
                        <c:v>3.3458457147010123E-2</c:v>
                      </c:pt>
                      <c:pt idx="810">
                        <c:v>3.3289564355017842E-2</c:v>
                      </c:pt>
                      <c:pt idx="811">
                        <c:v>3.3121524106078049E-2</c:v>
                      </c:pt>
                      <c:pt idx="812">
                        <c:v>3.2954332096693517E-2</c:v>
                      </c:pt>
                      <c:pt idx="813">
                        <c:v>3.2787984045090424E-2</c:v>
                      </c:pt>
                      <c:pt idx="814">
                        <c:v>3.2622475691108543E-2</c:v>
                      </c:pt>
                      <c:pt idx="815">
                        <c:v>3.2457802796092339E-2</c:v>
                      </c:pt>
                      <c:pt idx="816">
                        <c:v>3.2293961142782379E-2</c:v>
                      </c:pt>
                      <c:pt idx="817">
                        <c:v>3.2130946535207094E-2</c:v>
                      </c:pt>
                      <c:pt idx="818">
                        <c:v>3.1968754798575527E-2</c:v>
                      </c:pt>
                      <c:pt idx="819">
                        <c:v>3.1807381779170529E-2</c:v>
                      </c:pt>
                      <c:pt idx="820">
                        <c:v>3.1646823344241959E-2</c:v>
                      </c:pt>
                      <c:pt idx="821">
                        <c:v>3.1487075381901319E-2</c:v>
                      </c:pt>
                      <c:pt idx="822">
                        <c:v>3.1328133801016289E-2</c:v>
                      </c:pt>
                      <c:pt idx="823">
                        <c:v>3.1169994531105694E-2</c:v>
                      </c:pt>
                      <c:pt idx="824">
                        <c:v>3.10126535222357E-2</c:v>
                      </c:pt>
                      <c:pt idx="825">
                        <c:v>3.0856106744915901E-2</c:v>
                      </c:pt>
                      <c:pt idx="826">
                        <c:v>3.0700350189995729E-2</c:v>
                      </c:pt>
                      <c:pt idx="827">
                        <c:v>3.054537986856265E-2</c:v>
                      </c:pt>
                      <c:pt idx="828">
                        <c:v>3.0391191811839025E-2</c:v>
                      </c:pt>
                      <c:pt idx="829">
                        <c:v>3.0237782071081409E-2</c:v>
                      </c:pt>
                      <c:pt idx="830">
                        <c:v>3.0085146717478528E-2</c:v>
                      </c:pt>
                      <c:pt idx="831">
                        <c:v>2.9933281842051462E-2</c:v>
                      </c:pt>
                      <c:pt idx="832">
                        <c:v>2.9782183555552955E-2</c:v>
                      </c:pt>
                      <c:pt idx="833">
                        <c:v>2.9631847988368154E-2</c:v>
                      </c:pt>
                      <c:pt idx="834">
                        <c:v>2.9482271290415363E-2</c:v>
                      </c:pt>
                      <c:pt idx="835">
                        <c:v>2.9333449631047337E-2</c:v>
                      </c:pt>
                      <c:pt idx="836">
                        <c:v>2.9185379198953365E-2</c:v>
                      </c:pt>
                      <c:pt idx="837">
                        <c:v>2.9038056202061902E-2</c:v>
                      </c:pt>
                      <c:pt idx="838">
                        <c:v>2.8891476867442645E-2</c:v>
                      </c:pt>
                      <c:pt idx="839">
                        <c:v>2.8745637441210725E-2</c:v>
                      </c:pt>
                      <c:pt idx="840">
                        <c:v>2.8600534188430449E-2</c:v>
                      </c:pt>
                      <c:pt idx="841">
                        <c:v>2.8456163393018929E-2</c:v>
                      </c:pt>
                      <c:pt idx="842">
                        <c:v>2.8312521357651943E-2</c:v>
                      </c:pt>
                      <c:pt idx="843">
                        <c:v>2.8169604403668558E-2</c:v>
                      </c:pt>
                      <c:pt idx="844">
                        <c:v>2.80274088709771E-2</c:v>
                      </c:pt>
                      <c:pt idx="845">
                        <c:v>2.7885931117961449E-2</c:v>
                      </c:pt>
                      <c:pt idx="846">
                        <c:v>2.7745167521387781E-2</c:v>
                      </c:pt>
                      <c:pt idx="847">
                        <c:v>2.7605114476311976E-2</c:v>
                      </c:pt>
                      <c:pt idx="848">
                        <c:v>2.7465768395986467E-2</c:v>
                      </c:pt>
                      <c:pt idx="849">
                        <c:v>2.7327125711769762E-2</c:v>
                      </c:pt>
                      <c:pt idx="850">
                        <c:v>2.7189182873033846E-2</c:v>
                      </c:pt>
                      <c:pt idx="851">
                        <c:v>2.7051936347073591E-2</c:v>
                      </c:pt>
                      <c:pt idx="852">
                        <c:v>2.6915382619016714E-2</c:v>
                      </c:pt>
                      <c:pt idx="853">
                        <c:v>2.6779518191733298E-2</c:v>
                      </c:pt>
                      <c:pt idx="854">
                        <c:v>2.6644339585746302E-2</c:v>
                      </c:pt>
                      <c:pt idx="855">
                        <c:v>2.6509843339142414E-2</c:v>
                      </c:pt>
                      <c:pt idx="856">
                        <c:v>2.6376026007483899E-2</c:v>
                      </c:pt>
                      <c:pt idx="857">
                        <c:v>2.6242884163719449E-2</c:v>
                      </c:pt>
                      <c:pt idx="858">
                        <c:v>2.6110414398097359E-2</c:v>
                      </c:pt>
                      <c:pt idx="859">
                        <c:v>2.5978613318077715E-2</c:v>
                      </c:pt>
                      <c:pt idx="860">
                        <c:v>2.5847477548245235E-2</c:v>
                      </c:pt>
                      <c:pt idx="861">
                        <c:v>2.5717003730223675E-2</c:v>
                      </c:pt>
                      <c:pt idx="862">
                        <c:v>2.5587188522589011E-2</c:v>
                      </c:pt>
                      <c:pt idx="863">
                        <c:v>2.5458028600784388E-2</c:v>
                      </c:pt>
                      <c:pt idx="864">
                        <c:v>2.5329520657034532E-2</c:v>
                      </c:pt>
                      <c:pt idx="865">
                        <c:v>2.5201661400261366E-2</c:v>
                      </c:pt>
                      <c:pt idx="866">
                        <c:v>2.5074447555999746E-2</c:v>
                      </c:pt>
                      <c:pt idx="867">
                        <c:v>2.4947875866313307E-2</c:v>
                      </c:pt>
                      <c:pt idx="868">
                        <c:v>2.4821943089711418E-2</c:v>
                      </c:pt>
                      <c:pt idx="869">
                        <c:v>2.4696646001065803E-2</c:v>
                      </c:pt>
                      <c:pt idx="870">
                        <c:v>2.4571981391528164E-2</c:v>
                      </c:pt>
                      <c:pt idx="871">
                        <c:v>2.4447946068447801E-2</c:v>
                      </c:pt>
                      <c:pt idx="872">
                        <c:v>2.4324536855290346E-2</c:v>
                      </c:pt>
                      <c:pt idx="873">
                        <c:v>2.4201750591555604E-2</c:v>
                      </c:pt>
                      <c:pt idx="874">
                        <c:v>2.4079584132697396E-2</c:v>
                      </c:pt>
                      <c:pt idx="875">
                        <c:v>2.3958034350042623E-2</c:v>
                      </c:pt>
                      <c:pt idx="876">
                        <c:v>2.3837098130710999E-2</c:v>
                      </c:pt>
                      <c:pt idx="877">
                        <c:v>2.3716772377536E-2</c:v>
                      </c:pt>
                      <c:pt idx="878">
                        <c:v>2.3597054008984597E-2</c:v>
                      </c:pt>
                      <c:pt idx="879">
                        <c:v>2.3477939959079097E-2</c:v>
                      </c:pt>
                      <c:pt idx="880">
                        <c:v>2.3359427177318315E-2</c:v>
                      </c:pt>
                      <c:pt idx="881">
                        <c:v>2.3241512628599414E-2</c:v>
                      </c:pt>
                      <c:pt idx="882">
                        <c:v>2.3124193293140527E-2</c:v>
                      </c:pt>
                      <c:pt idx="883">
                        <c:v>2.3007466166402812E-2</c:v>
                      </c:pt>
                      <c:pt idx="884">
                        <c:v>2.2891328259013966E-2</c:v>
                      </c:pt>
                      <c:pt idx="885">
                        <c:v>2.2775776596691721E-2</c:v>
                      </c:pt>
                      <c:pt idx="886">
                        <c:v>2.2660808220167139E-2</c:v>
                      </c:pt>
                      <c:pt idx="887">
                        <c:v>2.254642018510955E-2</c:v>
                      </c:pt>
                      <c:pt idx="888">
                        <c:v>2.2432609562050509E-2</c:v>
                      </c:pt>
                      <c:pt idx="889">
                        <c:v>2.2319373436309298E-2</c:v>
                      </c:pt>
                      <c:pt idx="890">
                        <c:v>2.220670890791776E-2</c:v>
                      </c:pt>
                      <c:pt idx="891">
                        <c:v>2.2094613091546478E-2</c:v>
                      </c:pt>
                      <c:pt idx="892">
                        <c:v>2.1983083116430602E-2</c:v>
                      </c:pt>
                      <c:pt idx="893">
                        <c:v>2.1872116126296581E-2</c:v>
                      </c:pt>
                      <c:pt idx="894">
                        <c:v>2.1761709279288666E-2</c:v>
                      </c:pt>
                      <c:pt idx="895">
                        <c:v>2.1651859747896518E-2</c:v>
                      </c:pt>
                      <c:pt idx="896">
                        <c:v>2.1542564718882495E-2</c:v>
                      </c:pt>
                      <c:pt idx="897">
                        <c:v>2.1433821393209707E-2</c:v>
                      </c:pt>
                      <c:pt idx="898">
                        <c:v>2.1325626985970403E-2</c:v>
                      </c:pt>
                      <c:pt idx="899">
                        <c:v>2.1217978726314479E-2</c:v>
                      </c:pt>
                      <c:pt idx="900">
                        <c:v>2.1110873857378754E-2</c:v>
                      </c:pt>
                      <c:pt idx="901">
                        <c:v>2.1004309636216356E-2</c:v>
                      </c:pt>
                      <c:pt idx="902">
                        <c:v>2.0898283333725898E-2</c:v>
                      </c:pt>
                      <c:pt idx="903">
                        <c:v>2.0792792234582524E-2</c:v>
                      </c:pt>
                      <c:pt idx="904">
                        <c:v>2.0687833637167752E-2</c:v>
                      </c:pt>
                      <c:pt idx="905">
                        <c:v>2.0583404853500298E-2</c:v>
                      </c:pt>
                      <c:pt idx="906">
                        <c:v>2.047950320916736E-2</c:v>
                      </c:pt>
                      <c:pt idx="907">
                        <c:v>2.0376126043256448E-2</c:v>
                      </c:pt>
                      <c:pt idx="908">
                        <c:v>2.027327070828655E-2</c:v>
                      </c:pt>
                      <c:pt idx="909">
                        <c:v>2.0170934570140853E-2</c:v>
                      </c:pt>
                      <c:pt idx="910">
                        <c:v>2.0069115007999128E-2</c:v>
                      </c:pt>
                      <c:pt idx="911">
                        <c:v>1.9967809414270676E-2</c:v>
                      </c:pt>
                      <c:pt idx="912">
                        <c:v>1.9867015194527493E-2</c:v>
                      </c:pt>
                      <c:pt idx="913">
                        <c:v>1.9766729767437541E-2</c:v>
                      </c:pt>
                      <c:pt idx="914">
                        <c:v>1.9666950564699359E-2</c:v>
                      </c:pt>
                      <c:pt idx="915">
                        <c:v>1.9567675030975451E-2</c:v>
                      </c:pt>
                      <c:pt idx="916">
                        <c:v>1.9468900623827556E-2</c:v>
                      </c:pt>
                      <c:pt idx="917">
                        <c:v>1.9370624813651038E-2</c:v>
                      </c:pt>
                      <c:pt idx="918">
                        <c:v>1.9272845083610379E-2</c:v>
                      </c:pt>
                      <c:pt idx="919">
                        <c:v>1.9175558929574565E-2</c:v>
                      </c:pt>
                      <c:pt idx="920">
                        <c:v>1.9078763860053027E-2</c:v>
                      </c:pt>
                      <c:pt idx="921">
                        <c:v>1.8982457396131913E-2</c:v>
                      </c:pt>
                      <c:pt idx="922">
                        <c:v>1.8886637071410362E-2</c:v>
                      </c:pt>
                      <c:pt idx="923">
                        <c:v>1.8791300431937663E-2</c:v>
                      </c:pt>
                      <c:pt idx="924">
                        <c:v>1.8696445036150311E-2</c:v>
                      </c:pt>
                      <c:pt idx="925">
                        <c:v>1.8602068454809051E-2</c:v>
                      </c:pt>
                      <c:pt idx="926">
                        <c:v>1.8508168270937486E-2</c:v>
                      </c:pt>
                      <c:pt idx="927">
                        <c:v>1.841474207975935E-2</c:v>
                      </c:pt>
                      <c:pt idx="928">
                        <c:v>1.8321787488637553E-2</c:v>
                      </c:pt>
                      <c:pt idx="929">
                        <c:v>1.8229302117012347E-2</c:v>
                      </c:pt>
                      <c:pt idx="930">
                        <c:v>1.8137283596341036E-2</c:v>
                      </c:pt>
                      <c:pt idx="931">
                        <c:v>1.8045729570036584E-2</c:v>
                      </c:pt>
                      <c:pt idx="932">
                        <c:v>1.7954637693407993E-2</c:v>
                      </c:pt>
                      <c:pt idx="933">
                        <c:v>1.7864005633599467E-2</c:v>
                      </c:pt>
                      <c:pt idx="934">
                        <c:v>1.7773831069531232E-2</c:v>
                      </c:pt>
                      <c:pt idx="935">
                        <c:v>1.7684111691840254E-2</c:v>
                      </c:pt>
                      <c:pt idx="936">
                        <c:v>1.7594845202820286E-2</c:v>
                      </c:pt>
                      <c:pt idx="937">
                        <c:v>1.7506029316363803E-2</c:v>
                      </c:pt>
                      <c:pt idx="938">
                        <c:v>1.7417661757903269E-2</c:v>
                      </c:pt>
                      <c:pt idx="939">
                        <c:v>1.7329740264352522E-2</c:v>
                      </c:pt>
                      <c:pt idx="940">
                        <c:v>1.7242262584049151E-2</c:v>
                      </c:pt>
                      <c:pt idx="941">
                        <c:v>1.7155226476697094E-2</c:v>
                      </c:pt>
                      <c:pt idx="942">
                        <c:v>1.7068629713308359E-2</c:v>
                      </c:pt>
                      <c:pt idx="943">
                        <c:v>1.698247007614706E-2</c:v>
                      </c:pt>
                      <c:pt idx="944">
                        <c:v>1.6896745358671805E-2</c:v>
                      </c:pt>
                      <c:pt idx="945">
                        <c:v>1.6811453365479512E-2</c:v>
                      </c:pt>
                      <c:pt idx="946">
                        <c:v>1.6726591912249011E-2</c:v>
                      </c:pt>
                      <c:pt idx="947">
                        <c:v>1.6642158825685538E-2</c:v>
                      </c:pt>
                      <c:pt idx="948">
                        <c:v>1.6558151943464439E-2</c:v>
                      </c:pt>
                      <c:pt idx="949">
                        <c:v>1.6474569114176218E-2</c:v>
                      </c:pt>
                      <c:pt idx="950">
                        <c:v>1.6391408197271473E-2</c:v>
                      </c:pt>
                      <c:pt idx="951">
                        <c:v>1.6308667063005822E-2</c:v>
                      </c:pt>
                      <c:pt idx="952">
                        <c:v>1.6226343592385506E-2</c:v>
                      </c:pt>
                      <c:pt idx="953">
                        <c:v>1.61444356771131E-2</c:v>
                      </c:pt>
                      <c:pt idx="954">
                        <c:v>1.6062941219533444E-2</c:v>
                      </c:pt>
                      <c:pt idx="955">
                        <c:v>1.5981858132580129E-2</c:v>
                      </c:pt>
                      <c:pt idx="956">
                        <c:v>1.5901184339721763E-2</c:v>
                      </c:pt>
                      <c:pt idx="957">
                        <c:v>1.5820917774909238E-2</c:v>
                      </c:pt>
                      <c:pt idx="958">
                        <c:v>1.5741056382522101E-2</c:v>
                      </c:pt>
                      <c:pt idx="959">
                        <c:v>1.5661598117316711E-2</c:v>
                      </c:pt>
                      <c:pt idx="960">
                        <c:v>1.5582540944373169E-2</c:v>
                      </c:pt>
                      <c:pt idx="961">
                        <c:v>1.5503882839043692E-2</c:v>
                      </c:pt>
                      <c:pt idx="962">
                        <c:v>1.5425621786900656E-2</c:v>
                      </c:pt>
                      <c:pt idx="963">
                        <c:v>1.5347755783684858E-2</c:v>
                      </c:pt>
                      <c:pt idx="964">
                        <c:v>1.5270282835254112E-2</c:v>
                      </c:pt>
                      <c:pt idx="965">
                        <c:v>1.5193200957532516E-2</c:v>
                      </c:pt>
                      <c:pt idx="966">
                        <c:v>1.5116508176459487E-2</c:v>
                      </c:pt>
                      <c:pt idx="967">
                        <c:v>1.5040202527939028E-2</c:v>
                      </c:pt>
                      <c:pt idx="968">
                        <c:v>1.4964282057789657E-2</c:v>
                      </c:pt>
                      <c:pt idx="969">
                        <c:v>1.4888744821694333E-2</c:v>
                      </c:pt>
                      <c:pt idx="970">
                        <c:v>1.4813588885150497E-2</c:v>
                      </c:pt>
                      <c:pt idx="971">
                        <c:v>1.4738812323420558E-2</c:v>
                      </c:pt>
                      <c:pt idx="972">
                        <c:v>1.4664413221483041E-2</c:v>
                      </c:pt>
                      <c:pt idx="973">
                        <c:v>1.4590389673982851E-2</c:v>
                      </c:pt>
                      <c:pt idx="974">
                        <c:v>1.4516739785182975E-2</c:v>
                      </c:pt>
                      <c:pt idx="975">
                        <c:v>1.4443461668915636E-2</c:v>
                      </c:pt>
                      <c:pt idx="976">
                        <c:v>1.4370553448534218E-2</c:v>
                      </c:pt>
                      <c:pt idx="977">
                        <c:v>1.4298013256865083E-2</c:v>
                      </c:pt>
                      <c:pt idx="978">
                        <c:v>1.4225839236159832E-2</c:v>
                      </c:pt>
                      <c:pt idx="979">
                        <c:v>1.4154029538047563E-2</c:v>
                      </c:pt>
                      <c:pt idx="980">
                        <c:v>1.4082582323487691E-2</c:v>
                      </c:pt>
                      <c:pt idx="981">
                        <c:v>1.4011495762722981E-2</c:v>
                      </c:pt>
                      <c:pt idx="982">
                        <c:v>1.3940768035232254E-2</c:v>
                      </c:pt>
                      <c:pt idx="983">
                        <c:v>1.3870397329684092E-2</c:v>
                      </c:pt>
                      <c:pt idx="984">
                        <c:v>1.3800381843890541E-2</c:v>
                      </c:pt>
                      <c:pt idx="985">
                        <c:v>1.3730719784760481E-2</c:v>
                      </c:pt>
                      <c:pt idx="986">
                        <c:v>1.3661409368254329E-2</c:v>
                      </c:pt>
                      <c:pt idx="987">
                        <c:v>1.3592448819337966E-2</c:v>
                      </c:pt>
                      <c:pt idx="988">
                        <c:v>1.3523836371937215E-2</c:v>
                      </c:pt>
                      <c:pt idx="989">
                        <c:v>1.3455570268892769E-2</c:v>
                      </c:pt>
                      <c:pt idx="990">
                        <c:v>1.3387648761915449E-2</c:v>
                      </c:pt>
                      <c:pt idx="991">
                        <c:v>1.3320070111540905E-2</c:v>
                      </c:pt>
                      <c:pt idx="992">
                        <c:v>1.3252832587085206E-2</c:v>
                      </c:pt>
                      <c:pt idx="993">
                        <c:v>1.3185934466600879E-2</c:v>
                      </c:pt>
                      <c:pt idx="994">
                        <c:v>1.3119374036832498E-2</c:v>
                      </c:pt>
                      <c:pt idx="995">
                        <c:v>1.305314959317283E-2</c:v>
                      </c:pt>
                      <c:pt idx="996">
                        <c:v>1.2987259439619203E-2</c:v>
                      </c:pt>
                      <c:pt idx="997">
                        <c:v>1.2921701888730208E-2</c:v>
                      </c:pt>
                      <c:pt idx="998">
                        <c:v>1.2856475261582068E-2</c:v>
                      </c:pt>
                      <c:pt idx="999">
                        <c:v>1.2791577887726224E-2</c:v>
                      </c:pt>
                      <c:pt idx="1000">
                        <c:v>1.2727008105146154E-2</c:v>
                      </c:pt>
                      <c:pt idx="1001">
                        <c:v>1.2662764260215065E-2</c:v>
                      </c:pt>
                      <c:pt idx="1002">
                        <c:v>1.2598844707653267E-2</c:v>
                      </c:pt>
                      <c:pt idx="1003">
                        <c:v>1.2535247810485983E-2</c:v>
                      </c:pt>
                      <c:pt idx="1004">
                        <c:v>1.2471971940002047E-2</c:v>
                      </c:pt>
                      <c:pt idx="1005">
                        <c:v>1.2409015475711382E-2</c:v>
                      </c:pt>
                      <c:pt idx="1006">
                        <c:v>1.2346376805304038E-2</c:v>
                      </c:pt>
                      <c:pt idx="1007">
                        <c:v>1.2284054324608773E-2</c:v>
                      </c:pt>
                      <c:pt idx="1008">
                        <c:v>1.2222046437551981E-2</c:v>
                      </c:pt>
                      <c:pt idx="1009">
                        <c:v>1.21603515561165E-2</c:v>
                      </c:pt>
                      <c:pt idx="1010">
                        <c:v>1.2098968100301533E-2</c:v>
                      </c:pt>
                      <c:pt idx="1011">
                        <c:v>1.2037894498081791E-2</c:v>
                      </c:pt>
                      <c:pt idx="1012">
                        <c:v>1.1977129185367086E-2</c:v>
                      </c:pt>
                      <c:pt idx="1013">
                        <c:v>1.1916670605962687E-2</c:v>
                      </c:pt>
                      <c:pt idx="1014">
                        <c:v>1.1856517211529471E-2</c:v>
                      </c:pt>
                      <c:pt idx="1015">
                        <c:v>1.179666746154362E-2</c:v>
                      </c:pt>
                      <c:pt idx="1016">
                        <c:v>1.173711982325798E-2</c:v>
                      </c:pt>
                      <c:pt idx="1017">
                        <c:v>1.1677872771662434E-2</c:v>
                      </c:pt>
                      <c:pt idx="1018">
                        <c:v>1.1618924789444596E-2</c:v>
                      </c:pt>
                      <c:pt idx="1019">
                        <c:v>1.1560274366951506E-2</c:v>
                      </c:pt>
                      <c:pt idx="1020">
                        <c:v>1.1501920002150667E-2</c:v>
                      </c:pt>
                      <c:pt idx="1021">
                        <c:v>1.1443860200591405E-2</c:v>
                      </c:pt>
                      <c:pt idx="1022">
                        <c:v>1.1386093475366899E-2</c:v>
                      </c:pt>
                      <c:pt idx="1023">
                        <c:v>1.1328618347075992E-2</c:v>
                      </c:pt>
                      <c:pt idx="1024">
                        <c:v>1.1271433343785331E-2</c:v>
                      </c:pt>
                      <c:pt idx="1025">
                        <c:v>1.1214537000991509E-2</c:v>
                      </c:pt>
                      <c:pt idx="1026">
                        <c:v>1.1157927861583983E-2</c:v>
                      </c:pt>
                      <c:pt idx="1027">
                        <c:v>1.1101604475806992E-2</c:v>
                      </c:pt>
                      <c:pt idx="1028">
                        <c:v>1.1045565401223478E-2</c:v>
                      </c:pt>
                      <c:pt idx="1029">
                        <c:v>1.0989809202677003E-2</c:v>
                      </c:pt>
                      <c:pt idx="1030">
                        <c:v>1.0934334452256E-2</c:v>
                      </c:pt>
                      <c:pt idx="1031">
                        <c:v>1.0879139729256582E-2</c:v>
                      </c:pt>
                      <c:pt idx="1032">
                        <c:v>1.0824223620146234E-2</c:v>
                      </c:pt>
                      <c:pt idx="1033">
                        <c:v>1.0769584718527958E-2</c:v>
                      </c:pt>
                      <c:pt idx="1034">
                        <c:v>1.0715221625103855E-2</c:v>
                      </c:pt>
                      <c:pt idx="1035">
                        <c:v>1.0661132947639484E-2</c:v>
                      </c:pt>
                      <c:pt idx="1036">
                        <c:v>1.0607317300928121E-2</c:v>
                      </c:pt>
                      <c:pt idx="1037">
                        <c:v>1.0553773306755665E-2</c:v>
                      </c:pt>
                      <c:pt idx="1038">
                        <c:v>1.0500499593864454E-2</c:v>
                      </c:pt>
                      <c:pt idx="1039">
                        <c:v>1.0447494797919177E-2</c:v>
                      </c:pt>
                      <c:pt idx="1040">
                        <c:v>1.0394757561471235E-2</c:v>
                      </c:pt>
                      <c:pt idx="1041">
                        <c:v>1.0342286533924216E-2</c:v>
                      </c:pt>
                      <c:pt idx="1042">
                        <c:v>1.0290080371499477E-2</c:v>
                      </c:pt>
                      <c:pt idx="1043">
                        <c:v>1.0238137737201281E-2</c:v>
                      </c:pt>
                      <c:pt idx="1044">
                        <c:v>1.0186457300783158E-2</c:v>
                      </c:pt>
                      <c:pt idx="1045">
                        <c:v>1.0135037738713049E-2</c:v>
                      </c:pt>
                      <c:pt idx="1046">
                        <c:v>1.0083877734140323E-2</c:v>
                      </c:pt>
                      <c:pt idx="1047">
                        <c:v>1.0032975976861258E-2</c:v>
                      </c:pt>
                      <c:pt idx="1048">
                        <c:v>9.9823311632860623E-3</c:v>
                      </c:pt>
                      <c:pt idx="1049">
                        <c:v>9.9319419964051248E-3</c:v>
                      </c:pt>
                      <c:pt idx="1050">
                        <c:v>9.8818071857560419E-3</c:v>
                      </c:pt>
                      <c:pt idx="1051">
                        <c:v>9.8319254473901996E-3</c:v>
                      </c:pt>
                      <c:pt idx="1052">
                        <c:v>9.7822955038403547E-3</c:v>
                      </c:pt>
                      <c:pt idx="1053">
                        <c:v>9.7329160840877726E-3</c:v>
                      </c:pt>
                      <c:pt idx="1054">
                        <c:v>9.6837859235293644E-3</c:v>
                      </c:pt>
                      <c:pt idx="1055">
                        <c:v>9.6349037639458235E-3</c:v>
                      </c:pt>
                      <c:pt idx="1056">
                        <c:v>9.5862683534688742E-3</c:v>
                      </c:pt>
                      <c:pt idx="1057">
                        <c:v>9.5378784465496302E-3</c:v>
                      </c:pt>
                      <c:pt idx="1058">
                        <c:v>9.4897328039265094E-3</c:v>
                      </c:pt>
                      <c:pt idx="1059">
                        <c:v>9.4418301925934811E-3</c:v>
                      </c:pt>
                      <c:pt idx="1060">
                        <c:v>9.394169385768536E-3</c:v>
                      </c:pt>
                      <c:pt idx="1061">
                        <c:v>9.3467491628622668E-3</c:v>
                      </c:pt>
                      <c:pt idx="1062">
                        <c:v>9.2995683094465598E-3</c:v>
                      </c:pt>
                      <c:pt idx="1063">
                        <c:v>9.2526256172237309E-3</c:v>
                      </c:pt>
                      <c:pt idx="1064">
                        <c:v>9.2059198839949952E-3</c:v>
                      </c:pt>
                      <c:pt idx="1065">
                        <c:v>9.1594499136304908E-3</c:v>
                      </c:pt>
                      <c:pt idx="1066">
                        <c:v>9.1132145160378597E-3</c:v>
                      </c:pt>
                      <c:pt idx="1067">
                        <c:v>9.0672125071324938E-3</c:v>
                      </c:pt>
                      <c:pt idx="1068">
                        <c:v>9.0214427088064486E-3</c:v>
                      </c:pt>
                      <c:pt idx="1069">
                        <c:v>8.9759039488991332E-3</c:v>
                      </c:pt>
                      <c:pt idx="1070">
                        <c:v>8.9305950611663354E-3</c:v>
                      </c:pt>
                      <c:pt idx="1071">
                        <c:v>8.8855148852513555E-3</c:v>
                      </c:pt>
                      <c:pt idx="1072">
                        <c:v>8.8406622666543644E-3</c:v>
                      </c:pt>
                      <c:pt idx="1073">
                        <c:v>8.7960360567034268E-3</c:v>
                      </c:pt>
                      <c:pt idx="1074">
                        <c:v>8.7516351125249692E-3</c:v>
                      </c:pt>
                      <c:pt idx="1075">
                        <c:v>8.7074582970143588E-3</c:v>
                      </c:pt>
                      <c:pt idx="1076">
                        <c:v>8.6635044788070381E-3</c:v>
                      </c:pt>
                      <c:pt idx="1077">
                        <c:v>8.6197725322491037E-3</c:v>
                      </c:pt>
                      <c:pt idx="1078">
                        <c:v>8.5762613373689955E-3</c:v>
                      </c:pt>
                      <c:pt idx="1079">
                        <c:v>8.5329697798486315E-3</c:v>
                      </c:pt>
                      <c:pt idx="1080">
                        <c:v>8.4898967509946521E-3</c:v>
                      </c:pt>
                      <c:pt idx="1081">
                        <c:v>8.4470411477101104E-3</c:v>
                      </c:pt>
                      <c:pt idx="1082">
                        <c:v>8.4044018724668268E-3</c:v>
                      </c:pt>
                      <c:pt idx="1083">
                        <c:v>8.3619778332760797E-3</c:v>
                      </c:pt>
                      <c:pt idx="1084">
                        <c:v>8.3197679436617378E-3</c:v>
                      </c:pt>
                      <c:pt idx="1085">
                        <c:v>8.2777711226320605E-3</c:v>
                      </c:pt>
                      <c:pt idx="1086">
                        <c:v>8.2359862946517204E-3</c:v>
                      </c:pt>
                      <c:pt idx="1087">
                        <c:v>8.1944123896147136E-3</c:v>
                      </c:pt>
                      <c:pt idx="1088">
                        <c:v>8.1530483428167155E-3</c:v>
                      </c:pt>
                      <c:pt idx="1089">
                        <c:v>8.111893094927769E-3</c:v>
                      </c:pt>
                      <c:pt idx="1090">
                        <c:v>8.0709455919654172E-3</c:v>
                      </c:pt>
                      <c:pt idx="1091">
                        <c:v>8.0302047852672809E-3</c:v>
                      </c:pt>
                      <c:pt idx="1092">
                        <c:v>7.9896696314645244E-3</c:v>
                      </c:pt>
                      <c:pt idx="1093">
                        <c:v>7.9493390924554319E-3</c:v>
                      </c:pt>
                      <c:pt idx="1094">
                        <c:v>7.9092121353778744E-3</c:v>
                      </c:pt>
                      <c:pt idx="1095">
                        <c:v>7.869287732583885E-3</c:v>
                      </c:pt>
                      <c:pt idx="1096">
                        <c:v>7.8295648616126812E-3</c:v>
                      </c:pt>
                      <c:pt idx="1097">
                        <c:v>7.7900425051646849E-3</c:v>
                      </c:pt>
                      <c:pt idx="1098">
                        <c:v>7.7507196510756549E-3</c:v>
                      </c:pt>
                      <c:pt idx="1099">
                        <c:v>7.7115952922904851E-3</c:v>
                      </c:pt>
                      <c:pt idx="1100">
                        <c:v>7.6726684268373369E-3</c:v>
                      </c:pt>
                      <c:pt idx="1101">
                        <c:v>7.6339380578025473E-3</c:v>
                      </c:pt>
                      <c:pt idx="1102">
                        <c:v>7.5954031933044286E-3</c:v>
                      </c:pt>
                      <c:pt idx="1103">
                        <c:v>7.5570628464680656E-3</c:v>
                      </c:pt>
                      <c:pt idx="1104">
                        <c:v>7.518916035400447E-3</c:v>
                      </c:pt>
                      <c:pt idx="1105">
                        <c:v>7.4809617831647079E-3</c:v>
                      </c:pt>
                      <c:pt idx="1106">
                        <c:v>7.4431991177557055E-3</c:v>
                      </c:pt>
                      <c:pt idx="1107">
                        <c:v>7.4056270720743722E-3</c:v>
                      </c:pt>
                      <c:pt idx="1108">
                        <c:v>7.3682446839038462E-3</c:v>
                      </c:pt>
                      <c:pt idx="1109">
                        <c:v>7.3310509958841585E-3</c:v>
                      </c:pt>
                      <c:pt idx="1110">
                        <c:v>7.2940450554879188E-3</c:v>
                      </c:pt>
                      <c:pt idx="1111">
                        <c:v>7.2572259149960017E-3</c:v>
                      </c:pt>
                      <c:pt idx="1112">
                        <c:v>7.2205926314732327E-3</c:v>
                      </c:pt>
                      <c:pt idx="1113">
                        <c:v>7.1841442667440747E-3</c:v>
                      </c:pt>
                      <c:pt idx="1114">
                        <c:v>7.1478798873688687E-3</c:v>
                      </c:pt>
                      <c:pt idx="1115">
                        <c:v>7.1117985646199644E-3</c:v>
                      </c:pt>
                      <c:pt idx="1116">
                        <c:v>7.0758993744574061E-3</c:v>
                      </c:pt>
                      <c:pt idx="1117">
                        <c:v>7.0401813975059513E-3</c:v>
                      </c:pt>
                      <c:pt idx="1118">
                        <c:v>7.0046437190310895E-3</c:v>
                      </c:pt>
                      <c:pt idx="1119">
                        <c:v>6.969285428915617E-3</c:v>
                      </c:pt>
                      <c:pt idx="1120">
                        <c:v>6.9341056216367658E-3</c:v>
                      </c:pt>
                      <c:pt idx="1121">
                        <c:v>6.8991033962423343E-3</c:v>
                      </c:pt>
                      <c:pt idx="1122">
                        <c:v>6.8642778563283713E-3</c:v>
                      </c:pt>
                      <c:pt idx="1123">
                        <c:v>6.8296281100154177E-3</c:v>
                      </c:pt>
                      <c:pt idx="1124">
                        <c:v>6.7951532699264128E-3</c:v>
                      </c:pt>
                      <c:pt idx="1125">
                        <c:v>6.7608524531633796E-3</c:v>
                      </c:pt>
                      <c:pt idx="1126">
                        <c:v>6.7267247812852204E-3</c:v>
                      </c:pt>
                      <c:pt idx="1127">
                        <c:v>6.6927693802849575E-3</c:v>
                      </c:pt>
                      <c:pt idx="1128">
                        <c:v>6.6589853805676391E-3</c:v>
                      </c:pt>
                      <c:pt idx="1129">
                        <c:v>6.6253719169276915E-3</c:v>
                      </c:pt>
                      <c:pt idx="1130">
                        <c:v>6.591928128527047E-3</c:v>
                      </c:pt>
                      <c:pt idx="1131">
                        <c:v>6.5586531588729402E-3</c:v>
                      </c:pt>
                      <c:pt idx="1132">
                        <c:v>6.5255461557961469E-3</c:v>
                      </c:pt>
                      <c:pt idx="1133">
                        <c:v>6.4926062714290023E-3</c:v>
                      </c:pt>
                      <c:pt idx="1134">
                        <c:v>6.4598326621836399E-3</c:v>
                      </c:pt>
                      <c:pt idx="1135">
                        <c:v>6.4272244887306762E-3</c:v>
                      </c:pt>
                      <c:pt idx="1136">
                        <c:v>6.3947809159773383E-3</c:v>
                      </c:pt>
                      <c:pt idx="1137">
                        <c:v>6.3625011130463704E-3</c:v>
                      </c:pt>
                      <c:pt idx="1138">
                        <c:v>6.3303842532547172E-3</c:v>
                      </c:pt>
                      <c:pt idx="1139">
                        <c:v>6.2984295140920965E-3</c:v>
                      </c:pt>
                      <c:pt idx="1140">
                        <c:v>6.2666360772002383E-3</c:v>
                      </c:pt>
                      <c:pt idx="1141">
                        <c:v>6.2350031283517904E-3</c:v>
                      </c:pt>
                      <c:pt idx="1142">
                        <c:v>6.2035298574295572E-3</c:v>
                      </c:pt>
                      <c:pt idx="1143">
                        <c:v>6.1722154584056277E-3</c:v>
                      </c:pt>
                      <c:pt idx="1144">
                        <c:v>6.141059129320614E-3</c:v>
                      </c:pt>
                      <c:pt idx="1145">
                        <c:v>6.1100600722635567E-3</c:v>
                      </c:pt>
                      <c:pt idx="1146">
                        <c:v>6.0792174933511633E-3</c:v>
                      </c:pt>
                      <c:pt idx="1147">
                        <c:v>6.0485306027073804E-3</c:v>
                      </c:pt>
                      <c:pt idx="1148">
                        <c:v>6.0179986144434094E-3</c:v>
                      </c:pt>
                      <c:pt idx="1149">
                        <c:v>5.9876207466376119E-3</c:v>
                      </c:pt>
                      <c:pt idx="1150">
                        <c:v>5.9573962213150811E-3</c:v>
                      </c:pt>
                      <c:pt idx="1151">
                        <c:v>5.9273242644283242E-3</c:v>
                      </c:pt>
                      <c:pt idx="1152">
                        <c:v>5.8974041058369453E-3</c:v>
                      </c:pt>
                      <c:pt idx="1153">
                        <c:v>5.8676349792879945E-3</c:v>
                      </c:pt>
                      <c:pt idx="1154">
                        <c:v>5.8380161223966498E-3</c:v>
                      </c:pt>
                      <c:pt idx="1155">
                        <c:v>5.8085467766262333E-3</c:v>
                      </c:pt>
                      <c:pt idx="1156">
                        <c:v>5.7792261872694484E-3</c:v>
                      </c:pt>
                      <c:pt idx="1157">
                        <c:v>5.7500536034280625E-3</c:v>
                      </c:pt>
                      <c:pt idx="1158">
                        <c:v>5.7210282779946997E-3</c:v>
                      </c:pt>
                      <c:pt idx="1159">
                        <c:v>5.6921494676331896E-3</c:v>
                      </c:pt>
                      <c:pt idx="1160">
                        <c:v>5.6634164327594716E-3</c:v>
                      </c:pt>
                      <c:pt idx="1161">
                        <c:v>5.6348284375228319E-3</c:v>
                      </c:pt>
                      <c:pt idx="1162">
                        <c:v>5.6063847497871411E-3</c:v>
                      </c:pt>
                      <c:pt idx="1163">
                        <c:v>5.5780846411116469E-3</c:v>
                      </c:pt>
                      <c:pt idx="1164">
                        <c:v>5.549927386732878E-3</c:v>
                      </c:pt>
                      <c:pt idx="1165">
                        <c:v>5.5219122655459918E-3</c:v>
                      </c:pt>
                      <c:pt idx="1166">
                        <c:v>5.494038560086012E-3</c:v>
                      </c:pt>
                      <c:pt idx="1167">
                        <c:v>5.4663055565093988E-3</c:v>
                      </c:pt>
                      <c:pt idx="1168">
                        <c:v>5.4387125445761741E-3</c:v>
                      </c:pt>
                      <c:pt idx="1169">
                        <c:v>5.4112588176317145E-3</c:v>
                      </c:pt>
                      <c:pt idx="1170">
                        <c:v>5.3839436725882095E-3</c:v>
                      </c:pt>
                      <c:pt idx="1171">
                        <c:v>5.35676640990701E-3</c:v>
                      </c:pt>
                      <c:pt idx="1172">
                        <c:v>5.3297263335806422E-3</c:v>
                      </c:pt>
                      <c:pt idx="1173">
                        <c:v>5.3028227511148218E-3</c:v>
                      </c:pt>
                      <c:pt idx="1174">
                        <c:v>5.276054973511024E-3</c:v>
                      </c:pt>
                      <c:pt idx="1175">
                        <c:v>5.2494223152487196E-3</c:v>
                      </c:pt>
                      <c:pt idx="1176">
                        <c:v>5.2229240942676114E-3</c:v>
                      </c:pt>
                      <c:pt idx="1177">
                        <c:v>5.1965596319503149E-3</c:v>
                      </c:pt>
                      <c:pt idx="1178">
                        <c:v>5.1703282531052608E-3</c:v>
                      </c:pt>
                      <c:pt idx="1179">
                        <c:v>5.1442292859489314E-3</c:v>
                      </c:pt>
                      <c:pt idx="1180">
                        <c:v>5.1182620620887631E-3</c:v>
                      </c:pt>
                      <c:pt idx="1181">
                        <c:v>5.0924259165062713E-3</c:v>
                      </c:pt>
                      <c:pt idx="1182">
                        <c:v>5.0667201875399526E-3</c:v>
                      </c:pt>
                      <c:pt idx="1183">
                        <c:v>5.0411442168680765E-3</c:v>
                      </c:pt>
                      <c:pt idx="1184">
                        <c:v>5.0156973494921431E-3</c:v>
                      </c:pt>
                      <c:pt idx="1185">
                        <c:v>4.9903789337200077E-3</c:v>
                      </c:pt>
                      <c:pt idx="1186">
                        <c:v>4.9651883211488945E-3</c:v>
                      </c:pt>
                      <c:pt idx="1187">
                        <c:v>4.9401248666495201E-3</c:v>
                      </c:pt>
                      <c:pt idx="1188">
                        <c:v>4.9151879283485522E-3</c:v>
                      </c:pt>
                      <c:pt idx="1189">
                        <c:v>4.8903768676131776E-3</c:v>
                      </c:pt>
                      <c:pt idx="1190">
                        <c:v>4.8656910490341154E-3</c:v>
                      </c:pt>
                      <c:pt idx="1191">
                        <c:v>4.8411298404096303E-3</c:v>
                      </c:pt>
                      <c:pt idx="1192">
                        <c:v>4.81669261272899E-3</c:v>
                      </c:pt>
                      <c:pt idx="1193">
                        <c:v>4.7923787401568108E-3</c:v>
                      </c:pt>
                      <c:pt idx="1194">
                        <c:v>4.7681876000169598E-3</c:v>
                      </c:pt>
                      <c:pt idx="1195">
                        <c:v>4.7441185727760127E-3</c:v>
                      </c:pt>
                      <c:pt idx="1196">
                        <c:v>4.720171042028265E-3</c:v>
                      </c:pt>
                      <c:pt idx="1197">
                        <c:v>4.6963443944795236E-3</c:v>
                      </c:pt>
                      <c:pt idx="1198">
                        <c:v>4.672638019931008E-3</c:v>
                      </c:pt>
                      <c:pt idx="1199">
                        <c:v>4.6490513112645848E-3</c:v>
                      </c:pt>
                      <c:pt idx="1200">
                        <c:v>4.625583664426447E-3</c:v>
                      </c:pt>
                      <c:pt idx="1201">
                        <c:v>4.6022344784121261E-3</c:v>
                      </c:pt>
                      <c:pt idx="1202">
                        <c:v>4.5790031552507271E-3</c:v>
                      </c:pt>
                      <c:pt idx="1203">
                        <c:v>4.5558890999900514E-3</c:v>
                      </c:pt>
                      <c:pt idx="1204">
                        <c:v>4.5328917206810537E-3</c:v>
                      </c:pt>
                      <c:pt idx="1205">
                        <c:v>4.5100104283626319E-3</c:v>
                      </c:pt>
                      <c:pt idx="1206">
                        <c:v>4.48724463704675E-3</c:v>
                      </c:pt>
                      <c:pt idx="1207">
                        <c:v>4.4645937637033395E-3</c:v>
                      </c:pt>
                      <c:pt idx="1208">
                        <c:v>4.4420572282453108E-3</c:v>
                      </c:pt>
                      <c:pt idx="1209">
                        <c:v>4.4196344535138987E-3</c:v>
                      </c:pt>
                      <c:pt idx="1210">
                        <c:v>4.3973248652636743E-3</c:v>
                      </c:pt>
                      <c:pt idx="1211">
                        <c:v>4.3751278921477788E-3</c:v>
                      </c:pt>
                      <c:pt idx="1212">
                        <c:v>4.3530429657036018E-3</c:v>
                      </c:pt>
                      <c:pt idx="1213">
                        <c:v>4.3310695203379046E-3</c:v>
                      </c:pt>
                      <c:pt idx="1214">
                        <c:v>4.3092069933124977E-3</c:v>
                      </c:pt>
                      <c:pt idx="1215">
                        <c:v>4.2874548247300304E-3</c:v>
                      </c:pt>
                      <c:pt idx="1216">
                        <c:v>4.2658124575190026E-3</c:v>
                      </c:pt>
                      <c:pt idx="1217">
                        <c:v>4.2442793374202203E-3</c:v>
                      </c:pt>
                      <c:pt idx="1218">
                        <c:v>4.2228549129722515E-3</c:v>
                      </c:pt>
                      <c:pt idx="1219">
                        <c:v>4.2015386354973261E-3</c:v>
                      </c:pt>
                      <c:pt idx="1220">
                        <c:v>4.1803299590871257E-3</c:v>
                      </c:pt>
                      <c:pt idx="1221">
                        <c:v>4.1592283405894603E-3</c:v>
                      </c:pt>
                      <c:pt idx="1222">
                        <c:v>4.1382332395932808E-3</c:v>
                      </c:pt>
                      <c:pt idx="1223">
                        <c:v>4.117344118416022E-3</c:v>
                      </c:pt>
                      <c:pt idx="1224">
                        <c:v>4.0965604420887258E-3</c:v>
                      </c:pt>
                      <c:pt idx="1225">
                        <c:v>4.0758816783432739E-3</c:v>
                      </c:pt>
                      <c:pt idx="1226">
                        <c:v>4.0553072975982873E-3</c:v>
                      </c:pt>
                      <c:pt idx="1227">
                        <c:v>4.0348367729452495E-3</c:v>
                      </c:pt>
                      <c:pt idx="1228">
                        <c:v>4.0144695801359598E-3</c:v>
                      </c:pt>
                      <c:pt idx="1229">
                        <c:v>3.9942051975681014E-3</c:v>
                      </c:pt>
                      <c:pt idx="1230">
                        <c:v>3.9740431062724735E-3</c:v>
                      </c:pt>
                      <c:pt idx="1231">
                        <c:v>3.9539827898996682E-3</c:v>
                      </c:pt>
                      <c:pt idx="1232">
                        <c:v>3.9340237347065266E-3</c:v>
                      </c:pt>
                      <c:pt idx="1233">
                        <c:v>3.9141654295431483E-3</c:v>
                      </c:pt>
                      <c:pt idx="1234">
                        <c:v>3.8944073658402356E-3</c:v>
                      </c:pt>
                      <c:pt idx="1235">
                        <c:v>3.8747490375949933E-3</c:v>
                      </c:pt>
                      <c:pt idx="1236">
                        <c:v>3.8551899413595825E-3</c:v>
                      </c:pt>
                      <c:pt idx="1237">
                        <c:v>3.8357295762269095E-3</c:v>
                      </c:pt>
                      <c:pt idx="1238">
                        <c:v>3.8163674438186357E-3</c:v>
                      </c:pt>
                      <c:pt idx="1239">
                        <c:v>3.7971030482721879E-3</c:v>
                      </c:pt>
                      <c:pt idx="1240">
                        <c:v>3.7779358962278797E-3</c:v>
                      </c:pt>
                      <c:pt idx="1241">
                        <c:v>3.758865496816477E-3</c:v>
                      </c:pt>
                      <c:pt idx="1242">
                        <c:v>3.7398913616466523E-3</c:v>
                      </c:pt>
                      <c:pt idx="1243">
                        <c:v>3.7210130047923284E-3</c:v>
                      </c:pt>
                      <c:pt idx="1244">
                        <c:v>3.7022299427802441E-3</c:v>
                      </c:pt>
                      <c:pt idx="1245">
                        <c:v>3.6835416945778521E-3</c:v>
                      </c:pt>
                      <c:pt idx="1246">
                        <c:v>3.664947781580552E-3</c:v>
                      </c:pt>
                      <c:pt idx="1247">
                        <c:v>3.6464477275995888E-3</c:v>
                      </c:pt>
                      <c:pt idx="1248">
                        <c:v>3.6280410588502843E-3</c:v>
                      </c:pt>
                      <c:pt idx="1249">
                        <c:v>3.6097273039392697E-3</c:v>
                      </c:pt>
                      <c:pt idx="1250">
                        <c:v>3.5915059938527172E-3</c:v>
                      </c:pt>
                      <c:pt idx="1251">
                        <c:v>3.5733766619443497E-3</c:v>
                      </c:pt>
                      <c:pt idx="1252">
                        <c:v>3.5553388439235611E-3</c:v>
                      </c:pt>
                      <c:pt idx="1253">
                        <c:v>3.5373920778430934E-3</c:v>
                      </c:pt>
                      <c:pt idx="1254">
                        <c:v>3.5195359040879337E-3</c:v>
                      </c:pt>
                      <c:pt idx="1255">
                        <c:v>3.5017698653627694E-3</c:v>
                      </c:pt>
                      <c:pt idx="1256">
                        <c:v>3.4840935066807743E-3</c:v>
                      </c:pt>
                      <c:pt idx="1257">
                        <c:v>3.4665063753519521E-3</c:v>
                      </c:pt>
                      <c:pt idx="1258">
                        <c:v>3.4490080209711449E-3</c:v>
                      </c:pt>
                      <c:pt idx="1259">
                        <c:v>3.431597995407043E-3</c:v>
                      </c:pt>
                      <c:pt idx="1260">
                        <c:v>3.414275852790194E-3</c:v>
                      </c:pt>
                      <c:pt idx="1261">
                        <c:v>3.3970411495020114E-3</c:v>
                      </c:pt>
                      <c:pt idx="1262">
                        <c:v>3.3798934441631179E-3</c:v>
                      </c:pt>
                      <c:pt idx="1263">
                        <c:v>3.3628322976221314E-3</c:v>
                      </c:pt>
                      <c:pt idx="1264">
                        <c:v>3.3458572729444525E-3</c:v>
                      </c:pt>
                      <c:pt idx="1265">
                        <c:v>3.3289679354010504E-3</c:v>
                      </c:pt>
                      <c:pt idx="1266">
                        <c:v>3.3121638524574726E-3</c:v>
                      </c:pt>
                      <c:pt idx="1267">
                        <c:v>3.2954445937624088E-3</c:v>
                      </c:pt>
                      <c:pt idx="1268">
                        <c:v>3.2788097311371445E-3</c:v>
                      </c:pt>
                      <c:pt idx="1269">
                        <c:v>3.2622588385640139E-3</c:v>
                      </c:pt>
                      <c:pt idx="1270">
                        <c:v>3.2457914921759645E-3</c:v>
                      </c:pt>
                      <c:pt idx="1271">
                        <c:v>3.2294072702457877E-3</c:v>
                      </c:pt>
                      <c:pt idx="1272">
                        <c:v>3.2131057531747942E-3</c:v>
                      </c:pt>
                      <c:pt idx="1273">
                        <c:v>3.1968865234823785E-3</c:v>
                      </c:pt>
                      <c:pt idx="1274">
                        <c:v>3.1807491657954712E-3</c:v>
                      </c:pt>
                      <c:pt idx="1275">
                        <c:v>3.1646932668376593E-3</c:v>
                      </c:pt>
                      <c:pt idx="1276">
                        <c:v>3.1487184154185277E-3</c:v>
                      </c:pt>
                      <c:pt idx="1277">
                        <c:v>3.1328242024235564E-3</c:v>
                      </c:pt>
                      <c:pt idx="1278">
                        <c:v>3.1170102208032402E-3</c:v>
                      </c:pt>
                      <c:pt idx="1279">
                        <c:v>3.1012760655626526E-3</c:v>
                      </c:pt>
                      <c:pt idx="1280">
                        <c:v>3.0856213337515648E-3</c:v>
                      </c:pt>
                      <c:pt idx="1281">
                        <c:v>3.0700456244533436E-3</c:v>
                      </c:pt>
                      <c:pt idx="1282">
                        <c:v>3.0545485387754034E-3</c:v>
                      </c:pt>
                      <c:pt idx="1283">
                        <c:v>3.0391296798386591E-3</c:v>
                      </c:pt>
                      <c:pt idx="1284">
                        <c:v>3.0237886527674229E-3</c:v>
                      </c:pt>
                      <c:pt idx="1285">
                        <c:v>3.0085250646791906E-3</c:v>
                      </c:pt>
                      <c:pt idx="1286">
                        <c:v>2.9933385246746491E-3</c:v>
                      </c:pt>
                      <c:pt idx="1287">
                        <c:v>2.9782286438279071E-3</c:v>
                      </c:pt>
                      <c:pt idx="1288">
                        <c:v>2.9631950351758363E-3</c:v>
                      </c:pt>
                      <c:pt idx="1289">
                        <c:v>2.94823731370919E-3</c:v>
                      </c:pt>
                      <c:pt idx="1290">
                        <c:v>2.9333550963619448E-3</c:v>
                      </c:pt>
                      <c:pt idx="1291">
                        <c:v>2.9185480020015309E-3</c:v>
                      </c:pt>
                      <c:pt idx="1292">
                        <c:v>2.9038156514195057E-3</c:v>
                      </c:pt>
                      <c:pt idx="1293">
                        <c:v>2.8891576673216735E-3</c:v>
                      </c:pt>
                      <c:pt idx="1294">
                        <c:v>2.8745736743182038E-3</c:v>
                      </c:pt>
                      <c:pt idx="1295">
                        <c:v>2.860063298914084E-3</c:v>
                      </c:pt>
                      <c:pt idx="1296">
                        <c:v>2.8456261695000151E-3</c:v>
                      </c:pt>
                      <c:pt idx="1297">
                        <c:v>2.8312619163420871E-3</c:v>
                      </c:pt>
                      <c:pt idx="1298">
                        <c:v>2.8169701715730078E-3</c:v>
                      </c:pt>
                      <c:pt idx="1299">
                        <c:v>2.8027505691823329E-3</c:v>
                      </c:pt>
                      <c:pt idx="1300">
                        <c:v>2.7886027450072515E-3</c:v>
                      </c:pt>
                      <c:pt idx="1301">
                        <c:v>2.7745263367229267E-3</c:v>
                      </c:pt>
                      <c:pt idx="1302">
                        <c:v>2.7605209838339473E-3</c:v>
                      </c:pt>
                      <c:pt idx="1303">
                        <c:v>2.7465863276642244E-3</c:v>
                      </c:pt>
                      <c:pt idx="1304">
                        <c:v>2.7327220113483319E-3</c:v>
                      </c:pt>
                      <c:pt idx="1305">
                        <c:v>2.7189276798224027E-3</c:v>
                      </c:pt>
                      <c:pt idx="1306">
                        <c:v>2.7052029798144694E-3</c:v>
                      </c:pt>
                      <c:pt idx="1307">
                        <c:v>2.6915475598361382E-3</c:v>
                      </c:pt>
                      <c:pt idx="1308">
                        <c:v>2.6779610701733736E-3</c:v>
                      </c:pt>
                      <c:pt idx="1309">
                        <c:v>2.6644431628771725E-3</c:v>
                      </c:pt>
                      <c:pt idx="1310">
                        <c:v>2.650993491755016E-3</c:v>
                      </c:pt>
                      <c:pt idx="1311">
                        <c:v>2.6376117123618759E-3</c:v>
                      </c:pt>
                      <c:pt idx="1312">
                        <c:v>2.6242974819914444E-3</c:v>
                      </c:pt>
                      <c:pt idx="1313">
                        <c:v>2.6110504596674744E-3</c:v>
                      </c:pt>
                      <c:pt idx="1314">
                        <c:v>2.5978703061347863E-3</c:v>
                      </c:pt>
                      <c:pt idx="1315">
                        <c:v>2.5847566838506086E-3</c:v>
                      </c:pt>
                      <c:pt idx="1316">
                        <c:v>2.5717092569762512E-3</c:v>
                      </c:pt>
                      <c:pt idx="1317">
                        <c:v>2.5587276913680013E-3</c:v>
                      </c:pt>
                      <c:pt idx="1318">
                        <c:v>2.5458116545691301E-3</c:v>
                      </c:pt>
                      <c:pt idx="1319">
                        <c:v>2.5329608158010108E-3</c:v>
                      </c:pt>
                      <c:pt idx="1320">
                        <c:v>2.5201748459546813E-3</c:v>
                      </c:pt>
                      <c:pt idx="1321">
                        <c:v>2.5074534175824059E-3</c:v>
                      </c:pt>
                      <c:pt idx="1322">
                        <c:v>2.4947962048894601E-3</c:v>
                      </c:pt>
                      <c:pt idx="1323">
                        <c:v>2.4822028837258037E-3</c:v>
                      </c:pt>
                      <c:pt idx="1324">
                        <c:v>2.4696731315771991E-3</c:v>
                      </c:pt>
                      <c:pt idx="1325">
                        <c:v>2.4572066275579951E-3</c:v>
                      </c:pt>
                      <c:pt idx="1326">
                        <c:v>2.4448030524019115E-3</c:v>
                      </c:pt>
                      <c:pt idx="1327">
                        <c:v>2.4324620884543791E-3</c:v>
                      </c:pt>
                      <c:pt idx="1328">
                        <c:v>2.4201834196643235E-3</c:v>
                      </c:pt>
                      <c:pt idx="1329">
                        <c:v>2.4079667315760611E-3</c:v>
                      </c:pt>
                      <c:pt idx="1330">
                        <c:v>2.3958117113210831E-3</c:v>
                      </c:pt>
                      <c:pt idx="1331">
                        <c:v>2.3837180476105058E-3</c:v>
                      </c:pt>
                      <c:pt idx="1332">
                        <c:v>2.3716854307263002E-3</c:v>
                      </c:pt>
                      <c:pt idx="1333">
                        <c:v>2.3597135525144086E-3</c:v>
                      </c:pt>
                      <c:pt idx="1334">
                        <c:v>2.3478021063758625E-3</c:v>
                      </c:pt>
                      <c:pt idx="1335">
                        <c:v>2.3359507872594554E-3</c:v>
                      </c:pt>
                      <c:pt idx="1336">
                        <c:v>2.3241592916539711E-3</c:v>
                      </c:pt>
                      <c:pt idx="1337">
                        <c:v>2.3124273175799681E-3</c:v>
                      </c:pt>
                      <c:pt idx="1338">
                        <c:v>2.3007545645827854E-3</c:v>
                      </c:pt>
                      <c:pt idx="1339">
                        <c:v>2.2891407337239933E-3</c:v>
                      </c:pt>
                      <c:pt idx="1340">
                        <c:v>2.2775855275743995E-3</c:v>
                      </c:pt>
                      <c:pt idx="1341">
                        <c:v>2.2660886502060551E-3</c:v>
                      </c:pt>
                      <c:pt idx="1342">
                        <c:v>2.2546498071848164E-3</c:v>
                      </c:pt>
                      <c:pt idx="1343">
                        <c:v>2.2432687055630174E-3</c:v>
                      </c:pt>
                      <c:pt idx="1344">
                        <c:v>2.2319450538713648E-3</c:v>
                      </c:pt>
                      <c:pt idx="1345">
                        <c:v>2.2206785621122771E-3</c:v>
                      </c:pt>
                      <c:pt idx="1346">
                        <c:v>2.2094689417515578E-3</c:v>
                      </c:pt>
                      <c:pt idx="1347">
                        <c:v>2.1983159057118451E-3</c:v>
                      </c:pt>
                      <c:pt idx="1348">
                        <c:v>2.1872191683648401E-3</c:v>
                      </c:pt>
                      <c:pt idx="1349">
                        <c:v>2.1761784455239797E-3</c:v>
                      </c:pt>
                      <c:pt idx="1350">
                        <c:v>2.1651934544371088E-3</c:v>
                      </c:pt>
                      <c:pt idx="1351">
                        <c:v>2.1542639137797082E-3</c:v>
                      </c:pt>
                      <c:pt idx="1352">
                        <c:v>2.1433895436470118E-3</c:v>
                      </c:pt>
                      <c:pt idx="1353">
                        <c:v>2.1325700655472346E-3</c:v>
                      </c:pt>
                      <c:pt idx="1354">
                        <c:v>2.1218052023944667E-3</c:v>
                      </c:pt>
                      <c:pt idx="1355">
                        <c:v>2.1110946785014573E-3</c:v>
                      </c:pt>
                      <c:pt idx="1356">
                        <c:v>2.1004382195725091E-3</c:v>
                      </c:pt>
                      <c:pt idx="1357">
                        <c:v>2.0898355526967061E-3</c:v>
                      </c:pt>
                      <c:pt idx="1358">
                        <c:v>2.0792864063403638E-3</c:v>
                      </c:pt>
                      <c:pt idx="1359">
                        <c:v>2.0687905103409232E-3</c:v>
                      </c:pt>
                      <c:pt idx="1360">
                        <c:v>2.0583475958991793E-3</c:v>
                      </c:pt>
                      <c:pt idx="1361">
                        <c:v>2.0479573955729524E-3</c:v>
                      </c:pt>
                      <c:pt idx="1362">
                        <c:v>2.0376196432702054E-3</c:v>
                      </c:pt>
                      <c:pt idx="1363">
                        <c:v>2.0273340742417156E-3</c:v>
                      </c:pt>
                      <c:pt idx="1364">
                        <c:v>2.0171004250750801E-3</c:v>
                      </c:pt>
                      <c:pt idx="1365">
                        <c:v>2.006918433687277E-3</c:v>
                      </c:pt>
                      <c:pt idx="1366">
                        <c:v>1.9967878393184479E-3</c:v>
                      </c:pt>
                      <c:pt idx="1367">
                        <c:v>1.9867083825246823E-3</c:v>
                      </c:pt>
                      <c:pt idx="1368">
                        <c:v>1.9766798051720214E-3</c:v>
                      </c:pt>
                      <c:pt idx="1369">
                        <c:v>1.9667018504293532E-3</c:v>
                      </c:pt>
                      <c:pt idx="1370">
                        <c:v>1.9567742627621953E-3</c:v>
                      </c:pt>
                      <c:pt idx="1371">
                        <c:v>1.9468967879257004E-3</c:v>
                      </c:pt>
                      <c:pt idx="1372">
                        <c:v>1.9370691729586609E-3</c:v>
                      </c:pt>
                      <c:pt idx="1373">
                        <c:v>1.9272911661765146E-3</c:v>
                      </c:pt>
                      <c:pt idx="1374">
                        <c:v>1.9175625171653499E-3</c:v>
                      </c:pt>
                      <c:pt idx="1375">
                        <c:v>1.9078829767753547E-3</c:v>
                      </c:pt>
                      <c:pt idx="1376">
                        <c:v>1.8982522971140448E-3</c:v>
                      </c:pt>
                      <c:pt idx="1377">
                        <c:v>1.8886702315407122E-3</c:v>
                      </c:pt>
                      <c:pt idx="1378">
                        <c:v>1.8791365346594313E-3</c:v>
                      </c:pt>
                      <c:pt idx="1379">
                        <c:v>1.869650962312841E-3</c:v>
                      </c:pt>
                      <c:pt idx="1380">
                        <c:v>1.8602132715762609E-3</c:v>
                      </c:pt>
                      <c:pt idx="1381">
                        <c:v>1.850823220751141E-3</c:v>
                      </c:pt>
                      <c:pt idx="1382">
                        <c:v>1.8414805693592884E-3</c:v>
                      </c:pt>
                      <c:pt idx="1383">
                        <c:v>1.8321850781358728E-3</c:v>
                      </c:pt>
                      <c:pt idx="1384">
                        <c:v>1.8229365090242089E-3</c:v>
                      </c:pt>
                      <c:pt idx="1385">
                        <c:v>1.8137346251692055E-3</c:v>
                      </c:pt>
                      <c:pt idx="1386">
                        <c:v>1.8045791909113706E-3</c:v>
                      </c:pt>
                      <c:pt idx="1387">
                        <c:v>1.7954699717808165E-3</c:v>
                      </c:pt>
                      <c:pt idx="1388">
                        <c:v>1.7864067344910417E-3</c:v>
                      </c:pt>
                      <c:pt idx="1389">
                        <c:v>1.7773892469333807E-3</c:v>
                      </c:pt>
                      <c:pt idx="1390">
                        <c:v>1.7684172781706753E-3</c:v>
                      </c:pt>
                      <c:pt idx="1391">
                        <c:v>1.7594905984315012E-3</c:v>
                      </c:pt>
                      <c:pt idx="1392">
                        <c:v>1.7506089791043955E-3</c:v>
                      </c:pt>
                      <c:pt idx="1393">
                        <c:v>1.7417721927316387E-3</c:v>
                      </c:pt>
                      <c:pt idx="1394">
                        <c:v>1.7329800130040374E-3</c:v>
                      </c:pt>
                      <c:pt idx="1395">
                        <c:v>1.7242322147544842E-3</c:v>
                      </c:pt>
                      <c:pt idx="1396">
                        <c:v>1.7155285739526294E-3</c:v>
                      </c:pt>
                      <c:pt idx="1397">
                        <c:v>1.7068688676988852E-3</c:v>
                      </c:pt>
                      <c:pt idx="1398">
                        <c:v>1.6982528742188752E-3</c:v>
                      </c:pt>
                      <c:pt idx="1399">
                        <c:v>1.6896803728576604E-3</c:v>
                      </c:pt>
                      <c:pt idx="1400">
                        <c:v>1.6811511440742999E-3</c:v>
                      </c:pt>
                      <c:pt idx="1401">
                        <c:v>1.6726649694357443E-3</c:v>
                      </c:pt>
                      <c:pt idx="1402">
                        <c:v>1.6642216316119507E-3</c:v>
                      </c:pt>
                      <c:pt idx="1403">
                        <c:v>1.6558209143696656E-3</c:v>
                      </c:pt>
                      <c:pt idx="1404">
                        <c:v>1.6474626025670958E-3</c:v>
                      </c:pt>
                      <c:pt idx="1405">
                        <c:v>1.6391464821485791E-3</c:v>
                      </c:pt>
                      <c:pt idx="1406">
                        <c:v>1.6308723401390335E-3</c:v>
                      </c:pt>
                      <c:pt idx="1407">
                        <c:v>1.622639964638295E-3</c:v>
                      </c:pt>
                      <c:pt idx="1408">
                        <c:v>1.6144491448160103E-3</c:v>
                      </c:pt>
                      <c:pt idx="1409">
                        <c:v>1.6062996709056421E-3</c:v>
                      </c:pt>
                      <c:pt idx="1410">
                        <c:v>1.5981913342001386E-3</c:v>
                      </c:pt>
                      <c:pt idx="1411">
                        <c:v>1.5901239270454948E-3</c:v>
                      </c:pt>
                      <c:pt idx="1412">
                        <c:v>1.5820972428360891E-3</c:v>
                      </c:pt>
                      <c:pt idx="1413">
                        <c:v>1.5741110760092436E-3</c:v>
                      </c:pt>
                      <c:pt idx="1414">
                        <c:v>1.5661652220397837E-3</c:v>
                      </c:pt>
                      <c:pt idx="1415">
                        <c:v>1.5582594774351533E-3</c:v>
                      </c:pt>
                      <c:pt idx="1416">
                        <c:v>1.5503936397296414E-3</c:v>
                      </c:pt>
                      <c:pt idx="1417">
                        <c:v>1.5425675074800527E-3</c:v>
                      </c:pt>
                      <c:pt idx="1418">
                        <c:v>1.5347808802596008E-3</c:v>
                      </c:pt>
                      <c:pt idx="1419">
                        <c:v>1.5270335586534678E-3</c:v>
                      </c:pt>
                      <c:pt idx="1420">
                        <c:v>1.5193253442533639E-3</c:v>
                      </c:pt>
                      <c:pt idx="1421">
                        <c:v>1.5116560396524203E-3</c:v>
                      </c:pt>
                      <c:pt idx="1422">
                        <c:v>1.5040254484405269E-3</c:v>
                      </c:pt>
                      <c:pt idx="1423">
                        <c:v>1.4964333751988912E-3</c:v>
                      </c:pt>
                      <c:pt idx="1424">
                        <c:v>1.4888796254949321E-3</c:v>
                      </c:pt>
                      <c:pt idx="1425">
                        <c:v>1.4813640058779498E-3</c:v>
                      </c:pt>
                      <c:pt idx="1426">
                        <c:v>1.4738863238733524E-3</c:v>
                      </c:pt>
                      <c:pt idx="1427">
                        <c:v>1.4664463879783263E-3</c:v>
                      </c:pt>
                      <c:pt idx="1428">
                        <c:v>1.4590440076568401E-3</c:v>
                      </c:pt>
                      <c:pt idx="1429">
                        <c:v>1.4516789933344265E-3</c:v>
                      </c:pt>
                      <c:pt idx="1430">
                        <c:v>1.4443511563937417E-3</c:v>
                      </c:pt>
                      <c:pt idx="1431">
                        <c:v>1.4370603091694578E-3</c:v>
                      </c:pt>
                      <c:pt idx="1432">
                        <c:v>1.4298062649434895E-3</c:v>
                      </c:pt>
                      <c:pt idx="1433">
                        <c:v>1.4225888379403306E-3</c:v>
                      </c:pt>
                      <c:pt idx="1434">
                        <c:v>1.4154078433225026E-3</c:v>
                      </c:pt>
                      <c:pt idx="1435">
                        <c:v>1.408263097185003E-3</c:v>
                      </c:pt>
                      <c:pt idx="1436">
                        <c:v>1.4011544165516421E-3</c:v>
                      </c:pt>
                      <c:pt idx="1437">
                        <c:v>1.3940816193696026E-3</c:v>
                      </c:pt>
                      <c:pt idx="1438">
                        <c:v>1.387044524505221E-3</c:v>
                      </c:pt>
                      <c:pt idx="1439">
                        <c:v>1.3800429517389912E-3</c:v>
                      </c:pt>
                      <c:pt idx="1440">
                        <c:v>1.3730767217611239E-3</c:v>
                      </c:pt>
                      <c:pt idx="1441">
                        <c:v>1.3661456561672169E-3</c:v>
                      </c:pt>
                      <c:pt idx="1442">
                        <c:v>1.3592495774531477E-3</c:v>
                      </c:pt>
                      <c:pt idx="1443">
                        <c:v>1.3523883090108546E-3</c:v>
                      </c:pt>
                      <c:pt idx="1444">
                        <c:v>1.3455616751237853E-3</c:v>
                      </c:pt>
                      <c:pt idx="1445">
                        <c:v>1.3387695009625666E-3</c:v>
                      </c:pt>
                      <c:pt idx="1446">
                        <c:v>1.3320116125800086E-3</c:v>
                      </c:pt>
                      <c:pt idx="1447">
                        <c:v>1.3252878369072185E-3</c:v>
                      </c:pt>
                      <c:pt idx="1448">
                        <c:v>1.3185980017488275E-3</c:v>
                      </c:pt>
                      <c:pt idx="1449">
                        <c:v>1.3119419357786599E-3</c:v>
                      </c:pt>
                      <c:pt idx="1450">
                        <c:v>1.3053194685354041E-3</c:v>
                      </c:pt>
                      <c:pt idx="1451">
                        <c:v>1.2987304304181713E-3</c:v>
                      </c:pt>
                      <c:pt idx="1452">
                        <c:v>1.2921746526823874E-3</c:v>
                      </c:pt>
                      <c:pt idx="1453">
                        <c:v>1.2856519674350197E-3</c:v>
                      </c:pt>
                      <c:pt idx="1454">
                        <c:v>1.2791622076305798E-3</c:v>
                      </c:pt>
                      <c:pt idx="1455">
                        <c:v>1.2727052070669043E-3</c:v>
                      </c:pt>
                      <c:pt idx="1456">
                        <c:v>1.2662808003807147E-3</c:v>
                      </c:pt>
                      <c:pt idx="1457">
                        <c:v>1.259888823043509E-3</c:v>
                      </c:pt>
                      <c:pt idx="1458">
                        <c:v>1.2535291113572322E-3</c:v>
                      </c:pt>
                      <c:pt idx="1459">
                        <c:v>1.2472015024501681E-3</c:v>
                      </c:pt>
                      <c:pt idx="1460">
                        <c:v>1.2409058342727208E-3</c:v>
                      </c:pt>
                      <c:pt idx="1461">
                        <c:v>1.2346419455934177E-3</c:v>
                      </c:pt>
                      <c:pt idx="1462">
                        <c:v>1.2284096759945795E-3</c:v>
                      </c:pt>
                      <c:pt idx="1463">
                        <c:v>1.2222088658682129E-3</c:v>
                      </c:pt>
                      <c:pt idx="1464">
                        <c:v>1.2160393564121241E-3</c:v>
                      </c:pt>
                      <c:pt idx="1465">
                        <c:v>1.2099009896257007E-3</c:v>
                      </c:pt>
                      <c:pt idx="1466">
                        <c:v>1.2037936083058032E-3</c:v>
                      </c:pt>
                      <c:pt idx="1467">
                        <c:v>1.1977170560428796E-3</c:v>
                      </c:pt>
                      <c:pt idx="1468">
                        <c:v>1.1916711772170796E-3</c:v>
                      </c:pt>
                      <c:pt idx="1469">
                        <c:v>1.1856558169937026E-3</c:v>
                      </c:pt>
                      <c:pt idx="1470">
                        <c:v>1.179670821319978E-3</c:v>
                      </c:pt>
                      <c:pt idx="1471">
                        <c:v>1.1737160369206245E-3</c:v>
                      </c:pt>
                      <c:pt idx="1472">
                        <c:v>1.1677913112941862E-3</c:v>
                      </c:pt>
                      <c:pt idx="1473">
                        <c:v>1.1618964927087028E-3</c:v>
                      </c:pt>
                      <c:pt idx="1474">
                        <c:v>1.1560314301986008E-3</c:v>
                      </c:pt>
                      <c:pt idx="1475">
                        <c:v>1.1501959735600309E-3</c:v>
                      </c:pt>
                      <c:pt idx="1476">
                        <c:v>1.1443899733473151E-3</c:v>
                      </c:pt>
                      <c:pt idx="1477">
                        <c:v>1.1386132808692828E-3</c:v>
                      </c:pt>
                      <c:pt idx="1478">
                        <c:v>1.1328657481853854E-3</c:v>
                      </c:pt>
                      <c:pt idx="1479">
                        <c:v>1.1271472281016992E-3</c:v>
                      </c:pt>
                      <c:pt idx="1480">
                        <c:v>1.1214575741674837E-3</c:v>
                      </c:pt>
                      <c:pt idx="1481">
                        <c:v>1.115796640671074E-3</c:v>
                      </c:pt>
                      <c:pt idx="1482">
                        <c:v>1.1101642826364388E-3</c:v>
                      </c:pt>
                      <c:pt idx="1483">
                        <c:v>1.1045603558192951E-3</c:v>
                      </c:pt>
                      <c:pt idx="1484">
                        <c:v>1.0989847167036659E-3</c:v>
                      </c:pt>
                      <c:pt idx="1485">
                        <c:v>1.0934372224977729E-3</c:v>
                      </c:pt>
                      <c:pt idx="1486">
                        <c:v>1.0879177311308164E-3</c:v>
                      </c:pt>
                      <c:pt idx="1487">
                        <c:v>1.0824261012489789E-3</c:v>
                      </c:pt>
                      <c:pt idx="1488">
                        <c:v>1.0769621922120942E-3</c:v>
                      </c:pt>
                      <c:pt idx="1489">
                        <c:v>1.0715258640898728E-3</c:v>
                      </c:pt>
                      <c:pt idx="1490">
                        <c:v>1.06611697765846E-3</c:v>
                      </c:pt>
                      <c:pt idx="1491">
                        <c:v>1.0607353943967723E-3</c:v>
                      </c:pt>
                      <c:pt idx="1492">
                        <c:v>1.0553809764826116E-3</c:v>
                      </c:pt>
                      <c:pt idx="1493">
                        <c:v>1.0500535867901117E-3</c:v>
                      </c:pt>
                      <c:pt idx="1494">
                        <c:v>1.0447530888850753E-3</c:v>
                      </c:pt>
                      <c:pt idx="1495">
                        <c:v>1.0394793470220876E-3</c:v>
                      </c:pt>
                      <c:pt idx="1496">
                        <c:v>1.0342322261412962E-3</c:v>
                      </c:pt>
                      <c:pt idx="1497">
                        <c:v>1.0290115918641929E-3</c:v>
                      </c:pt>
                      <c:pt idx="1498">
                        <c:v>1.0238173104907267E-3</c:v>
                      </c:pt>
                      <c:pt idx="1499">
                        <c:v>1.0186492489958621E-3</c:v>
                      </c:pt>
                      <c:pt idx="1500">
                        <c:v>1.0135072750259155E-3</c:v>
                      </c:pt>
                      <c:pt idx="1501">
                        <c:v>1.0083912568954467E-3</c:v>
                      </c:pt>
                      <c:pt idx="1502">
                        <c:v>1.0033010635834838E-3</c:v>
                      </c:pt>
                      <c:pt idx="1503">
                        <c:v>9.9823656473063682E-4</c:v>
                      </c:pt>
                      <c:pt idx="1504">
                        <c:v>9.9319763063565603E-4</c:v>
                      </c:pt>
                      <c:pt idx="1505">
                        <c:v>9.8818413225165713E-4</c:v>
                      </c:pt>
                      <c:pt idx="1506">
                        <c:v>9.8319594118334575E-4</c:v>
                      </c:pt>
                      <c:pt idx="1507">
                        <c:v>9.7823292968368669E-4</c:v>
                      </c:pt>
                      <c:pt idx="1508">
                        <c:v>9.7329497065024029E-4</c:v>
                      </c:pt>
                      <c:pt idx="1509">
                        <c:v>9.6838193762238678E-4</c:v>
                      </c:pt>
                      <c:pt idx="1510">
                        <c:v>9.6349370477766261E-4</c:v>
                      </c:pt>
                      <c:pt idx="1511">
                        <c:v>9.5863014692887383E-4</c:v>
                      </c:pt>
                      <c:pt idx="1512">
                        <c:v>9.537911395205434E-4</c:v>
                      </c:pt>
                      <c:pt idx="1513">
                        <c:v>9.4897655862635766E-4</c:v>
                      </c:pt>
                      <c:pt idx="1514">
                        <c:v>9.4418628094505852E-4</c:v>
                      </c:pt>
                      <c:pt idx="1515">
                        <c:v>9.3942018379811199E-4</c:v>
                      </c:pt>
                      <c:pt idx="1516">
                        <c:v>9.3467814512615544E-4</c:v>
                      </c:pt>
                      <c:pt idx="1517">
                        <c:v>9.2996004348588901E-4</c:v>
                      </c:pt>
                      <c:pt idx="1518">
                        <c:v>9.2526575804730005E-4</c:v>
                      </c:pt>
                      <c:pt idx="1519">
                        <c:v>9.2059516858988832E-4</c:v>
                      </c:pt>
                      <c:pt idx="1520">
                        <c:v>9.1594815550033459E-4</c:v>
                      </c:pt>
                      <c:pt idx="1521">
                        <c:v>9.1132459976905889E-4</c:v>
                      </c:pt>
                      <c:pt idx="1522">
                        <c:v>9.0672438298700087E-4</c:v>
                      </c:pt>
                      <c:pt idx="1523">
                        <c:v>9.0214738734328837E-4</c:v>
                      </c:pt>
                      <c:pt idx="1524">
                        <c:v>8.9759349562112956E-4</c:v>
                      </c:pt>
                      <c:pt idx="1525">
                        <c:v>8.9306259119592557E-4</c:v>
                      </c:pt>
                      <c:pt idx="1526">
                        <c:v>8.8855455803138472E-4</c:v>
                      </c:pt>
                      <c:pt idx="1527">
                        <c:v>8.8406928067730206E-4</c:v>
                      </c:pt>
                      <c:pt idx="1528">
                        <c:v>8.7960664426611768E-4</c:v>
                      </c:pt>
                      <c:pt idx="1529">
                        <c:v>8.751665345099191E-4</c:v>
                      </c:pt>
                      <c:pt idx="1530">
                        <c:v>8.7074883769799882E-4</c:v>
                      </c:pt>
                      <c:pt idx="1531">
                        <c:v>8.6635344069330156E-4</c:v>
                      </c:pt>
                      <c:pt idx="1532">
                        <c:v>8.6198023093031484E-4</c:v>
                      </c:pt>
                      <c:pt idx="1533">
                        <c:v>8.5762909641129426E-4</c:v>
                      </c:pt>
                      <c:pt idx="1534">
                        <c:v>8.5329992570426505E-4</c:v>
                      </c:pt>
                      <c:pt idx="1535">
                        <c:v>8.4899260793924736E-4</c:v>
                      </c:pt>
                      <c:pt idx="1536">
                        <c:v>8.4470703280625781E-4</c:v>
                      </c:pt>
                      <c:pt idx="1537">
                        <c:v>8.404430905522009E-4</c:v>
                      </c:pt>
                      <c:pt idx="1538">
                        <c:v>8.3620067197764936E-4</c:v>
                      </c:pt>
                      <c:pt idx="1539">
                        <c:v>8.3197966843484572E-4</c:v>
                      </c:pt>
                      <c:pt idx="1540">
                        <c:v>8.2777997182403862E-4</c:v>
                      </c:pt>
                      <c:pt idx="1541">
                        <c:v>8.2360147459137334E-4</c:v>
                      </c:pt>
                      <c:pt idx="1542">
                        <c:v>8.1944406972600525E-4</c:v>
                      </c:pt>
                      <c:pt idx="1543">
                        <c:v>8.1530765075699119E-4</c:v>
                      </c:pt>
                      <c:pt idx="1544">
                        <c:v>8.1119211175095796E-4</c:v>
                      </c:pt>
                      <c:pt idx="1545">
                        <c:v>8.0709734730932681E-4</c:v>
                      </c:pt>
                      <c:pt idx="1546">
                        <c:v>8.0302325256564888E-4</c:v>
                      </c:pt>
                      <c:pt idx="1547">
                        <c:v>7.9896972318249659E-4</c:v>
                      </c:pt>
                      <c:pt idx="1548">
                        <c:v>7.949366553493542E-4</c:v>
                      </c:pt>
                      <c:pt idx="1549">
                        <c:v>7.9092394577973124E-4</c:v>
                      </c:pt>
                      <c:pt idx="1550">
                        <c:v>7.8693149170838694E-4</c:v>
                      </c:pt>
                      <c:pt idx="1551">
                        <c:v>7.8295919088899879E-4</c:v>
                      </c:pt>
                      <c:pt idx="1552">
                        <c:v>7.790069415911649E-4</c:v>
                      </c:pt>
                      <c:pt idx="1553">
                        <c:v>7.7507464259818359E-4</c:v>
                      </c:pt>
                      <c:pt idx="1554">
                        <c:v>7.7116219320405577E-4</c:v>
                      </c:pt>
                      <c:pt idx="1555">
                        <c:v>7.6726949321148652E-4</c:v>
                      </c:pt>
                      <c:pt idx="1556">
                        <c:v>7.6339644292855446E-4</c:v>
                      </c:pt>
                      <c:pt idx="1557">
                        <c:v>7.5954294316682436E-4</c:v>
                      </c:pt>
                      <c:pt idx="1558">
                        <c:v>7.5570889523857154E-4</c:v>
                      </c:pt>
                      <c:pt idx="1559">
                        <c:v>7.5189420095389536E-4</c:v>
                      </c:pt>
                      <c:pt idx="1560">
                        <c:v>7.4809876261905384E-4</c:v>
                      </c:pt>
                      <c:pt idx="1561">
                        <c:v>7.440146521827673E-4</c:v>
                      </c:pt>
                      <c:pt idx="1562">
                        <c:v>7.3995283821159941E-4</c:v>
                      </c:pt>
                      <c:pt idx="1563">
                        <c:v>7.3591319898225205E-4</c:v>
                      </c:pt>
                      <c:pt idx="1564">
                        <c:v>7.3189561343556253E-4</c:v>
                      </c:pt>
                      <c:pt idx="1565">
                        <c:v>7.2789996117350597E-4</c:v>
                      </c:pt>
                      <c:pt idx="1566">
                        <c:v>7.239261224551985E-4</c:v>
                      </c:pt>
                      <c:pt idx="1567">
                        <c:v>7.1997397819356657E-4</c:v>
                      </c:pt>
                      <c:pt idx="1568">
                        <c:v>7.1604340995157223E-4</c:v>
                      </c:pt>
                      <c:pt idx="1569">
                        <c:v>7.1213429993888244E-4</c:v>
                      </c:pt>
                      <c:pt idx="1570">
                        <c:v>7.0824653100809432E-4</c:v>
                      </c:pt>
                      <c:pt idx="1571">
                        <c:v>7.0437998665151547E-4</c:v>
                      </c:pt>
                      <c:pt idx="1572">
                        <c:v>7.0053455099727824E-4</c:v>
                      </c:pt>
                      <c:pt idx="1573">
                        <c:v>6.9671010880645312E-4</c:v>
                      </c:pt>
                      <c:pt idx="1574">
                        <c:v>6.9290654546871888E-4</c:v>
                      </c:pt>
                      <c:pt idx="1575">
                        <c:v>6.8912374699992007E-4</c:v>
                      </c:pt>
                      <c:pt idx="1576">
                        <c:v>6.8536160003795921E-4</c:v>
                      </c:pt>
                      <c:pt idx="1577">
                        <c:v>6.8161999183968813E-4</c:v>
                      </c:pt>
                      <c:pt idx="1578">
                        <c:v>6.778988102772443E-4</c:v>
                      </c:pt>
                      <c:pt idx="1579">
                        <c:v>6.7419794383538623E-4</c:v>
                      </c:pt>
                      <c:pt idx="1580">
                        <c:v>6.7051728160716362E-4</c:v>
                      </c:pt>
                      <c:pt idx="1581">
                        <c:v>6.6685671329136387E-4</c:v>
                      </c:pt>
                      <c:pt idx="1582">
                        <c:v>6.6321612918884831E-4</c:v>
                      </c:pt>
                      <c:pt idx="1583">
                        <c:v>6.5959542019944362E-4</c:v>
                      </c:pt>
                      <c:pt idx="1584">
                        <c:v>6.5599447781861109E-4</c:v>
                      </c:pt>
                      <c:pt idx="1585">
                        <c:v>6.52413194134005E-4</c:v>
                      </c:pt>
                      <c:pt idx="1586">
                        <c:v>6.4885146182258602E-4</c:v>
                      </c:pt>
                      <c:pt idx="1587">
                        <c:v>6.4530917414706845E-4</c:v>
                      </c:pt>
                      <c:pt idx="1588">
                        <c:v>6.4178622495314475E-4</c:v>
                      </c:pt>
                      <c:pt idx="1589">
                        <c:v>6.3828250866571068E-4</c:v>
                      </c:pt>
                      <c:pt idx="1590">
                        <c:v>6.3479792028620086E-4</c:v>
                      </c:pt>
                      <c:pt idx="1591">
                        <c:v>6.31332355389147E-4</c:v>
                      </c:pt>
                      <c:pt idx="1592">
                        <c:v>6.2788571011951344E-4</c:v>
                      </c:pt>
                      <c:pt idx="1593">
                        <c:v>6.2445788118881129E-4</c:v>
                      </c:pt>
                      <c:pt idx="1594">
                        <c:v>6.2104876587276703E-4</c:v>
                      </c:pt>
                      <c:pt idx="1595">
                        <c:v>6.176582620075477E-4</c:v>
                      </c:pt>
                      <c:pt idx="1596">
                        <c:v>6.1428626798754049E-4</c:v>
                      </c:pt>
                      <c:pt idx="1597">
                        <c:v>6.1093268276146695E-4</c:v>
                      </c:pt>
                      <c:pt idx="1598">
                        <c:v>6.0759740582982946E-4</c:v>
                      </c:pt>
                      <c:pt idx="1599">
                        <c:v>6.0428033724180263E-4</c:v>
                      </c:pt>
                      <c:pt idx="1600">
                        <c:v>6.0098137759223569E-4</c:v>
                      </c:pt>
                      <c:pt idx="1601">
                        <c:v>5.9770042801854384E-4</c:v>
                      </c:pt>
                      <c:pt idx="1602">
                        <c:v>5.9443739019804376E-4</c:v>
                      </c:pt>
                      <c:pt idx="1603">
                        <c:v>5.9119216634484495E-4</c:v>
                      </c:pt>
                      <c:pt idx="1604">
                        <c:v>5.879646592066301E-4</c:v>
                      </c:pt>
                      <c:pt idx="1605">
                        <c:v>5.847547720622126E-4</c:v>
                      </c:pt>
                      <c:pt idx="1606">
                        <c:v>5.8156240871853893E-4</c:v>
                      </c:pt>
                      <c:pt idx="1607">
                        <c:v>5.78387473507469E-4</c:v>
                      </c:pt>
                      <c:pt idx="1608">
                        <c:v>5.7522987128322267E-4</c:v>
                      </c:pt>
                      <c:pt idx="1609">
                        <c:v>5.7208950741949316E-4</c:v>
                      </c:pt>
                      <c:pt idx="1610">
                        <c:v>5.6896628780667147E-4</c:v>
                      </c:pt>
                      <c:pt idx="1611">
                        <c:v>5.6586011884873777E-4</c:v>
                      </c:pt>
                      <c:pt idx="1612">
                        <c:v>5.6277090746059688E-4</c:v>
                      </c:pt>
                      <c:pt idx="1613">
                        <c:v>5.5939224402046239E-4</c:v>
                      </c:pt>
                      <c:pt idx="1614">
                        <c:v>5.5603386479630146E-4</c:v>
                      </c:pt>
                      <c:pt idx="1615">
                        <c:v>5.5269564800930482E-4</c:v>
                      </c:pt>
                      <c:pt idx="1616">
                        <c:v>5.4937747261196712E-4</c:v>
                      </c:pt>
                      <c:pt idx="1617">
                        <c:v>5.4607921828331296E-4</c:v>
                      </c:pt>
                      <c:pt idx="1618">
                        <c:v>5.4280076542478906E-4</c:v>
                      </c:pt>
                      <c:pt idx="1619">
                        <c:v>5.3954199515582335E-4</c:v>
                      </c:pt>
                      <c:pt idx="1620">
                        <c:v>5.363027893097172E-4</c:v>
                      </c:pt>
                      <c:pt idx="1621">
                        <c:v>5.3308303042898242E-4</c:v>
                      </c:pt>
                      <c:pt idx="1622">
                        <c:v>5.2988260176145552E-4</c:v>
                      </c:pt>
                      <c:pt idx="1623">
                        <c:v>5.267013872558568E-4</c:v>
                      </c:pt>
                      <c:pt idx="1624">
                        <c:v>5.2353927155757152E-4</c:v>
                      </c:pt>
                      <c:pt idx="1625">
                        <c:v>5.2039614000465306E-4</c:v>
                      </c:pt>
                      <c:pt idx="1626">
                        <c:v>5.1727187862349311E-4</c:v>
                      </c:pt>
                      <c:pt idx="1627">
                        <c:v>5.1416637412460275E-4</c:v>
                      </c:pt>
                      <c:pt idx="1628">
                        <c:v>5.1107951389894879E-4</c:v>
                      </c:pt>
                      <c:pt idx="1629">
                        <c:v>5.0801118601317974E-4</c:v>
                      </c:pt>
                      <c:pt idx="1630">
                        <c:v>5.0496127920629519E-4</c:v>
                      </c:pt>
                      <c:pt idx="1631">
                        <c:v>5.0192968288498285E-4</c:v>
                      </c:pt>
                      <c:pt idx="1632">
                        <c:v>4.9891628712017688E-4</c:v>
                      </c:pt>
                      <c:pt idx="1633">
                        <c:v>4.9592098264261697E-4</c:v>
                      </c:pt>
                      <c:pt idx="1634">
                        <c:v>4.9294366083885155E-4</c:v>
                      </c:pt>
                      <c:pt idx="1635">
                        <c:v>4.8998421374790713E-4</c:v>
                      </c:pt>
                      <c:pt idx="1636">
                        <c:v>4.8704253405673636E-4</c:v>
                      </c:pt>
                      <c:pt idx="1637">
                        <c:v>4.8411851509666537E-4</c:v>
                      </c:pt>
                      <c:pt idx="1638">
                        <c:v>4.8121205083917484E-4</c:v>
                      </c:pt>
                      <c:pt idx="1639">
                        <c:v>4.7832303589256941E-4</c:v>
                      </c:pt>
                      <c:pt idx="1640">
                        <c:v>4.7545136549786982E-4</c:v>
                      </c:pt>
                      <c:pt idx="1641">
                        <c:v>4.725969355249271E-4</c:v>
                      </c:pt>
                      <c:pt idx="1642">
                        <c:v>4.6975964246864788E-4</c:v>
                      </c:pt>
                      <c:pt idx="1643">
                        <c:v>4.6693938344555264E-4</c:v>
                      </c:pt>
                      <c:pt idx="1644">
                        <c:v>4.6413605618977893E-4</c:v>
                      </c:pt>
                      <c:pt idx="1645">
                        <c:v>4.6134955904941766E-4</c:v>
                      </c:pt>
                      <c:pt idx="1646">
                        <c:v>4.5857979098284929E-4</c:v>
                      </c:pt>
                      <c:pt idx="1647">
                        <c:v>4.5582665155496915E-4</c:v>
                      </c:pt>
                      <c:pt idx="1648">
                        <c:v>4.5309004093374572E-4</c:v>
                      </c:pt>
                      <c:pt idx="1649">
                        <c:v>4.5036985988644584E-4</c:v>
                      </c:pt>
                      <c:pt idx="1650">
                        <c:v>4.4766600977630411E-4</c:v>
                      </c:pt>
                      <c:pt idx="1651">
                        <c:v>4.4497839255830396E-4</c:v>
                      </c:pt>
                      <c:pt idx="1652">
                        <c:v>4.4230691077651318E-4</c:v>
                      </c:pt>
                      <c:pt idx="1653">
                        <c:v>4.3965146755986506E-4</c:v>
                      </c:pt>
                      <c:pt idx="1654">
                        <c:v>4.3701196661871666E-4</c:v>
                      </c:pt>
                      <c:pt idx="1655">
                        <c:v>4.3438831224185126E-4</c:v>
                      </c:pt>
                      <c:pt idx="1656">
                        <c:v>4.3178040929248152E-4</c:v>
                      </c:pt>
                      <c:pt idx="1657">
                        <c:v>4.2918816320491882E-4</c:v>
                      </c:pt>
                      <c:pt idx="1658">
                        <c:v>4.266114799812426E-4</c:v>
                      </c:pt>
                      <c:pt idx="1659">
                        <c:v>4.2405026618808073E-4</c:v>
                      </c:pt>
                      <c:pt idx="1660">
                        <c:v>4.2150442895283469E-4</c:v>
                      </c:pt>
                      <c:pt idx="1661">
                        <c:v>4.1897387596023794E-4</c:v>
                      </c:pt>
                      <c:pt idx="1662">
                        <c:v>4.1645851544980239E-4</c:v>
                      </c:pt>
                      <c:pt idx="1663">
                        <c:v>4.139582562113775E-4</c:v>
                      </c:pt>
                      <c:pt idx="1664">
                        <c:v>4.1147300758270777E-4</c:v>
                      </c:pt>
                      <c:pt idx="1665">
                        <c:v>4.0886931486738831E-4</c:v>
                      </c:pt>
                      <c:pt idx="1666">
                        <c:v>4.0628209763315937E-4</c:v>
                      </c:pt>
                      <c:pt idx="1667">
                        <c:v>4.0371125162752541E-4</c:v>
                      </c:pt>
                      <c:pt idx="1668">
                        <c:v>4.0115667325768545E-4</c:v>
                      </c:pt>
                      <c:pt idx="1669">
                        <c:v>3.9861825958631414E-4</c:v>
                      </c:pt>
                      <c:pt idx="1670">
                        <c:v>3.96095908327454E-4</c:v>
                      </c:pt>
                      <c:pt idx="1671">
                        <c:v>3.9358951784240759E-4</c:v>
                      </c:pt>
                      <c:pt idx="1672">
                        <c:v>3.9109898713551861E-4</c:v>
                      </c:pt>
                      <c:pt idx="1673">
                        <c:v>3.8862421585039719E-4</c:v>
                      </c:pt>
                      <c:pt idx="1674">
                        <c:v>3.8616510426559003E-4</c:v>
                      </c:pt>
                      <c:pt idx="1675">
                        <c:v>3.8372155329058355E-4</c:v>
                      </c:pt>
                      <c:pt idx="1676">
                        <c:v>3.8129346446191814E-4</c:v>
                      </c:pt>
                      <c:pt idx="1677">
                        <c:v>3.7888073993919136E-4</c:v>
                      </c:pt>
                      <c:pt idx="1678">
                        <c:v>3.7648328250128316E-4</c:v>
                      </c:pt>
                      <c:pt idx="1679">
                        <c:v>3.74100995541915E-4</c:v>
                      </c:pt>
                      <c:pt idx="1680">
                        <c:v>3.7173378306643023E-4</c:v>
                      </c:pt>
                      <c:pt idx="1681">
                        <c:v>3.6938154968746417E-4</c:v>
                      </c:pt>
                      <c:pt idx="1682">
                        <c:v>3.6704420062116938E-4</c:v>
                      </c:pt>
                      <c:pt idx="1683">
                        <c:v>3.6472164168355192E-4</c:v>
                      </c:pt>
                      <c:pt idx="1684">
                        <c:v>3.6241377928658558E-4</c:v>
                      </c:pt>
                      <c:pt idx="1685">
                        <c:v>3.601205204344371E-4</c:v>
                      </c:pt>
                      <c:pt idx="1686">
                        <c:v>3.5784177271980244E-4</c:v>
                      </c:pt>
                      <c:pt idx="1687">
                        <c:v>3.5557744431991001E-4</c:v>
                      </c:pt>
                      <c:pt idx="1688">
                        <c:v>3.5332744399307892E-4</c:v>
                      </c:pt>
                      <c:pt idx="1689">
                        <c:v>3.5109168107527733E-4</c:v>
                      </c:pt>
                      <c:pt idx="1690">
                        <c:v>3.4887006547579258E-4</c:v>
                      </c:pt>
                      <c:pt idx="1691">
                        <c:v>3.4666250767412254E-4</c:v>
                      </c:pt>
                      <c:pt idx="1692">
                        <c:v>3.4446891871631191E-4</c:v>
                      </c:pt>
                      <c:pt idx="1693">
                        <c:v>3.422892102110664E-4</c:v>
                      </c:pt>
                      <c:pt idx="1694">
                        <c:v>3.401232943265331E-4</c:v>
                      </c:pt>
                      <c:pt idx="1695">
                        <c:v>3.3797108378685881E-4</c:v>
                      </c:pt>
                      <c:pt idx="1696">
                        <c:v>3.3583249186797115E-4</c:v>
                      </c:pt>
                      <c:pt idx="1697">
                        <c:v>3.3370743239502509E-4</c:v>
                      </c:pt>
                      <c:pt idx="1698">
                        <c:v>3.3159581973818408E-4</c:v>
                      </c:pt>
                      <c:pt idx="1699">
                        <c:v>3.2949756880951142E-4</c:v>
                      </c:pt>
                      <c:pt idx="1700">
                        <c:v>3.2741259505952858E-4</c:v>
                      </c:pt>
                      <c:pt idx="1701">
                        <c:v>3.2534081447388452E-4</c:v>
                      </c:pt>
                      <c:pt idx="1702">
                        <c:v>3.2328214356946994E-4</c:v>
                      </c:pt>
                      <c:pt idx="1703">
                        <c:v>3.2123649939197474E-4</c:v>
                      </c:pt>
                      <c:pt idx="1704">
                        <c:v>3.1920379951144717E-4</c:v>
                      </c:pt>
                      <c:pt idx="1705">
                        <c:v>3.1718396201985133E-4</c:v>
                      </c:pt>
                      <c:pt idx="1706">
                        <c:v>3.1517690552740341E-4</c:v>
                      </c:pt>
                      <c:pt idx="1707">
                        <c:v>3.1318254915935206E-4</c:v>
                      </c:pt>
                      <c:pt idx="1708">
                        <c:v>3.1120081255264775E-4</c:v>
                      </c:pt>
                      <c:pt idx="1709">
                        <c:v>3.0923161585272307E-4</c:v>
                      </c:pt>
                      <c:pt idx="1710">
                        <c:v>3.0727487971038414E-4</c:v>
                      </c:pt>
                      <c:pt idx="1711">
                        <c:v>3.0533052527847993E-4</c:v>
                      </c:pt>
                      <c:pt idx="1712">
                        <c:v>3.0339847420890464E-4</c:v>
                      </c:pt>
                      <c:pt idx="1713">
                        <c:v>3.0147864864904506E-4</c:v>
                      </c:pt>
                      <c:pt idx="1714">
                        <c:v>2.9957097123933796E-4</c:v>
                      </c:pt>
                      <c:pt idx="1715">
                        <c:v>2.9767536510927339E-4</c:v>
                      </c:pt>
                      <c:pt idx="1716">
                        <c:v>2.9579175387506318E-4</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numCache>
                  </c:numRef>
                </c:yVal>
                <c:smooth val="1"/>
                <c:extLst xmlns:c15="http://schemas.microsoft.com/office/drawing/2012/chart">
                  <c:ext xmlns:c16="http://schemas.microsoft.com/office/drawing/2014/chart" uri="{C3380CC4-5D6E-409C-BE32-E72D297353CC}">
                    <c16:uniqueId val="{00000009-9CB9-48D7-8BF7-B44FBEFD2B91}"/>
                  </c:ext>
                </c:extLst>
              </c15:ser>
            </c15:filteredScatterSeries>
          </c:ext>
        </c:extLst>
      </c:scatterChart>
      <c:valAx>
        <c:axId val="84161903"/>
        <c:scaling>
          <c:orientation val="minMax"/>
          <c:max val="4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167663"/>
        <c:crosses val="autoZero"/>
        <c:crossBetween val="midCat"/>
      </c:valAx>
      <c:valAx>
        <c:axId val="84167663"/>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161903"/>
        <c:crosses val="autoZero"/>
        <c:crossBetween val="midCat"/>
        <c:majorUnit val="0.1"/>
      </c:valAx>
      <c:spPr>
        <a:noFill/>
        <a:ln>
          <a:noFill/>
        </a:ln>
        <a:effectLst/>
      </c:spPr>
    </c:plotArea>
    <c:legend>
      <c:legendPos val="r"/>
      <c:layout>
        <c:manualLayout>
          <c:xMode val="edge"/>
          <c:yMode val="edge"/>
          <c:x val="0.79155027409124168"/>
          <c:y val="0.23539347955362605"/>
          <c:w val="0.2047380229385192"/>
          <c:h val="0.3126830885400229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76200"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OS (exponential) under different waning scenarios, alongside log-logistic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6"/>
          <c:order val="0"/>
          <c:tx>
            <c:strRef>
              <c:f>Sheet1!$AB$3</c:f>
              <c:strCache>
                <c:ptCount val="1"/>
                <c:pt idx="0">
                  <c:v>Chemotherapy KM</c:v>
                </c:pt>
              </c:strCache>
            </c:strRef>
          </c:tx>
          <c:spPr>
            <a:ln w="19050" cap="rnd">
              <a:solidFill>
                <a:schemeClr val="accent1">
                  <a:lumMod val="60000"/>
                </a:schemeClr>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f>Sheet1!$AB$4:$AB$3123</c:f>
              <c:numCache>
                <c:formatCode>0%</c:formatCode>
                <c:ptCount val="3120"/>
                <c:pt idx="0">
                  <c:v>1</c:v>
                </c:pt>
                <c:pt idx="1">
                  <c:v>1</c:v>
                </c:pt>
                <c:pt idx="2">
                  <c:v>1</c:v>
                </c:pt>
                <c:pt idx="3">
                  <c:v>1</c:v>
                </c:pt>
                <c:pt idx="4">
                  <c:v>1</c:v>
                </c:pt>
                <c:pt idx="5">
                  <c:v>1</c:v>
                </c:pt>
                <c:pt idx="6">
                  <c:v>1</c:v>
                </c:pt>
                <c:pt idx="7">
                  <c:v>0.98</c:v>
                </c:pt>
                <c:pt idx="8">
                  <c:v>0.98</c:v>
                </c:pt>
                <c:pt idx="9">
                  <c:v>0.97</c:v>
                </c:pt>
                <c:pt idx="10">
                  <c:v>0.97</c:v>
                </c:pt>
                <c:pt idx="11">
                  <c:v>0.97</c:v>
                </c:pt>
                <c:pt idx="12">
                  <c:v>0.97</c:v>
                </c:pt>
                <c:pt idx="13">
                  <c:v>0.97</c:v>
                </c:pt>
                <c:pt idx="14">
                  <c:v>0.97</c:v>
                </c:pt>
                <c:pt idx="15">
                  <c:v>0.95</c:v>
                </c:pt>
                <c:pt idx="16">
                  <c:v>0.95</c:v>
                </c:pt>
                <c:pt idx="17">
                  <c:v>0.95</c:v>
                </c:pt>
                <c:pt idx="18">
                  <c:v>0.95</c:v>
                </c:pt>
                <c:pt idx="19">
                  <c:v>0.94</c:v>
                </c:pt>
                <c:pt idx="20">
                  <c:v>0.94</c:v>
                </c:pt>
                <c:pt idx="21">
                  <c:v>0.94</c:v>
                </c:pt>
                <c:pt idx="22">
                  <c:v>0.94</c:v>
                </c:pt>
                <c:pt idx="23">
                  <c:v>0.92</c:v>
                </c:pt>
                <c:pt idx="24">
                  <c:v>0.91</c:v>
                </c:pt>
                <c:pt idx="25">
                  <c:v>0.91</c:v>
                </c:pt>
                <c:pt idx="26">
                  <c:v>0.91</c:v>
                </c:pt>
                <c:pt idx="27">
                  <c:v>0.89</c:v>
                </c:pt>
                <c:pt idx="28">
                  <c:v>0.89</c:v>
                </c:pt>
                <c:pt idx="29">
                  <c:v>0.88</c:v>
                </c:pt>
                <c:pt idx="30">
                  <c:v>0.88</c:v>
                </c:pt>
                <c:pt idx="31">
                  <c:v>0.88</c:v>
                </c:pt>
                <c:pt idx="32">
                  <c:v>0.88</c:v>
                </c:pt>
                <c:pt idx="33">
                  <c:v>0.88</c:v>
                </c:pt>
                <c:pt idx="34">
                  <c:v>0.86</c:v>
                </c:pt>
                <c:pt idx="35">
                  <c:v>0.86</c:v>
                </c:pt>
                <c:pt idx="36">
                  <c:v>0.86</c:v>
                </c:pt>
                <c:pt idx="37">
                  <c:v>0.86</c:v>
                </c:pt>
                <c:pt idx="38">
                  <c:v>0.86</c:v>
                </c:pt>
                <c:pt idx="39">
                  <c:v>0.85</c:v>
                </c:pt>
                <c:pt idx="40">
                  <c:v>0.85</c:v>
                </c:pt>
                <c:pt idx="41">
                  <c:v>0.85</c:v>
                </c:pt>
                <c:pt idx="42">
                  <c:v>0.85</c:v>
                </c:pt>
                <c:pt idx="43">
                  <c:v>0.85</c:v>
                </c:pt>
                <c:pt idx="44">
                  <c:v>0.85</c:v>
                </c:pt>
                <c:pt idx="45">
                  <c:v>0.85</c:v>
                </c:pt>
                <c:pt idx="46">
                  <c:v>0.85</c:v>
                </c:pt>
                <c:pt idx="47">
                  <c:v>0.85</c:v>
                </c:pt>
                <c:pt idx="48">
                  <c:v>0.85</c:v>
                </c:pt>
                <c:pt idx="49">
                  <c:v>0.81</c:v>
                </c:pt>
                <c:pt idx="50">
                  <c:v>0.81</c:v>
                </c:pt>
                <c:pt idx="51">
                  <c:v>0.8</c:v>
                </c:pt>
                <c:pt idx="52">
                  <c:v>0.8</c:v>
                </c:pt>
                <c:pt idx="53">
                  <c:v>0.8</c:v>
                </c:pt>
                <c:pt idx="54">
                  <c:v>0.8</c:v>
                </c:pt>
                <c:pt idx="55">
                  <c:v>0.78</c:v>
                </c:pt>
                <c:pt idx="56">
                  <c:v>0.78</c:v>
                </c:pt>
                <c:pt idx="57">
                  <c:v>0.77</c:v>
                </c:pt>
                <c:pt idx="58">
                  <c:v>0.77</c:v>
                </c:pt>
                <c:pt idx="59">
                  <c:v>0.77</c:v>
                </c:pt>
                <c:pt idx="60">
                  <c:v>0.77</c:v>
                </c:pt>
                <c:pt idx="61">
                  <c:v>0.75</c:v>
                </c:pt>
                <c:pt idx="62">
                  <c:v>0.74</c:v>
                </c:pt>
                <c:pt idx="63">
                  <c:v>0.74</c:v>
                </c:pt>
                <c:pt idx="64">
                  <c:v>0.74</c:v>
                </c:pt>
                <c:pt idx="65">
                  <c:v>0.72</c:v>
                </c:pt>
                <c:pt idx="66">
                  <c:v>0.71</c:v>
                </c:pt>
                <c:pt idx="67">
                  <c:v>0.69</c:v>
                </c:pt>
                <c:pt idx="68">
                  <c:v>0.69</c:v>
                </c:pt>
                <c:pt idx="69">
                  <c:v>0.69</c:v>
                </c:pt>
                <c:pt idx="70">
                  <c:v>0.67</c:v>
                </c:pt>
                <c:pt idx="71">
                  <c:v>0.67</c:v>
                </c:pt>
                <c:pt idx="72">
                  <c:v>0.67</c:v>
                </c:pt>
                <c:pt idx="73">
                  <c:v>0.67</c:v>
                </c:pt>
                <c:pt idx="74">
                  <c:v>0.67</c:v>
                </c:pt>
                <c:pt idx="75">
                  <c:v>0.67</c:v>
                </c:pt>
                <c:pt idx="76">
                  <c:v>0.67</c:v>
                </c:pt>
                <c:pt idx="77">
                  <c:v>0.67</c:v>
                </c:pt>
                <c:pt idx="78">
                  <c:v>0.67</c:v>
                </c:pt>
                <c:pt idx="79">
                  <c:v>0.67</c:v>
                </c:pt>
                <c:pt idx="80">
                  <c:v>0.66</c:v>
                </c:pt>
                <c:pt idx="81">
                  <c:v>0.66</c:v>
                </c:pt>
                <c:pt idx="82">
                  <c:v>0.66</c:v>
                </c:pt>
                <c:pt idx="83">
                  <c:v>0.66</c:v>
                </c:pt>
                <c:pt idx="84">
                  <c:v>0.66</c:v>
                </c:pt>
                <c:pt idx="85">
                  <c:v>0.66</c:v>
                </c:pt>
                <c:pt idx="86">
                  <c:v>0.66</c:v>
                </c:pt>
                <c:pt idx="87">
                  <c:v>0.64</c:v>
                </c:pt>
                <c:pt idx="88">
                  <c:v>0.64</c:v>
                </c:pt>
                <c:pt idx="89">
                  <c:v>0.62</c:v>
                </c:pt>
                <c:pt idx="90">
                  <c:v>0.62</c:v>
                </c:pt>
                <c:pt idx="91">
                  <c:v>0.62</c:v>
                </c:pt>
                <c:pt idx="92">
                  <c:v>0.62</c:v>
                </c:pt>
                <c:pt idx="93">
                  <c:v>0.62</c:v>
                </c:pt>
                <c:pt idx="94">
                  <c:v>0.61</c:v>
                </c:pt>
                <c:pt idx="95">
                  <c:v>0.61</c:v>
                </c:pt>
                <c:pt idx="96">
                  <c:v>0.61</c:v>
                </c:pt>
                <c:pt idx="97">
                  <c:v>0.61</c:v>
                </c:pt>
                <c:pt idx="98">
                  <c:v>0.61</c:v>
                </c:pt>
                <c:pt idx="99">
                  <c:v>0.61</c:v>
                </c:pt>
                <c:pt idx="100">
                  <c:v>0.61</c:v>
                </c:pt>
                <c:pt idx="101">
                  <c:v>0.59</c:v>
                </c:pt>
                <c:pt idx="102">
                  <c:v>0.59</c:v>
                </c:pt>
                <c:pt idx="103">
                  <c:v>0.56999999999999995</c:v>
                </c:pt>
                <c:pt idx="104">
                  <c:v>0.56999999999999995</c:v>
                </c:pt>
                <c:pt idx="105">
                  <c:v>0.56000000000000005</c:v>
                </c:pt>
                <c:pt idx="106">
                  <c:v>0.56000000000000005</c:v>
                </c:pt>
                <c:pt idx="107">
                  <c:v>0.56000000000000005</c:v>
                </c:pt>
                <c:pt idx="108">
                  <c:v>0.56000000000000005</c:v>
                </c:pt>
                <c:pt idx="109">
                  <c:v>0.56000000000000005</c:v>
                </c:pt>
                <c:pt idx="110">
                  <c:v>0.56000000000000005</c:v>
                </c:pt>
                <c:pt idx="111">
                  <c:v>0.56000000000000005</c:v>
                </c:pt>
                <c:pt idx="112">
                  <c:v>0.56000000000000005</c:v>
                </c:pt>
                <c:pt idx="113">
                  <c:v>0.56000000000000005</c:v>
                </c:pt>
                <c:pt idx="114">
                  <c:v>0.56000000000000005</c:v>
                </c:pt>
                <c:pt idx="115">
                  <c:v>0.54</c:v>
                </c:pt>
                <c:pt idx="116">
                  <c:v>0.54</c:v>
                </c:pt>
                <c:pt idx="117">
                  <c:v>0.54</c:v>
                </c:pt>
                <c:pt idx="118">
                  <c:v>0.54</c:v>
                </c:pt>
                <c:pt idx="119">
                  <c:v>0.54</c:v>
                </c:pt>
                <c:pt idx="120">
                  <c:v>0.54</c:v>
                </c:pt>
                <c:pt idx="121">
                  <c:v>0.54</c:v>
                </c:pt>
                <c:pt idx="122">
                  <c:v>0.54</c:v>
                </c:pt>
                <c:pt idx="123">
                  <c:v>0.54</c:v>
                </c:pt>
                <c:pt idx="124">
                  <c:v>0.54</c:v>
                </c:pt>
                <c:pt idx="125">
                  <c:v>0.54</c:v>
                </c:pt>
                <c:pt idx="126">
                  <c:v>0.54</c:v>
                </c:pt>
                <c:pt idx="127">
                  <c:v>0.54</c:v>
                </c:pt>
                <c:pt idx="128">
                  <c:v>0.54</c:v>
                </c:pt>
                <c:pt idx="129">
                  <c:v>0.54</c:v>
                </c:pt>
                <c:pt idx="130">
                  <c:v>0.54</c:v>
                </c:pt>
                <c:pt idx="131">
                  <c:v>0.54</c:v>
                </c:pt>
                <c:pt idx="132">
                  <c:v>0.54</c:v>
                </c:pt>
                <c:pt idx="133">
                  <c:v>0.54</c:v>
                </c:pt>
                <c:pt idx="134">
                  <c:v>0.52</c:v>
                </c:pt>
                <c:pt idx="135">
                  <c:v>0.52</c:v>
                </c:pt>
                <c:pt idx="136">
                  <c:v>0.5</c:v>
                </c:pt>
                <c:pt idx="137">
                  <c:v>0.48</c:v>
                </c:pt>
                <c:pt idx="138">
                  <c:v>0.48</c:v>
                </c:pt>
                <c:pt idx="139">
                  <c:v>0.48</c:v>
                </c:pt>
                <c:pt idx="140">
                  <c:v>0.48</c:v>
                </c:pt>
                <c:pt idx="141">
                  <c:v>0.48</c:v>
                </c:pt>
                <c:pt idx="142">
                  <c:v>0.48</c:v>
                </c:pt>
                <c:pt idx="143">
                  <c:v>0.46</c:v>
                </c:pt>
                <c:pt idx="144">
                  <c:v>0.46</c:v>
                </c:pt>
                <c:pt idx="145">
                  <c:v>0.46</c:v>
                </c:pt>
                <c:pt idx="146">
                  <c:v>0.46</c:v>
                </c:pt>
                <c:pt idx="147">
                  <c:v>0.46</c:v>
                </c:pt>
                <c:pt idx="148">
                  <c:v>0.46</c:v>
                </c:pt>
                <c:pt idx="149">
                  <c:v>0.46</c:v>
                </c:pt>
                <c:pt idx="150">
                  <c:v>0.46</c:v>
                </c:pt>
                <c:pt idx="151">
                  <c:v>0.46</c:v>
                </c:pt>
                <c:pt idx="152">
                  <c:v>0.46</c:v>
                </c:pt>
                <c:pt idx="153">
                  <c:v>0.46</c:v>
                </c:pt>
                <c:pt idx="154">
                  <c:v>0.46</c:v>
                </c:pt>
                <c:pt idx="155">
                  <c:v>0.46</c:v>
                </c:pt>
                <c:pt idx="156">
                  <c:v>0.46</c:v>
                </c:pt>
                <c:pt idx="157">
                  <c:v>0.46</c:v>
                </c:pt>
                <c:pt idx="158">
                  <c:v>0.46</c:v>
                </c:pt>
                <c:pt idx="159">
                  <c:v>0.46</c:v>
                </c:pt>
                <c:pt idx="160">
                  <c:v>0.46</c:v>
                </c:pt>
                <c:pt idx="161">
                  <c:v>0.46</c:v>
                </c:pt>
                <c:pt idx="162">
                  <c:v>0.46</c:v>
                </c:pt>
                <c:pt idx="163">
                  <c:v>0.46</c:v>
                </c:pt>
                <c:pt idx="164">
                  <c:v>0.46</c:v>
                </c:pt>
                <c:pt idx="165">
                  <c:v>0.46</c:v>
                </c:pt>
                <c:pt idx="166">
                  <c:v>0.46</c:v>
                </c:pt>
                <c:pt idx="167">
                  <c:v>0.46</c:v>
                </c:pt>
                <c:pt idx="168">
                  <c:v>0.46</c:v>
                </c:pt>
                <c:pt idx="169">
                  <c:v>0.46</c:v>
                </c:pt>
                <c:pt idx="170">
                  <c:v>0.42</c:v>
                </c:pt>
                <c:pt idx="171">
                  <c:v>0.42</c:v>
                </c:pt>
                <c:pt idx="172">
                  <c:v>0.42</c:v>
                </c:pt>
                <c:pt idx="173">
                  <c:v>0.42</c:v>
                </c:pt>
                <c:pt idx="174">
                  <c:v>0.42</c:v>
                </c:pt>
                <c:pt idx="175">
                  <c:v>0.42</c:v>
                </c:pt>
                <c:pt idx="176">
                  <c:v>0.42</c:v>
                </c:pt>
                <c:pt idx="177">
                  <c:v>0.42</c:v>
                </c:pt>
                <c:pt idx="178">
                  <c:v>0.42</c:v>
                </c:pt>
                <c:pt idx="179">
                  <c:v>0.42</c:v>
                </c:pt>
                <c:pt idx="180">
                  <c:v>0.42</c:v>
                </c:pt>
                <c:pt idx="181">
                  <c:v>0.42</c:v>
                </c:pt>
                <c:pt idx="182">
                  <c:v>0.42</c:v>
                </c:pt>
                <c:pt idx="183">
                  <c:v>0.42</c:v>
                </c:pt>
                <c:pt idx="184">
                  <c:v>0.35</c:v>
                </c:pt>
                <c:pt idx="185">
                  <c:v>0.35</c:v>
                </c:pt>
                <c:pt idx="186">
                  <c:v>0.35</c:v>
                </c:pt>
                <c:pt idx="187">
                  <c:v>0.35</c:v>
                </c:pt>
                <c:pt idx="188">
                  <c:v>0.35</c:v>
                </c:pt>
                <c:pt idx="189">
                  <c:v>0.35</c:v>
                </c:pt>
                <c:pt idx="190">
                  <c:v>0.35</c:v>
                </c:pt>
                <c:pt idx="191">
                  <c:v>0.35</c:v>
                </c:pt>
                <c:pt idx="192">
                  <c:v>0.35</c:v>
                </c:pt>
                <c:pt idx="193">
                  <c:v>0.35</c:v>
                </c:pt>
              </c:numCache>
            </c:numRef>
          </c:yVal>
          <c:smooth val="1"/>
          <c:extLst>
            <c:ext xmlns:c16="http://schemas.microsoft.com/office/drawing/2014/chart" uri="{C3380CC4-5D6E-409C-BE32-E72D297353CC}">
              <c16:uniqueId val="{00000000-FAEB-46D6-95DC-10588EE70397}"/>
            </c:ext>
          </c:extLst>
        </c:ser>
        <c:ser>
          <c:idx val="0"/>
          <c:order val="1"/>
          <c:tx>
            <c:strRef>
              <c:f>Sheet1!$V$3</c:f>
              <c:strCache>
                <c:ptCount val="1"/>
                <c:pt idx="0">
                  <c:v>Chemotherapy</c:v>
                </c:pt>
              </c:strCache>
            </c:strRef>
          </c:tx>
          <c:spPr>
            <a:ln w="19050" cap="rnd">
              <a:solidFill>
                <a:schemeClr val="accent1"/>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f>Sheet1!$V$4:$V$3123</c:f>
              <c:numCache>
                <c:formatCode>0.0000%</c:formatCode>
                <c:ptCount val="3120"/>
                <c:pt idx="0">
                  <c:v>0.99911796030437172</c:v>
                </c:pt>
                <c:pt idx="1">
                  <c:v>0.99761200236348102</c:v>
                </c:pt>
                <c:pt idx="2">
                  <c:v>0.99572811790077254</c:v>
                </c:pt>
                <c:pt idx="3">
                  <c:v>0.99355142965061638</c:v>
                </c:pt>
                <c:pt idx="4">
                  <c:v>0.99113122218106109</c:v>
                </c:pt>
                <c:pt idx="5">
                  <c:v>0.98850109453062429</c:v>
                </c:pt>
                <c:pt idx="6">
                  <c:v>0.98568608078938125</c:v>
                </c:pt>
                <c:pt idx="7">
                  <c:v>0.98270591763274329</c:v>
                </c:pt>
                <c:pt idx="8">
                  <c:v>0.97957678574216978</c:v>
                </c:pt>
                <c:pt idx="9">
                  <c:v>0.9763123347874284</c:v>
                </c:pt>
                <c:pt idx="10">
                  <c:v>0.97292433140116941</c:v>
                </c:pt>
                <c:pt idx="11">
                  <c:v>0.9694230916200165</c:v>
                </c:pt>
                <c:pt idx="12">
                  <c:v>0.96581778206053703</c:v>
                </c:pt>
                <c:pt idx="13">
                  <c:v>0.96211663705153327</c:v>
                </c:pt>
                <c:pt idx="14">
                  <c:v>0.95832711972606521</c:v>
                </c:pt>
                <c:pt idx="15">
                  <c:v>0.95445604446579813</c:v>
                </c:pt>
                <c:pt idx="16">
                  <c:v>0.95050967192423075</c:v>
                </c:pt>
                <c:pt idx="17">
                  <c:v>0.94649378411552099</c:v>
                </c:pt>
                <c:pt idx="18">
                  <c:v>0.94241374470329742</c:v>
                </c:pt>
                <c:pt idx="19">
                  <c:v>0.93827454809715738</c:v>
                </c:pt>
                <c:pt idx="20">
                  <c:v>0.93408085994631396</c:v>
                </c:pt>
                <c:pt idx="21">
                  <c:v>0.92983705092425739</c:v>
                </c:pt>
                <c:pt idx="22">
                  <c:v>0.925547225212904</c:v>
                </c:pt>
                <c:pt idx="23">
                  <c:v>0.92121524474951944</c:v>
                </c:pt>
                <c:pt idx="24">
                  <c:v>0.9168447500500132</c:v>
                </c:pt>
                <c:pt idx="25">
                  <c:v>0.91243917823878817</c:v>
                </c:pt>
                <c:pt idx="26">
                  <c:v>0.90800177877872135</c:v>
                </c:pt>
                <c:pt idx="27">
                  <c:v>0.90353562729179226</c:v>
                </c:pt>
                <c:pt idx="28">
                  <c:v>0.8990436377822385</c:v>
                </c:pt>
                <c:pt idx="29">
                  <c:v>0.89452857351344406</c:v>
                </c:pt>
                <c:pt idx="30">
                  <c:v>0.88999305674252538</c:v>
                </c:pt>
                <c:pt idx="31">
                  <c:v>0.88543957747943314</c:v>
                </c:pt>
                <c:pt idx="32">
                  <c:v>0.88087050140795253</c:v>
                </c:pt>
                <c:pt idx="33">
                  <c:v>0.87628807708246792</c:v>
                </c:pt>
                <c:pt idx="34">
                  <c:v>0.87169444249543659</c:v>
                </c:pt>
                <c:pt idx="35">
                  <c:v>0.8670916310951855</c:v>
                </c:pt>
                <c:pt idx="36">
                  <c:v>0.86248157732115316</c:v>
                </c:pt>
                <c:pt idx="37">
                  <c:v>0.85786612171344911</c:v>
                </c:pt>
                <c:pt idx="38">
                  <c:v>0.85324701564515137</c:v>
                </c:pt>
                <c:pt idx="39">
                  <c:v>0.84862592571876128</c:v>
                </c:pt>
                <c:pt idx="40">
                  <c:v>0.84400443786239776</c:v>
                </c:pt>
                <c:pt idx="41">
                  <c:v>0.8393840611564295</c:v>
                </c:pt>
                <c:pt idx="42">
                  <c:v>0.83476623141713802</c:v>
                </c:pt>
                <c:pt idx="43">
                  <c:v>0.83015231456054028</c:v>
                </c:pt>
                <c:pt idx="44">
                  <c:v>0.82554360976656271</c:v>
                </c:pt>
                <c:pt idx="45">
                  <c:v>0.82094135246125732</c:v>
                </c:pt>
                <c:pt idx="46">
                  <c:v>0.81634671713262097</c:v>
                </c:pt>
                <c:pt idx="47">
                  <c:v>0.81176081999375072</c:v>
                </c:pt>
                <c:pt idx="48">
                  <c:v>0.80718472150549292</c:v>
                </c:pt>
                <c:pt idx="49">
                  <c:v>0.80261942876939629</c:v>
                </c:pt>
                <c:pt idx="50">
                  <c:v>0.79806589780059967</c:v>
                </c:pt>
                <c:pt idx="51">
                  <c:v>0.79352503568927391</c:v>
                </c:pt>
                <c:pt idx="52">
                  <c:v>0.78899770265834956</c:v>
                </c:pt>
                <c:pt idx="53">
                  <c:v>0.78448471402449083</c:v>
                </c:pt>
                <c:pt idx="54">
                  <c:v>0.77998684206860047</c:v>
                </c:pt>
                <c:pt idx="55">
                  <c:v>0.77550481782154668</c:v>
                </c:pt>
                <c:pt idx="56">
                  <c:v>0.77103933277028325</c:v>
                </c:pt>
                <c:pt idx="57">
                  <c:v>0.76659104048907212</c:v>
                </c:pt>
                <c:pt idx="58">
                  <c:v>0.7621605582001113</c:v>
                </c:pt>
                <c:pt idx="59">
                  <c:v>0.75774846826751041</c:v>
                </c:pt>
                <c:pt idx="60">
                  <c:v>0.75335531962823554</c:v>
                </c:pt>
                <c:pt idx="61">
                  <c:v>0.7489816291633582</c:v>
                </c:pt>
                <c:pt idx="62">
                  <c:v>0.74462788301268923</c:v>
                </c:pt>
                <c:pt idx="63">
                  <c:v>0.74029453783564858</c:v>
                </c:pt>
                <c:pt idx="64">
                  <c:v>0.73598202202101604</c:v>
                </c:pt>
                <c:pt idx="65">
                  <c:v>0.73169073684802644</c:v>
                </c:pt>
                <c:pt idx="66">
                  <c:v>0.72742105760109943</c:v>
                </c:pt>
                <c:pt idx="67">
                  <c:v>0.72317333464035105</c:v>
                </c:pt>
                <c:pt idx="68">
                  <c:v>0.71894789442989038</c:v>
                </c:pt>
                <c:pt idx="69">
                  <c:v>0.71474504052578502</c:v>
                </c:pt>
                <c:pt idx="70">
                  <c:v>0.71056505452546181</c:v>
                </c:pt>
                <c:pt idx="71">
                  <c:v>0.70640819698020918</c:v>
                </c:pt>
                <c:pt idx="72">
                  <c:v>0.70227470827235106</c:v>
                </c:pt>
                <c:pt idx="73">
                  <c:v>0.69816480945857307</c:v>
                </c:pt>
                <c:pt idx="74">
                  <c:v>0.69407870308080599</c:v>
                </c:pt>
                <c:pt idx="75">
                  <c:v>0.69001657394599347</c:v>
                </c:pt>
                <c:pt idx="76">
                  <c:v>0.68597858987600602</c:v>
                </c:pt>
                <c:pt idx="77">
                  <c:v>0.6819649024288974</c:v>
                </c:pt>
                <c:pt idx="78">
                  <c:v>0.67797564759263995</c:v>
                </c:pt>
                <c:pt idx="79">
                  <c:v>0.67401094645242832</c:v>
                </c:pt>
                <c:pt idx="80">
                  <c:v>0.67007090583257667</c:v>
                </c:pt>
                <c:pt idx="81">
                  <c:v>0.66615561891400077</c:v>
                </c:pt>
                <c:pt idx="82">
                  <c:v>0.66226516582822281</c:v>
                </c:pt>
                <c:pt idx="83">
                  <c:v>0.658399614228798</c:v>
                </c:pt>
                <c:pt idx="84">
                  <c:v>0.65455901984102161</c:v>
                </c:pt>
                <c:pt idx="85">
                  <c:v>0.6507434269907425</c:v>
                </c:pt>
                <c:pt idx="86">
                  <c:v>0.64695286911306638</c:v>
                </c:pt>
                <c:pt idx="87">
                  <c:v>0.64318736924170716</c:v>
                </c:pt>
                <c:pt idx="88">
                  <c:v>0.63944694047970829</c:v>
                </c:pt>
                <c:pt idx="89">
                  <c:v>0.63573158645222905</c:v>
                </c:pt>
                <c:pt idx="90">
                  <c:v>0.6320413017420633</c:v>
                </c:pt>
                <c:pt idx="91">
                  <c:v>0.62837607230852854</c:v>
                </c:pt>
                <c:pt idx="92">
                  <c:v>0.62473587589034185</c:v>
                </c:pt>
                <c:pt idx="93">
                  <c:v>0.6211206823930725</c:v>
                </c:pt>
                <c:pt idx="94">
                  <c:v>0.61753045426173947</c:v>
                </c:pt>
                <c:pt idx="95">
                  <c:v>0.61396514683910075</c:v>
                </c:pt>
                <c:pt idx="96">
                  <c:v>0.61042470871015753</c:v>
                </c:pt>
                <c:pt idx="97">
                  <c:v>0.60690908203338223</c:v>
                </c:pt>
                <c:pt idx="98">
                  <c:v>0.60341820285915315</c:v>
                </c:pt>
                <c:pt idx="99">
                  <c:v>0.5999520014358668</c:v>
                </c:pt>
                <c:pt idx="100">
                  <c:v>0.59651040250417753</c:v>
                </c:pt>
                <c:pt idx="101">
                  <c:v>0.59309332557979888</c:v>
                </c:pt>
                <c:pt idx="102">
                  <c:v>0.58970068522528463</c:v>
                </c:pt>
                <c:pt idx="103">
                  <c:v>0.58633239131119286</c:v>
                </c:pt>
                <c:pt idx="104">
                  <c:v>0.58298834926702081</c:v>
                </c:pt>
                <c:pt idx="105">
                  <c:v>0.57966846032228425</c:v>
                </c:pt>
                <c:pt idx="106">
                  <c:v>0.57637262173810244</c:v>
                </c:pt>
                <c:pt idx="107">
                  <c:v>0.5731007270296351</c:v>
                </c:pt>
                <c:pt idx="108">
                  <c:v>0.56985266617970765</c:v>
                </c:pt>
                <c:pt idx="109">
                  <c:v>0.56662832584394296</c:v>
                </c:pt>
                <c:pt idx="110">
                  <c:v>0.56342758954771921</c:v>
                </c:pt>
                <c:pt idx="111">
                  <c:v>0.56025033787524259</c:v>
                </c:pt>
                <c:pt idx="112">
                  <c:v>0.55709644865103392</c:v>
                </c:pt>
                <c:pt idx="113">
                  <c:v>0.55396579711410121</c:v>
                </c:pt>
                <c:pt idx="114">
                  <c:v>0.55085825608506911</c:v>
                </c:pt>
                <c:pt idx="115">
                  <c:v>0.54777369612652582</c:v>
                </c:pt>
                <c:pt idx="116">
                  <c:v>0.54471198569683366</c:v>
                </c:pt>
                <c:pt idx="117">
                  <c:v>0.54167299129764745</c:v>
                </c:pt>
                <c:pt idx="118">
                  <c:v>0.53865657761537045</c:v>
                </c:pt>
                <c:pt idx="119">
                  <c:v>0.53566260765677387</c:v>
                </c:pt>
                <c:pt idx="120">
                  <c:v>0.53269094287899343</c:v>
                </c:pt>
                <c:pt idx="121">
                  <c:v>0.52974144331411288</c:v>
                </c:pt>
                <c:pt idx="122">
                  <c:v>0.52681396768853539</c:v>
                </c:pt>
                <c:pt idx="123">
                  <c:v>0.52390837353733422</c:v>
                </c:pt>
                <c:pt idx="124">
                  <c:v>0.52102451731377131</c:v>
                </c:pt>
                <c:pt idx="125">
                  <c:v>0.51816225449416331</c:v>
                </c:pt>
                <c:pt idx="126">
                  <c:v>0.51532143967826749</c:v>
                </c:pt>
                <c:pt idx="127">
                  <c:v>0.51250192668535655</c:v>
                </c:pt>
                <c:pt idx="128">
                  <c:v>0.50970356864614019</c:v>
                </c:pt>
                <c:pt idx="129">
                  <c:v>0.50692621809069527</c:v>
                </c:pt>
                <c:pt idx="130">
                  <c:v>0.50416972703254581</c:v>
                </c:pt>
                <c:pt idx="131">
                  <c:v>0.50143394704904565</c:v>
                </c:pt>
                <c:pt idx="132">
                  <c:v>0.49871872935819772</c:v>
                </c:pt>
                <c:pt idx="133">
                  <c:v>0.49602392489204616</c:v>
                </c:pt>
                <c:pt idx="134">
                  <c:v>0.493349384366771</c:v>
                </c:pt>
                <c:pt idx="135">
                  <c:v>0.49069495834960941</c:v>
                </c:pt>
                <c:pt idx="136">
                  <c:v>0.48806049732272461</c:v>
                </c:pt>
                <c:pt idx="137">
                  <c:v>0.48544585174413801</c:v>
                </c:pt>
                <c:pt idx="138">
                  <c:v>0.48285087210583666</c:v>
                </c:pt>
                <c:pt idx="139">
                  <c:v>0.48027540898916321</c:v>
                </c:pt>
                <c:pt idx="140">
                  <c:v>0.47771931311759319</c:v>
                </c:pt>
                <c:pt idx="141">
                  <c:v>0.47518243540699945</c:v>
                </c:pt>
                <c:pt idx="142">
                  <c:v>0.47266462701349954</c:v>
                </c:pt>
                <c:pt idx="143">
                  <c:v>0.47016573937897965</c:v>
                </c:pt>
                <c:pt idx="144">
                  <c:v>0.46768562427438576</c:v>
                </c:pt>
                <c:pt idx="145">
                  <c:v>0.46522413384086592</c:v>
                </c:pt>
                <c:pt idx="146">
                  <c:v>0.46278112062884913</c:v>
                </c:pt>
                <c:pt idx="147">
                  <c:v>0.46035643763514111</c:v>
                </c:pt>
                <c:pt idx="148">
                  <c:v>0.45794993833811171</c:v>
                </c:pt>
                <c:pt idx="149">
                  <c:v>0.45556147673105118</c:v>
                </c:pt>
                <c:pt idx="150">
                  <c:v>0.45319090735376677</c:v>
                </c:pt>
                <c:pt idx="151">
                  <c:v>0.45083808532248737</c:v>
                </c:pt>
                <c:pt idx="152">
                  <c:v>0.44850286635814329</c:v>
                </c:pt>
                <c:pt idx="153">
                  <c:v>0.44618510681308732</c:v>
                </c:pt>
                <c:pt idx="154">
                  <c:v>0.44388466369631552</c:v>
                </c:pt>
                <c:pt idx="155">
                  <c:v>0.44160139469725046</c:v>
                </c:pt>
                <c:pt idx="156">
                  <c:v>0.43933515820814284</c:v>
                </c:pt>
                <c:pt idx="157">
                  <c:v>0.43708581334514651</c:v>
                </c:pt>
                <c:pt idx="158">
                  <c:v>0.43485321996812087</c:v>
                </c:pt>
                <c:pt idx="159">
                  <c:v>0.43263723869921222</c:v>
                </c:pt>
                <c:pt idx="160">
                  <c:v>0.43043773094026228</c:v>
                </c:pt>
                <c:pt idx="161">
                  <c:v>0.42825455888909281</c:v>
                </c:pt>
                <c:pt idx="162">
                  <c:v>0.42608758555471082</c:v>
                </c:pt>
                <c:pt idx="163">
                  <c:v>0.42393667477148023</c:v>
                </c:pt>
                <c:pt idx="164">
                  <c:v>0.42180169121230049</c:v>
                </c:pt>
                <c:pt idx="165">
                  <c:v>0.41968250040083499</c:v>
                </c:pt>
                <c:pt idx="166">
                  <c:v>0.41757896872282729</c:v>
                </c:pt>
                <c:pt idx="167">
                  <c:v>0.41549096343654335</c:v>
                </c:pt>
                <c:pt idx="168">
                  <c:v>0.41341835268237792</c:v>
                </c:pt>
                <c:pt idx="169">
                  <c:v>0.41136100549165744</c:v>
                </c:pt>
                <c:pt idx="170">
                  <c:v>0.40931879179467545</c:v>
                </c:pt>
                <c:pt idx="171">
                  <c:v>0.4072915824279929</c:v>
                </c:pt>
                <c:pt idx="172">
                  <c:v>0.40527924914103353</c:v>
                </c:pt>
                <c:pt idx="173">
                  <c:v>0.40328166460200587</c:v>
                </c:pt>
                <c:pt idx="174">
                  <c:v>0.40129870240318033</c:v>
                </c:pt>
                <c:pt idx="175">
                  <c:v>0.39933023706554971</c:v>
                </c:pt>
                <c:pt idx="176">
                  <c:v>0.39737614404289889</c:v>
                </c:pt>
                <c:pt idx="177">
                  <c:v>0.39543629972531158</c:v>
                </c:pt>
                <c:pt idx="178">
                  <c:v>0.39351058144213746</c:v>
                </c:pt>
                <c:pt idx="179">
                  <c:v>0.39159886746444428</c:v>
                </c:pt>
                <c:pt idx="180">
                  <c:v>0.38970103700697789</c:v>
                </c:pt>
                <c:pt idx="181">
                  <c:v>0.38781697022965378</c:v>
                </c:pt>
                <c:pt idx="182">
                  <c:v>0.38594654823859742</c:v>
                </c:pt>
                <c:pt idx="183">
                  <c:v>0.3840896530867598</c:v>
                </c:pt>
                <c:pt idx="184">
                  <c:v>0.38224616777412324</c:v>
                </c:pt>
                <c:pt idx="185">
                  <c:v>0.38041597624751833</c:v>
                </c:pt>
                <c:pt idx="186">
                  <c:v>0.37859896340007038</c:v>
                </c:pt>
                <c:pt idx="187">
                  <c:v>0.37679501507029267</c:v>
                </c:pt>
                <c:pt idx="188">
                  <c:v>0.37500401804084305</c:v>
                </c:pt>
                <c:pt idx="189">
                  <c:v>0.37322586003696123</c:v>
                </c:pt>
                <c:pt idx="190">
                  <c:v>0.37146042972460092</c:v>
                </c:pt>
                <c:pt idx="191">
                  <c:v>0.36970761670827323</c:v>
                </c:pt>
                <c:pt idx="192">
                  <c:v>0.36796731152861428</c:v>
                </c:pt>
                <c:pt idx="193">
                  <c:v>0.36623940565969337</c:v>
                </c:pt>
                <c:pt idx="194">
                  <c:v>0.36452379150607117</c:v>
                </c:pt>
                <c:pt idx="195">
                  <c:v>0.36282036239962556</c:v>
                </c:pt>
                <c:pt idx="196">
                  <c:v>0.36112901259615238</c:v>
                </c:pt>
                <c:pt idx="197">
                  <c:v>0.35944963727175783</c:v>
                </c:pt>
                <c:pt idx="198">
                  <c:v>0.35778213251904922</c:v>
                </c:pt>
                <c:pt idx="199">
                  <c:v>0.35612639534313939</c:v>
                </c:pt>
                <c:pt idx="200">
                  <c:v>0.35448232365747145</c:v>
                </c:pt>
                <c:pt idx="201">
                  <c:v>0.3528498162794762</c:v>
                </c:pt>
                <c:pt idx="202">
                  <c:v>0.35122877292607191</c:v>
                </c:pt>
                <c:pt idx="203">
                  <c:v>0.34961909420901449</c:v>
                </c:pt>
                <c:pt idx="204">
                  <c:v>0.34802068163010746</c:v>
                </c:pt>
                <c:pt idx="205">
                  <c:v>0.34643343757628031</c:v>
                </c:pt>
                <c:pt idx="206">
                  <c:v>0.34485726531454486</c:v>
                </c:pt>
                <c:pt idx="207">
                  <c:v>0.3432920689868344</c:v>
                </c:pt>
                <c:pt idx="208">
                  <c:v>0.34173775360473557</c:v>
                </c:pt>
                <c:pt idx="209">
                  <c:v>0.34019422504412078</c:v>
                </c:pt>
                <c:pt idx="210">
                  <c:v>0.33866139003968465</c:v>
                </c:pt>
                <c:pt idx="211">
                  <c:v>0.33713915617939516</c:v>
                </c:pt>
                <c:pt idx="212">
                  <c:v>0.33562743189886335</c:v>
                </c:pt>
                <c:pt idx="213">
                  <c:v>0.33412612647563922</c:v>
                </c:pt>
                <c:pt idx="214">
                  <c:v>0.33263515002343724</c:v>
                </c:pt>
                <c:pt idx="215">
                  <c:v>0.33115441348630104</c:v>
                </c:pt>
                <c:pt idx="216">
                  <c:v>0.32968382863270862</c:v>
                </c:pt>
                <c:pt idx="217">
                  <c:v>0.32822330804962574</c:v>
                </c:pt>
                <c:pt idx="218">
                  <c:v>0.32677276513651121</c:v>
                </c:pt>
                <c:pt idx="219">
                  <c:v>0.32533211409928042</c:v>
                </c:pt>
                <c:pt idx="220">
                  <c:v>0.32390126994422896</c:v>
                </c:pt>
                <c:pt idx="221">
                  <c:v>0.32248014847192275</c:v>
                </c:pt>
                <c:pt idx="222">
                  <c:v>0.32106866627105923</c:v>
                </c:pt>
                <c:pt idx="223">
                  <c:v>0.3196667407123005</c:v>
                </c:pt>
                <c:pt idx="224">
                  <c:v>0.31827428994208629</c:v>
                </c:pt>
                <c:pt idx="225">
                  <c:v>0.31689123287642718</c:v>
                </c:pt>
                <c:pt idx="226">
                  <c:v>0.3155174891946827</c:v>
                </c:pt>
                <c:pt idx="227">
                  <c:v>0.31415297933332786</c:v>
                </c:pt>
                <c:pt idx="228">
                  <c:v>0.31279762447971149</c:v>
                </c:pt>
                <c:pt idx="229">
                  <c:v>0.31145134656580709</c:v>
                </c:pt>
                <c:pt idx="230">
                  <c:v>0.31011406826196319</c:v>
                </c:pt>
                <c:pt idx="231">
                  <c:v>0.30878571297065127</c:v>
                </c:pt>
                <c:pt idx="232">
                  <c:v>0.30746620482021825</c:v>
                </c:pt>
                <c:pt idx="233">
                  <c:v>0.30615546865864196</c:v>
                </c:pt>
                <c:pt idx="234">
                  <c:v>0.30485343004729581</c:v>
                </c:pt>
                <c:pt idx="235">
                  <c:v>0.30356001525472098</c:v>
                </c:pt>
                <c:pt idx="236">
                  <c:v>0.30227515125041238</c:v>
                </c:pt>
                <c:pt idx="237">
                  <c:v>0.30099876569861661</c:v>
                </c:pt>
                <c:pt idx="238">
                  <c:v>0.29973078695214672</c:v>
                </c:pt>
                <c:pt idx="239">
                  <c:v>0.29847114404621367</c:v>
                </c:pt>
                <c:pt idx="240">
                  <c:v>0.29721976669227734</c:v>
                </c:pt>
                <c:pt idx="241">
                  <c:v>0.2959765852719185</c:v>
                </c:pt>
                <c:pt idx="242">
                  <c:v>0.29474153083073318</c:v>
                </c:pt>
                <c:pt idx="243">
                  <c:v>0.29351453507225056</c:v>
                </c:pt>
                <c:pt idx="244">
                  <c:v>0.29229553035187672</c:v>
                </c:pt>
                <c:pt idx="245">
                  <c:v>0.29108444967086489</c:v>
                </c:pt>
                <c:pt idx="246">
                  <c:v>0.28988122667031246</c:v>
                </c:pt>
                <c:pt idx="247">
                  <c:v>0.28868579562518981</c:v>
                </c:pt>
                <c:pt idx="248">
                  <c:v>0.28749809143839611</c:v>
                </c:pt>
                <c:pt idx="249">
                  <c:v>0.28631804963484786</c:v>
                </c:pt>
                <c:pt idx="250">
                  <c:v>0.2851456063556006</c:v>
                </c:pt>
                <c:pt idx="251">
                  <c:v>0.28398069835200179</c:v>
                </c:pt>
                <c:pt idx="252">
                  <c:v>0.28282326297987859</c:v>
                </c:pt>
                <c:pt idx="253">
                  <c:v>0.28167323819376144</c:v>
                </c:pt>
                <c:pt idx="254">
                  <c:v>0.28053056254114106</c:v>
                </c:pt>
                <c:pt idx="255">
                  <c:v>0.2793951751567636</c:v>
                </c:pt>
                <c:pt idx="256">
                  <c:v>0.27826701575696211</c:v>
                </c:pt>
                <c:pt idx="257">
                  <c:v>0.27714602463402505</c:v>
                </c:pt>
                <c:pt idx="258">
                  <c:v>0.27603214265060427</c:v>
                </c:pt>
                <c:pt idx="259">
                  <c:v>0.27492531123415942</c:v>
                </c:pt>
                <c:pt idx="260">
                  <c:v>0.27382547237144428</c:v>
                </c:pt>
                <c:pt idx="261">
                  <c:v>0.2727325686030303</c:v>
                </c:pt>
                <c:pt idx="262">
                  <c:v>0.27164654301787139</c:v>
                </c:pt>
                <c:pt idx="263">
                  <c:v>0.27056733924790899</c:v>
                </c:pt>
                <c:pt idx="264">
                  <c:v>0.26949490146271682</c:v>
                </c:pt>
                <c:pt idx="265">
                  <c:v>0.26842917436418845</c:v>
                </c:pt>
                <c:pt idx="266">
                  <c:v>0.26737010318126442</c:v>
                </c:pt>
                <c:pt idx="267">
                  <c:v>0.26631763366470163</c:v>
                </c:pt>
                <c:pt idx="268">
                  <c:v>0.26527171208188494</c:v>
                </c:pt>
                <c:pt idx="269">
                  <c:v>0.26423228521167907</c:v>
                </c:pt>
                <c:pt idx="270">
                  <c:v>0.26319930033932504</c:v>
                </c:pt>
                <c:pt idx="271">
                  <c:v>0.26217270525137604</c:v>
                </c:pt>
                <c:pt idx="272">
                  <c:v>0.26115244823067807</c:v>
                </c:pt>
                <c:pt idx="273">
                  <c:v>0.26013847805139134</c:v>
                </c:pt>
                <c:pt idx="274">
                  <c:v>0.25913074397405511</c:v>
                </c:pt>
                <c:pt idx="275">
                  <c:v>0.25812919574069415</c:v>
                </c:pt>
                <c:pt idx="276">
                  <c:v>0.25713378356996841</c:v>
                </c:pt>
                <c:pt idx="277">
                  <c:v>0.25614445815236553</c:v>
                </c:pt>
                <c:pt idx="278">
                  <c:v>0.25516117064543431</c:v>
                </c:pt>
                <c:pt idx="279">
                  <c:v>0.25418387266906295</c:v>
                </c:pt>
                <c:pt idx="280">
                  <c:v>0.25321251630079755</c:v>
                </c:pt>
                <c:pt idx="281">
                  <c:v>0.25224705407120462</c:v>
                </c:pt>
                <c:pt idx="282">
                  <c:v>0.25128743895927463</c:v>
                </c:pt>
                <c:pt idx="283">
                  <c:v>0.25033362438786899</c:v>
                </c:pt>
                <c:pt idx="284">
                  <c:v>0.24938556421920777</c:v>
                </c:pt>
                <c:pt idx="285">
                  <c:v>0.24844321275040049</c:v>
                </c:pt>
                <c:pt idx="286">
                  <c:v>0.24750652470901868</c:v>
                </c:pt>
                <c:pt idx="287">
                  <c:v>0.24657545524870905</c:v>
                </c:pt>
                <c:pt idx="288">
                  <c:v>0.24564995994484962</c:v>
                </c:pt>
                <c:pt idx="289">
                  <c:v>0.24472999479024615</c:v>
                </c:pt>
                <c:pt idx="290">
                  <c:v>0.24381551619087083</c:v>
                </c:pt>
                <c:pt idx="291">
                  <c:v>0.24290648096164003</c:v>
                </c:pt>
                <c:pt idx="292">
                  <c:v>0.24200284632223601</c:v>
                </c:pt>
                <c:pt idx="293">
                  <c:v>0.24110456989296603</c:v>
                </c:pt>
                <c:pt idx="294">
                  <c:v>0.24021160969066402</c:v>
                </c:pt>
                <c:pt idx="295">
                  <c:v>0.23932392412463077</c:v>
                </c:pt>
                <c:pt idx="296">
                  <c:v>0.23844147199261656</c:v>
                </c:pt>
                <c:pt idx="297">
                  <c:v>0.23756421247684056</c:v>
                </c:pt>
                <c:pt idx="298">
                  <c:v>0.23669210514005179</c:v>
                </c:pt>
                <c:pt idx="299">
                  <c:v>0.23582510992162897</c:v>
                </c:pt>
                <c:pt idx="300">
                  <c:v>0.23496318713371833</c:v>
                </c:pt>
                <c:pt idx="301">
                  <c:v>0.23410629745741207</c:v>
                </c:pt>
                <c:pt idx="302">
                  <c:v>0.23325440193896285</c:v>
                </c:pt>
                <c:pt idx="303">
                  <c:v>0.23240746198603945</c:v>
                </c:pt>
                <c:pt idx="304">
                  <c:v>0.23156543936401786</c:v>
                </c:pt>
                <c:pt idx="305">
                  <c:v>0.23072829619231094</c:v>
                </c:pt>
                <c:pt idx="306">
                  <c:v>0.22989599494073676</c:v>
                </c:pt>
                <c:pt idx="307">
                  <c:v>0.22906849842592181</c:v>
                </c:pt>
                <c:pt idx="308">
                  <c:v>0.22824576980774292</c:v>
                </c:pt>
                <c:pt idx="309">
                  <c:v>0.22742777258580515</c:v>
                </c:pt>
                <c:pt idx="310">
                  <c:v>0.22661447059595574</c:v>
                </c:pt>
                <c:pt idx="311">
                  <c:v>0.22580582800683435</c:v>
                </c:pt>
                <c:pt idx="312">
                  <c:v>0.22500180931645941</c:v>
                </c:pt>
                <c:pt idx="313">
                  <c:v>0.22420237934884879</c:v>
                </c:pt>
                <c:pt idx="314">
                  <c:v>0.22340750325067749</c:v>
                </c:pt>
                <c:pt idx="315">
                  <c:v>0.22261714648796804</c:v>
                </c:pt>
                <c:pt idx="316">
                  <c:v>0.22183127484281739</c:v>
                </c:pt>
                <c:pt idx="317">
                  <c:v>0.22104985441015657</c:v>
                </c:pt>
                <c:pt idx="318">
                  <c:v>0.22027285159454524</c:v>
                </c:pt>
                <c:pt idx="319">
                  <c:v>0.21950023310699995</c:v>
                </c:pt>
                <c:pt idx="320">
                  <c:v>0.21873196596185562</c:v>
                </c:pt>
                <c:pt idx="321">
                  <c:v>0.21796801747365946</c:v>
                </c:pt>
                <c:pt idx="322">
                  <c:v>0.21720835525409832</c:v>
                </c:pt>
                <c:pt idx="323">
                  <c:v>0.21645294720895958</c:v>
                </c:pt>
                <c:pt idx="324">
                  <c:v>0.21570176153512211</c:v>
                </c:pt>
                <c:pt idx="325">
                  <c:v>0.21495476671758063</c:v>
                </c:pt>
                <c:pt idx="326">
                  <c:v>0.2142119315265012</c:v>
                </c:pt>
                <c:pt idx="327">
                  <c:v>0.21347322501430832</c:v>
                </c:pt>
                <c:pt idx="328">
                  <c:v>0.21273861651280257</c:v>
                </c:pt>
                <c:pt idx="329">
                  <c:v>0.21200807563030988</c:v>
                </c:pt>
                <c:pt idx="330">
                  <c:v>0.21128157224885979</c:v>
                </c:pt>
                <c:pt idx="331">
                  <c:v>0.21055907652139561</c:v>
                </c:pt>
                <c:pt idx="332">
                  <c:v>0.20984055886901309</c:v>
                </c:pt>
                <c:pt idx="333">
                  <c:v>0.20912598997822951</c:v>
                </c:pt>
                <c:pt idx="334">
                  <c:v>0.20841534079828095</c:v>
                </c:pt>
                <c:pt idx="335">
                  <c:v>0.20770858253845037</c:v>
                </c:pt>
                <c:pt idx="336">
                  <c:v>0.20700568666542218</c:v>
                </c:pt>
                <c:pt idx="337">
                  <c:v>0.20630662490066765</c:v>
                </c:pt>
                <c:pt idx="338">
                  <c:v>0.20561136921785605</c:v>
                </c:pt>
                <c:pt idx="339">
                  <c:v>0.20491989184029547</c:v>
                </c:pt>
                <c:pt idx="340">
                  <c:v>0.20423216523840038</c:v>
                </c:pt>
                <c:pt idx="341">
                  <c:v>0.20354816212718641</c:v>
                </c:pt>
                <c:pt idx="342">
                  <c:v>0.20286785546379282</c:v>
                </c:pt>
                <c:pt idx="343">
                  <c:v>0.2021912184450313</c:v>
                </c:pt>
                <c:pt idx="344">
                  <c:v>0.2015182245049606</c:v>
                </c:pt>
                <c:pt idx="345">
                  <c:v>0.20084884731248853</c:v>
                </c:pt>
                <c:pt idx="346">
                  <c:v>0.20018306076899894</c:v>
                </c:pt>
                <c:pt idx="347">
                  <c:v>0.19952083900600581</c:v>
                </c:pt>
                <c:pt idx="348">
                  <c:v>0.19886215638283011</c:v>
                </c:pt>
                <c:pt idx="349">
                  <c:v>0.19820698748430454</c:v>
                </c:pt>
                <c:pt idx="350">
                  <c:v>0.19755530711850144</c:v>
                </c:pt>
                <c:pt idx="351">
                  <c:v>0.19690709031448583</c:v>
                </c:pt>
                <c:pt idx="352">
                  <c:v>0.19626231232009295</c:v>
                </c:pt>
                <c:pt idx="353">
                  <c:v>0.19562094859972934</c:v>
                </c:pt>
                <c:pt idx="354">
                  <c:v>0.19498297483219884</c:v>
                </c:pt>
                <c:pt idx="355">
                  <c:v>0.1943483669085504</c:v>
                </c:pt>
                <c:pt idx="356">
                  <c:v>0.19371710092995087</c:v>
                </c:pt>
                <c:pt idx="357">
                  <c:v>0.19308915320558051</c:v>
                </c:pt>
                <c:pt idx="358">
                  <c:v>0.19246450025054995</c:v>
                </c:pt>
                <c:pt idx="359">
                  <c:v>0.19184311878384197</c:v>
                </c:pt>
                <c:pt idx="360">
                  <c:v>0.19122498572627367</c:v>
                </c:pt>
                <c:pt idx="361">
                  <c:v>0.19061007819848219</c:v>
                </c:pt>
                <c:pt idx="362">
                  <c:v>0.18999837351893079</c:v>
                </c:pt>
                <c:pt idx="363">
                  <c:v>0.18938984920193791</c:v>
                </c:pt>
                <c:pt idx="364">
                  <c:v>0.18878448295572725</c:v>
                </c:pt>
                <c:pt idx="365">
                  <c:v>0.18818225268049815</c:v>
                </c:pt>
                <c:pt idx="366">
                  <c:v>0.18758313646651792</c:v>
                </c:pt>
                <c:pt idx="367">
                  <c:v>0.18698711259223499</c:v>
                </c:pt>
                <c:pt idx="368">
                  <c:v>0.18639415952241045</c:v>
                </c:pt>
                <c:pt idx="369">
                  <c:v>0.18580425590627359</c:v>
                </c:pt>
                <c:pt idx="370">
                  <c:v>0.18521738057569326</c:v>
                </c:pt>
                <c:pt idx="371">
                  <c:v>0.18463351254337201</c:v>
                </c:pt>
                <c:pt idx="372">
                  <c:v>0.18405263100105895</c:v>
                </c:pt>
                <c:pt idx="373">
                  <c:v>0.18347471531778081</c:v>
                </c:pt>
                <c:pt idx="374">
                  <c:v>0.18289974503809459</c:v>
                </c:pt>
                <c:pt idx="375">
                  <c:v>0.18232769988035646</c:v>
                </c:pt>
                <c:pt idx="376">
                  <c:v>0.18175855973501098</c:v>
                </c:pt>
                <c:pt idx="377">
                  <c:v>0.18119230466289904</c:v>
                </c:pt>
                <c:pt idx="378">
                  <c:v>0.18062891489358279</c:v>
                </c:pt>
                <c:pt idx="379">
                  <c:v>0.18006837082368987</c:v>
                </c:pt>
                <c:pt idx="380">
                  <c:v>0.17951065301527458</c:v>
                </c:pt>
                <c:pt idx="381">
                  <c:v>0.17895574219419808</c:v>
                </c:pt>
                <c:pt idx="382">
                  <c:v>0.17840361924852466</c:v>
                </c:pt>
                <c:pt idx="383">
                  <c:v>0.17785426522693581</c:v>
                </c:pt>
                <c:pt idx="384">
                  <c:v>0.17730766133716225</c:v>
                </c:pt>
                <c:pt idx="385">
                  <c:v>0.17676378894443145</c:v>
                </c:pt>
                <c:pt idx="386">
                  <c:v>0.17622262956993273</c:v>
                </c:pt>
                <c:pt idx="387">
                  <c:v>0.17568416488929917</c:v>
                </c:pt>
                <c:pt idx="388">
                  <c:v>0.17514837673110484</c:v>
                </c:pt>
                <c:pt idx="389">
                  <c:v>0.17461524707537934</c:v>
                </c:pt>
                <c:pt idx="390">
                  <c:v>0.17408475805213752</c:v>
                </c:pt>
                <c:pt idx="391">
                  <c:v>0.17355689193992563</c:v>
                </c:pt>
                <c:pt idx="392">
                  <c:v>0.17303163116438247</c:v>
                </c:pt>
                <c:pt idx="393">
                  <c:v>0.17250895829681612</c:v>
                </c:pt>
                <c:pt idx="394">
                  <c:v>0.17198885605279679</c:v>
                </c:pt>
                <c:pt idx="395">
                  <c:v>0.17147130729076399</c:v>
                </c:pt>
                <c:pt idx="396">
                  <c:v>0.17095629501064802</c:v>
                </c:pt>
                <c:pt idx="397">
                  <c:v>0.17044380235250789</c:v>
                </c:pt>
                <c:pt idx="398">
                  <c:v>0.16993381259518259</c:v>
                </c:pt>
                <c:pt idx="399">
                  <c:v>0.16942630915495704</c:v>
                </c:pt>
                <c:pt idx="400">
                  <c:v>0.16892127558424297</c:v>
                </c:pt>
                <c:pt idx="401">
                  <c:v>0.16841869557027234</c:v>
                </c:pt>
                <c:pt idx="402">
                  <c:v>0.1679185529338072</c:v>
                </c:pt>
                <c:pt idx="403">
                  <c:v>0.16742083162786037</c:v>
                </c:pt>
                <c:pt idx="404">
                  <c:v>0.16692551573643233</c:v>
                </c:pt>
                <c:pt idx="405">
                  <c:v>0.16643258947326023</c:v>
                </c:pt>
                <c:pt idx="406">
                  <c:v>0.16594203718058032</c:v>
                </c:pt>
                <c:pt idx="407">
                  <c:v>0.16545384332790469</c:v>
                </c:pt>
                <c:pt idx="408">
                  <c:v>0.16496799251080863</c:v>
                </c:pt>
                <c:pt idx="409">
                  <c:v>0.16448446944973383</c:v>
                </c:pt>
                <c:pt idx="410">
                  <c:v>0.16400325898880197</c:v>
                </c:pt>
                <c:pt idx="411">
                  <c:v>0.16352434609464206</c:v>
                </c:pt>
                <c:pt idx="412">
                  <c:v>0.16304771585523081</c:v>
                </c:pt>
                <c:pt idx="413">
                  <c:v>0.1625733534787428</c:v>
                </c:pt>
                <c:pt idx="414">
                  <c:v>0.16210124429241601</c:v>
                </c:pt>
                <c:pt idx="415">
                  <c:v>0.161631373741427</c:v>
                </c:pt>
                <c:pt idx="416">
                  <c:v>0.16116372738777929</c:v>
                </c:pt>
                <c:pt idx="417">
                  <c:v>0.16069829090920329</c:v>
                </c:pt>
                <c:pt idx="418">
                  <c:v>0.1602350500980666</c:v>
                </c:pt>
                <c:pt idx="419">
                  <c:v>0.1597739908602982</c:v>
                </c:pt>
                <c:pt idx="420">
                  <c:v>0.15931509921432152</c:v>
                </c:pt>
                <c:pt idx="421">
                  <c:v>0.15885836129000075</c:v>
                </c:pt>
                <c:pt idx="422">
                  <c:v>0.15840376332759643</c:v>
                </c:pt>
                <c:pt idx="423">
                  <c:v>0.15795129167673438</c:v>
                </c:pt>
                <c:pt idx="424">
                  <c:v>0.15750093279538246</c:v>
                </c:pt>
                <c:pt idx="425">
                  <c:v>0.15705267324884076</c:v>
                </c:pt>
                <c:pt idx="426">
                  <c:v>0.15660649970874119</c:v>
                </c:pt>
                <c:pt idx="427">
                  <c:v>0.15616239895205741</c:v>
                </c:pt>
                <c:pt idx="428">
                  <c:v>0.1557203578601255</c:v>
                </c:pt>
                <c:pt idx="429">
                  <c:v>0.15528036341767537</c:v>
                </c:pt>
                <c:pt idx="430">
                  <c:v>0.15484240271187089</c:v>
                </c:pt>
                <c:pt idx="431">
                  <c:v>0.15440646293136118</c:v>
                </c:pt>
                <c:pt idx="432">
                  <c:v>0.15397253136534239</c:v>
                </c:pt>
                <c:pt idx="433">
                  <c:v>0.1535405954026271</c:v>
                </c:pt>
                <c:pt idx="434">
                  <c:v>0.1531106425307257</c:v>
                </c:pt>
                <c:pt idx="435">
                  <c:v>0.15268266033493627</c:v>
                </c:pt>
                <c:pt idx="436">
                  <c:v>0.15225663649744381</c:v>
                </c:pt>
                <c:pt idx="437">
                  <c:v>0.15183255879642921</c:v>
                </c:pt>
                <c:pt idx="438">
                  <c:v>0.15141041510518705</c:v>
                </c:pt>
                <c:pt idx="439">
                  <c:v>0.15099019339125364</c:v>
                </c:pt>
                <c:pt idx="440">
                  <c:v>0.15057188171554292</c:v>
                </c:pt>
                <c:pt idx="441">
                  <c:v>0.15015546823149117</c:v>
                </c:pt>
                <c:pt idx="442">
                  <c:v>0.14974094118421233</c:v>
                </c:pt>
                <c:pt idx="443">
                  <c:v>0.14932828890965955</c:v>
                </c:pt>
                <c:pt idx="444">
                  <c:v>0.14891749983379765</c:v>
                </c:pt>
                <c:pt idx="445">
                  <c:v>0.14850856247178301</c:v>
                </c:pt>
                <c:pt idx="446">
                  <c:v>0.14810146542715175</c:v>
                </c:pt>
                <c:pt idx="447">
                  <c:v>0.14769619739101736</c:v>
                </c:pt>
                <c:pt idx="448">
                  <c:v>0.14729274714127438</c:v>
                </c:pt>
                <c:pt idx="449">
                  <c:v>0.14689110354181378</c:v>
                </c:pt>
                <c:pt idx="450">
                  <c:v>0.14649125554174247</c:v>
                </c:pt>
                <c:pt idx="451">
                  <c:v>0.14609319217461425</c:v>
                </c:pt>
                <c:pt idx="452">
                  <c:v>0.14569690255766587</c:v>
                </c:pt>
                <c:pt idx="453">
                  <c:v>0.14530237589106287</c:v>
                </c:pt>
                <c:pt idx="454">
                  <c:v>0.14490960145715259</c:v>
                </c:pt>
                <c:pt idx="455">
                  <c:v>0.14451856861972401</c:v>
                </c:pt>
                <c:pt idx="456">
                  <c:v>0.1441292668232762</c:v>
                </c:pt>
                <c:pt idx="457">
                  <c:v>0.14374168559229394</c:v>
                </c:pt>
                <c:pt idx="458">
                  <c:v>0.14335581453053037</c:v>
                </c:pt>
                <c:pt idx="459">
                  <c:v>0.14297164332029733</c:v>
                </c:pt>
                <c:pt idx="460">
                  <c:v>0.14258916172176272</c:v>
                </c:pt>
                <c:pt idx="461">
                  <c:v>0.14220835957225531</c:v>
                </c:pt>
                <c:pt idx="462">
                  <c:v>0.14182922678557597</c:v>
                </c:pt>
                <c:pt idx="463">
                  <c:v>0.14145175335131654</c:v>
                </c:pt>
                <c:pt idx="464">
                  <c:v>0.14107592933418567</c:v>
                </c:pt>
                <c:pt idx="465">
                  <c:v>0.14070174487334053</c:v>
                </c:pt>
                <c:pt idx="466">
                  <c:v>0.14032919018172607</c:v>
                </c:pt>
                <c:pt idx="467">
                  <c:v>0.13995825554542163</c:v>
                </c:pt>
                <c:pt idx="468">
                  <c:v>0.1395889313229921</c:v>
                </c:pt>
                <c:pt idx="469">
                  <c:v>0.13922120794484738</c:v>
                </c:pt>
                <c:pt idx="470">
                  <c:v>0.13885507591260815</c:v>
                </c:pt>
                <c:pt idx="471">
                  <c:v>0.13849052579847754</c:v>
                </c:pt>
                <c:pt idx="472">
                  <c:v>0.13812754824461804</c:v>
                </c:pt>
                <c:pt idx="473">
                  <c:v>0.13776613396253756</c:v>
                </c:pt>
                <c:pt idx="474">
                  <c:v>0.13740627373247871</c:v>
                </c:pt>
                <c:pt idx="475">
                  <c:v>0.13704795840281614</c:v>
                </c:pt>
                <c:pt idx="476">
                  <c:v>0.13669117888945848</c:v>
                </c:pt>
                <c:pt idx="477">
                  <c:v>0.13633592617525769</c:v>
                </c:pt>
                <c:pt idx="478">
                  <c:v>0.13598219130942313</c:v>
                </c:pt>
                <c:pt idx="479">
                  <c:v>0.13562996540694205</c:v>
                </c:pt>
                <c:pt idx="480">
                  <c:v>0.13527923964800581</c:v>
                </c:pt>
                <c:pt idx="481">
                  <c:v>0.13493000527744181</c:v>
                </c:pt>
                <c:pt idx="482">
                  <c:v>0.13458225360415099</c:v>
                </c:pt>
                <c:pt idx="483">
                  <c:v>0.13423597600055015</c:v>
                </c:pt>
                <c:pt idx="484">
                  <c:v>0.1338911639020226</c:v>
                </c:pt>
                <c:pt idx="485">
                  <c:v>0.13354780880636963</c:v>
                </c:pt>
                <c:pt idx="486">
                  <c:v>0.13320590227327234</c:v>
                </c:pt>
                <c:pt idx="487">
                  <c:v>0.1328654359237551</c:v>
                </c:pt>
                <c:pt idx="488">
                  <c:v>0.13252640143965633</c:v>
                </c:pt>
                <c:pt idx="489">
                  <c:v>0.1321887905631034</c:v>
                </c:pt>
                <c:pt idx="490">
                  <c:v>0.13185259509599401</c:v>
                </c:pt>
                <c:pt idx="491">
                  <c:v>0.13151780689948112</c:v>
                </c:pt>
                <c:pt idx="492">
                  <c:v>0.13118441789346369</c:v>
                </c:pt>
                <c:pt idx="493">
                  <c:v>0.130852420056083</c:v>
                </c:pt>
                <c:pt idx="494">
                  <c:v>0.13052180542322289</c:v>
                </c:pt>
                <c:pt idx="495">
                  <c:v>0.13019256608801566</c:v>
                </c:pt>
                <c:pt idx="496">
                  <c:v>0.12986469420035207</c:v>
                </c:pt>
                <c:pt idx="497">
                  <c:v>0.12953818196639733</c:v>
                </c:pt>
                <c:pt idx="498">
                  <c:v>0.12921302164811033</c:v>
                </c:pt>
                <c:pt idx="499">
                  <c:v>0.12888920556276839</c:v>
                </c:pt>
                <c:pt idx="500">
                  <c:v>0.1285667260824972</c:v>
                </c:pt>
                <c:pt idx="501">
                  <c:v>0.12824557563380434</c:v>
                </c:pt>
                <c:pt idx="502">
                  <c:v>0.1279257466971172</c:v>
                </c:pt>
                <c:pt idx="503">
                  <c:v>0.12760723180632672</c:v>
                </c:pt>
                <c:pt idx="504">
                  <c:v>0.12729002354833485</c:v>
                </c:pt>
                <c:pt idx="505">
                  <c:v>0.1269741145626051</c:v>
                </c:pt>
                <c:pt idx="506">
                  <c:v>0.1266594975407197</c:v>
                </c:pt>
                <c:pt idx="507">
                  <c:v>0.12634616522594011</c:v>
                </c:pt>
                <c:pt idx="508">
                  <c:v>0.12603411041277079</c:v>
                </c:pt>
                <c:pt idx="509">
                  <c:v>0.12572332594652924</c:v>
                </c:pt>
                <c:pt idx="510">
                  <c:v>0.12541380472291752</c:v>
                </c:pt>
                <c:pt idx="511">
                  <c:v>0.12510553968760096</c:v>
                </c:pt>
                <c:pt idx="512">
                  <c:v>0.12479852383578816</c:v>
                </c:pt>
                <c:pt idx="513">
                  <c:v>0.12449275021181716</c:v>
                </c:pt>
                <c:pt idx="514">
                  <c:v>0.12418821190874396</c:v>
                </c:pt>
                <c:pt idx="515">
                  <c:v>0.12388490206793601</c:v>
                </c:pt>
                <c:pt idx="516">
                  <c:v>0.12358281387866932</c:v>
                </c:pt>
                <c:pt idx="517">
                  <c:v>0.12328194057772934</c:v>
                </c:pt>
                <c:pt idx="518">
                  <c:v>0.12298227544901552</c:v>
                </c:pt>
                <c:pt idx="519">
                  <c:v>0.12268381182315014</c:v>
                </c:pt>
                <c:pt idx="520">
                  <c:v>0.1223865430770904</c:v>
                </c:pt>
                <c:pt idx="521">
                  <c:v>0.12209046263374435</c:v>
                </c:pt>
                <c:pt idx="522">
                  <c:v>0.12179556396159097</c:v>
                </c:pt>
                <c:pt idx="523">
                  <c:v>0.12150184057430247</c:v>
                </c:pt>
                <c:pt idx="524">
                  <c:v>0.12120928603037195</c:v>
                </c:pt>
                <c:pt idx="525">
                  <c:v>0.12091789393274377</c:v>
                </c:pt>
                <c:pt idx="526">
                  <c:v>0.12062765792844643</c:v>
                </c:pt>
                <c:pt idx="527">
                  <c:v>0.12033857170823115</c:v>
                </c:pt>
                <c:pt idx="528">
                  <c:v>0.12005062900621188</c:v>
                </c:pt>
                <c:pt idx="529">
                  <c:v>0.11976382359950977</c:v>
                </c:pt>
                <c:pt idx="530">
                  <c:v>0.11947814930790057</c:v>
                </c:pt>
                <c:pt idx="531">
                  <c:v>0.11919359999346546</c:v>
                </c:pt>
                <c:pt idx="532">
                  <c:v>0.11891016956024536</c:v>
                </c:pt>
                <c:pt idx="533">
                  <c:v>0.11862785195389769</c:v>
                </c:pt>
                <c:pt idx="534">
                  <c:v>0.1183466411613584</c:v>
                </c:pt>
                <c:pt idx="535">
                  <c:v>0.1180665312105037</c:v>
                </c:pt>
                <c:pt idx="536">
                  <c:v>0.11778751616981931</c:v>
                </c:pt>
                <c:pt idx="537">
                  <c:v>0.11750959014806839</c:v>
                </c:pt>
                <c:pt idx="538">
                  <c:v>0.11723274729396627</c:v>
                </c:pt>
                <c:pt idx="539">
                  <c:v>0.11695698179585567</c:v>
                </c:pt>
                <c:pt idx="540">
                  <c:v>0.11668228788138679</c:v>
                </c:pt>
                <c:pt idx="541">
                  <c:v>0.11640865981719839</c:v>
                </c:pt>
                <c:pt idx="542">
                  <c:v>0.11613609190860441</c:v>
                </c:pt>
                <c:pt idx="543">
                  <c:v>0.11586457849928078</c:v>
                </c:pt>
                <c:pt idx="544">
                  <c:v>0.11559411397095687</c:v>
                </c:pt>
                <c:pt idx="545">
                  <c:v>0.11532469274311019</c:v>
                </c:pt>
                <c:pt idx="546">
                  <c:v>0.11505630927266153</c:v>
                </c:pt>
                <c:pt idx="547">
                  <c:v>0.11478895805367595</c:v>
                </c:pt>
                <c:pt idx="548">
                  <c:v>0.11452263361706383</c:v>
                </c:pt>
                <c:pt idx="549">
                  <c:v>0.11425733053028753</c:v>
                </c:pt>
                <c:pt idx="550">
                  <c:v>0.11399304339706695</c:v>
                </c:pt>
                <c:pt idx="551">
                  <c:v>0.11372976685709246</c:v>
                </c:pt>
                <c:pt idx="552">
                  <c:v>0.11346749558573599</c:v>
                </c:pt>
                <c:pt idx="553">
                  <c:v>0.11320622429376825</c:v>
                </c:pt>
                <c:pt idx="554">
                  <c:v>0.112945947727076</c:v>
                </c:pt>
                <c:pt idx="555">
                  <c:v>0.11268666066638411</c:v>
                </c:pt>
                <c:pt idx="556">
                  <c:v>0.11242835792697814</c:v>
                </c:pt>
                <c:pt idx="557">
                  <c:v>0.11217103435843068</c:v>
                </c:pt>
                <c:pt idx="558">
                  <c:v>0.11191468484433054</c:v>
                </c:pt>
                <c:pt idx="559">
                  <c:v>0.11165930430201287</c:v>
                </c:pt>
                <c:pt idx="560">
                  <c:v>0.11140488768229329</c:v>
                </c:pt>
                <c:pt idx="561">
                  <c:v>0.11115142996920391</c:v>
                </c:pt>
                <c:pt idx="562">
                  <c:v>0.11089892617973063</c:v>
                </c:pt>
                <c:pt idx="563">
                  <c:v>0.11064737136355551</c:v>
                </c:pt>
                <c:pt idx="564">
                  <c:v>0.11039676060279835</c:v>
                </c:pt>
                <c:pt idx="565">
                  <c:v>0.11014708901176307</c:v>
                </c:pt>
                <c:pt idx="566">
                  <c:v>0.10989835173668483</c:v>
                </c:pt>
                <c:pt idx="567">
                  <c:v>0.10965054395548035</c:v>
                </c:pt>
                <c:pt idx="568">
                  <c:v>0.10940366087750053</c:v>
                </c:pt>
                <c:pt idx="569">
                  <c:v>0.10915769774328332</c:v>
                </c:pt>
                <c:pt idx="570">
                  <c:v>0.10891264982431337</c:v>
                </c:pt>
                <c:pt idx="571">
                  <c:v>0.10866851242277753</c:v>
                </c:pt>
                <c:pt idx="572">
                  <c:v>0.10842528087132874</c:v>
                </c:pt>
                <c:pt idx="573">
                  <c:v>0.10818295053284754</c:v>
                </c:pt>
                <c:pt idx="574">
                  <c:v>0.10794151680020803</c:v>
                </c:pt>
                <c:pt idx="575">
                  <c:v>0.10770097509604593</c:v>
                </c:pt>
                <c:pt idx="576">
                  <c:v>0.10746132087252669</c:v>
                </c:pt>
                <c:pt idx="577">
                  <c:v>0.10722254961111821</c:v>
                </c:pt>
                <c:pt idx="578">
                  <c:v>0.10698465682236447</c:v>
                </c:pt>
                <c:pt idx="579">
                  <c:v>0.10674763804566045</c:v>
                </c:pt>
                <c:pt idx="580">
                  <c:v>0.10651148884903061</c:v>
                </c:pt>
                <c:pt idx="581">
                  <c:v>0.10627620482890843</c:v>
                </c:pt>
                <c:pt idx="582">
                  <c:v>0.10604178160991728</c:v>
                </c:pt>
                <c:pt idx="583">
                  <c:v>0.10580821484465452</c:v>
                </c:pt>
                <c:pt idx="584">
                  <c:v>0.10557550021347784</c:v>
                </c:pt>
                <c:pt idx="585">
                  <c:v>0.10534363342429076</c:v>
                </c:pt>
                <c:pt idx="586">
                  <c:v>0.10511261021233342</c:v>
                </c:pt>
                <c:pt idx="587">
                  <c:v>0.10488242633997336</c:v>
                </c:pt>
                <c:pt idx="588">
                  <c:v>0.104653077596498</c:v>
                </c:pt>
                <c:pt idx="589">
                  <c:v>0.10442455979791021</c:v>
                </c:pt>
                <c:pt idx="590">
                  <c:v>0.10419686878672418</c:v>
                </c:pt>
                <c:pt idx="591">
                  <c:v>0.1039700004317643</c:v>
                </c:pt>
                <c:pt idx="592">
                  <c:v>0.10374395062796582</c:v>
                </c:pt>
                <c:pt idx="593">
                  <c:v>0.10351871529617529</c:v>
                </c:pt>
                <c:pt idx="594">
                  <c:v>0.1032942903829559</c:v>
                </c:pt>
                <c:pt idx="595">
                  <c:v>0.10307067186039154</c:v>
                </c:pt>
                <c:pt idx="596">
                  <c:v>0.10284785572589539</c:v>
                </c:pt>
                <c:pt idx="597">
                  <c:v>0.1026258380020173</c:v>
                </c:pt>
                <c:pt idx="598">
                  <c:v>0.10240461473625484</c:v>
                </c:pt>
                <c:pt idx="599">
                  <c:v>0.10218418200086576</c:v>
                </c:pt>
                <c:pt idx="600">
                  <c:v>0.10196453589268117</c:v>
                </c:pt>
                <c:pt idx="601">
                  <c:v>0.10174567253292111</c:v>
                </c:pt>
                <c:pt idx="602">
                  <c:v>0.10152758806701201</c:v>
                </c:pt>
                <c:pt idx="603">
                  <c:v>0.10131027866440467</c:v>
                </c:pt>
                <c:pt idx="604">
                  <c:v>0.10109374051839459</c:v>
                </c:pt>
                <c:pt idx="605">
                  <c:v>0.10087796984594377</c:v>
                </c:pt>
                <c:pt idx="606">
                  <c:v>0.1006629628875042</c:v>
                </c:pt>
                <c:pt idx="607">
                  <c:v>0.10044871590684212</c:v>
                </c:pt>
                <c:pt idx="608">
                  <c:v>0.10023522519086514</c:v>
                </c:pt>
                <c:pt idx="609">
                  <c:v>0.10002248704944905</c:v>
                </c:pt>
                <c:pt idx="610">
                  <c:v>9.981049781526774E-2</c:v>
                </c:pt>
                <c:pt idx="611">
                  <c:v>9.9599253843623892E-2</c:v>
                </c:pt>
                <c:pt idx="612">
                  <c:v>9.9388751512281548E-2</c:v>
                </c:pt>
                <c:pt idx="613">
                  <c:v>9.9178987221298587E-2</c:v>
                </c:pt>
                <c:pt idx="614">
                  <c:v>9.8969957392863517E-2</c:v>
                </c:pt>
                <c:pt idx="615">
                  <c:v>9.8761658471130831E-2</c:v>
                </c:pt>
                <c:pt idx="616">
                  <c:v>9.8554086922058581E-2</c:v>
                </c:pt>
                <c:pt idx="617">
                  <c:v>9.8347239233249506E-2</c:v>
                </c:pt>
                <c:pt idx="618">
                  <c:v>9.8141111913789159E-2</c:v>
                </c:pt>
                <c:pt idx="619">
                  <c:v>9.7935701494090477E-2</c:v>
                </c:pt>
                <c:pt idx="620">
                  <c:v>9.7731004525735243E-2</c:v>
                </c:pt>
                <c:pt idx="621">
                  <c:v>9.7527017581319653E-2</c:v>
                </c:pt>
                <c:pt idx="622">
                  <c:v>9.7323737254300435E-2</c:v>
                </c:pt>
                <c:pt idx="623">
                  <c:v>9.7121160158841868E-2</c:v>
                </c:pt>
                <c:pt idx="624">
                  <c:v>9.6919282929664563E-2</c:v>
                </c:pt>
                <c:pt idx="625">
                  <c:v>9.6718102221895585E-2</c:v>
                </c:pt>
                <c:pt idx="626">
                  <c:v>9.6517614710919131E-2</c:v>
                </c:pt>
                <c:pt idx="627">
                  <c:v>9.6317817092229197E-2</c:v>
                </c:pt>
                <c:pt idx="628">
                  <c:v>9.6118706081283922E-2</c:v>
                </c:pt>
                <c:pt idx="629">
                  <c:v>9.5920278413359705E-2</c:v>
                </c:pt>
                <c:pt idx="630">
                  <c:v>9.5722530843407427E-2</c:v>
                </c:pt>
                <c:pt idx="631">
                  <c:v>9.552546014591079E-2</c:v>
                </c:pt>
                <c:pt idx="632">
                  <c:v>9.5329063114743318E-2</c:v>
                </c:pt>
                <c:pt idx="633">
                  <c:v>9.513333656302958E-2</c:v>
                </c:pt>
                <c:pt idx="634">
                  <c:v>9.4938277323005305E-2</c:v>
                </c:pt>
                <c:pt idx="635">
                  <c:v>9.4743882245879818E-2</c:v>
                </c:pt>
                <c:pt idx="636">
                  <c:v>9.4550148201699158E-2</c:v>
                </c:pt>
                <c:pt idx="637">
                  <c:v>9.4357072079210402E-2</c:v>
                </c:pt>
                <c:pt idx="638">
                  <c:v>9.4164650785727888E-2</c:v>
                </c:pt>
                <c:pt idx="639">
                  <c:v>9.3972881246998652E-2</c:v>
                </c:pt>
                <c:pt idx="640">
                  <c:v>9.3781760407071091E-2</c:v>
                </c:pt>
                <c:pt idx="641">
                  <c:v>9.35912852281644E-2</c:v>
                </c:pt>
                <c:pt idx="642">
                  <c:v>9.3401452690536568E-2</c:v>
                </c:pt>
                <c:pt idx="643">
                  <c:v>9.3212259792357699E-2</c:v>
                </c:pt>
                <c:pt idx="644">
                  <c:v>9.3023703549580339E-2</c:v>
                </c:pt>
                <c:pt idx="645">
                  <c:v>9.2835780995814354E-2</c:v>
                </c:pt>
                <c:pt idx="646">
                  <c:v>9.2648489182199256E-2</c:v>
                </c:pt>
                <c:pt idx="647">
                  <c:v>9.2461825177281076E-2</c:v>
                </c:pt>
                <c:pt idx="648">
                  <c:v>9.227578606688791E-2</c:v>
                </c:pt>
                <c:pt idx="649">
                  <c:v>9.2090368954007462E-2</c:v>
                </c:pt>
                <c:pt idx="650">
                  <c:v>9.1905570958665139E-2</c:v>
                </c:pt>
                <c:pt idx="651">
                  <c:v>9.1721389217803928E-2</c:v>
                </c:pt>
                <c:pt idx="652">
                  <c:v>9.1537820885164045E-2</c:v>
                </c:pt>
                <c:pt idx="653">
                  <c:v>9.1354863131164588E-2</c:v>
                </c:pt>
                <c:pt idx="654">
                  <c:v>9.1172513142786404E-2</c:v>
                </c:pt>
                <c:pt idx="655">
                  <c:v>9.0990768123454191E-2</c:v>
                </c:pt>
                <c:pt idx="656">
                  <c:v>9.0809625292921692E-2</c:v>
                </c:pt>
                <c:pt idx="657">
                  <c:v>9.062908188715646E-2</c:v>
                </c:pt>
                <c:pt idx="658">
                  <c:v>9.0449135158225835E-2</c:v>
                </c:pt>
                <c:pt idx="659">
                  <c:v>9.0269782374184371E-2</c:v>
                </c:pt>
                <c:pt idx="660">
                  <c:v>9.0091020818961365E-2</c:v>
                </c:pt>
                <c:pt idx="661">
                  <c:v>8.9912847792250061E-2</c:v>
                </c:pt>
                <c:pt idx="662">
                  <c:v>8.9735260609397405E-2</c:v>
                </c:pt>
                <c:pt idx="663">
                  <c:v>8.9558256601294683E-2</c:v>
                </c:pt>
                <c:pt idx="664">
                  <c:v>8.9381833114268616E-2</c:v>
                </c:pt>
                <c:pt idx="665">
                  <c:v>8.9205987509974549E-2</c:v>
                </c:pt>
                <c:pt idx="666">
                  <c:v>8.9030717165289541E-2</c:v>
                </c:pt>
                <c:pt idx="667">
                  <c:v>8.8856019472206338E-2</c:v>
                </c:pt>
                <c:pt idx="668">
                  <c:v>8.8681891837728011E-2</c:v>
                </c:pt>
                <c:pt idx="669">
                  <c:v>8.8508331683765262E-2</c:v>
                </c:pt>
                <c:pt idx="670">
                  <c:v>8.8335336447031287E-2</c:v>
                </c:pt>
                <c:pt idx="671">
                  <c:v>8.8162903578940965E-2</c:v>
                </c:pt>
                <c:pt idx="672">
                  <c:v>8.7991030545508275E-2</c:v>
                </c:pt>
                <c:pt idx="673">
                  <c:v>8.7819714827245599E-2</c:v>
                </c:pt>
                <c:pt idx="674">
                  <c:v>8.764895391906391E-2</c:v>
                </c:pt>
                <c:pt idx="675">
                  <c:v>8.7478745330173968E-2</c:v>
                </c:pt>
                <c:pt idx="676">
                  <c:v>8.7309086583987172E-2</c:v>
                </c:pt>
                <c:pt idx="677">
                  <c:v>8.7139975218018084E-2</c:v>
                </c:pt>
                <c:pt idx="678">
                  <c:v>8.6971408783788284E-2</c:v>
                </c:pt>
                <c:pt idx="679">
                  <c:v>8.6803384846729559E-2</c:v>
                </c:pt>
                <c:pt idx="680">
                  <c:v>8.6635900986089198E-2</c:v>
                </c:pt>
                <c:pt idx="681">
                  <c:v>8.6468954794834629E-2</c:v>
                </c:pt>
                <c:pt idx="682">
                  <c:v>8.6302543879560711E-2</c:v>
                </c:pt>
                <c:pt idx="683">
                  <c:v>8.6136665860396255E-2</c:v>
                </c:pt>
                <c:pt idx="684">
                  <c:v>8.5971318370911098E-2</c:v>
                </c:pt>
                <c:pt idx="685">
                  <c:v>8.5806499058025953E-2</c:v>
                </c:pt>
                <c:pt idx="686">
                  <c:v>8.5642205581919817E-2</c:v>
                </c:pt>
                <c:pt idx="687">
                  <c:v>8.5478435615941706E-2</c:v>
                </c:pt>
                <c:pt idx="688">
                  <c:v>8.5315186846519731E-2</c:v>
                </c:pt>
                <c:pt idx="689">
                  <c:v>8.5152456973073498E-2</c:v>
                </c:pt>
                <c:pt idx="690">
                  <c:v>8.4990243707925295E-2</c:v>
                </c:pt>
                <c:pt idx="691">
                  <c:v>8.4828544776213377E-2</c:v>
                </c:pt>
                <c:pt idx="692">
                  <c:v>8.4667357915805264E-2</c:v>
                </c:pt>
                <c:pt idx="693">
                  <c:v>8.4506680877211249E-2</c:v>
                </c:pt>
                <c:pt idx="694">
                  <c:v>8.4346511423500248E-2</c:v>
                </c:pt>
                <c:pt idx="695">
                  <c:v>8.4186847330214198E-2</c:v>
                </c:pt>
                <c:pt idx="696">
                  <c:v>8.4027686385284572E-2</c:v>
                </c:pt>
                <c:pt idx="697">
                  <c:v>8.386902638894933E-2</c:v>
                </c:pt>
                <c:pt idx="698">
                  <c:v>8.3710865153669434E-2</c:v>
                </c:pt>
                <c:pt idx="699">
                  <c:v>8.3553200504048464E-2</c:v>
                </c:pt>
                <c:pt idx="700">
                  <c:v>8.3396030276749689E-2</c:v>
                </c:pt>
                <c:pt idx="701">
                  <c:v>8.3239352320416238E-2</c:v>
                </c:pt>
                <c:pt idx="702">
                  <c:v>8.3083164495590833E-2</c:v>
                </c:pt>
                <c:pt idx="703">
                  <c:v>8.2927464674636742E-2</c:v>
                </c:pt>
                <c:pt idx="704">
                  <c:v>8.2772250741657838E-2</c:v>
                </c:pt>
                <c:pt idx="705">
                  <c:v>8.2617520592421778E-2</c:v>
                </c:pt>
                <c:pt idx="706">
                  <c:v>8.2463272134281951E-2</c:v>
                </c:pt>
                <c:pt idx="707">
                  <c:v>8.2309503286099872E-2</c:v>
                </c:pt>
                <c:pt idx="708">
                  <c:v>8.2156211978169691E-2</c:v>
                </c:pt>
                <c:pt idx="709">
                  <c:v>8.2003396152141583E-2</c:v>
                </c:pt>
                <c:pt idx="710">
                  <c:v>8.1851053760947035E-2</c:v>
                </c:pt>
                <c:pt idx="711">
                  <c:v>8.1699182768724121E-2</c:v>
                </c:pt>
                <c:pt idx="712">
                  <c:v>8.154778115074357E-2</c:v>
                </c:pt>
                <c:pt idx="713">
                  <c:v>8.1396846893334818E-2</c:v>
                </c:pt>
                <c:pt idx="714">
                  <c:v>8.1246377993813623E-2</c:v>
                </c:pt>
                <c:pt idx="715">
                  <c:v>8.1096372460409238E-2</c:v>
                </c:pt>
                <c:pt idx="716">
                  <c:v>8.0946828312192909E-2</c:v>
                </c:pt>
                <c:pt idx="717">
                  <c:v>8.0797743579006598E-2</c:v>
                </c:pt>
                <c:pt idx="718">
                  <c:v>8.0649116301391932E-2</c:v>
                </c:pt>
                <c:pt idx="719">
                  <c:v>8.0500944530520924E-2</c:v>
                </c:pt>
                <c:pt idx="720">
                  <c:v>8.0353226328124916E-2</c:v>
                </c:pt>
                <c:pt idx="721">
                  <c:v>8.0205959766426638E-2</c:v>
                </c:pt>
                <c:pt idx="722">
                  <c:v>8.0059142928071814E-2</c:v>
                </c:pt>
                <c:pt idx="723">
                  <c:v>7.9912773906059442E-2</c:v>
                </c:pt>
                <c:pt idx="724">
                  <c:v>7.9766850803676403E-2</c:v>
                </c:pt>
                <c:pt idx="725">
                  <c:v>7.9621371734428847E-2</c:v>
                </c:pt>
                <c:pt idx="726">
                  <c:v>7.9476334821976691E-2</c:v>
                </c:pt>
                <c:pt idx="727">
                  <c:v>7.933173820006667E-2</c:v>
                </c:pt>
                <c:pt idx="728">
                  <c:v>7.9187580012468062E-2</c:v>
                </c:pt>
                <c:pt idx="729">
                  <c:v>7.9043858412906065E-2</c:v>
                </c:pt>
                <c:pt idx="730">
                  <c:v>7.8900571564999189E-2</c:v>
                </c:pt>
                <c:pt idx="731">
                  <c:v>7.8757717642193636E-2</c:v>
                </c:pt>
                <c:pt idx="732">
                  <c:v>7.8615294827700244E-2</c:v>
                </c:pt>
                <c:pt idx="733">
                  <c:v>7.8473301314431976E-2</c:v>
                </c:pt>
                <c:pt idx="734">
                  <c:v>7.8331735304940531E-2</c:v>
                </c:pt>
                <c:pt idx="735">
                  <c:v>7.8190595011354724E-2</c:v>
                </c:pt>
                <c:pt idx="736">
                  <c:v>7.8049878655318761E-2</c:v>
                </c:pt>
                <c:pt idx="737">
                  <c:v>7.7909584467930837E-2</c:v>
                </c:pt>
                <c:pt idx="738">
                  <c:v>7.7769710689682636E-2</c:v>
                </c:pt>
                <c:pt idx="739">
                  <c:v>7.7630255570398932E-2</c:v>
                </c:pt>
                <c:pt idx="740">
                  <c:v>7.7491217369177856E-2</c:v>
                </c:pt>
                <c:pt idx="741">
                  <c:v>7.7352594354331505E-2</c:v>
                </c:pt>
                <c:pt idx="742">
                  <c:v>7.7214384803326874E-2</c:v>
                </c:pt>
                <c:pt idx="743">
                  <c:v>7.7076587002727459E-2</c:v>
                </c:pt>
                <c:pt idx="744">
                  <c:v>7.6939199248135304E-2</c:v>
                </c:pt>
                <c:pt idx="745">
                  <c:v>7.6802219844133157E-2</c:v>
                </c:pt>
                <c:pt idx="746">
                  <c:v>7.6665647104227852E-2</c:v>
                </c:pt>
                <c:pt idx="747">
                  <c:v>7.6529479350792462E-2</c:v>
                </c:pt>
                <c:pt idx="748">
                  <c:v>7.6393714915011013E-2</c:v>
                </c:pt>
                <c:pt idx="749">
                  <c:v>7.6258352136822083E-2</c:v>
                </c:pt>
                <c:pt idx="750">
                  <c:v>7.6123389364862959E-2</c:v>
                </c:pt>
                <c:pt idx="751">
                  <c:v>7.5988824956415457E-2</c:v>
                </c:pt>
                <c:pt idx="752">
                  <c:v>7.5854657277350634E-2</c:v>
                </c:pt>
                <c:pt idx="753">
                  <c:v>7.5720884702074054E-2</c:v>
                </c:pt>
                <c:pt idx="754">
                  <c:v>7.5587505613472827E-2</c:v>
                </c:pt>
                <c:pt idx="755">
                  <c:v>7.5454518402861548E-2</c:v>
                </c:pt>
                <c:pt idx="756">
                  <c:v>7.5321921469929554E-2</c:v>
                </c:pt>
                <c:pt idx="757">
                  <c:v>7.5189713222687415E-2</c:v>
                </c:pt>
                <c:pt idx="758">
                  <c:v>7.5057892077415644E-2</c:v>
                </c:pt>
                <c:pt idx="759">
                  <c:v>7.4926456458612511E-2</c:v>
                </c:pt>
                <c:pt idx="760">
                  <c:v>7.4795404798941645E-2</c:v>
                </c:pt>
                <c:pt idx="761">
                  <c:v>7.4664735539181848E-2</c:v>
                </c:pt>
                <c:pt idx="762">
                  <c:v>7.453444712817614E-2</c:v>
                </c:pt>
                <c:pt idx="763">
                  <c:v>7.4404538022781019E-2</c:v>
                </c:pt>
                <c:pt idx="764">
                  <c:v>7.427500668781617E-2</c:v>
                </c:pt>
                <c:pt idx="765">
                  <c:v>7.4145851596015278E-2</c:v>
                </c:pt>
                <c:pt idx="766">
                  <c:v>7.4017071227976849E-2</c:v>
                </c:pt>
                <c:pt idx="767">
                  <c:v>7.3888664072114585E-2</c:v>
                </c:pt>
                <c:pt idx="768">
                  <c:v>7.376062862460897E-2</c:v>
                </c:pt>
                <c:pt idx="769">
                  <c:v>7.3632963389359429E-2</c:v>
                </c:pt>
                <c:pt idx="770">
                  <c:v>7.3505666877935805E-2</c:v>
                </c:pt>
                <c:pt idx="771">
                  <c:v>7.3378737609531286E-2</c:v>
                </c:pt>
                <c:pt idx="772">
                  <c:v>7.3252174110915225E-2</c:v>
                </c:pt>
                <c:pt idx="773">
                  <c:v>7.3125974916385061E-2</c:v>
                </c:pt>
                <c:pt idx="774">
                  <c:v>7.3000138567722139E-2</c:v>
                </c:pt>
                <c:pt idx="775">
                  <c:v>7.2874663614142743E-2</c:v>
                </c:pt>
                <c:pt idx="776">
                  <c:v>7.2749548612254578E-2</c:v>
                </c:pt>
                <c:pt idx="777">
                  <c:v>7.2624792126009585E-2</c:v>
                </c:pt>
                <c:pt idx="778">
                  <c:v>7.2500392726659646E-2</c:v>
                </c:pt>
                <c:pt idx="779">
                  <c:v>7.2376348992711392E-2</c:v>
                </c:pt>
                <c:pt idx="780">
                  <c:v>7.2252659509881467E-2</c:v>
                </c:pt>
                <c:pt idx="781">
                  <c:v>7.2129322871052892E-2</c:v>
                </c:pt>
                <c:pt idx="782">
                  <c:v>7.2006337676230214E-2</c:v>
                </c:pt>
                <c:pt idx="783">
                  <c:v>7.1883702532496874E-2</c:v>
                </c:pt>
                <c:pt idx="784">
                  <c:v>7.1761416053970906E-2</c:v>
                </c:pt>
                <c:pt idx="785">
                  <c:v>7.1639476861762863E-2</c:v>
                </c:pt>
                <c:pt idx="786">
                  <c:v>7.1517883583932629E-2</c:v>
                </c:pt>
                <c:pt idx="787">
                  <c:v>7.1396634855447005E-2</c:v>
                </c:pt>
                <c:pt idx="788">
                  <c:v>7.1275729318138192E-2</c:v>
                </c:pt>
                <c:pt idx="789">
                  <c:v>7.1155165620660821E-2</c:v>
                </c:pt>
                <c:pt idx="790">
                  <c:v>7.1034942418452207E-2</c:v>
                </c:pt>
                <c:pt idx="791">
                  <c:v>7.0915058373688944E-2</c:v>
                </c:pt>
                <c:pt idx="792">
                  <c:v>7.0795512155248708E-2</c:v>
                </c:pt>
                <c:pt idx="793">
                  <c:v>7.0676302438667071E-2</c:v>
                </c:pt>
                <c:pt idx="794">
                  <c:v>7.055742790609898E-2</c:v>
                </c:pt>
                <c:pt idx="795">
                  <c:v>7.0438887246277448E-2</c:v>
                </c:pt>
                <c:pt idx="796">
                  <c:v>7.0320679154475041E-2</c:v>
                </c:pt>
                <c:pt idx="797">
                  <c:v>7.0202802332463343E-2</c:v>
                </c:pt>
                <c:pt idx="798">
                  <c:v>7.0085255488474774E-2</c:v>
                </c:pt>
                <c:pt idx="799">
                  <c:v>6.9968037337162059E-2</c:v>
                </c:pt>
                <c:pt idx="800">
                  <c:v>6.9851146599562042E-2</c:v>
                </c:pt>
                <c:pt idx="801">
                  <c:v>6.9734582003054824E-2</c:v>
                </c:pt>
                <c:pt idx="802">
                  <c:v>6.9618342281327128E-2</c:v>
                </c:pt>
                <c:pt idx="803">
                  <c:v>6.9502426174334109E-2</c:v>
                </c:pt>
                <c:pt idx="804">
                  <c:v>6.9386832428262046E-2</c:v>
                </c:pt>
                <c:pt idx="805">
                  <c:v>6.9271559795490267E-2</c:v>
                </c:pt>
                <c:pt idx="806">
                  <c:v>6.9156607034555062E-2</c:v>
                </c:pt>
                <c:pt idx="807">
                  <c:v>6.904197291011227E-2</c:v>
                </c:pt>
                <c:pt idx="808">
                  <c:v>6.8927656192901088E-2</c:v>
                </c:pt>
                <c:pt idx="809">
                  <c:v>6.881365565970754E-2</c:v>
                </c:pt>
                <c:pt idx="810">
                  <c:v>6.86999700933284E-2</c:v>
                </c:pt>
                <c:pt idx="811">
                  <c:v>6.8586598282536104E-2</c:v>
                </c:pt>
                <c:pt idx="812">
                  <c:v>6.8473539022042562E-2</c:v>
                </c:pt>
                <c:pt idx="813">
                  <c:v>6.8360791112463848E-2</c:v>
                </c:pt>
                <c:pt idx="814">
                  <c:v>6.8248353360285674E-2</c:v>
                </c:pt>
                <c:pt idx="815">
                  <c:v>6.8136224577828086E-2</c:v>
                </c:pt>
                <c:pt idx="816">
                  <c:v>6.8024403583211379E-2</c:v>
                </c:pt>
                <c:pt idx="817">
                  <c:v>6.7912889200321569E-2</c:v>
                </c:pt>
                <c:pt idx="818">
                  <c:v>6.7801680258776642E-2</c:v>
                </c:pt>
                <c:pt idx="819">
                  <c:v>6.7690775593891472E-2</c:v>
                </c:pt>
                <c:pt idx="820">
                  <c:v>6.7580174046646402E-2</c:v>
                </c:pt>
                <c:pt idx="821">
                  <c:v>6.7469874463651935E-2</c:v>
                </c:pt>
                <c:pt idx="822">
                  <c:v>6.7359875697116545E-2</c:v>
                </c:pt>
                <c:pt idx="823">
                  <c:v>6.7250176604813694E-2</c:v>
                </c:pt>
                <c:pt idx="824">
                  <c:v>6.7140776050048756E-2</c:v>
                </c:pt>
                <c:pt idx="825">
                  <c:v>6.7031672901627037E-2</c:v>
                </c:pt>
                <c:pt idx="826">
                  <c:v>6.6922866033821471E-2</c:v>
                </c:pt>
                <c:pt idx="827">
                  <c:v>6.6814354326340308E-2</c:v>
                </c:pt>
                <c:pt idx="828">
                  <c:v>6.6706136664295257E-2</c:v>
                </c:pt>
                <c:pt idx="829">
                  <c:v>6.6598211938170615E-2</c:v>
                </c:pt>
                <c:pt idx="830">
                  <c:v>6.649057904379152E-2</c:v>
                </c:pt>
                <c:pt idx="831">
                  <c:v>6.6383236882291974E-2</c:v>
                </c:pt>
                <c:pt idx="832">
                  <c:v>6.6276184360085755E-2</c:v>
                </c:pt>
                <c:pt idx="833">
                  <c:v>6.6169420388833777E-2</c:v>
                </c:pt>
                <c:pt idx="834">
                  <c:v>6.6062943885414782E-2</c:v>
                </c:pt>
                <c:pt idx="835">
                  <c:v>6.5956753771894583E-2</c:v>
                </c:pt>
                <c:pt idx="836">
                  <c:v>6.5850848975496201E-2</c:v>
                </c:pt>
                <c:pt idx="837">
                  <c:v>6.5745228428570002E-2</c:v>
                </c:pt>
                <c:pt idx="838">
                  <c:v>6.5639891068563383E-2</c:v>
                </c:pt>
                <c:pt idx="839">
                  <c:v>6.5534835837991912E-2</c:v>
                </c:pt>
                <c:pt idx="840">
                  <c:v>6.5430061684410235E-2</c:v>
                </c:pt>
                <c:pt idx="841">
                  <c:v>6.5325567560382325E-2</c:v>
                </c:pt>
                <c:pt idx="842">
                  <c:v>6.5221352423452728E-2</c:v>
                </c:pt>
                <c:pt idx="843">
                  <c:v>6.511741523611847E-2</c:v>
                </c:pt>
                <c:pt idx="844">
                  <c:v>6.5013754965799753E-2</c:v>
                </c:pt>
                <c:pt idx="845">
                  <c:v>6.4910370584812194E-2</c:v>
                </c:pt>
                <c:pt idx="846">
                  <c:v>6.4807261070338407E-2</c:v>
                </c:pt>
                <c:pt idx="847">
                  <c:v>6.4704425404400356E-2</c:v>
                </c:pt>
                <c:pt idx="848">
                  <c:v>6.460186257383127E-2</c:v>
                </c:pt>
                <c:pt idx="849">
                  <c:v>6.4499571570248215E-2</c:v>
                </c:pt>
                <c:pt idx="850">
                  <c:v>6.4397551390024788E-2</c:v>
                </c:pt>
                <c:pt idx="851">
                  <c:v>6.4295801034264133E-2</c:v>
                </c:pt>
                <c:pt idx="852">
                  <c:v>6.4194319508771414E-2</c:v>
                </c:pt>
                <c:pt idx="853">
                  <c:v>6.4093105824027163E-2</c:v>
                </c:pt>
                <c:pt idx="854">
                  <c:v>6.3992158995161086E-2</c:v>
                </c:pt>
                <c:pt idx="855">
                  <c:v>6.3891478041925076E-2</c:v>
                </c:pt>
                <c:pt idx="856">
                  <c:v>6.3791061988666908E-2</c:v>
                </c:pt>
                <c:pt idx="857">
                  <c:v>6.369090986430459E-2</c:v>
                </c:pt>
                <c:pt idx="858">
                  <c:v>6.3591020702299939E-2</c:v>
                </c:pt>
                <c:pt idx="859">
                  <c:v>6.3491393540632934E-2</c:v>
                </c:pt>
                <c:pt idx="860">
                  <c:v>6.3392027421776187E-2</c:v>
                </c:pt>
                <c:pt idx="861">
                  <c:v>6.3292921392670065E-2</c:v>
                </c:pt>
                <c:pt idx="862">
                  <c:v>6.3194074504695941E-2</c:v>
                </c:pt>
                <c:pt idx="863">
                  <c:v>6.3095485813652541E-2</c:v>
                </c:pt>
                <c:pt idx="864">
                  <c:v>6.2997154379730302E-2</c:v>
                </c:pt>
                <c:pt idx="865">
                  <c:v>6.2899079267487057E-2</c:v>
                </c:pt>
                <c:pt idx="866">
                  <c:v>6.2801259545823052E-2</c:v>
                </c:pt>
                <c:pt idx="867">
                  <c:v>6.2703694287956302E-2</c:v>
                </c:pt>
                <c:pt idx="868">
                  <c:v>6.2606382571399055E-2</c:v>
                </c:pt>
                <c:pt idx="869">
                  <c:v>6.2509323477933254E-2</c:v>
                </c:pt>
                <c:pt idx="870">
                  <c:v>6.2412516093586112E-2</c:v>
                </c:pt>
                <c:pt idx="871">
                  <c:v>6.2315959508607355E-2</c:v>
                </c:pt>
                <c:pt idx="872">
                  <c:v>6.2219652817444682E-2</c:v>
                </c:pt>
                <c:pt idx="873">
                  <c:v>6.2123595118720676E-2</c:v>
                </c:pt>
                <c:pt idx="874">
                  <c:v>6.2027785515209377E-2</c:v>
                </c:pt>
                <c:pt idx="875">
                  <c:v>6.1932223113813079E-2</c:v>
                </c:pt>
                <c:pt idx="876">
                  <c:v>6.1836907025539234E-2</c:v>
                </c:pt>
                <c:pt idx="877">
                  <c:v>6.1741836365478142E-2</c:v>
                </c:pt>
                <c:pt idx="878">
                  <c:v>6.1647010252778967E-2</c:v>
                </c:pt>
                <c:pt idx="879">
                  <c:v>6.1552427810628529E-2</c:v>
                </c:pt>
                <c:pt idx="880">
                  <c:v>6.1458088166228109E-2</c:v>
                </c:pt>
                <c:pt idx="881">
                  <c:v>6.1363990450771122E-2</c:v>
                </c:pt>
                <c:pt idx="882">
                  <c:v>6.1270133799421589E-2</c:v>
                </c:pt>
                <c:pt idx="883">
                  <c:v>6.1176517351291038E-2</c:v>
                </c:pt>
                <c:pt idx="884">
                  <c:v>6.1083140249418189E-2</c:v>
                </c:pt>
                <c:pt idx="885">
                  <c:v>6.099000164074575E-2</c:v>
                </c:pt>
                <c:pt idx="886">
                  <c:v>6.0897100676099436E-2</c:v>
                </c:pt>
                <c:pt idx="887">
                  <c:v>6.0804436510166981E-2</c:v>
                </c:pt>
                <c:pt idx="888">
                  <c:v>6.0712008301476161E-2</c:v>
                </c:pt>
                <c:pt idx="889">
                  <c:v>6.0619815212373696E-2</c:v>
                </c:pt>
                <c:pt idx="890">
                  <c:v>6.0527856409004821E-2</c:v>
                </c:pt>
                <c:pt idx="891">
                  <c:v>6.0436131061291865E-2</c:v>
                </c:pt>
                <c:pt idx="892">
                  <c:v>6.0344638342913481E-2</c:v>
                </c:pt>
                <c:pt idx="893">
                  <c:v>6.0253377431284116E-2</c:v>
                </c:pt>
                <c:pt idx="894">
                  <c:v>6.0162347507534131E-2</c:v>
                </c:pt>
                <c:pt idx="895">
                  <c:v>6.0071547756488153E-2</c:v>
                </c:pt>
                <c:pt idx="896">
                  <c:v>5.9980977366646315E-2</c:v>
                </c:pt>
                <c:pt idx="897">
                  <c:v>5.9890635530162717E-2</c:v>
                </c:pt>
                <c:pt idx="898">
                  <c:v>5.9800521442826882E-2</c:v>
                </c:pt>
                <c:pt idx="899">
                  <c:v>5.9710634304042665E-2</c:v>
                </c:pt>
                <c:pt idx="900">
                  <c:v>5.96209733168096E-2</c:v>
                </c:pt>
                <c:pt idx="901">
                  <c:v>5.9531537687702252E-2</c:v>
                </c:pt>
                <c:pt idx="902">
                  <c:v>5.9442326626852005E-2</c:v>
                </c:pt>
                <c:pt idx="903">
                  <c:v>5.9353339347926415E-2</c:v>
                </c:pt>
                <c:pt idx="904">
                  <c:v>5.9264575068111114E-2</c:v>
                </c:pt>
                <c:pt idx="905">
                  <c:v>5.9176033008089823E-2</c:v>
                </c:pt>
                <c:pt idx="906">
                  <c:v>5.9087712392025815E-2</c:v>
                </c:pt>
                <c:pt idx="907">
                  <c:v>5.8999612447543703E-2</c:v>
                </c:pt>
                <c:pt idx="908">
                  <c:v>5.8911732405709127E-2</c:v>
                </c:pt>
                <c:pt idx="909">
                  <c:v>5.8824071501011765E-2</c:v>
                </c:pt>
                <c:pt idx="910">
                  <c:v>5.8736628971345572E-2</c:v>
                </c:pt>
                <c:pt idx="911">
                  <c:v>5.8649404057991683E-2</c:v>
                </c:pt>
                <c:pt idx="912">
                  <c:v>5.8562396005599093E-2</c:v>
                </c:pt>
                <c:pt idx="913">
                  <c:v>5.8475604062166342E-2</c:v>
                </c:pt>
                <c:pt idx="914">
                  <c:v>5.8389027479024858E-2</c:v>
                </c:pt>
                <c:pt idx="915">
                  <c:v>5.8302665510819862E-2</c:v>
                </c:pt>
                <c:pt idx="916">
                  <c:v>5.8216517415493052E-2</c:v>
                </c:pt>
                <c:pt idx="917">
                  <c:v>5.8130582454264279E-2</c:v>
                </c:pt>
                <c:pt idx="918">
                  <c:v>5.804485989161523E-2</c:v>
                </c:pt>
                <c:pt idx="919">
                  <c:v>5.7959348995270443E-2</c:v>
                </c:pt>
                <c:pt idx="920">
                  <c:v>5.7874049036181097E-2</c:v>
                </c:pt>
                <c:pt idx="921">
                  <c:v>5.7788959288507358E-2</c:v>
                </c:pt>
                <c:pt idx="922">
                  <c:v>5.7704079029601174E-2</c:v>
                </c:pt>
                <c:pt idx="923">
                  <c:v>5.7619407539989287E-2</c:v>
                </c:pt>
                <c:pt idx="924">
                  <c:v>5.7534944103356467E-2</c:v>
                </c:pt>
                <c:pt idx="925">
                  <c:v>5.7450688006528305E-2</c:v>
                </c:pt>
                <c:pt idx="926">
                  <c:v>5.7366638539454784E-2</c:v>
                </c:pt>
                <c:pt idx="927">
                  <c:v>5.7282794995193842E-2</c:v>
                </c:pt>
                <c:pt idx="928">
                  <c:v>5.7199156669894724E-2</c:v>
                </c:pt>
                <c:pt idx="929">
                  <c:v>5.7115722862780882E-2</c:v>
                </c:pt>
                <c:pt idx="930">
                  <c:v>5.7032492876135099E-2</c:v>
                </c:pt>
                <c:pt idx="931">
                  <c:v>5.6949466015282058E-2</c:v>
                </c:pt>
                <c:pt idx="932">
                  <c:v>5.6866641588572464E-2</c:v>
                </c:pt>
                <c:pt idx="933">
                  <c:v>5.6784018907367728E-2</c:v>
                </c:pt>
                <c:pt idx="934">
                  <c:v>5.6701597286023309E-2</c:v>
                </c:pt>
                <c:pt idx="935">
                  <c:v>5.6619376041872949E-2</c:v>
                </c:pt>
                <c:pt idx="936">
                  <c:v>5.6537354495213687E-2</c:v>
                </c:pt>
                <c:pt idx="937">
                  <c:v>5.6455531969289652E-2</c:v>
                </c:pt>
                <c:pt idx="938">
                  <c:v>5.637390779027629E-2</c:v>
                </c:pt>
                <c:pt idx="939">
                  <c:v>5.6292481287265717E-2</c:v>
                </c:pt>
                <c:pt idx="940">
                  <c:v>5.6211251792250727E-2</c:v>
                </c:pt>
                <c:pt idx="941">
                  <c:v>5.6130218640110252E-2</c:v>
                </c:pt>
                <c:pt idx="942">
                  <c:v>5.604938116859326E-2</c:v>
                </c:pt>
                <c:pt idx="943">
                  <c:v>5.5968738718304878E-2</c:v>
                </c:pt>
                <c:pt idx="944">
                  <c:v>5.5888290632690074E-2</c:v>
                </c:pt>
                <c:pt idx="945">
                  <c:v>5.5808036258020222E-2</c:v>
                </c:pt>
                <c:pt idx="946">
                  <c:v>5.5727974943377556E-2</c:v>
                </c:pt>
                <c:pt idx="947">
                  <c:v>5.5648048175789125E-2</c:v>
                </c:pt>
                <c:pt idx="948">
                  <c:v>5.5568236041617453E-2</c:v>
                </c:pt>
                <c:pt idx="949">
                  <c:v>5.548853837645179E-2</c:v>
                </c:pt>
                <c:pt idx="950">
                  <c:v>5.5408955016117187E-2</c:v>
                </c:pt>
                <c:pt idx="951">
                  <c:v>5.5329485796674155E-2</c:v>
                </c:pt>
                <c:pt idx="952">
                  <c:v>5.5250130554418332E-2</c:v>
                </c:pt>
                <c:pt idx="953">
                  <c:v>5.517088912588014E-2</c:v>
                </c:pt>
                <c:pt idx="954">
                  <c:v>5.5091761347824474E-2</c:v>
                </c:pt>
                <c:pt idx="955">
                  <c:v>5.5012747057250323E-2</c:v>
                </c:pt>
                <c:pt idx="956">
                  <c:v>5.4933846091390473E-2</c:v>
                </c:pt>
                <c:pt idx="957">
                  <c:v>5.4855058287711145E-2</c:v>
                </c:pt>
                <c:pt idx="958">
                  <c:v>5.4776383483911679E-2</c:v>
                </c:pt>
                <c:pt idx="959">
                  <c:v>5.4697821517924183E-2</c:v>
                </c:pt>
                <c:pt idx="960">
                  <c:v>5.4619372227913222E-2</c:v>
                </c:pt>
                <c:pt idx="961">
                  <c:v>5.4541035452275455E-2</c:v>
                </c:pt>
                <c:pt idx="962">
                  <c:v>5.4462811029639326E-2</c:v>
                </c:pt>
                <c:pt idx="963">
                  <c:v>5.4384698798864713E-2</c:v>
                </c:pt>
                <c:pt idx="964">
                  <c:v>5.4306698599042622E-2</c:v>
                </c:pt>
                <c:pt idx="965">
                  <c:v>5.4228810269494832E-2</c:v>
                </c:pt>
                <c:pt idx="966">
                  <c:v>5.4151033649773569E-2</c:v>
                </c:pt>
                <c:pt idx="967">
                  <c:v>5.4073368579661177E-2</c:v>
                </c:pt>
                <c:pt idx="968">
                  <c:v>5.3995814899169797E-2</c:v>
                </c:pt>
                <c:pt idx="969">
                  <c:v>5.3918372448541023E-2</c:v>
                </c:pt>
                <c:pt idx="970">
                  <c:v>5.3841041068245582E-2</c:v>
                </c:pt>
                <c:pt idx="971">
                  <c:v>5.3763820598982999E-2</c:v>
                </c:pt>
                <c:pt idx="972">
                  <c:v>5.3686710881681282E-2</c:v>
                </c:pt>
                <c:pt idx="973">
                  <c:v>5.360971175749657E-2</c:v>
                </c:pt>
                <c:pt idx="974">
                  <c:v>5.3532823067812832E-2</c:v>
                </c:pt>
                <c:pt idx="975">
                  <c:v>5.345604465424153E-2</c:v>
                </c:pt>
                <c:pt idx="976">
                  <c:v>5.3379376358621285E-2</c:v>
                </c:pt>
                <c:pt idx="977">
                  <c:v>5.3302818023017562E-2</c:v>
                </c:pt>
                <c:pt idx="978">
                  <c:v>5.3226369489722335E-2</c:v>
                </c:pt>
                <c:pt idx="979">
                  <c:v>5.3150030601253777E-2</c:v>
                </c:pt>
                <c:pt idx="980">
                  <c:v>5.3073801200355916E-2</c:v>
                </c:pt>
                <c:pt idx="981">
                  <c:v>5.2997681129998329E-2</c:v>
                </c:pt>
                <c:pt idx="982">
                  <c:v>5.2921670233375809E-2</c:v>
                </c:pt>
                <c:pt idx="983">
                  <c:v>5.2845768353908043E-2</c:v>
                </c:pt>
                <c:pt idx="984">
                  <c:v>5.2769975335239291E-2</c:v>
                </c:pt>
                <c:pt idx="985">
                  <c:v>5.2694291021238064E-2</c:v>
                </c:pt>
                <c:pt idx="986">
                  <c:v>5.2608168059703676E-2</c:v>
                </c:pt>
                <c:pt idx="987">
                  <c:v>5.2522185856577072E-2</c:v>
                </c:pt>
                <c:pt idx="988">
                  <c:v>5.2436344181804276E-2</c:v>
                </c:pt>
                <c:pt idx="989">
                  <c:v>5.2350642805707316E-2</c:v>
                </c:pt>
                <c:pt idx="990">
                  <c:v>5.2265081498983609E-2</c:v>
                </c:pt>
                <c:pt idx="991">
                  <c:v>5.2179660032705327E-2</c:v>
                </c:pt>
                <c:pt idx="992">
                  <c:v>5.2094378178318808E-2</c:v>
                </c:pt>
                <c:pt idx="993">
                  <c:v>5.200923570764393E-2</c:v>
                </c:pt>
                <c:pt idx="994">
                  <c:v>5.1924232392873512E-2</c:v>
                </c:pt>
                <c:pt idx="995">
                  <c:v>5.1839368006572691E-2</c:v>
                </c:pt>
                <c:pt idx="996">
                  <c:v>5.1754642321678326E-2</c:v>
                </c:pt>
                <c:pt idx="997">
                  <c:v>5.1670055111498393E-2</c:v>
                </c:pt>
                <c:pt idx="998">
                  <c:v>5.158560614971136E-2</c:v>
                </c:pt>
                <c:pt idx="999">
                  <c:v>5.1501295210365595E-2</c:v>
                </c:pt>
                <c:pt idx="1000">
                  <c:v>5.1417122067878754E-2</c:v>
                </c:pt>
                <c:pt idx="1001">
                  <c:v>5.1333086497037196E-2</c:v>
                </c:pt>
                <c:pt idx="1002">
                  <c:v>5.1249188272995357E-2</c:v>
                </c:pt>
                <c:pt idx="1003">
                  <c:v>5.1165427171275153E-2</c:v>
                </c:pt>
                <c:pt idx="1004">
                  <c:v>5.1081802967765398E-2</c:v>
                </c:pt>
                <c:pt idx="1005">
                  <c:v>5.099831543872118E-2</c:v>
                </c:pt>
                <c:pt idx="1006">
                  <c:v>5.0914964360763273E-2</c:v>
                </c:pt>
                <c:pt idx="1007">
                  <c:v>5.0831749510877551E-2</c:v>
                </c:pt>
                <c:pt idx="1008">
                  <c:v>5.0748670666414371E-2</c:v>
                </c:pt>
                <c:pt idx="1009">
                  <c:v>5.066572760508798E-2</c:v>
                </c:pt>
                <c:pt idx="1010">
                  <c:v>5.0582920104975941E-2</c:v>
                </c:pt>
                <c:pt idx="1011">
                  <c:v>5.0500247944518517E-2</c:v>
                </c:pt>
                <c:pt idx="1012">
                  <c:v>5.0417710902518086E-2</c:v>
                </c:pt>
                <c:pt idx="1013">
                  <c:v>5.0335308758138547E-2</c:v>
                </c:pt>
                <c:pt idx="1014">
                  <c:v>5.0253041290904729E-2</c:v>
                </c:pt>
                <c:pt idx="1015">
                  <c:v>5.0170908280701816E-2</c:v>
                </c:pt>
                <c:pt idx="1016">
                  <c:v>5.0088909507774733E-2</c:v>
                </c:pt>
                <c:pt idx="1017">
                  <c:v>5.0007044752727568E-2</c:v>
                </c:pt>
                <c:pt idx="1018">
                  <c:v>4.9925313796522999E-2</c:v>
                </c:pt>
                <c:pt idx="1019">
                  <c:v>4.9843716420481687E-2</c:v>
                </c:pt>
                <c:pt idx="1020">
                  <c:v>4.9762252406281703E-2</c:v>
                </c:pt>
                <c:pt idx="1021">
                  <c:v>4.9680921535957941E-2</c:v>
                </c:pt>
                <c:pt idx="1022">
                  <c:v>4.9599723591901533E-2</c:v>
                </c:pt>
                <c:pt idx="1023">
                  <c:v>4.9518658356859278E-2</c:v>
                </c:pt>
                <c:pt idx="1024">
                  <c:v>4.9437725613933038E-2</c:v>
                </c:pt>
                <c:pt idx="1025">
                  <c:v>4.9356925146579175E-2</c:v>
                </c:pt>
                <c:pt idx="1026">
                  <c:v>4.9276256738607971E-2</c:v>
                </c:pt>
                <c:pt idx="1027">
                  <c:v>4.9195720174183041E-2</c:v>
                </c:pt>
                <c:pt idx="1028">
                  <c:v>4.911531523782077E-2</c:v>
                </c:pt>
                <c:pt idx="1029">
                  <c:v>4.9035041714389715E-2</c:v>
                </c:pt>
                <c:pt idx="1030">
                  <c:v>4.8954899389110046E-2</c:v>
                </c:pt>
                <c:pt idx="1031">
                  <c:v>4.8874888047552967E-2</c:v>
                </c:pt>
                <c:pt idx="1032">
                  <c:v>4.8795007475640147E-2</c:v>
                </c:pt>
                <c:pt idx="1033">
                  <c:v>4.8715257459643134E-2</c:v>
                </c:pt>
                <c:pt idx="1034">
                  <c:v>4.8635637786182802E-2</c:v>
                </c:pt>
                <c:pt idx="1035">
                  <c:v>4.8556148242228758E-2</c:v>
                </c:pt>
                <c:pt idx="1036">
                  <c:v>4.8476788615098784E-2</c:v>
                </c:pt>
                <c:pt idx="1037">
                  <c:v>4.8397558692458278E-2</c:v>
                </c:pt>
                <c:pt idx="1038">
                  <c:v>4.8308185243461414E-2</c:v>
                </c:pt>
                <c:pt idx="1039">
                  <c:v>4.8218976836123709E-2</c:v>
                </c:pt>
                <c:pt idx="1040">
                  <c:v>4.8129933165670644E-2</c:v>
                </c:pt>
                <c:pt idx="1041">
                  <c:v>4.8041053927890522E-2</c:v>
                </c:pt>
                <c:pt idx="1042">
                  <c:v>4.7952338819133418E-2</c:v>
                </c:pt>
                <c:pt idx="1043">
                  <c:v>4.786378753631014E-2</c:v>
                </c:pt>
                <c:pt idx="1044">
                  <c:v>4.77753997768912E-2</c:v>
                </c:pt>
                <c:pt idx="1045">
                  <c:v>4.7687175238905775E-2</c:v>
                </c:pt>
                <c:pt idx="1046">
                  <c:v>4.7599113620940672E-2</c:v>
                </c:pt>
                <c:pt idx="1047">
                  <c:v>4.7511214622139315E-2</c:v>
                </c:pt>
                <c:pt idx="1048">
                  <c:v>4.7423477942200698E-2</c:v>
                </c:pt>
                <c:pt idx="1049">
                  <c:v>4.7335903281378364E-2</c:v>
                </c:pt>
                <c:pt idx="1050">
                  <c:v>4.7248490340479385E-2</c:v>
                </c:pt>
                <c:pt idx="1051">
                  <c:v>4.7161238820863344E-2</c:v>
                </c:pt>
                <c:pt idx="1052">
                  <c:v>4.7074148424441298E-2</c:v>
                </c:pt>
                <c:pt idx="1053">
                  <c:v>4.6987218853674781E-2</c:v>
                </c:pt>
                <c:pt idx="1054">
                  <c:v>4.6900449811574776E-2</c:v>
                </c:pt>
                <c:pt idx="1055">
                  <c:v>4.6813841001700697E-2</c:v>
                </c:pt>
                <c:pt idx="1056">
                  <c:v>4.6727392128159378E-2</c:v>
                </c:pt>
                <c:pt idx="1057">
                  <c:v>4.6641102895604074E-2</c:v>
                </c:pt>
                <c:pt idx="1058">
                  <c:v>4.6554973009233433E-2</c:v>
                </c:pt>
                <c:pt idx="1059">
                  <c:v>4.6469002174790511E-2</c:v>
                </c:pt>
                <c:pt idx="1060">
                  <c:v>4.638319009856174E-2</c:v>
                </c:pt>
                <c:pt idx="1061">
                  <c:v>4.6297536487375945E-2</c:v>
                </c:pt>
                <c:pt idx="1062">
                  <c:v>4.6212041048603332E-2</c:v>
                </c:pt>
                <c:pt idx="1063">
                  <c:v>4.6126703490154505E-2</c:v>
                </c:pt>
                <c:pt idx="1064">
                  <c:v>4.6041523520479438E-2</c:v>
                </c:pt>
                <c:pt idx="1065">
                  <c:v>4.5956500848566513E-2</c:v>
                </c:pt>
                <c:pt idx="1066">
                  <c:v>4.5871635183941495E-2</c:v>
                </c:pt>
                <c:pt idx="1067">
                  <c:v>4.5786926236666567E-2</c:v>
                </c:pt>
                <c:pt idx="1068">
                  <c:v>4.5702373717339317E-2</c:v>
                </c:pt>
                <c:pt idx="1069">
                  <c:v>4.5617977337091761E-2</c:v>
                </c:pt>
                <c:pt idx="1070">
                  <c:v>4.5533736807589355E-2</c:v>
                </c:pt>
                <c:pt idx="1071">
                  <c:v>4.5449651841030003E-2</c:v>
                </c:pt>
                <c:pt idx="1072">
                  <c:v>4.5365722150143083E-2</c:v>
                </c:pt>
                <c:pt idx="1073">
                  <c:v>4.5281947448188468E-2</c:v>
                </c:pt>
                <c:pt idx="1074">
                  <c:v>4.5198327448955536E-2</c:v>
                </c:pt>
                <c:pt idx="1075">
                  <c:v>4.5114861866762189E-2</c:v>
                </c:pt>
                <c:pt idx="1076">
                  <c:v>4.5031550416453896E-2</c:v>
                </c:pt>
                <c:pt idx="1077">
                  <c:v>4.4948392813402696E-2</c:v>
                </c:pt>
                <c:pt idx="1078">
                  <c:v>4.4865388773506244E-2</c:v>
                </c:pt>
                <c:pt idx="1079">
                  <c:v>4.4782538013186837E-2</c:v>
                </c:pt>
                <c:pt idx="1080">
                  <c:v>4.469984024939043E-2</c:v>
                </c:pt>
                <c:pt idx="1081">
                  <c:v>4.461729519958569E-2</c:v>
                </c:pt>
                <c:pt idx="1082">
                  <c:v>4.4534902581763014E-2</c:v>
                </c:pt>
                <c:pt idx="1083">
                  <c:v>4.4452662114433578E-2</c:v>
                </c:pt>
                <c:pt idx="1084">
                  <c:v>4.4370573516628369E-2</c:v>
                </c:pt>
                <c:pt idx="1085">
                  <c:v>4.4288636507897224E-2</c:v>
                </c:pt>
                <c:pt idx="1086">
                  <c:v>4.4206850808307878E-2</c:v>
                </c:pt>
                <c:pt idx="1087">
                  <c:v>4.4125216138445E-2</c:v>
                </c:pt>
                <c:pt idx="1088">
                  <c:v>4.4043732219409236E-2</c:v>
                </c:pt>
                <c:pt idx="1089">
                  <c:v>4.3962398772816276E-2</c:v>
                </c:pt>
                <c:pt idx="1090">
                  <c:v>4.3869843190634687E-2</c:v>
                </c:pt>
                <c:pt idx="1091">
                  <c:v>4.3777482468971E-2</c:v>
                </c:pt>
                <c:pt idx="1092">
                  <c:v>4.3685316197578518E-2</c:v>
                </c:pt>
                <c:pt idx="1093">
                  <c:v>4.3593343967074261E-2</c:v>
                </c:pt>
                <c:pt idx="1094">
                  <c:v>4.350156536893713E-2</c:v>
                </c:pt>
                <c:pt idx="1095">
                  <c:v>4.3409979995506096E-2</c:v>
                </c:pt>
                <c:pt idx="1096">
                  <c:v>4.3318587439978407E-2</c:v>
                </c:pt>
                <c:pt idx="1097">
                  <c:v>4.3227387296407752E-2</c:v>
                </c:pt>
                <c:pt idx="1098">
                  <c:v>4.3136379159702483E-2</c:v>
                </c:pt>
                <c:pt idx="1099">
                  <c:v>4.3045562625623805E-2</c:v>
                </c:pt>
                <c:pt idx="1100">
                  <c:v>4.2954937290783979E-2</c:v>
                </c:pt>
                <c:pt idx="1101">
                  <c:v>4.2864502752644529E-2</c:v>
                </c:pt>
                <c:pt idx="1102">
                  <c:v>4.2774258609514462E-2</c:v>
                </c:pt>
                <c:pt idx="1103">
                  <c:v>4.2684204460548478E-2</c:v>
                </c:pt>
                <c:pt idx="1104">
                  <c:v>4.2594339905745189E-2</c:v>
                </c:pt>
                <c:pt idx="1105">
                  <c:v>4.2504664545945342E-2</c:v>
                </c:pt>
                <c:pt idx="1106">
                  <c:v>4.2415177982830059E-2</c:v>
                </c:pt>
                <c:pt idx="1107">
                  <c:v>4.232587981891904E-2</c:v>
                </c:pt>
                <c:pt idx="1108">
                  <c:v>4.2236769657568833E-2</c:v>
                </c:pt>
                <c:pt idx="1109">
                  <c:v>4.2147847102971037E-2</c:v>
                </c:pt>
                <c:pt idx="1110">
                  <c:v>4.2059111760150571E-2</c:v>
                </c:pt>
                <c:pt idx="1111">
                  <c:v>4.1970563234963898E-2</c:v>
                </c:pt>
                <c:pt idx="1112">
                  <c:v>4.1882201134097304E-2</c:v>
                </c:pt>
                <c:pt idx="1113">
                  <c:v>4.1794025065065112E-2</c:v>
                </c:pt>
                <c:pt idx="1114">
                  <c:v>4.1706034636207964E-2</c:v>
                </c:pt>
                <c:pt idx="1115">
                  <c:v>4.1618229456691087E-2</c:v>
                </c:pt>
                <c:pt idx="1116">
                  <c:v>4.1530609136502535E-2</c:v>
                </c:pt>
                <c:pt idx="1117">
                  <c:v>4.1443173286451473E-2</c:v>
                </c:pt>
                <c:pt idx="1118">
                  <c:v>4.1355921518166444E-2</c:v>
                </c:pt>
                <c:pt idx="1119">
                  <c:v>4.1268853444093638E-2</c:v>
                </c:pt>
                <c:pt idx="1120">
                  <c:v>4.1181968677495177E-2</c:v>
                </c:pt>
                <c:pt idx="1121">
                  <c:v>4.1095266832447401E-2</c:v>
                </c:pt>
                <c:pt idx="1122">
                  <c:v>4.1008747523839137E-2</c:v>
                </c:pt>
                <c:pt idx="1123">
                  <c:v>4.0922410367370016E-2</c:v>
                </c:pt>
                <c:pt idx="1124">
                  <c:v>4.0836254979548736E-2</c:v>
                </c:pt>
                <c:pt idx="1125">
                  <c:v>4.0750280977691379E-2</c:v>
                </c:pt>
                <c:pt idx="1126">
                  <c:v>4.0664487979919707E-2</c:v>
                </c:pt>
                <c:pt idx="1127">
                  <c:v>4.0578875605159465E-2</c:v>
                </c:pt>
                <c:pt idx="1128">
                  <c:v>4.0493443473138678E-2</c:v>
                </c:pt>
                <c:pt idx="1129">
                  <c:v>4.0408191204385976E-2</c:v>
                </c:pt>
                <c:pt idx="1130">
                  <c:v>4.0323118420228905E-2</c:v>
                </c:pt>
                <c:pt idx="1131">
                  <c:v>4.0238224742792247E-2</c:v>
                </c:pt>
                <c:pt idx="1132">
                  <c:v>4.0153509794996323E-2</c:v>
                </c:pt>
                <c:pt idx="1133">
                  <c:v>4.0068973200555351E-2</c:v>
                </c:pt>
                <c:pt idx="1134">
                  <c:v>3.9984614583975744E-2</c:v>
                </c:pt>
                <c:pt idx="1135">
                  <c:v>3.9900433570554464E-2</c:v>
                </c:pt>
                <c:pt idx="1136">
                  <c:v>3.9816429786377339E-2</c:v>
                </c:pt>
                <c:pt idx="1137">
                  <c:v>3.9732602858317416E-2</c:v>
                </c:pt>
                <c:pt idx="1138">
                  <c:v>3.9648952414033302E-2</c:v>
                </c:pt>
                <c:pt idx="1139">
                  <c:v>3.956547808196751E-2</c:v>
                </c:pt>
                <c:pt idx="1140">
                  <c:v>3.9482179491344797E-2</c:v>
                </c:pt>
                <c:pt idx="1141">
                  <c:v>3.9399056272170531E-2</c:v>
                </c:pt>
                <c:pt idx="1142">
                  <c:v>3.9305155888861951E-2</c:v>
                </c:pt>
                <c:pt idx="1143">
                  <c:v>3.9211479299796674E-2</c:v>
                </c:pt>
                <c:pt idx="1144">
                  <c:v>3.911802597160241E-2</c:v>
                </c:pt>
                <c:pt idx="1145">
                  <c:v>3.9024795372178053E-2</c:v>
                </c:pt>
                <c:pt idx="1146">
                  <c:v>3.8931786970690656E-2</c:v>
                </c:pt>
                <c:pt idx="1147">
                  <c:v>3.8839000237572426E-2</c:v>
                </c:pt>
                <c:pt idx="1148">
                  <c:v>3.8746434644517692E-2</c:v>
                </c:pt>
                <c:pt idx="1149">
                  <c:v>3.8654089664479911E-2</c:v>
                </c:pt>
                <c:pt idx="1150">
                  <c:v>3.8561964771668643E-2</c:v>
                </c:pt>
                <c:pt idx="1151">
                  <c:v>3.8470059441546578E-2</c:v>
                </c:pt>
                <c:pt idx="1152">
                  <c:v>3.8378373150826546E-2</c:v>
                </c:pt>
                <c:pt idx="1153">
                  <c:v>3.8286905377468532E-2</c:v>
                </c:pt>
                <c:pt idx="1154">
                  <c:v>3.8195655600676719E-2</c:v>
                </c:pt>
                <c:pt idx="1155">
                  <c:v>3.8104623300896492E-2</c:v>
                </c:pt>
                <c:pt idx="1156">
                  <c:v>3.8013807959811519E-2</c:v>
                </c:pt>
                <c:pt idx="1157">
                  <c:v>3.792320906034076E-2</c:v>
                </c:pt>
                <c:pt idx="1158">
                  <c:v>3.7832826086635553E-2</c:v>
                </c:pt>
                <c:pt idx="1159">
                  <c:v>3.7742658524076669E-2</c:v>
                </c:pt>
                <c:pt idx="1160">
                  <c:v>3.7652705859271371E-2</c:v>
                </c:pt>
                <c:pt idx="1161">
                  <c:v>3.7562967580050496E-2</c:v>
                </c:pt>
                <c:pt idx="1162">
                  <c:v>3.7473443175465554E-2</c:v>
                </c:pt>
                <c:pt idx="1163">
                  <c:v>3.73841321357858E-2</c:v>
                </c:pt>
                <c:pt idx="1164">
                  <c:v>3.7295033952495338E-2</c:v>
                </c:pt>
                <c:pt idx="1165">
                  <c:v>3.7206148118290226E-2</c:v>
                </c:pt>
                <c:pt idx="1166">
                  <c:v>3.7117474127075591E-2</c:v>
                </c:pt>
                <c:pt idx="1167">
                  <c:v>3.7029011473962738E-2</c:v>
                </c:pt>
                <c:pt idx="1168">
                  <c:v>3.6940759655266282E-2</c:v>
                </c:pt>
                <c:pt idx="1169">
                  <c:v>3.6852718168501282E-2</c:v>
                </c:pt>
                <c:pt idx="1170">
                  <c:v>3.6764886512380378E-2</c:v>
                </c:pt>
                <c:pt idx="1171">
                  <c:v>3.6677264186810929E-2</c:v>
                </c:pt>
                <c:pt idx="1172">
                  <c:v>3.6589850692892181E-2</c:v>
                </c:pt>
                <c:pt idx="1173">
                  <c:v>3.6502645532912416E-2</c:v>
                </c:pt>
                <c:pt idx="1174">
                  <c:v>3.6415648210346117E-2</c:v>
                </c:pt>
                <c:pt idx="1175">
                  <c:v>3.6328858229851144E-2</c:v>
                </c:pt>
                <c:pt idx="1176">
                  <c:v>3.6242275097265915E-2</c:v>
                </c:pt>
                <c:pt idx="1177">
                  <c:v>3.6155898319606597E-2</c:v>
                </c:pt>
                <c:pt idx="1178">
                  <c:v>3.6069727405064277E-2</c:v>
                </c:pt>
                <c:pt idx="1179">
                  <c:v>3.5983761863002194E-2</c:v>
                </c:pt>
                <c:pt idx="1180">
                  <c:v>3.5898001203952923E-2</c:v>
                </c:pt>
                <c:pt idx="1181">
                  <c:v>3.5812444939615592E-2</c:v>
                </c:pt>
                <c:pt idx="1182">
                  <c:v>3.5727092582853108E-2</c:v>
                </c:pt>
                <c:pt idx="1183">
                  <c:v>3.5641943647689384E-2</c:v>
                </c:pt>
                <c:pt idx="1184">
                  <c:v>3.5556997649306553E-2</c:v>
                </c:pt>
                <c:pt idx="1185">
                  <c:v>3.5472254104042228E-2</c:v>
                </c:pt>
                <c:pt idx="1186">
                  <c:v>3.5387712529386751E-2</c:v>
                </c:pt>
                <c:pt idx="1187">
                  <c:v>3.5303372443980428E-2</c:v>
                </c:pt>
                <c:pt idx="1188">
                  <c:v>3.5219233367610799E-2</c:v>
                </c:pt>
                <c:pt idx="1189">
                  <c:v>3.5135294821209903E-2</c:v>
                </c:pt>
                <c:pt idx="1190">
                  <c:v>3.505155632685155E-2</c:v>
                </c:pt>
                <c:pt idx="1191">
                  <c:v>3.4968017407748596E-2</c:v>
                </c:pt>
                <c:pt idx="1192">
                  <c:v>3.4884677588250229E-2</c:v>
                </c:pt>
                <c:pt idx="1193">
                  <c:v>3.4801536393839268E-2</c:v>
                </c:pt>
                <c:pt idx="1194">
                  <c:v>3.4708608654082977E-2</c:v>
                </c:pt>
                <c:pt idx="1195">
                  <c:v>3.4615929051785864E-2</c:v>
                </c:pt>
                <c:pt idx="1196">
                  <c:v>3.4523496924366459E-2</c:v>
                </c:pt>
                <c:pt idx="1197">
                  <c:v>3.4431311611012518E-2</c:v>
                </c:pt>
                <c:pt idx="1198">
                  <c:v>3.4339372452676327E-2</c:v>
                </c:pt>
                <c:pt idx="1199">
                  <c:v>3.4247678792069969E-2</c:v>
                </c:pt>
                <c:pt idx="1200">
                  <c:v>3.4156229973660621E-2</c:v>
                </c:pt>
                <c:pt idx="1201">
                  <c:v>3.4065025343665886E-2</c:v>
                </c:pt>
                <c:pt idx="1202">
                  <c:v>3.3974064250049112E-2</c:v>
                </c:pt>
                <c:pt idx="1203">
                  <c:v>3.3883346042514723E-2</c:v>
                </c:pt>
                <c:pt idx="1204">
                  <c:v>3.3792870072503568E-2</c:v>
                </c:pt>
                <c:pt idx="1205">
                  <c:v>3.37026356931883E-2</c:v>
                </c:pt>
                <c:pt idx="1206">
                  <c:v>3.3612642259468743E-2</c:v>
                </c:pt>
                <c:pt idx="1207">
                  <c:v>3.3522889127967283E-2</c:v>
                </c:pt>
                <c:pt idx="1208">
                  <c:v>3.3433375657024256E-2</c:v>
                </c:pt>
                <c:pt idx="1209">
                  <c:v>3.3344101206693372E-2</c:v>
                </c:pt>
                <c:pt idx="1210">
                  <c:v>3.3255065138737147E-2</c:v>
                </c:pt>
                <c:pt idx="1211">
                  <c:v>3.3166266816622318E-2</c:v>
                </c:pt>
                <c:pt idx="1212">
                  <c:v>3.3077705605515317E-2</c:v>
                </c:pt>
                <c:pt idx="1213">
                  <c:v>3.2989380872277721E-2</c:v>
                </c:pt>
                <c:pt idx="1214">
                  <c:v>3.2901291985461711E-2</c:v>
                </c:pt>
                <c:pt idx="1215">
                  <c:v>3.2813438315305588E-2</c:v>
                </c:pt>
                <c:pt idx="1216">
                  <c:v>3.2725819233729248E-2</c:v>
                </c:pt>
                <c:pt idx="1217">
                  <c:v>3.2638434114329699E-2</c:v>
                </c:pt>
                <c:pt idx="1218">
                  <c:v>3.2551282332376585E-2</c:v>
                </c:pt>
                <c:pt idx="1219">
                  <c:v>3.2464363264807714E-2</c:v>
                </c:pt>
                <c:pt idx="1220">
                  <c:v>3.2377676290224609E-2</c:v>
                </c:pt>
                <c:pt idx="1221">
                  <c:v>3.2291220788888068E-2</c:v>
                </c:pt>
                <c:pt idx="1222">
                  <c:v>3.2204996142713715E-2</c:v>
                </c:pt>
                <c:pt idx="1223">
                  <c:v>3.2119001735267605E-2</c:v>
                </c:pt>
                <c:pt idx="1224">
                  <c:v>3.2033236951761808E-2</c:v>
                </c:pt>
                <c:pt idx="1225">
                  <c:v>3.1947701179050006E-2</c:v>
                </c:pt>
                <c:pt idx="1226">
                  <c:v>3.1862393805623127E-2</c:v>
                </c:pt>
                <c:pt idx="1227">
                  <c:v>3.1777314221604951E-2</c:v>
                </c:pt>
                <c:pt idx="1228">
                  <c:v>3.1692461818747762E-2</c:v>
                </c:pt>
                <c:pt idx="1229">
                  <c:v>3.1607835990428011E-2</c:v>
                </c:pt>
                <c:pt idx="1230">
                  <c:v>3.1523436131641949E-2</c:v>
                </c:pt>
                <c:pt idx="1231">
                  <c:v>3.1439261639001334E-2</c:v>
                </c:pt>
                <c:pt idx="1232">
                  <c:v>3.13553119107291E-2</c:v>
                </c:pt>
                <c:pt idx="1233">
                  <c:v>3.1271586346655056E-2</c:v>
                </c:pt>
                <c:pt idx="1234">
                  <c:v>3.11880843482116E-2</c:v>
                </c:pt>
                <c:pt idx="1235">
                  <c:v>3.1104805318429431E-2</c:v>
                </c:pt>
                <c:pt idx="1236">
                  <c:v>3.1021748661933291E-2</c:v>
                </c:pt>
                <c:pt idx="1237">
                  <c:v>3.0938913784937704E-2</c:v>
                </c:pt>
                <c:pt idx="1238">
                  <c:v>3.085630009524273E-2</c:v>
                </c:pt>
                <c:pt idx="1239">
                  <c:v>3.0773907002229737E-2</c:v>
                </c:pt>
                <c:pt idx="1240">
                  <c:v>3.0691733916857169E-2</c:v>
                </c:pt>
                <c:pt idx="1241">
                  <c:v>3.0609780251656345E-2</c:v>
                </c:pt>
                <c:pt idx="1242">
                  <c:v>3.0528045420727252E-2</c:v>
                </c:pt>
                <c:pt idx="1243">
                  <c:v>3.0446528839734359E-2</c:v>
                </c:pt>
                <c:pt idx="1244">
                  <c:v>3.0365229925902439E-2</c:v>
                </c:pt>
                <c:pt idx="1245">
                  <c:v>3.0284148098012401E-2</c:v>
                </c:pt>
                <c:pt idx="1246">
                  <c:v>3.0203282776397139E-2</c:v>
                </c:pt>
                <c:pt idx="1247">
                  <c:v>3.0112173059879444E-2</c:v>
                </c:pt>
                <c:pt idx="1248">
                  <c:v>3.0021338180388751E-2</c:v>
                </c:pt>
                <c:pt idx="1249">
                  <c:v>2.9930777308865387E-2</c:v>
                </c:pt>
                <c:pt idx="1250">
                  <c:v>2.9840489618750587E-2</c:v>
                </c:pt>
                <c:pt idx="1251">
                  <c:v>2.9750474285978937E-2</c:v>
                </c:pt>
                <c:pt idx="1252">
                  <c:v>2.966073048897086E-2</c:v>
                </c:pt>
                <c:pt idx="1253">
                  <c:v>2.9571257408625113E-2</c:v>
                </c:pt>
                <c:pt idx="1254">
                  <c:v>2.9482054228311315E-2</c:v>
                </c:pt>
                <c:pt idx="1255">
                  <c:v>2.9393120133862485E-2</c:v>
                </c:pt>
                <c:pt idx="1256">
                  <c:v>2.9304454313567627E-2</c:v>
                </c:pt>
                <c:pt idx="1257">
                  <c:v>2.921605595816431E-2</c:v>
                </c:pt>
                <c:pt idx="1258">
                  <c:v>2.9127924260831276E-2</c:v>
                </c:pt>
                <c:pt idx="1259">
                  <c:v>2.9040058417181092E-2</c:v>
                </c:pt>
                <c:pt idx="1260">
                  <c:v>2.8952457625252795E-2</c:v>
                </c:pt>
                <c:pt idx="1261">
                  <c:v>2.886512108550458E-2</c:v>
                </c:pt>
                <c:pt idx="1262">
                  <c:v>2.8778048000806501E-2</c:v>
                </c:pt>
                <c:pt idx="1263">
                  <c:v>2.8691237576433191E-2</c:v>
                </c:pt>
                <c:pt idx="1264">
                  <c:v>2.8604689020056615E-2</c:v>
                </c:pt>
                <c:pt idx="1265">
                  <c:v>2.8518401541738833E-2</c:v>
                </c:pt>
                <c:pt idx="1266">
                  <c:v>2.8432374353924796E-2</c:v>
                </c:pt>
                <c:pt idx="1267">
                  <c:v>2.8346606671435147E-2</c:v>
                </c:pt>
                <c:pt idx="1268">
                  <c:v>2.8261097711459071E-2</c:v>
                </c:pt>
                <c:pt idx="1269">
                  <c:v>2.8175846693547134E-2</c:v>
                </c:pt>
                <c:pt idx="1270">
                  <c:v>2.809085283960417E-2</c:v>
                </c:pt>
                <c:pt idx="1271">
                  <c:v>2.8006115373882177E-2</c:v>
                </c:pt>
                <c:pt idx="1272">
                  <c:v>2.7921633522973232E-2</c:v>
                </c:pt>
                <c:pt idx="1273">
                  <c:v>2.7837406515802441E-2</c:v>
                </c:pt>
                <c:pt idx="1274">
                  <c:v>2.7753433583620889E-2</c:v>
                </c:pt>
                <c:pt idx="1275">
                  <c:v>2.7669713959998638E-2</c:v>
                </c:pt>
                <c:pt idx="1276">
                  <c:v>2.7586246880817719E-2</c:v>
                </c:pt>
                <c:pt idx="1277">
                  <c:v>2.7503031584265168E-2</c:v>
                </c:pt>
                <c:pt idx="1278">
                  <c:v>2.7420067310826062E-2</c:v>
                </c:pt>
                <c:pt idx="1279">
                  <c:v>2.73373533032766E-2</c:v>
                </c:pt>
                <c:pt idx="1280">
                  <c:v>2.7254888806677178E-2</c:v>
                </c:pt>
                <c:pt idx="1281">
                  <c:v>2.7172673068365506E-2</c:v>
                </c:pt>
                <c:pt idx="1282">
                  <c:v>2.7090705337949741E-2</c:v>
                </c:pt>
                <c:pt idx="1283">
                  <c:v>2.7008984867301633E-2</c:v>
                </c:pt>
                <c:pt idx="1284">
                  <c:v>2.69275109105497E-2</c:v>
                </c:pt>
                <c:pt idx="1285">
                  <c:v>2.6846282724072416E-2</c:v>
                </c:pt>
                <c:pt idx="1286">
                  <c:v>2.6765299566491426E-2</c:v>
                </c:pt>
                <c:pt idx="1287">
                  <c:v>2.6684560698664785E-2</c:v>
                </c:pt>
                <c:pt idx="1288">
                  <c:v>2.6604065383680202E-2</c:v>
                </c:pt>
                <c:pt idx="1289">
                  <c:v>2.6523812886848318E-2</c:v>
                </c:pt>
                <c:pt idx="1290">
                  <c:v>2.6443802475696002E-2</c:v>
                </c:pt>
                <c:pt idx="1291">
                  <c:v>2.636403341995967E-2</c:v>
                </c:pt>
                <c:pt idx="1292">
                  <c:v>2.6284504991578611E-2</c:v>
                </c:pt>
                <c:pt idx="1293">
                  <c:v>2.6205216464688347E-2</c:v>
                </c:pt>
                <c:pt idx="1294">
                  <c:v>2.6126167115614E-2</c:v>
                </c:pt>
                <c:pt idx="1295">
                  <c:v>2.6047356222863704E-2</c:v>
                </c:pt>
                <c:pt idx="1296">
                  <c:v>2.5968783067122001E-2</c:v>
                </c:pt>
                <c:pt idx="1297">
                  <c:v>2.5890446931243288E-2</c:v>
                </c:pt>
                <c:pt idx="1298">
                  <c:v>2.581234710024527E-2</c:v>
                </c:pt>
                <c:pt idx="1299">
                  <c:v>2.572526292184843E-2</c:v>
                </c:pt>
                <c:pt idx="1300">
                  <c:v>2.5638472542930484E-2</c:v>
                </c:pt>
                <c:pt idx="1301">
                  <c:v>2.5551974972288029E-2</c:v>
                </c:pt>
                <c:pt idx="1302">
                  <c:v>2.5465769222061729E-2</c:v>
                </c:pt>
                <c:pt idx="1303">
                  <c:v>2.537985430772503E-2</c:v>
                </c:pt>
                <c:pt idx="1304">
                  <c:v>2.5294229248072911E-2</c:v>
                </c:pt>
                <c:pt idx="1305">
                  <c:v>2.5208893065210687E-2</c:v>
                </c:pt>
                <c:pt idx="1306">
                  <c:v>2.5123844784542836E-2</c:v>
                </c:pt>
                <c:pt idx="1307">
                  <c:v>2.5039083434761869E-2</c:v>
                </c:pt>
                <c:pt idx="1308">
                  <c:v>2.4954608047837237E-2</c:v>
                </c:pt>
                <c:pt idx="1309">
                  <c:v>2.4870417659004274E-2</c:v>
                </c:pt>
                <c:pt idx="1310">
                  <c:v>2.4786511306753183E-2</c:v>
                </c:pt>
                <c:pt idx="1311">
                  <c:v>2.470288803281805E-2</c:v>
                </c:pt>
                <c:pt idx="1312">
                  <c:v>2.4619546882165902E-2</c:v>
                </c:pt>
                <c:pt idx="1313">
                  <c:v>2.45364869029858E-2</c:v>
                </c:pt>
                <c:pt idx="1314">
                  <c:v>2.4453707146677973E-2</c:v>
                </c:pt>
                <c:pt idx="1315">
                  <c:v>2.4371206667842978E-2</c:v>
                </c:pt>
                <c:pt idx="1316">
                  <c:v>2.4288984524270901E-2</c:v>
                </c:pt>
                <c:pt idx="1317">
                  <c:v>2.4207039776930603E-2</c:v>
                </c:pt>
                <c:pt idx="1318">
                  <c:v>2.4125371489958993E-2</c:v>
                </c:pt>
                <c:pt idx="1319">
                  <c:v>2.4043978730650343E-2</c:v>
                </c:pt>
                <c:pt idx="1320">
                  <c:v>2.3962860569445629E-2</c:v>
                </c:pt>
                <c:pt idx="1321">
                  <c:v>2.3882016079921915E-2</c:v>
                </c:pt>
                <c:pt idx="1322">
                  <c:v>2.3801444338781785E-2</c:v>
                </c:pt>
                <c:pt idx="1323">
                  <c:v>2.3721144425842788E-2</c:v>
                </c:pt>
                <c:pt idx="1324">
                  <c:v>2.3641115424026922E-2</c:v>
                </c:pt>
                <c:pt idx="1325">
                  <c:v>2.3561356419350178E-2</c:v>
                </c:pt>
                <c:pt idx="1326">
                  <c:v>2.3481866500912087E-2</c:v>
                </c:pt>
                <c:pt idx="1327">
                  <c:v>2.3402644760885324E-2</c:v>
                </c:pt>
                <c:pt idx="1328">
                  <c:v>2.3323690294505338E-2</c:v>
                </c:pt>
                <c:pt idx="1329">
                  <c:v>2.3245002200060025E-2</c:v>
                </c:pt>
                <c:pt idx="1330">
                  <c:v>2.3166579578879416E-2</c:v>
                </c:pt>
                <c:pt idx="1331">
                  <c:v>2.3088421535325424E-2</c:v>
                </c:pt>
                <c:pt idx="1332">
                  <c:v>2.3010527176781616E-2</c:v>
                </c:pt>
                <c:pt idx="1333">
                  <c:v>2.2932895613643017E-2</c:v>
                </c:pt>
                <c:pt idx="1334">
                  <c:v>2.2855525959305942E-2</c:v>
                </c:pt>
                <c:pt idx="1335">
                  <c:v>2.2778417330157882E-2</c:v>
                </c:pt>
                <c:pt idx="1336">
                  <c:v>2.270156884556741E-2</c:v>
                </c:pt>
                <c:pt idx="1337">
                  <c:v>2.2624979627874117E-2</c:v>
                </c:pt>
                <c:pt idx="1338">
                  <c:v>2.2548648802378595E-2</c:v>
                </c:pt>
                <c:pt idx="1339">
                  <c:v>2.2472575497332448E-2</c:v>
                </c:pt>
                <c:pt idx="1340">
                  <c:v>2.2396758843928326E-2</c:v>
                </c:pt>
                <c:pt idx="1341">
                  <c:v>2.2321197976290019E-2</c:v>
                </c:pt>
                <c:pt idx="1342">
                  <c:v>2.2245892031462555E-2</c:v>
                </c:pt>
                <c:pt idx="1343">
                  <c:v>2.2170840149402349E-2</c:v>
                </c:pt>
                <c:pt idx="1344">
                  <c:v>2.2096041472967381E-2</c:v>
                </c:pt>
                <c:pt idx="1345">
                  <c:v>2.2021495147907404E-2</c:v>
                </c:pt>
                <c:pt idx="1346">
                  <c:v>2.1947200322854191E-2</c:v>
                </c:pt>
                <c:pt idx="1347">
                  <c:v>2.1873156149311814E-2</c:v>
                </c:pt>
                <c:pt idx="1348">
                  <c:v>2.1799361781646948E-2</c:v>
                </c:pt>
                <c:pt idx="1349">
                  <c:v>2.1725816377079221E-2</c:v>
                </c:pt>
                <c:pt idx="1350">
                  <c:v>2.1652519095671573E-2</c:v>
                </c:pt>
                <c:pt idx="1351">
                  <c:v>2.1570463899173505E-2</c:v>
                </c:pt>
                <c:pt idx="1352">
                  <c:v>2.1488719662118197E-2</c:v>
                </c:pt>
                <c:pt idx="1353">
                  <c:v>2.1407285206082108E-2</c:v>
                </c:pt>
                <c:pt idx="1354">
                  <c:v>2.1326159357107501E-2</c:v>
                </c:pt>
                <c:pt idx="1355">
                  <c:v>2.1245340945685507E-2</c:v>
                </c:pt>
                <c:pt idx="1356">
                  <c:v>2.1164828806739273E-2</c:v>
                </c:pt>
                <c:pt idx="1357">
                  <c:v>2.1084621779607168E-2</c:v>
                </c:pt>
                <c:pt idx="1358">
                  <c:v>2.1004718708026043E-2</c:v>
                </c:pt>
                <c:pt idx="1359">
                  <c:v>2.0925118440114569E-2</c:v>
                </c:pt>
                <c:pt idx="1360">
                  <c:v>2.0845819828356635E-2</c:v>
                </c:pt>
                <c:pt idx="1361">
                  <c:v>2.076682172958479E-2</c:v>
                </c:pt>
                <c:pt idx="1362">
                  <c:v>2.0688123004963779E-2</c:v>
                </c:pt>
                <c:pt idx="1363">
                  <c:v>2.060972251997412E-2</c:v>
                </c:pt>
                <c:pt idx="1364">
                  <c:v>2.0531619144395746E-2</c:v>
                </c:pt>
                <c:pt idx="1365">
                  <c:v>2.0453811752291717E-2</c:v>
                </c:pt>
                <c:pt idx="1366">
                  <c:v>2.0376299221991984E-2</c:v>
                </c:pt>
                <c:pt idx="1367">
                  <c:v>2.029908043607722E-2</c:v>
                </c:pt>
                <c:pt idx="1368">
                  <c:v>2.0222154281362714E-2</c:v>
                </c:pt>
                <c:pt idx="1369">
                  <c:v>2.014551964888232E-2</c:v>
                </c:pt>
                <c:pt idx="1370">
                  <c:v>2.0069175433872474E-2</c:v>
                </c:pt>
                <c:pt idx="1371">
                  <c:v>1.9993120535756262E-2</c:v>
                </c:pt>
                <c:pt idx="1372">
                  <c:v>1.9917353858127561E-2</c:v>
                </c:pt>
                <c:pt idx="1373">
                  <c:v>1.9841874308735227E-2</c:v>
                </c:pt>
                <c:pt idx="1374">
                  <c:v>1.9766680799467352E-2</c:v>
                </c:pt>
                <c:pt idx="1375">
                  <c:v>1.9691772246335577E-2</c:v>
                </c:pt>
                <c:pt idx="1376">
                  <c:v>1.9617147569459467E-2</c:v>
                </c:pt>
                <c:pt idx="1377">
                  <c:v>1.9542805693050943E-2</c:v>
                </c:pt>
                <c:pt idx="1378">
                  <c:v>1.9468745545398774E-2</c:v>
                </c:pt>
                <c:pt idx="1379">
                  <c:v>1.939496605885312E-2</c:v>
                </c:pt>
                <c:pt idx="1380">
                  <c:v>1.9321466169810154E-2</c:v>
                </c:pt>
                <c:pt idx="1381">
                  <c:v>1.9248244818696719E-2</c:v>
                </c:pt>
                <c:pt idx="1382">
                  <c:v>1.9175300949955055E-2</c:v>
                </c:pt>
                <c:pt idx="1383">
                  <c:v>1.9102633512027581E-2</c:v>
                </c:pt>
                <c:pt idx="1384">
                  <c:v>1.9030241457341744E-2</c:v>
                </c:pt>
                <c:pt idx="1385">
                  <c:v>1.8958123742294906E-2</c:v>
                </c:pt>
                <c:pt idx="1386">
                  <c:v>1.8886279327239307E-2</c:v>
                </c:pt>
                <c:pt idx="1387">
                  <c:v>1.8814707176467077E-2</c:v>
                </c:pt>
                <c:pt idx="1388">
                  <c:v>1.8743406258195299E-2</c:v>
                </c:pt>
                <c:pt idx="1389">
                  <c:v>1.8672375544551138E-2</c:v>
                </c:pt>
                <c:pt idx="1390">
                  <c:v>1.8601614011557032E-2</c:v>
                </c:pt>
                <c:pt idx="1391">
                  <c:v>1.8531120639115918E-2</c:v>
                </c:pt>
                <c:pt idx="1392">
                  <c:v>1.846089441099653E-2</c:v>
                </c:pt>
                <c:pt idx="1393">
                  <c:v>1.8390934314818749E-2</c:v>
                </c:pt>
                <c:pt idx="1394">
                  <c:v>1.8321239342039015E-2</c:v>
                </c:pt>
                <c:pt idx="1395">
                  <c:v>1.8251808487935776E-2</c:v>
                </c:pt>
                <c:pt idx="1396">
                  <c:v>1.8182640751595015E-2</c:v>
                </c:pt>
                <c:pt idx="1397">
                  <c:v>1.8113735135895818E-2</c:v>
                </c:pt>
                <c:pt idx="1398">
                  <c:v>1.8045090647495991E-2</c:v>
                </c:pt>
                <c:pt idx="1399">
                  <c:v>1.7976706296817749E-2</c:v>
                </c:pt>
                <c:pt idx="1400">
                  <c:v>1.7908581098033453E-2</c:v>
                </c:pt>
                <c:pt idx="1401">
                  <c:v>1.7840714069051383E-2</c:v>
                </c:pt>
                <c:pt idx="1402">
                  <c:v>1.7773104231501604E-2</c:v>
                </c:pt>
                <c:pt idx="1403">
                  <c:v>1.7700073231241419E-2</c:v>
                </c:pt>
                <c:pt idx="1404">
                  <c:v>1.7627342320764624E-2</c:v>
                </c:pt>
                <c:pt idx="1405">
                  <c:v>1.7554910266980098E-2</c:v>
                </c:pt>
                <c:pt idx="1406">
                  <c:v>1.7482775841863578E-2</c:v>
                </c:pt>
                <c:pt idx="1407">
                  <c:v>1.7410937822436849E-2</c:v>
                </c:pt>
                <c:pt idx="1408">
                  <c:v>1.7339394990747003E-2</c:v>
                </c:pt>
                <c:pt idx="1409">
                  <c:v>1.7268146133845787E-2</c:v>
                </c:pt>
                <c:pt idx="1410">
                  <c:v>1.7197190043769042E-2</c:v>
                </c:pt>
                <c:pt idx="1411">
                  <c:v>1.7126525517516228E-2</c:v>
                </c:pt>
                <c:pt idx="1412">
                  <c:v>1.7056151357030022E-2</c:v>
                </c:pt>
                <c:pt idx="1413">
                  <c:v>1.6986066369176003E-2</c:v>
                </c:pt>
                <c:pt idx="1414">
                  <c:v>1.6916269365722433E-2</c:v>
                </c:pt>
                <c:pt idx="1415">
                  <c:v>1.68467591633201E-2</c:v>
                </c:pt>
                <c:pt idx="1416">
                  <c:v>1.6777534583482266E-2</c:v>
                </c:pt>
                <c:pt idx="1417">
                  <c:v>1.6708594452564684E-2</c:v>
                </c:pt>
                <c:pt idx="1418">
                  <c:v>1.6639937601745695E-2</c:v>
                </c:pt>
                <c:pt idx="1419">
                  <c:v>1.6571562867006413E-2</c:v>
                </c:pt>
                <c:pt idx="1420">
                  <c:v>1.6503469089110993E-2</c:v>
                </c:pt>
                <c:pt idx="1421">
                  <c:v>1.6435655113586977E-2</c:v>
                </c:pt>
                <c:pt idx="1422">
                  <c:v>1.636811979070572E-2</c:v>
                </c:pt>
                <c:pt idx="1423">
                  <c:v>1.6300861975462898E-2</c:v>
                </c:pt>
                <c:pt idx="1424">
                  <c:v>1.6233880527559089E-2</c:v>
                </c:pt>
                <c:pt idx="1425">
                  <c:v>1.6167174311380452E-2</c:v>
                </c:pt>
                <c:pt idx="1426">
                  <c:v>1.6100742195979467E-2</c:v>
                </c:pt>
                <c:pt idx="1427">
                  <c:v>1.6034583055055753E-2</c:v>
                </c:pt>
                <c:pt idx="1428">
                  <c:v>1.5968695766936991E-2</c:v>
                </c:pt>
                <c:pt idx="1429">
                  <c:v>1.5903079214559891E-2</c:v>
                </c:pt>
                <c:pt idx="1430">
                  <c:v>1.583773228545126E-2</c:v>
                </c:pt>
                <c:pt idx="1431">
                  <c:v>1.5772653871709136E-2</c:v>
                </c:pt>
                <c:pt idx="1432">
                  <c:v>1.5707842869984015E-2</c:v>
                </c:pt>
                <c:pt idx="1433">
                  <c:v>1.5643298181460135E-2</c:v>
                </c:pt>
                <c:pt idx="1434">
                  <c:v>1.5579018711836846E-2</c:v>
                </c:pt>
                <c:pt idx="1435">
                  <c:v>1.5515003371310064E-2</c:v>
                </c:pt>
                <c:pt idx="1436">
                  <c:v>1.5451251074553788E-2</c:v>
                </c:pt>
                <c:pt idx="1437">
                  <c:v>1.5387760740701703E-2</c:v>
                </c:pt>
                <c:pt idx="1438">
                  <c:v>1.5324531293328857E-2</c:v>
                </c:pt>
                <c:pt idx="1439">
                  <c:v>1.5261561660433402E-2</c:v>
                </c:pt>
                <c:pt idx="1440">
                  <c:v>1.5198850774418429E-2</c:v>
                </c:pt>
                <c:pt idx="1441">
                  <c:v>1.5136397572073862E-2</c:v>
                </c:pt>
                <c:pt idx="1442">
                  <c:v>1.5074200994558433E-2</c:v>
                </c:pt>
                <c:pt idx="1443">
                  <c:v>1.5012259987381734E-2</c:v>
                </c:pt>
                <c:pt idx="1444">
                  <c:v>1.4950573500386333E-2</c:v>
                </c:pt>
                <c:pt idx="1445">
                  <c:v>1.4889140487729975E-2</c:v>
                </c:pt>
                <c:pt idx="1446">
                  <c:v>1.4827959907867845E-2</c:v>
                </c:pt>
                <c:pt idx="1447">
                  <c:v>1.4767030723534916E-2</c:v>
                </c:pt>
                <c:pt idx="1448">
                  <c:v>1.470635190172836E-2</c:v>
                </c:pt>
                <c:pt idx="1449">
                  <c:v>1.4645922413690032E-2</c:v>
                </c:pt>
                <c:pt idx="1450">
                  <c:v>1.4585741234889031E-2</c:v>
                </c:pt>
                <c:pt idx="1451">
                  <c:v>1.4525807345004329E-2</c:v>
                </c:pt>
                <c:pt idx="1452">
                  <c:v>1.4466119727907472E-2</c:v>
                </c:pt>
                <c:pt idx="1453">
                  <c:v>1.4406677371645353E-2</c:v>
                </c:pt>
                <c:pt idx="1454">
                  <c:v>1.434747926842306E-2</c:v>
                </c:pt>
                <c:pt idx="1455">
                  <c:v>1.4282285621387456E-2</c:v>
                </c:pt>
                <c:pt idx="1456">
                  <c:v>1.4217388208382533E-2</c:v>
                </c:pt>
                <c:pt idx="1457">
                  <c:v>1.4152785683347671E-2</c:v>
                </c:pt>
                <c:pt idx="1458">
                  <c:v>1.4088476706338629E-2</c:v>
                </c:pt>
                <c:pt idx="1459">
                  <c:v>1.402445994349975E-2</c:v>
                </c:pt>
                <c:pt idx="1460">
                  <c:v>1.3960734067036296E-2</c:v>
                </c:pt>
                <c:pt idx="1461">
                  <c:v>1.3897297755186909E-2</c:v>
                </c:pt>
                <c:pt idx="1462">
                  <c:v>1.3834149692196195E-2</c:v>
                </c:pt>
                <c:pt idx="1463">
                  <c:v>1.3771288568287432E-2</c:v>
                </c:pt>
                <c:pt idx="1464">
                  <c:v>1.3708713079635407E-2</c:v>
                </c:pt>
                <c:pt idx="1465">
                  <c:v>1.3646421928339368E-2</c:v>
                </c:pt>
                <c:pt idx="1466">
                  <c:v>1.358441382239611E-2</c:v>
                </c:pt>
                <c:pt idx="1467">
                  <c:v>1.352268747567317E-2</c:v>
                </c:pt>
                <c:pt idx="1468">
                  <c:v>1.3461241607882157E-2</c:v>
                </c:pt>
                <c:pt idx="1469">
                  <c:v>1.3400074944552193E-2</c:v>
                </c:pt>
                <c:pt idx="1470">
                  <c:v>1.3339186217003482E-2</c:v>
                </c:pt>
                <c:pt idx="1471">
                  <c:v>1.3278574162320995E-2</c:v>
                </c:pt>
                <c:pt idx="1472">
                  <c:v>1.321823752332827E-2</c:v>
                </c:pt>
                <c:pt idx="1473">
                  <c:v>1.3158175048561345E-2</c:v>
                </c:pt>
                <c:pt idx="1474">
                  <c:v>1.3098385492242796E-2</c:v>
                </c:pt>
                <c:pt idx="1475">
                  <c:v>1.3038867614255897E-2</c:v>
                </c:pt>
                <c:pt idx="1476">
                  <c:v>1.2979620180118903E-2</c:v>
                </c:pt>
                <c:pt idx="1477">
                  <c:v>1.2920641960959442E-2</c:v>
                </c:pt>
                <c:pt idx="1478">
                  <c:v>1.2861931733489025E-2</c:v>
                </c:pt>
                <c:pt idx="1479">
                  <c:v>1.2803488279977676E-2</c:v>
                </c:pt>
                <c:pt idx="1480">
                  <c:v>1.2745310388228674E-2</c:v>
                </c:pt>
                <c:pt idx="1481">
                  <c:v>1.2687396851553411E-2</c:v>
                </c:pt>
                <c:pt idx="1482">
                  <c:v>1.262974646874636E-2</c:v>
                </c:pt>
                <c:pt idx="1483">
                  <c:v>1.2572358044060167E-2</c:v>
                </c:pt>
                <c:pt idx="1484">
                  <c:v>1.2515230387180843E-2</c:v>
                </c:pt>
                <c:pt idx="1485">
                  <c:v>1.2458362313203079E-2</c:v>
                </c:pt>
                <c:pt idx="1486">
                  <c:v>1.2401752642605667E-2</c:v>
                </c:pt>
                <c:pt idx="1487">
                  <c:v>1.2345400201227038E-2</c:v>
                </c:pt>
                <c:pt idx="1488">
                  <c:v>1.2289303820240908E-2</c:v>
                </c:pt>
                <c:pt idx="1489">
                  <c:v>1.2233462336132031E-2</c:v>
                </c:pt>
                <c:pt idx="1490">
                  <c:v>1.217787459067207E-2</c:v>
                </c:pt>
                <c:pt idx="1491">
                  <c:v>1.2122539430895576E-2</c:v>
                </c:pt>
                <c:pt idx="1492">
                  <c:v>1.2067455709076066E-2</c:v>
                </c:pt>
                <c:pt idx="1493">
                  <c:v>1.2012622282702225E-2</c:v>
                </c:pt>
                <c:pt idx="1494">
                  <c:v>1.1958038014454204E-2</c:v>
                </c:pt>
                <c:pt idx="1495">
                  <c:v>1.1903701772180034E-2</c:v>
                </c:pt>
                <c:pt idx="1496">
                  <c:v>1.1849612428872142E-2</c:v>
                </c:pt>
                <c:pt idx="1497">
                  <c:v>1.1795768862643973E-2</c:v>
                </c:pt>
                <c:pt idx="1498">
                  <c:v>1.1742169956706728E-2</c:v>
                </c:pt>
                <c:pt idx="1499">
                  <c:v>1.1688814599346191E-2</c:v>
                </c:pt>
                <c:pt idx="1500">
                  <c:v>1.1635701683899675E-2</c:v>
                </c:pt>
                <c:pt idx="1501">
                  <c:v>1.158283010873307E-2</c:v>
                </c:pt>
                <c:pt idx="1502">
                  <c:v>1.153019877721799E-2</c:v>
                </c:pt>
                <c:pt idx="1503">
                  <c:v>1.147780659770903E-2</c:v>
                </c:pt>
                <c:pt idx="1504">
                  <c:v>1.1425652483521122E-2</c:v>
                </c:pt>
                <c:pt idx="1505">
                  <c:v>1.1373735352906998E-2</c:v>
                </c:pt>
                <c:pt idx="1506">
                  <c:v>1.1322054129034751E-2</c:v>
                </c:pt>
                <c:pt idx="1507">
                  <c:v>1.1265494108227383E-2</c:v>
                </c:pt>
                <c:pt idx="1508">
                  <c:v>1.1209216636497881E-2</c:v>
                </c:pt>
                <c:pt idx="1509">
                  <c:v>1.1153220302354876E-2</c:v>
                </c:pt>
                <c:pt idx="1510">
                  <c:v>1.1097503701358185E-2</c:v>
                </c:pt>
                <c:pt idx="1511">
                  <c:v>1.1042065436083597E-2</c:v>
                </c:pt>
                <c:pt idx="1512">
                  <c:v>1.0986904116087817E-2</c:v>
                </c:pt>
                <c:pt idx="1513">
                  <c:v>1.0932018357873599E-2</c:v>
                </c:pt>
                <c:pt idx="1514">
                  <c:v>1.087740678485504E-2</c:v>
                </c:pt>
                <c:pt idx="1515">
                  <c:v>1.0823068027323055E-2</c:v>
                </c:pt>
                <c:pt idx="1516">
                  <c:v>1.0769000722411031E-2</c:v>
                </c:pt>
                <c:pt idx="1517">
                  <c:v>1.0715203514060636E-2</c:v>
                </c:pt>
                <c:pt idx="1518">
                  <c:v>1.0661675052987809E-2</c:v>
                </c:pt>
                <c:pt idx="1519">
                  <c:v>1.0608413996648927E-2</c:v>
                </c:pt>
                <c:pt idx="1520">
                  <c:v>1.0555419009207121E-2</c:v>
                </c:pt>
                <c:pt idx="1521">
                  <c:v>1.050268876149878E-2</c:v>
                </c:pt>
                <c:pt idx="1522">
                  <c:v>1.0450221931000212E-2</c:v>
                </c:pt>
                <c:pt idx="1523">
                  <c:v>1.0398017201794471E-2</c:v>
                </c:pt>
                <c:pt idx="1524">
                  <c:v>1.0346073264538359E-2</c:v>
                </c:pt>
                <c:pt idx="1525">
                  <c:v>1.0294388816429583E-2</c:v>
                </c:pt>
                <c:pt idx="1526">
                  <c:v>1.0242962561174077E-2</c:v>
                </c:pt>
                <c:pt idx="1527">
                  <c:v>1.0191793208953493E-2</c:v>
                </c:pt>
                <c:pt idx="1528">
                  <c:v>1.0140879476392849E-2</c:v>
                </c:pt>
                <c:pt idx="1529">
                  <c:v>1.0090220086528344E-2</c:v>
                </c:pt>
                <c:pt idx="1530">
                  <c:v>1.0039813768775328E-2</c:v>
                </c:pt>
                <c:pt idx="1531">
                  <c:v>9.9896592588964352E-3</c:v>
                </c:pt>
                <c:pt idx="1532">
                  <c:v>9.9397552989698747E-3</c:v>
                </c:pt>
                <c:pt idx="1533">
                  <c:v>9.8901006373578824E-3</c:v>
                </c:pt>
                <c:pt idx="1534">
                  <c:v>9.8406940286753265E-3</c:v>
                </c:pt>
                <c:pt idx="1535">
                  <c:v>9.7915342337584754E-3</c:v>
                </c:pt>
                <c:pt idx="1536">
                  <c:v>9.7426200196339165E-3</c:v>
                </c:pt>
                <c:pt idx="1537">
                  <c:v>9.693950159487633E-3</c:v>
                </c:pt>
                <c:pt idx="1538">
                  <c:v>9.6455234326342301E-3</c:v>
                </c:pt>
                <c:pt idx="1539">
                  <c:v>9.5973386244863242E-3</c:v>
                </c:pt>
                <c:pt idx="1540">
                  <c:v>9.5493945265240771E-3</c:v>
                </c:pt>
                <c:pt idx="1541">
                  <c:v>9.5016899362648875E-3</c:v>
                </c:pt>
                <c:pt idx="1542">
                  <c:v>9.4542236572332291E-3</c:v>
                </c:pt>
                <c:pt idx="1543">
                  <c:v>9.4069944989306434E-3</c:v>
                </c:pt>
                <c:pt idx="1544">
                  <c:v>9.36000127680588E-3</c:v>
                </c:pt>
                <c:pt idx="1545">
                  <c:v>9.3132428122251892E-3</c:v>
                </c:pt>
                <c:pt idx="1546">
                  <c:v>9.2667179324427574E-3</c:v>
                </c:pt>
                <c:pt idx="1547">
                  <c:v>9.2204254705712946E-3</c:v>
                </c:pt>
                <c:pt idx="1548">
                  <c:v>9.1743642655527698E-3</c:v>
                </c:pt>
                <c:pt idx="1549">
                  <c:v>9.1285331621292886E-3</c:v>
                </c:pt>
                <c:pt idx="1550">
                  <c:v>9.0829310108141194E-3</c:v>
                </c:pt>
                <c:pt idx="1551">
                  <c:v>9.0375566678628609E-3</c:v>
                </c:pt>
                <c:pt idx="1552">
                  <c:v>8.9924089952447585E-3</c:v>
                </c:pt>
                <c:pt idx="1553">
                  <c:v>8.9474868606141608E-3</c:v>
                </c:pt>
                <c:pt idx="1554">
                  <c:v>8.9027891372821192E-3</c:v>
                </c:pt>
                <c:pt idx="1555">
                  <c:v>8.8583147041881288E-3</c:v>
                </c:pt>
                <c:pt idx="1556">
                  <c:v>8.8140624458720122E-3</c:v>
                </c:pt>
                <c:pt idx="1557">
                  <c:v>8.7700312524459419E-3</c:v>
                </c:pt>
                <c:pt idx="1558">
                  <c:v>8.7262200195666034E-3</c:v>
                </c:pt>
                <c:pt idx="1559">
                  <c:v>8.6826276484074979E-3</c:v>
                </c:pt>
                <c:pt idx="1560">
                  <c:v>8.6352264067995187E-3</c:v>
                </c:pt>
                <c:pt idx="1561">
                  <c:v>8.5880839437315112E-3</c:v>
                </c:pt>
                <c:pt idx="1562">
                  <c:v>8.5411988464486523E-3</c:v>
                </c:pt>
                <c:pt idx="1563">
                  <c:v>8.4945697099087971E-3</c:v>
                </c:pt>
                <c:pt idx="1564">
                  <c:v>8.4481951367403781E-3</c:v>
                </c:pt>
                <c:pt idx="1565">
                  <c:v>8.4020737372005241E-3</c:v>
                </c:pt>
                <c:pt idx="1566">
                  <c:v>8.3562041291334148E-3</c:v>
                </c:pt>
                <c:pt idx="1567">
                  <c:v>8.3105849379288606E-3</c:v>
                </c:pt>
                <c:pt idx="1568">
                  <c:v>8.2652147964811101E-3</c:v>
                </c:pt>
                <c:pt idx="1569">
                  <c:v>8.2200923451478773E-3</c:v>
                </c:pt>
                <c:pt idx="1570">
                  <c:v>8.1752162317096002E-3</c:v>
                </c:pt>
                <c:pt idx="1571">
                  <c:v>8.130585111328914E-3</c:v>
                </c:pt>
                <c:pt idx="1572">
                  <c:v>8.0861976465103538E-3</c:v>
                </c:pt>
                <c:pt idx="1573">
                  <c:v>8.042052507060268E-3</c:v>
                </c:pt>
                <c:pt idx="1574">
                  <c:v>7.9981483700469602E-3</c:v>
                </c:pt>
                <c:pt idx="1575">
                  <c:v>7.9544839197610382E-3</c:v>
                </c:pt>
                <c:pt idx="1576">
                  <c:v>7.9110578476759893E-3</c:v>
                </c:pt>
                <c:pt idx="1577">
                  <c:v>7.8678688524089664E-3</c:v>
                </c:pt>
                <c:pt idx="1578">
                  <c:v>7.8249156396817867E-3</c:v>
                </c:pt>
                <c:pt idx="1579">
                  <c:v>7.7821969222821473E-3</c:v>
                </c:pt>
                <c:pt idx="1580">
                  <c:v>7.7397114200250475E-3</c:v>
                </c:pt>
                <c:pt idx="1581">
                  <c:v>7.6974578597144268E-3</c:v>
                </c:pt>
                <c:pt idx="1582">
                  <c:v>7.6554349751050089E-3</c:v>
                </c:pt>
                <c:pt idx="1583">
                  <c:v>7.613641506864356E-3</c:v>
                </c:pt>
                <c:pt idx="1584">
                  <c:v>7.5720762025351289E-3</c:v>
                </c:pt>
                <c:pt idx="1585">
                  <c:v>7.5307378164975528E-3</c:v>
                </c:pt>
                <c:pt idx="1586">
                  <c:v>7.4896251099320901E-3</c:v>
                </c:pt>
                <c:pt idx="1587">
                  <c:v>7.4487368507823153E-3</c:v>
                </c:pt>
                <c:pt idx="1588">
                  <c:v>7.4080718137179936E-3</c:v>
                </c:pt>
                <c:pt idx="1589">
                  <c:v>7.3676287800983594E-3</c:v>
                </c:pt>
                <c:pt idx="1590">
                  <c:v>7.3274065379355961E-3</c:v>
                </c:pt>
                <c:pt idx="1591">
                  <c:v>7.2874038818585181E-3</c:v>
                </c:pt>
                <c:pt idx="1592">
                  <c:v>7.2476196130764449E-3</c:v>
                </c:pt>
                <c:pt idx="1593">
                  <c:v>7.2080525393432788E-3</c:v>
                </c:pt>
                <c:pt idx="1594">
                  <c:v>7.1687014749217742E-3</c:v>
                </c:pt>
                <c:pt idx="1595">
                  <c:v>7.1295652405480043E-3</c:v>
                </c:pt>
                <c:pt idx="1596">
                  <c:v>7.0906426633960224E-3</c:v>
                </c:pt>
                <c:pt idx="1597">
                  <c:v>7.0519325770427134E-3</c:v>
                </c:pt>
                <c:pt idx="1598">
                  <c:v>7.0134338214328388E-3</c:v>
                </c:pt>
                <c:pt idx="1599">
                  <c:v>6.9751452428442719E-3</c:v>
                </c:pt>
                <c:pt idx="1600">
                  <c:v>6.9370656938534253E-3</c:v>
                </c:pt>
                <c:pt idx="1601">
                  <c:v>6.8991940333008638E-3</c:v>
                </c:pt>
                <c:pt idx="1602">
                  <c:v>6.8615291262571062E-3</c:v>
                </c:pt>
                <c:pt idx="1603">
                  <c:v>6.8240698439886146E-3</c:v>
                </c:pt>
                <c:pt idx="1604">
                  <c:v>6.7868150639239693E-3</c:v>
                </c:pt>
                <c:pt idx="1605">
                  <c:v>6.7497636696202254E-3</c:v>
                </c:pt>
                <c:pt idx="1606">
                  <c:v>6.7129145507294581E-3</c:v>
                </c:pt>
                <c:pt idx="1607">
                  <c:v>6.6762666029654867E-3</c:v>
                </c:pt>
                <c:pt idx="1608">
                  <c:v>6.6398187280707829E-3</c:v>
                </c:pt>
                <c:pt idx="1609">
                  <c:v>6.6035698337835562E-3</c:v>
                </c:pt>
                <c:pt idx="1610">
                  <c:v>6.5675188338050238E-3</c:v>
                </c:pt>
                <c:pt idx="1611">
                  <c:v>6.5316646477668553E-3</c:v>
                </c:pt>
                <c:pt idx="1612">
                  <c:v>6.4924510063785468E-3</c:v>
                </c:pt>
                <c:pt idx="1613">
                  <c:v>6.4534727888452366E-3</c:v>
                </c:pt>
                <c:pt idx="1614">
                  <c:v>6.4147285817712394E-3</c:v>
                </c:pt>
                <c:pt idx="1615">
                  <c:v>6.3762169802463646E-3</c:v>
                </c:pt>
                <c:pt idx="1616">
                  <c:v>6.3379365877949687E-3</c:v>
                </c:pt>
                <c:pt idx="1617">
                  <c:v>6.2998860163253198E-3</c:v>
                </c:pt>
                <c:pt idx="1618">
                  <c:v>6.2620638860792629E-3</c:v>
                </c:pt>
                <c:pt idx="1619">
                  <c:v>6.2244688255821898E-3</c:v>
                </c:pt>
                <c:pt idx="1620">
                  <c:v>6.1870994715933049E-3</c:v>
                </c:pt>
                <c:pt idx="1621">
                  <c:v>6.1499544690561949E-3</c:v>
                </c:pt>
                <c:pt idx="1622">
                  <c:v>6.1130324710496915E-3</c:v>
                </c:pt>
                <c:pt idx="1623">
                  <c:v>6.0763321387390327E-3</c:v>
                </c:pt>
                <c:pt idx="1624">
                  <c:v>6.039852141327311E-3</c:v>
                </c:pt>
                <c:pt idx="1625">
                  <c:v>6.0035911560072227E-3</c:v>
                </c:pt>
                <c:pt idx="1626">
                  <c:v>5.9675478679130957E-3</c:v>
                </c:pt>
                <c:pt idx="1627">
                  <c:v>5.9317209700732142E-3</c:v>
                </c:pt>
                <c:pt idx="1628">
                  <c:v>5.8961091633624261E-3</c:v>
                </c:pt>
                <c:pt idx="1629">
                  <c:v>5.8607111564550349E-3</c:v>
                </c:pt>
                <c:pt idx="1630">
                  <c:v>5.8255256657779742E-3</c:v>
                </c:pt>
                <c:pt idx="1631">
                  <c:v>5.7905514154642651E-3</c:v>
                </c:pt>
                <c:pt idx="1632">
                  <c:v>5.7557871373067494E-3</c:v>
                </c:pt>
                <c:pt idx="1633">
                  <c:v>5.7212315707121063E-3</c:v>
                </c:pt>
                <c:pt idx="1634">
                  <c:v>5.6868834626551384E-3</c:v>
                </c:pt>
                <c:pt idx="1635">
                  <c:v>5.6527415676333381E-3</c:v>
                </c:pt>
                <c:pt idx="1636">
                  <c:v>5.6188046476217226E-3</c:v>
                </c:pt>
                <c:pt idx="1637">
                  <c:v>5.5850714720279433E-3</c:v>
                </c:pt>
                <c:pt idx="1638">
                  <c:v>5.5515408176476612E-3</c:v>
                </c:pt>
                <c:pt idx="1639">
                  <c:v>5.5182114686201933E-3</c:v>
                </c:pt>
                <c:pt idx="1640">
                  <c:v>5.4850822163844239E-3</c:v>
                </c:pt>
                <c:pt idx="1641">
                  <c:v>5.452151859634981E-3</c:v>
                </c:pt>
                <c:pt idx="1642">
                  <c:v>5.4194192042786738E-3</c:v>
                </c:pt>
                <c:pt idx="1643">
                  <c:v>5.3868830633911971E-3</c:v>
                </c:pt>
                <c:pt idx="1644">
                  <c:v>5.354542257174087E-3</c:v>
                </c:pt>
                <c:pt idx="1645">
                  <c:v>5.3223956129119449E-3</c:v>
                </c:pt>
                <c:pt idx="1646">
                  <c:v>5.290441964929911E-3</c:v>
                </c:pt>
                <c:pt idx="1647">
                  <c:v>5.2586801545513959E-3</c:v>
                </c:pt>
                <c:pt idx="1648">
                  <c:v>5.2271090300560659E-3</c:v>
                </c:pt>
                <c:pt idx="1649">
                  <c:v>5.1957274466380796E-3</c:v>
                </c:pt>
                <c:pt idx="1650">
                  <c:v>5.1645342663645764E-3</c:v>
                </c:pt>
                <c:pt idx="1651">
                  <c:v>5.1335283581344145E-3</c:v>
                </c:pt>
                <c:pt idx="1652">
                  <c:v>5.1027085976371542E-3</c:v>
                </c:pt>
                <c:pt idx="1653">
                  <c:v>5.0720738673122904E-3</c:v>
                </c:pt>
                <c:pt idx="1654">
                  <c:v>5.0416230563087288E-3</c:v>
                </c:pt>
                <c:pt idx="1655">
                  <c:v>5.011355060444503E-3</c:v>
                </c:pt>
                <c:pt idx="1656">
                  <c:v>4.9812687821667373E-3</c:v>
                </c:pt>
                <c:pt idx="1657">
                  <c:v>4.951363130511849E-3</c:v>
                </c:pt>
                <c:pt idx="1658">
                  <c:v>4.921637021065987E-3</c:v>
                </c:pt>
                <c:pt idx="1659">
                  <c:v>4.8920893759257103E-3</c:v>
                </c:pt>
                <c:pt idx="1660">
                  <c:v>4.8627191236589023E-3</c:v>
                </c:pt>
                <c:pt idx="1661">
                  <c:v>4.8335251992659188E-3</c:v>
                </c:pt>
                <c:pt idx="1662">
                  <c:v>4.8045065441409702E-3</c:v>
                </c:pt>
                <c:pt idx="1663">
                  <c:v>4.7756621060337356E-3</c:v>
                </c:pt>
                <c:pt idx="1664">
                  <c:v>4.7454429752352457E-3</c:v>
                </c:pt>
                <c:pt idx="1665">
                  <c:v>4.7154150631297746E-3</c:v>
                </c:pt>
                <c:pt idx="1666">
                  <c:v>4.6855771597358441E-3</c:v>
                </c:pt>
                <c:pt idx="1667">
                  <c:v>4.6559280627284198E-3</c:v>
                </c:pt>
                <c:pt idx="1668">
                  <c:v>4.6264665773904628E-3</c:v>
                </c:pt>
                <c:pt idx="1669">
                  <c:v>4.5971915165647888E-3</c:v>
                </c:pt>
                <c:pt idx="1670">
                  <c:v>4.5681017006062308E-3</c:v>
                </c:pt>
                <c:pt idx="1671">
                  <c:v>4.5391959573341063E-3</c:v>
                </c:pt>
                <c:pt idx="1672">
                  <c:v>4.510473121984983E-3</c:v>
                </c:pt>
                <c:pt idx="1673">
                  <c:v>4.4819320371657437E-3</c:v>
                </c:pt>
                <c:pt idx="1674">
                  <c:v>4.4535715528069503E-3</c:v>
                </c:pt>
                <c:pt idx="1675">
                  <c:v>4.4253905261165006E-3</c:v>
                </c:pt>
                <c:pt idx="1676">
                  <c:v>4.3973878215335799E-3</c:v>
                </c:pt>
                <c:pt idx="1677">
                  <c:v>4.3695623106829026E-3</c:v>
                </c:pt>
                <c:pt idx="1678">
                  <c:v>4.3419128723292452E-3</c:v>
                </c:pt>
                <c:pt idx="1679">
                  <c:v>4.3144383923322642E-3</c:v>
                </c:pt>
                <c:pt idx="1680">
                  <c:v>4.2871377636016028E-3</c:v>
                </c:pt>
                <c:pt idx="1681">
                  <c:v>4.2600098860522805E-3</c:v>
                </c:pt>
                <c:pt idx="1682">
                  <c:v>4.2330536665603638E-3</c:v>
                </c:pt>
                <c:pt idx="1683">
                  <c:v>4.2062680189189202E-3</c:v>
                </c:pt>
                <c:pt idx="1684">
                  <c:v>4.1796518637942474E-3</c:v>
                </c:pt>
                <c:pt idx="1685">
                  <c:v>4.1532041286823831E-3</c:v>
                </c:pt>
                <c:pt idx="1686">
                  <c:v>4.1269237478658858E-3</c:v>
                </c:pt>
                <c:pt idx="1687">
                  <c:v>4.1008096623708946E-3</c:v>
                </c:pt>
                <c:pt idx="1688">
                  <c:v>4.074860819924456E-3</c:v>
                </c:pt>
                <c:pt idx="1689">
                  <c:v>4.0490761749121217E-3</c:v>
                </c:pt>
                <c:pt idx="1690">
                  <c:v>4.0234546883358155E-3</c:v>
                </c:pt>
                <c:pt idx="1691">
                  <c:v>3.9979953277719674E-3</c:v>
                </c:pt>
                <c:pt idx="1692">
                  <c:v>3.9726970673299132E-3</c:v>
                </c:pt>
                <c:pt idx="1693">
                  <c:v>3.9475588876105522E-3</c:v>
                </c:pt>
                <c:pt idx="1694">
                  <c:v>3.9225797756652732E-3</c:v>
                </c:pt>
                <c:pt idx="1695">
                  <c:v>3.8977587249551366E-3</c:v>
                </c:pt>
                <c:pt idx="1696">
                  <c:v>3.8730947353103166E-3</c:v>
                </c:pt>
                <c:pt idx="1697">
                  <c:v>3.8485868128897982E-3</c:v>
                </c:pt>
                <c:pt idx="1698">
                  <c:v>3.8242339701413295E-3</c:v>
                </c:pt>
                <c:pt idx="1699">
                  <c:v>3.8000352257616297E-3</c:v>
                </c:pt>
                <c:pt idx="1700">
                  <c:v>3.7759896046568463E-3</c:v>
                </c:pt>
                <c:pt idx="1701">
                  <c:v>3.7520961379032634E-3</c:v>
                </c:pt>
                <c:pt idx="1702">
                  <c:v>3.7283538627082588E-3</c:v>
                </c:pt>
                <c:pt idx="1703">
                  <c:v>3.704761822371509E-3</c:v>
                </c:pt>
                <c:pt idx="1704">
                  <c:v>3.6813190662464369E-3</c:v>
                </c:pt>
                <c:pt idx="1705">
                  <c:v>3.658024649701907E-3</c:v>
                </c:pt>
                <c:pt idx="1706">
                  <c:v>3.6348776340841605E-3</c:v>
                </c:pt>
                <c:pt idx="1707">
                  <c:v>3.6118770866789924E-3</c:v>
                </c:pt>
                <c:pt idx="1708">
                  <c:v>3.5890220806741664E-3</c:v>
                </c:pt>
                <c:pt idx="1709">
                  <c:v>3.5663116951220705E-3</c:v>
                </c:pt>
                <c:pt idx="1710">
                  <c:v>3.5437450149026061E-3</c:v>
                </c:pt>
                <c:pt idx="1711">
                  <c:v>3.5213211306863133E-3</c:v>
                </c:pt>
                <c:pt idx="1712">
                  <c:v>3.4990391388977291E-3</c:v>
                </c:pt>
                <c:pt idx="1713">
                  <c:v>3.4768981416789784E-3</c:v>
                </c:pt>
                <c:pt idx="1714">
                  <c:v>3.4548972468535937E-3</c:v>
                </c:pt>
                <c:pt idx="1715">
                  <c:v>3.4330355678905649E-3</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numCache>
            </c:numRef>
          </c:yVal>
          <c:smooth val="1"/>
          <c:extLst>
            <c:ext xmlns:c16="http://schemas.microsoft.com/office/drawing/2014/chart" uri="{C3380CC4-5D6E-409C-BE32-E72D297353CC}">
              <c16:uniqueId val="{00000001-FAEB-46D6-95DC-10588EE70397}"/>
            </c:ext>
          </c:extLst>
        </c:ser>
        <c:ser>
          <c:idx val="9"/>
          <c:order val="2"/>
          <c:tx>
            <c:strRef>
              <c:f>Sheet1!$AE$3</c:f>
              <c:strCache>
                <c:ptCount val="1"/>
                <c:pt idx="0">
                  <c:v>Chemotherapy exponential</c:v>
                </c:pt>
              </c:strCache>
            </c:strRef>
          </c:tx>
          <c:spPr>
            <a:ln w="19050" cap="rnd">
              <a:solidFill>
                <a:schemeClr val="accent4">
                  <a:lumMod val="60000"/>
                </a:schemeClr>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f>Sheet1!$AE$4:$AE$3123</c:f>
              <c:numCache>
                <c:formatCode>0.0000%</c:formatCode>
                <c:ptCount val="3120"/>
                <c:pt idx="0" formatCode="General">
                  <c:v>1</c:v>
                </c:pt>
                <c:pt idx="1">
                  <c:v>0.99495216437356326</c:v>
                </c:pt>
                <c:pt idx="2">
                  <c:v>0.9899298093916381</c:v>
                </c:pt>
                <c:pt idx="3">
                  <c:v>0.98493280643211922</c:v>
                </c:pt>
                <c:pt idx="4">
                  <c:v>0.97996102752216485</c:v>
                </c:pt>
                <c:pt idx="5">
                  <c:v>0.97501434533491893</c:v>
                </c:pt>
                <c:pt idx="6">
                  <c:v>0.9700926331862505</c:v>
                </c:pt>
                <c:pt idx="7">
                  <c:v>0.96519576503150917</c:v>
                </c:pt>
                <c:pt idx="8">
                  <c:v>0.96032361546229728</c:v>
                </c:pt>
                <c:pt idx="9">
                  <c:v>0.95547605970325811</c:v>
                </c:pt>
                <c:pt idx="10">
                  <c:v>0.95065297360888068</c:v>
                </c:pt>
                <c:pt idx="11">
                  <c:v>0.94585423366031973</c:v>
                </c:pt>
                <c:pt idx="12">
                  <c:v>0.94107971696223314</c:v>
                </c:pt>
                <c:pt idx="13">
                  <c:v>0.9363293012396342</c:v>
                </c:pt>
                <c:pt idx="14">
                  <c:v>0.93160286483476018</c:v>
                </c:pt>
                <c:pt idx="15">
                  <c:v>0.92690028670395674</c:v>
                </c:pt>
                <c:pt idx="16">
                  <c:v>0.92222144641457815</c:v>
                </c:pt>
                <c:pt idx="17">
                  <c:v>0.91756622414190259</c:v>
                </c:pt>
                <c:pt idx="18">
                  <c:v>0.91293450066606407</c:v>
                </c:pt>
                <c:pt idx="19">
                  <c:v>0.90832615736899869</c:v>
                </c:pt>
                <c:pt idx="20">
                  <c:v>0.90374107623140709</c:v>
                </c:pt>
                <c:pt idx="21">
                  <c:v>0.89917913982973197</c:v>
                </c:pt>
                <c:pt idx="22">
                  <c:v>0.89464023133315074</c:v>
                </c:pt>
                <c:pt idx="23">
                  <c:v>0.89012423450058364</c:v>
                </c:pt>
                <c:pt idx="24">
                  <c:v>0.88563103367771689</c:v>
                </c:pt>
                <c:pt idx="25">
                  <c:v>0.88116051379404048</c:v>
                </c:pt>
                <c:pt idx="26">
                  <c:v>0.87671256035990164</c:v>
                </c:pt>
                <c:pt idx="27">
                  <c:v>0.87228705946357243</c:v>
                </c:pt>
                <c:pt idx="28">
                  <c:v>0.86788389776833241</c:v>
                </c:pt>
                <c:pt idx="29">
                  <c:v>0.86350296250956671</c:v>
                </c:pt>
                <c:pt idx="30">
                  <c:v>0.85914414149187723</c:v>
                </c:pt>
                <c:pt idx="31">
                  <c:v>0.8548073230862101</c:v>
                </c:pt>
                <c:pt idx="32">
                  <c:v>0.85049239622699657</c:v>
                </c:pt>
                <c:pt idx="33">
                  <c:v>0.84619925040930843</c:v>
                </c:pt>
                <c:pt idx="34">
                  <c:v>0.84192777568602828</c:v>
                </c:pt>
                <c:pt idx="35">
                  <c:v>0.83767786266503363</c:v>
                </c:pt>
                <c:pt idx="36">
                  <c:v>0.83344940250639576</c:v>
                </c:pt>
                <c:pt idx="37">
                  <c:v>0.82924228691959156</c:v>
                </c:pt>
                <c:pt idx="38">
                  <c:v>0.825056408160731</c:v>
                </c:pt>
                <c:pt idx="39">
                  <c:v>0.82089165902979733</c:v>
                </c:pt>
                <c:pt idx="40">
                  <c:v>0.81674793286790204</c:v>
                </c:pt>
                <c:pt idx="41">
                  <c:v>0.81262512355455285</c:v>
                </c:pt>
                <c:pt idx="42">
                  <c:v>0.80852312550493666</c:v>
                </c:pt>
                <c:pt idx="43">
                  <c:v>0.80444183366721478</c:v>
                </c:pt>
                <c:pt idx="44">
                  <c:v>0.80038114351983336</c:v>
                </c:pt>
                <c:pt idx="45">
                  <c:v>0.79634095106884584</c:v>
                </c:pt>
                <c:pt idx="46">
                  <c:v>0.79232115284524995</c:v>
                </c:pt>
                <c:pt idx="47">
                  <c:v>0.78832164590233833</c:v>
                </c:pt>
                <c:pt idx="48">
                  <c:v>0.78434232781306124</c:v>
                </c:pt>
                <c:pt idx="49">
                  <c:v>0.78038309666740413</c:v>
                </c:pt>
                <c:pt idx="50">
                  <c:v>0.77644385106977742</c:v>
                </c:pt>
                <c:pt idx="51">
                  <c:v>0.77252449013641966</c:v>
                </c:pt>
                <c:pt idx="52">
                  <c:v>0.76862491349281414</c:v>
                </c:pt>
                <c:pt idx="53">
                  <c:v>0.76474502127111832</c:v>
                </c:pt>
                <c:pt idx="54">
                  <c:v>0.76088471410760583</c:v>
                </c:pt>
                <c:pt idx="55">
                  <c:v>0.75704389314012244</c:v>
                </c:pt>
                <c:pt idx="56">
                  <c:v>0.75322246000555337</c:v>
                </c:pt>
                <c:pt idx="57">
                  <c:v>0.74942031683730503</c:v>
                </c:pt>
                <c:pt idx="58">
                  <c:v>0.74563736626279808</c:v>
                </c:pt>
                <c:pt idx="59">
                  <c:v>0.74187351140097435</c:v>
                </c:pt>
                <c:pt idx="60">
                  <c:v>0.7381286558598148</c:v>
                </c:pt>
                <c:pt idx="61">
                  <c:v>0.73440270373387173</c:v>
                </c:pt>
                <c:pt idx="62">
                  <c:v>0.73069555960181243</c:v>
                </c:pt>
                <c:pt idx="63">
                  <c:v>0.72700712852397531</c:v>
                </c:pt>
                <c:pt idx="64">
                  <c:v>0.72333731603993856</c:v>
                </c:pt>
                <c:pt idx="65">
                  <c:v>0.71968602816610105</c:v>
                </c:pt>
                <c:pt idx="66">
                  <c:v>0.7160531713932754</c:v>
                </c:pt>
                <c:pt idx="67">
                  <c:v>0.71243865268429341</c:v>
                </c:pt>
                <c:pt idx="68">
                  <c:v>0.7088423794716231</c:v>
                </c:pt>
                <c:pt idx="69">
                  <c:v>0.70526425965499806</c:v>
                </c:pt>
                <c:pt idx="70">
                  <c:v>0.701704201599059</c:v>
                </c:pt>
                <c:pt idx="71">
                  <c:v>0.69816211413100693</c:v>
                </c:pt>
                <c:pt idx="72">
                  <c:v>0.69463790653826807</c:v>
                </c:pt>
                <c:pt idx="73">
                  <c:v>0.69113148856617079</c:v>
                </c:pt>
                <c:pt idx="74">
                  <c:v>0.68764277041563426</c:v>
                </c:pt>
                <c:pt idx="75">
                  <c:v>0.6841716627408686</c:v>
                </c:pt>
                <c:pt idx="76">
                  <c:v>0.68071807664708672</c:v>
                </c:pt>
                <c:pt idx="77">
                  <c:v>0.67728192368822815</c:v>
                </c:pt>
                <c:pt idx="78">
                  <c:v>0.67386311586469305</c:v>
                </c:pt>
                <c:pt idx="79">
                  <c:v>0.67046156562108961</c:v>
                </c:pt>
                <c:pt idx="80">
                  <c:v>0.66707718584399089</c:v>
                </c:pt>
                <c:pt idx="81">
                  <c:v>0.66370988985970447</c:v>
                </c:pt>
                <c:pt idx="82">
                  <c:v>0.66035959143205225</c:v>
                </c:pt>
                <c:pt idx="83">
                  <c:v>0.65702620476016238</c:v>
                </c:pt>
                <c:pt idx="84">
                  <c:v>0.65370964447627145</c:v>
                </c:pt>
                <c:pt idx="85">
                  <c:v>0.65040982564353889</c:v>
                </c:pt>
                <c:pt idx="86">
                  <c:v>0.64712666375387096</c:v>
                </c:pt>
                <c:pt idx="87">
                  <c:v>0.64386007472575701</c:v>
                </c:pt>
                <c:pt idx="88">
                  <c:v>0.64060997490211613</c:v>
                </c:pt>
                <c:pt idx="89">
                  <c:v>0.63737628104815447</c:v>
                </c:pt>
                <c:pt idx="90">
                  <c:v>0.63415891034923388</c:v>
                </c:pt>
                <c:pt idx="91">
                  <c:v>0.63095778040875072</c:v>
                </c:pt>
                <c:pt idx="92">
                  <c:v>0.62777280924602596</c:v>
                </c:pt>
                <c:pt idx="93">
                  <c:v>0.62460391529420556</c:v>
                </c:pt>
                <c:pt idx="94">
                  <c:v>0.62145101739817166</c:v>
                </c:pt>
                <c:pt idx="95">
                  <c:v>0.61831403481246383</c:v>
                </c:pt>
                <c:pt idx="96">
                  <c:v>0.61519288719921161</c:v>
                </c:pt>
                <c:pt idx="97">
                  <c:v>0.61208749462607703</c:v>
                </c:pt>
                <c:pt idx="98">
                  <c:v>0.60899777756420714</c:v>
                </c:pt>
                <c:pt idx="99">
                  <c:v>0.60592365688619765</c:v>
                </c:pt>
                <c:pt idx="100">
                  <c:v>0.60286505386406675</c:v>
                </c:pt>
                <c:pt idx="101">
                  <c:v>0.59982189016723797</c:v>
                </c:pt>
                <c:pt idx="102">
                  <c:v>0.59679408786053512</c:v>
                </c:pt>
                <c:pt idx="103">
                  <c:v>0.59378156940218596</c:v>
                </c:pt>
                <c:pt idx="104">
                  <c:v>0.59078425764183606</c:v>
                </c:pt>
                <c:pt idx="105">
                  <c:v>0.58780207581857369</c:v>
                </c:pt>
                <c:pt idx="106">
                  <c:v>0.58483494755896315</c:v>
                </c:pt>
                <c:pt idx="107">
                  <c:v>0.58188279687508981</c:v>
                </c:pt>
                <c:pt idx="108">
                  <c:v>0.57894554816261312</c:v>
                </c:pt>
                <c:pt idx="109">
                  <c:v>0.57602312619883089</c:v>
                </c:pt>
                <c:pt idx="110">
                  <c:v>0.5731154561407531</c:v>
                </c:pt>
                <c:pt idx="111">
                  <c:v>0.57022246352318418</c:v>
                </c:pt>
                <c:pt idx="112">
                  <c:v>0.56734407425681732</c:v>
                </c:pt>
                <c:pt idx="113">
                  <c:v>0.56448021462633602</c:v>
                </c:pt>
                <c:pt idx="114">
                  <c:v>0.56163081128852654</c:v>
                </c:pt>
                <c:pt idx="115">
                  <c:v>0.5587957912703998</c:v>
                </c:pt>
                <c:pt idx="116">
                  <c:v>0.55597508196732215</c:v>
                </c:pt>
                <c:pt idx="117">
                  <c:v>0.55316861114115645</c:v>
                </c:pt>
                <c:pt idx="118">
                  <c:v>0.55037630691841155</c:v>
                </c:pt>
                <c:pt idx="119">
                  <c:v>0.54759809778840218</c:v>
                </c:pt>
                <c:pt idx="120">
                  <c:v>0.54483391260141689</c:v>
                </c:pt>
                <c:pt idx="121">
                  <c:v>0.54208368056689649</c:v>
                </c:pt>
                <c:pt idx="122">
                  <c:v>0.53934733125162104</c:v>
                </c:pt>
                <c:pt idx="123">
                  <c:v>0.53662479457790546</c:v>
                </c:pt>
                <c:pt idx="124">
                  <c:v>0.5339160008218059</c:v>
                </c:pt>
                <c:pt idx="125">
                  <c:v>0.53122088061133288</c:v>
                </c:pt>
                <c:pt idx="126">
                  <c:v>0.5285393649246759</c:v>
                </c:pt>
                <c:pt idx="127">
                  <c:v>0.5258713850884349</c:v>
                </c:pt>
                <c:pt idx="128">
                  <c:v>0.52321687277586193</c:v>
                </c:pt>
                <c:pt idx="129">
                  <c:v>0.52057576000511108</c:v>
                </c:pt>
                <c:pt idx="130">
                  <c:v>0.5179479791374979</c:v>
                </c:pt>
                <c:pt idx="131">
                  <c:v>0.51533346287576676</c:v>
                </c:pt>
                <c:pt idx="132">
                  <c:v>0.51273214426236746</c:v>
                </c:pt>
                <c:pt idx="133">
                  <c:v>0.5101439566777406</c:v>
                </c:pt>
                <c:pt idx="134">
                  <c:v>0.50756883383861129</c:v>
                </c:pt>
                <c:pt idx="135">
                  <c:v>0.50500670979629181</c:v>
                </c:pt>
                <c:pt idx="136">
                  <c:v>0.50245751893499246</c:v>
                </c:pt>
                <c:pt idx="137">
                  <c:v>0.49992119597014145</c:v>
                </c:pt>
                <c:pt idx="138">
                  <c:v>0.49739767594671247</c:v>
                </c:pt>
                <c:pt idx="139">
                  <c:v>0.49488689423756188</c:v>
                </c:pt>
                <c:pt idx="140">
                  <c:v>0.49238878654177287</c:v>
                </c:pt>
                <c:pt idx="141">
                  <c:v>0.48990328888300938</c:v>
                </c:pt>
                <c:pt idx="142">
                  <c:v>0.48743033760787718</c:v>
                </c:pt>
                <c:pt idx="143">
                  <c:v>0.48496986938429409</c:v>
                </c:pt>
                <c:pt idx="144">
                  <c:v>0.48252182119986764</c:v>
                </c:pt>
                <c:pt idx="145">
                  <c:v>0.48008613036028186</c:v>
                </c:pt>
                <c:pt idx="146">
                  <c:v>0.47766273448769103</c:v>
                </c:pt>
                <c:pt idx="147">
                  <c:v>0.4752515715191229</c:v>
                </c:pt>
                <c:pt idx="148">
                  <c:v>0.47285257970488864</c:v>
                </c:pt>
                <c:pt idx="149">
                  <c:v>0.4704656976070018</c:v>
                </c:pt>
                <c:pt idx="150">
                  <c:v>0.46809086409760481</c:v>
                </c:pt>
                <c:pt idx="151">
                  <c:v>0.46572801835740335</c:v>
                </c:pt>
                <c:pt idx="152">
                  <c:v>0.46337709987410908</c:v>
                </c:pt>
                <c:pt idx="153">
                  <c:v>0.46103804844088958</c:v>
                </c:pt>
                <c:pt idx="154">
                  <c:v>0.45871080415482685</c:v>
                </c:pt>
                <c:pt idx="155">
                  <c:v>0.45639530741538265</c:v>
                </c:pt>
                <c:pt idx="156">
                  <c:v>0.45409149892287276</c:v>
                </c:pt>
                <c:pt idx="157">
                  <c:v>0.45179931967694781</c:v>
                </c:pt>
                <c:pt idx="158">
                  <c:v>0.44951871097508267</c:v>
                </c:pt>
                <c:pt idx="159">
                  <c:v>0.44724961441107269</c:v>
                </c:pt>
                <c:pt idx="160">
                  <c:v>0.44499197187353839</c:v>
                </c:pt>
                <c:pt idx="161">
                  <c:v>0.44274572554443681</c:v>
                </c:pt>
                <c:pt idx="162">
                  <c:v>0.44051081789758106</c:v>
                </c:pt>
                <c:pt idx="163">
                  <c:v>0.43828719169716684</c:v>
                </c:pt>
                <c:pt idx="164">
                  <c:v>0.436074789996307</c:v>
                </c:pt>
                <c:pt idx="165">
                  <c:v>0.43387355613557271</c:v>
                </c:pt>
                <c:pt idx="166">
                  <c:v>0.43168343374154278</c:v>
                </c:pt>
                <c:pt idx="167">
                  <c:v>0.42950436672535969</c:v>
                </c:pt>
                <c:pt idx="168">
                  <c:v>0.4273362992812933</c:v>
                </c:pt>
                <c:pt idx="169">
                  <c:v>0.42517917588531151</c:v>
                </c:pt>
                <c:pt idx="170">
                  <c:v>0.42303294129365865</c:v>
                </c:pt>
                <c:pt idx="171">
                  <c:v>0.42089754054144024</c:v>
                </c:pt>
                <c:pt idx="172">
                  <c:v>0.41877291894121554</c:v>
                </c:pt>
                <c:pt idx="173">
                  <c:v>0.41665902208159716</c:v>
                </c:pt>
                <c:pt idx="174">
                  <c:v>0.41455579582585739</c:v>
                </c:pt>
                <c:pt idx="175">
                  <c:v>0.4124631863105418</c:v>
                </c:pt>
                <c:pt idx="176">
                  <c:v>0.41038113994408981</c:v>
                </c:pt>
                <c:pt idx="177">
                  <c:v>0.40830960340546235</c:v>
                </c:pt>
                <c:pt idx="178">
                  <c:v>0.40624852364277603</c:v>
                </c:pt>
                <c:pt idx="179">
                  <c:v>0.40419784787194468</c:v>
                </c:pt>
                <c:pt idx="180">
                  <c:v>0.40215752357532764</c:v>
                </c:pt>
                <c:pt idx="181">
                  <c:v>0.40012749850038454</c:v>
                </c:pt>
                <c:pt idx="182">
                  <c:v>0.39810772065833727</c:v>
                </c:pt>
                <c:pt idx="183">
                  <c:v>0.39609813832283863</c:v>
                </c:pt>
                <c:pt idx="184">
                  <c:v>0.39409870002864733</c:v>
                </c:pt>
                <c:pt idx="185">
                  <c:v>0.39210935457031032</c:v>
                </c:pt>
                <c:pt idx="186">
                  <c:v>0.39013005100085119</c:v>
                </c:pt>
                <c:pt idx="187">
                  <c:v>0.38816073863046552</c:v>
                </c:pt>
                <c:pt idx="188">
                  <c:v>0.38620136702522262</c:v>
                </c:pt>
                <c:pt idx="189">
                  <c:v>0.3842518860057742</c:v>
                </c:pt>
                <c:pt idx="190">
                  <c:v>0.38231224564606869</c:v>
                </c:pt>
                <c:pt idx="191">
                  <c:v>0.38038239627207349</c:v>
                </c:pt>
                <c:pt idx="192">
                  <c:v>0.37846228846050189</c:v>
                </c:pt>
                <c:pt idx="193">
                  <c:v>0.37655187303754822</c:v>
                </c:pt>
                <c:pt idx="194">
                  <c:v>0.37465110107762783</c:v>
                </c:pt>
                <c:pt idx="195">
                  <c:v>0.37275992390212442</c:v>
                </c:pt>
                <c:pt idx="196">
                  <c:v>0.37087829307814346</c:v>
                </c:pt>
                <c:pt idx="197">
                  <c:v>0.36900616041727152</c:v>
                </c:pt>
                <c:pt idx="198">
                  <c:v>0.36714347797434266</c:v>
                </c:pt>
                <c:pt idx="199">
                  <c:v>0.36529019804620982</c:v>
                </c:pt>
                <c:pt idx="200">
                  <c:v>0.36344627317052403</c:v>
                </c:pt>
                <c:pt idx="201">
                  <c:v>0.36161165612451829</c:v>
                </c:pt>
                <c:pt idx="202">
                  <c:v>0.35978629992379813</c:v>
                </c:pt>
                <c:pt idx="203">
                  <c:v>0.35797015782113889</c:v>
                </c:pt>
                <c:pt idx="204">
                  <c:v>0.35616318330528818</c:v>
                </c:pt>
                <c:pt idx="205">
                  <c:v>0.35436533009977467</c:v>
                </c:pt>
                <c:pt idx="206">
                  <c:v>0.35257655216172301</c:v>
                </c:pt>
                <c:pt idx="207">
                  <c:v>0.35079680368067484</c:v>
                </c:pt>
                <c:pt idx="208">
                  <c:v>0.34902603907741536</c:v>
                </c:pt>
                <c:pt idx="209">
                  <c:v>0.34726421300280635</c:v>
                </c:pt>
                <c:pt idx="210">
                  <c:v>0.34551128033662426</c:v>
                </c:pt>
                <c:pt idx="211">
                  <c:v>0.34376719618640522</c:v>
                </c:pt>
                <c:pt idx="212">
                  <c:v>0.34203191588629522</c:v>
                </c:pt>
                <c:pt idx="213">
                  <c:v>0.34030539499590601</c:v>
                </c:pt>
                <c:pt idx="214">
                  <c:v>0.33858758929917704</c:v>
                </c:pt>
                <c:pt idx="215">
                  <c:v>0.3368784548032433</c:v>
                </c:pt>
                <c:pt idx="216">
                  <c:v>0.33517794773730863</c:v>
                </c:pt>
                <c:pt idx="217">
                  <c:v>0.33348602455152426</c:v>
                </c:pt>
                <c:pt idx="218">
                  <c:v>0.33180264191587433</c:v>
                </c:pt>
                <c:pt idx="219">
                  <c:v>0.33012775671906552</c:v>
                </c:pt>
                <c:pt idx="220">
                  <c:v>0.32846132606742345</c:v>
                </c:pt>
                <c:pt idx="221">
                  <c:v>0.32680330728379364</c:v>
                </c:pt>
                <c:pt idx="222">
                  <c:v>0.32515365790644912</c:v>
                </c:pt>
                <c:pt idx="223">
                  <c:v>0.32351233568800269</c:v>
                </c:pt>
                <c:pt idx="224">
                  <c:v>0.32187929859432513</c:v>
                </c:pt>
                <c:pt idx="225">
                  <c:v>0.32025450480346818</c:v>
                </c:pt>
                <c:pt idx="226">
                  <c:v>0.31863791270459435</c:v>
                </c:pt>
                <c:pt idx="227">
                  <c:v>0.31702948089691069</c:v>
                </c:pt>
                <c:pt idx="228">
                  <c:v>0.31542916818860856</c:v>
                </c:pt>
                <c:pt idx="229">
                  <c:v>0.31383693359580878</c:v>
                </c:pt>
                <c:pt idx="230">
                  <c:v>0.31225273634151218</c:v>
                </c:pt>
                <c:pt idx="231">
                  <c:v>0.31067653585455512</c:v>
                </c:pt>
                <c:pt idx="232">
                  <c:v>0.30910829176857063</c:v>
                </c:pt>
                <c:pt idx="233">
                  <c:v>0.30754796392095418</c:v>
                </c:pt>
                <c:pt idx="234">
                  <c:v>0.30599551235183592</c:v>
                </c:pt>
                <c:pt idx="235">
                  <c:v>0.30445089730305663</c:v>
                </c:pt>
                <c:pt idx="236">
                  <c:v>0.30291407921714958</c:v>
                </c:pt>
                <c:pt idx="237">
                  <c:v>0.30138501873632795</c:v>
                </c:pt>
                <c:pt idx="238">
                  <c:v>0.2998636767014764</c:v>
                </c:pt>
                <c:pt idx="239">
                  <c:v>0.29835001415114848</c:v>
                </c:pt>
                <c:pt idx="240">
                  <c:v>0.29684399232056835</c:v>
                </c:pt>
                <c:pt idx="241">
                  <c:v>0.29534557264063888</c:v>
                </c:pt>
                <c:pt idx="242">
                  <c:v>0.29385471673695307</c:v>
                </c:pt>
                <c:pt idx="243">
                  <c:v>0.29237138642881189</c:v>
                </c:pt>
                <c:pt idx="244">
                  <c:v>0.29089554372824578</c:v>
                </c:pt>
                <c:pt idx="245">
                  <c:v>0.28942715083904269</c:v>
                </c:pt>
                <c:pt idx="246">
                  <c:v>0.28796617015577924</c:v>
                </c:pt>
                <c:pt idx="247">
                  <c:v>0.28651256426285843</c:v>
                </c:pt>
                <c:pt idx="248">
                  <c:v>0.2850662959335506</c:v>
                </c:pt>
                <c:pt idx="249">
                  <c:v>0.28362732812904085</c:v>
                </c:pt>
                <c:pt idx="250">
                  <c:v>0.28219562399747999</c:v>
                </c:pt>
                <c:pt idx="251">
                  <c:v>0.28077114687304106</c:v>
                </c:pt>
                <c:pt idx="252">
                  <c:v>0.27935386027497977</c:v>
                </c:pt>
                <c:pt idx="253">
                  <c:v>0.27794372790670108</c:v>
                </c:pt>
                <c:pt idx="254">
                  <c:v>0.27654071365482902</c:v>
                </c:pt>
                <c:pt idx="255">
                  <c:v>0.27514478158828198</c:v>
                </c:pt>
                <c:pt idx="256">
                  <c:v>0.27375589595735245</c:v>
                </c:pt>
                <c:pt idx="257">
                  <c:v>0.2723740211927918</c:v>
                </c:pt>
                <c:pt idx="258">
                  <c:v>0.27099912190489905</c:v>
                </c:pt>
                <c:pt idx="259">
                  <c:v>0.26963116288261441</c:v>
                </c:pt>
                <c:pt idx="260">
                  <c:v>0.268270109092618</c:v>
                </c:pt>
                <c:pt idx="261">
                  <c:v>0.2669159256784322</c:v>
                </c:pt>
                <c:pt idx="262">
                  <c:v>0.26556857795952932</c:v>
                </c:pt>
                <c:pt idx="263">
                  <c:v>0.26422803143044304</c:v>
                </c:pt>
                <c:pt idx="264">
                  <c:v>0.26289425175988518</c:v>
                </c:pt>
                <c:pt idx="265">
                  <c:v>0.26156720478986623</c:v>
                </c:pt>
                <c:pt idx="266">
                  <c:v>0.26024685653482049</c:v>
                </c:pt>
                <c:pt idx="267">
                  <c:v>0.25893317318073583</c:v>
                </c:pt>
                <c:pt idx="268">
                  <c:v>0.25762612108428778</c:v>
                </c:pt>
                <c:pt idx="269">
                  <c:v>0.25632566677197782</c:v>
                </c:pt>
                <c:pt idx="270">
                  <c:v>0.25503177693927614</c:v>
                </c:pt>
                <c:pt idx="271">
                  <c:v>0.25374441844976858</c:v>
                </c:pt>
                <c:pt idx="272">
                  <c:v>0.25246355833430834</c:v>
                </c:pt>
                <c:pt idx="273">
                  <c:v>0.25118916379017142</c:v>
                </c:pt>
                <c:pt idx="274">
                  <c:v>0.24992120218021657</c:v>
                </c:pt>
                <c:pt idx="275">
                  <c:v>0.24865964103204938</c:v>
                </c:pt>
                <c:pt idx="276">
                  <c:v>0.24740444803719081</c:v>
                </c:pt>
                <c:pt idx="277">
                  <c:v>0.24615559105024976</c:v>
                </c:pt>
                <c:pt idx="278">
                  <c:v>0.24491303808809975</c:v>
                </c:pt>
                <c:pt idx="279">
                  <c:v>0.24367675732905977</c:v>
                </c:pt>
                <c:pt idx="280">
                  <c:v>0.24244671711207955</c:v>
                </c:pt>
                <c:pt idx="281">
                  <c:v>0.24122288593592861</c:v>
                </c:pt>
                <c:pt idx="282">
                  <c:v>0.24000523245838934</c:v>
                </c:pt>
                <c:pt idx="283">
                  <c:v>0.23879372549545463</c:v>
                </c:pt>
                <c:pt idx="284">
                  <c:v>0.23758833402052912</c:v>
                </c:pt>
                <c:pt idx="285">
                  <c:v>0.23638902716363458</c:v>
                </c:pt>
                <c:pt idx="286">
                  <c:v>0.23519577421061927</c:v>
                </c:pt>
                <c:pt idx="287">
                  <c:v>0.23400854460237153</c:v>
                </c:pt>
                <c:pt idx="288">
                  <c:v>0.23282730793403705</c:v>
                </c:pt>
                <c:pt idx="289">
                  <c:v>0.23165203395424031</c:v>
                </c:pt>
                <c:pt idx="290">
                  <c:v>0.23048269256430953</c:v>
                </c:pt>
                <c:pt idx="291">
                  <c:v>0.22931925381750634</c:v>
                </c:pt>
                <c:pt idx="292">
                  <c:v>0.22816168791825844</c:v>
                </c:pt>
                <c:pt idx="293">
                  <c:v>0.22700996522139674</c:v>
                </c:pt>
                <c:pt idx="294">
                  <c:v>0.22586405623139599</c:v>
                </c:pt>
                <c:pt idx="295">
                  <c:v>0.22472393160161966</c:v>
                </c:pt>
                <c:pt idx="296">
                  <c:v>0.22358956213356804</c:v>
                </c:pt>
                <c:pt idx="297">
                  <c:v>0.22246091877613086</c:v>
                </c:pt>
                <c:pt idx="298">
                  <c:v>0.22133797262484287</c:v>
                </c:pt>
                <c:pt idx="299">
                  <c:v>0.22022069492114388</c:v>
                </c:pt>
                <c:pt idx="300">
                  <c:v>0.21910905705164233</c:v>
                </c:pt>
                <c:pt idx="301">
                  <c:v>0.21800303054738207</c:v>
                </c:pt>
                <c:pt idx="302">
                  <c:v>0.2169025870831138</c:v>
                </c:pt>
                <c:pt idx="303">
                  <c:v>0.21580769847656936</c:v>
                </c:pt>
                <c:pt idx="304">
                  <c:v>0.21471833668774007</c:v>
                </c:pt>
                <c:pt idx="305">
                  <c:v>0.21363447381815845</c:v>
                </c:pt>
                <c:pt idx="306">
                  <c:v>0.21255608211018406</c:v>
                </c:pt>
                <c:pt idx="307">
                  <c:v>0.21148313394629245</c:v>
                </c:pt>
                <c:pt idx="308">
                  <c:v>0.21041560184836791</c:v>
                </c:pt>
                <c:pt idx="309">
                  <c:v>0.20935345847699957</c:v>
                </c:pt>
                <c:pt idx="310">
                  <c:v>0.20829667663078164</c:v>
                </c:pt>
                <c:pt idx="311">
                  <c:v>0.20724522924561639</c:v>
                </c:pt>
                <c:pt idx="312">
                  <c:v>0.20619908939402135</c:v>
                </c:pt>
                <c:pt idx="313">
                  <c:v>0.20515823028443939</c:v>
                </c:pt>
                <c:pt idx="314">
                  <c:v>0.20412262526055286</c:v>
                </c:pt>
                <c:pt idx="315">
                  <c:v>0.20309224780060084</c:v>
                </c:pt>
                <c:pt idx="316">
                  <c:v>0.20206707151669989</c:v>
                </c:pt>
                <c:pt idx="317">
                  <c:v>0.20104707015416814</c:v>
                </c:pt>
                <c:pt idx="318">
                  <c:v>0.20003221759085321</c:v>
                </c:pt>
                <c:pt idx="319">
                  <c:v>0.19902248783646292</c:v>
                </c:pt>
                <c:pt idx="320">
                  <c:v>0.1980178550319</c:v>
                </c:pt>
                <c:pt idx="321">
                  <c:v>0.19701829344859939</c:v>
                </c:pt>
                <c:pt idx="322">
                  <c:v>0.19602377748786975</c:v>
                </c:pt>
                <c:pt idx="323">
                  <c:v>0.19503428168023781</c:v>
                </c:pt>
                <c:pt idx="324">
                  <c:v>0.19404978068479581</c:v>
                </c:pt>
                <c:pt idx="325">
                  <c:v>0.19307024928855285</c:v>
                </c:pt>
                <c:pt idx="326">
                  <c:v>0.19209566240578907</c:v>
                </c:pt>
                <c:pt idx="327">
                  <c:v>0.19112599507741321</c:v>
                </c:pt>
                <c:pt idx="328">
                  <c:v>0.19016122247032324</c:v>
                </c:pt>
                <c:pt idx="329">
                  <c:v>0.18920131987677077</c:v>
                </c:pt>
                <c:pt idx="330">
                  <c:v>0.18824626271372796</c:v>
                </c:pt>
                <c:pt idx="331">
                  <c:v>0.18729602652225807</c:v>
                </c:pt>
                <c:pt idx="332">
                  <c:v>0.18635058696688897</c:v>
                </c:pt>
                <c:pt idx="333">
                  <c:v>0.18540991983499008</c:v>
                </c:pt>
                <c:pt idx="334">
                  <c:v>0.18447400103615225</c:v>
                </c:pt>
                <c:pt idx="335">
                  <c:v>0.18354280660157066</c:v>
                </c:pt>
                <c:pt idx="336">
                  <c:v>0.18261631268343106</c:v>
                </c:pt>
                <c:pt idx="337">
                  <c:v>0.18169449555429912</c:v>
                </c:pt>
                <c:pt idx="338">
                  <c:v>0.18077733160651266</c:v>
                </c:pt>
                <c:pt idx="339">
                  <c:v>0.17986479735157718</c:v>
                </c:pt>
                <c:pt idx="340">
                  <c:v>0.17895686941956404</c:v>
                </c:pt>
                <c:pt idx="341">
                  <c:v>0.17805352455851237</c:v>
                </c:pt>
                <c:pt idx="342">
                  <c:v>0.17715473963383332</c:v>
                </c:pt>
                <c:pt idx="343">
                  <c:v>0.17626049162771754</c:v>
                </c:pt>
                <c:pt idx="344">
                  <c:v>0.17537075763854587</c:v>
                </c:pt>
                <c:pt idx="345">
                  <c:v>0.17448551488030281</c:v>
                </c:pt>
                <c:pt idx="346">
                  <c:v>0.17360474068199289</c:v>
                </c:pt>
                <c:pt idx="347">
                  <c:v>0.17272841248706</c:v>
                </c:pt>
                <c:pt idx="348">
                  <c:v>0.17185650785280995</c:v>
                </c:pt>
                <c:pt idx="349">
                  <c:v>0.17098900444983553</c:v>
                </c:pt>
                <c:pt idx="350">
                  <c:v>0.17012588006144475</c:v>
                </c:pt>
                <c:pt idx="351">
                  <c:v>0.16926711258309166</c:v>
                </c:pt>
                <c:pt idx="352">
                  <c:v>0.16841268002181065</c:v>
                </c:pt>
                <c:pt idx="353">
                  <c:v>0.16756256049565285</c:v>
                </c:pt>
                <c:pt idx="354">
                  <c:v>0.16671673223312597</c:v>
                </c:pt>
                <c:pt idx="355">
                  <c:v>0.16587517357263648</c:v>
                </c:pt>
                <c:pt idx="356">
                  <c:v>0.16503786296193512</c:v>
                </c:pt>
                <c:pt idx="357">
                  <c:v>0.16420477895756488</c:v>
                </c:pt>
                <c:pt idx="358">
                  <c:v>0.16337590022431175</c:v>
                </c:pt>
                <c:pt idx="359">
                  <c:v>0.16255120553465829</c:v>
                </c:pt>
                <c:pt idx="360">
                  <c:v>0.16173067376824019</c:v>
                </c:pt>
                <c:pt idx="361">
                  <c:v>0.16091428391130524</c:v>
                </c:pt>
                <c:pt idx="362">
                  <c:v>0.16010201505617522</c:v>
                </c:pt>
                <c:pt idx="363">
                  <c:v>0.15929384640071034</c:v>
                </c:pt>
                <c:pt idx="364">
                  <c:v>0.1584897572477767</c:v>
                </c:pt>
                <c:pt idx="365">
                  <c:v>0.15768972700471609</c:v>
                </c:pt>
                <c:pt idx="366">
                  <c:v>0.1568937351828186</c:v>
                </c:pt>
                <c:pt idx="367">
                  <c:v>0.15610176139679802</c:v>
                </c:pt>
                <c:pt idx="368">
                  <c:v>0.15531378536426974</c:v>
                </c:pt>
                <c:pt idx="369">
                  <c:v>0.15452978690523125</c:v>
                </c:pt>
                <c:pt idx="370">
                  <c:v>0.15374974594154533</c:v>
                </c:pt>
                <c:pt idx="371">
                  <c:v>0.152973642496426</c:v>
                </c:pt>
                <c:pt idx="372">
                  <c:v>0.15220145669392673</c:v>
                </c:pt>
                <c:pt idx="373">
                  <c:v>0.1514331687584316</c:v>
                </c:pt>
                <c:pt idx="374">
                  <c:v>0.15066875901414858</c:v>
                </c:pt>
                <c:pt idx="375">
                  <c:v>0.14990820788460593</c:v>
                </c:pt>
                <c:pt idx="376">
                  <c:v>0.14915149589215074</c:v>
                </c:pt>
                <c:pt idx="377">
                  <c:v>0.14839860365745003</c:v>
                </c:pt>
                <c:pt idx="378">
                  <c:v>0.14764951189899447</c:v>
                </c:pt>
                <c:pt idx="379">
                  <c:v>0.14690420143260474</c:v>
                </c:pt>
                <c:pt idx="380">
                  <c:v>0.14616265317093999</c:v>
                </c:pt>
                <c:pt idx="381">
                  <c:v>0.14542484812300921</c:v>
                </c:pt>
                <c:pt idx="382">
                  <c:v>0.14469076739368475</c:v>
                </c:pt>
                <c:pt idx="383">
                  <c:v>0.14396039218321843</c:v>
                </c:pt>
                <c:pt idx="384">
                  <c:v>0.14323370378676015</c:v>
                </c:pt>
                <c:pt idx="385">
                  <c:v>0.14251068359387889</c:v>
                </c:pt>
                <c:pt idx="386">
                  <c:v>0.14179131308808585</c:v>
                </c:pt>
                <c:pt idx="387">
                  <c:v>0.14107557384636055</c:v>
                </c:pt>
                <c:pt idx="388">
                  <c:v>0.14036344753867891</c:v>
                </c:pt>
                <c:pt idx="389">
                  <c:v>0.13965491592754367</c:v>
                </c:pt>
                <c:pt idx="390">
                  <c:v>0.1389499608675176</c:v>
                </c:pt>
                <c:pt idx="391">
                  <c:v>0.13824856430475854</c:v>
                </c:pt>
                <c:pt idx="392">
                  <c:v>0.13755070827655727</c:v>
                </c:pt>
                <c:pt idx="393">
                  <c:v>0.13685637491087727</c:v>
                </c:pt>
                <c:pt idx="394">
                  <c:v>0.13616554642589715</c:v>
                </c:pt>
                <c:pt idx="395">
                  <c:v>0.13547820512955527</c:v>
                </c:pt>
                <c:pt idx="396">
                  <c:v>0.13479433341909661</c:v>
                </c:pt>
                <c:pt idx="397">
                  <c:v>0.1341139137806219</c:v>
                </c:pt>
                <c:pt idx="398">
                  <c:v>0.13343692878863922</c:v>
                </c:pt>
                <c:pt idx="399">
                  <c:v>0.13276336110561762</c:v>
                </c:pt>
                <c:pt idx="400">
                  <c:v>0.13209319348154319</c:v>
                </c:pt>
                <c:pt idx="401">
                  <c:v>0.13142640875347725</c:v>
                </c:pt>
                <c:pt idx="402">
                  <c:v>0.13076298984511686</c:v>
                </c:pt>
                <c:pt idx="403">
                  <c:v>0.13010291976635729</c:v>
                </c:pt>
                <c:pt idx="404">
                  <c:v>0.12944618161285723</c:v>
                </c:pt>
                <c:pt idx="405">
                  <c:v>0.12879275856560563</c:v>
                </c:pt>
                <c:pt idx="406">
                  <c:v>0.1281426338904911</c:v>
                </c:pt>
                <c:pt idx="407">
                  <c:v>0.12749579093787322</c:v>
                </c:pt>
                <c:pt idx="408">
                  <c:v>0.12685221314215631</c:v>
                </c:pt>
                <c:pt idx="409">
                  <c:v>0.12621188402136502</c:v>
                </c:pt>
                <c:pt idx="410">
                  <c:v>0.12557478717672227</c:v>
                </c:pt>
                <c:pt idx="411">
                  <c:v>0.1249409062922294</c:v>
                </c:pt>
                <c:pt idx="412">
                  <c:v>0.12431022513424818</c:v>
                </c:pt>
                <c:pt idx="413">
                  <c:v>0.12368272755108514</c:v>
                </c:pt>
                <c:pt idx="414">
                  <c:v>0.12305839747257791</c:v>
                </c:pt>
                <c:pt idx="415">
                  <c:v>0.12243721890968361</c:v>
                </c:pt>
                <c:pt idx="416">
                  <c:v>0.12181917595406946</c:v>
                </c:pt>
                <c:pt idx="417">
                  <c:v>0.1212042527777054</c:v>
                </c:pt>
                <c:pt idx="418">
                  <c:v>0.12059243363245845</c:v>
                </c:pt>
                <c:pt idx="419">
                  <c:v>0.11998370284968982</c:v>
                </c:pt>
                <c:pt idx="420">
                  <c:v>0.11937804483985334</c:v>
                </c:pt>
                <c:pt idx="421">
                  <c:v>0.11877544409209637</c:v>
                </c:pt>
                <c:pt idx="422">
                  <c:v>0.11817588517386243</c:v>
                </c:pt>
                <c:pt idx="423">
                  <c:v>0.11757935273049611</c:v>
                </c:pt>
                <c:pt idx="424">
                  <c:v>0.11698583148484973</c:v>
                </c:pt>
                <c:pt idx="425">
                  <c:v>0.11639530623689223</c:v>
                </c:pt>
                <c:pt idx="426">
                  <c:v>0.11580776186331962</c:v>
                </c:pt>
                <c:pt idx="427">
                  <c:v>0.11522318331716805</c:v>
                </c:pt>
                <c:pt idx="428">
                  <c:v>0.1146415556274282</c:v>
                </c:pt>
                <c:pt idx="429">
                  <c:v>0.11406286389866194</c:v>
                </c:pt>
                <c:pt idx="430">
                  <c:v>0.11348709331062086</c:v>
                </c:pt>
                <c:pt idx="431">
                  <c:v>0.11291422911786675</c:v>
                </c:pt>
                <c:pt idx="432">
                  <c:v>0.11234425664939399</c:v>
                </c:pt>
                <c:pt idx="433">
                  <c:v>0.11177716130825362</c:v>
                </c:pt>
                <c:pt idx="434">
                  <c:v>0.11121292857117984</c:v>
                </c:pt>
                <c:pt idx="435">
                  <c:v>0.11065154398821787</c:v>
                </c:pt>
                <c:pt idx="436">
                  <c:v>0.11009299318235391</c:v>
                </c:pt>
                <c:pt idx="437">
                  <c:v>0.10953726184914696</c:v>
                </c:pt>
                <c:pt idx="438">
                  <c:v>0.1089843357563625</c:v>
                </c:pt>
                <c:pt idx="439">
                  <c:v>0.10843420074360799</c:v>
                </c:pt>
                <c:pt idx="440">
                  <c:v>0.10788684272197026</c:v>
                </c:pt>
                <c:pt idx="441">
                  <c:v>0.10734224767365451</c:v>
                </c:pt>
                <c:pt idx="442">
                  <c:v>0.10680040165162563</c:v>
                </c:pt>
                <c:pt idx="443">
                  <c:v>0.10626129077925081</c:v>
                </c:pt>
                <c:pt idx="444">
                  <c:v>0.10572490124994414</c:v>
                </c:pt>
                <c:pt idx="445">
                  <c:v>0.10519121932681316</c:v>
                </c:pt>
                <c:pt idx="446">
                  <c:v>0.10466023134230695</c:v>
                </c:pt>
                <c:pt idx="447">
                  <c:v>0.10413192369786614</c:v>
                </c:pt>
                <c:pt idx="448">
                  <c:v>0.10360628286357471</c:v>
                </c:pt>
                <c:pt idx="449">
                  <c:v>0.10308329537781326</c:v>
                </c:pt>
                <c:pt idx="450">
                  <c:v>0.10256294784691464</c:v>
                </c:pt>
                <c:pt idx="451">
                  <c:v>0.1020452269448206</c:v>
                </c:pt>
                <c:pt idx="452">
                  <c:v>0.1015301194127407</c:v>
                </c:pt>
                <c:pt idx="453">
                  <c:v>0.1010176120588127</c:v>
                </c:pt>
                <c:pt idx="454">
                  <c:v>0.10050769175776465</c:v>
                </c:pt>
                <c:pt idx="455">
                  <c:v>0.10000034545057893</c:v>
                </c:pt>
                <c:pt idx="456">
                  <c:v>9.9495560144157502E-2</c:v>
                </c:pt>
                <c:pt idx="457">
                  <c:v>9.8993322910989542E-2</c:v>
                </c:pt>
                <c:pt idx="458">
                  <c:v>9.8493620888820091E-2</c:v>
                </c:pt>
                <c:pt idx="459">
                  <c:v>9.7996441280320742E-2</c:v>
                </c:pt>
                <c:pt idx="460">
                  <c:v>9.7501771352761918E-2</c:v>
                </c:pt>
                <c:pt idx="461">
                  <c:v>9.700959843768675E-2</c:v>
                </c:pt>
                <c:pt idx="462">
                  <c:v>9.6519909930586678E-2</c:v>
                </c:pt>
                <c:pt idx="463">
                  <c:v>9.6032693290578633E-2</c:v>
                </c:pt>
                <c:pt idx="464">
                  <c:v>9.554793604008377E-2</c:v>
                </c:pt>
                <c:pt idx="465">
                  <c:v>9.5065625764508138E-2</c:v>
                </c:pt>
                <c:pt idx="466">
                  <c:v>9.4585750111924549E-2</c:v>
                </c:pt>
                <c:pt idx="467">
                  <c:v>9.4108296792756327E-2</c:v>
                </c:pt>
                <c:pt idx="468">
                  <c:v>9.3633253579462561E-2</c:v>
                </c:pt>
                <c:pt idx="469">
                  <c:v>9.3160608306224968E-2</c:v>
                </c:pt>
                <c:pt idx="470">
                  <c:v>9.2690348868636321E-2</c:v>
                </c:pt>
                <c:pt idx="471">
                  <c:v>9.2222463223390366E-2</c:v>
                </c:pt>
                <c:pt idx="472">
                  <c:v>9.175693938797358E-2</c:v>
                </c:pt>
                <c:pt idx="473">
                  <c:v>9.1293765440358166E-2</c:v>
                </c:pt>
                <c:pt idx="474">
                  <c:v>9.0832929518696759E-2</c:v>
                </c:pt>
                <c:pt idx="475">
                  <c:v>9.0374419821018667E-2</c:v>
                </c:pt>
                <c:pt idx="476">
                  <c:v>8.9918224604927571E-2</c:v>
                </c:pt>
                <c:pt idx="477">
                  <c:v>8.9464332187300877E-2</c:v>
                </c:pt>
                <c:pt idx="478">
                  <c:v>8.9012730943990481E-2</c:v>
                </c:pt>
                <c:pt idx="479">
                  <c:v>8.8563409309524971E-2</c:v>
                </c:pt>
                <c:pt idx="480">
                  <c:v>8.8116355776813649E-2</c:v>
                </c:pt>
                <c:pt idx="481">
                  <c:v>8.7671558896851673E-2</c:v>
                </c:pt>
                <c:pt idx="482">
                  <c:v>8.722900727842689E-2</c:v>
                </c:pt>
                <c:pt idx="483">
                  <c:v>8.6788689587828136E-2</c:v>
                </c:pt>
                <c:pt idx="484">
                  <c:v>8.635059454855494E-2</c:v>
                </c:pt>
                <c:pt idx="485">
                  <c:v>8.5914710941028746E-2</c:v>
                </c:pt>
                <c:pt idx="486">
                  <c:v>8.5481027602305637E-2</c:v>
                </c:pt>
                <c:pt idx="487">
                  <c:v>8.5049533425790289E-2</c:v>
                </c:pt>
                <c:pt idx="488">
                  <c:v>8.4620217360951766E-2</c:v>
                </c:pt>
                <c:pt idx="489">
                  <c:v>8.4193068413040334E-2</c:v>
                </c:pt>
                <c:pt idx="490">
                  <c:v>8.3768075642805959E-2</c:v>
                </c:pt>
                <c:pt idx="491">
                  <c:v>8.3345228166218144E-2</c:v>
                </c:pt>
                <c:pt idx="492">
                  <c:v>8.2924515154187209E-2</c:v>
                </c:pt>
                <c:pt idx="493">
                  <c:v>8.2505925832286942E-2</c:v>
                </c:pt>
                <c:pt idx="494">
                  <c:v>8.2089449480478568E-2</c:v>
                </c:pt>
                <c:pt idx="495">
                  <c:v>8.1675075432836433E-2</c:v>
                </c:pt>
                <c:pt idx="496">
                  <c:v>8.1262793077274645E-2</c:v>
                </c:pt>
                <c:pt idx="497">
                  <c:v>8.0852591855275421E-2</c:v>
                </c:pt>
                <c:pt idx="498">
                  <c:v>8.0444461261618611E-2</c:v>
                </c:pt>
                <c:pt idx="499">
                  <c:v>8.0038390844112697E-2</c:v>
                </c:pt>
                <c:pt idx="500">
                  <c:v>7.9634370203327115E-2</c:v>
                </c:pt>
                <c:pt idx="501">
                  <c:v>7.9232388992325944E-2</c:v>
                </c:pt>
                <c:pt idx="502">
                  <c:v>7.8832436916402779E-2</c:v>
                </c:pt>
                <c:pt idx="503">
                  <c:v>7.8434503732817337E-2</c:v>
                </c:pt>
                <c:pt idx="504">
                  <c:v>7.8038579250532925E-2</c:v>
                </c:pt>
                <c:pt idx="505">
                  <c:v>7.7644653329955571E-2</c:v>
                </c:pt>
                <c:pt idx="506">
                  <c:v>7.7252715882674294E-2</c:v>
                </c:pt>
                <c:pt idx="507">
                  <c:v>7.6862756871202725E-2</c:v>
                </c:pt>
                <c:pt idx="508">
                  <c:v>7.6474766308722131E-2</c:v>
                </c:pt>
                <c:pt idx="509">
                  <c:v>7.6088734258825563E-2</c:v>
                </c:pt>
                <c:pt idx="510">
                  <c:v>7.5704650835263385E-2</c:v>
                </c:pt>
                <c:pt idx="511">
                  <c:v>7.532250620169019E-2</c:v>
                </c:pt>
                <c:pt idx="512">
                  <c:v>7.4942290571412787E-2</c:v>
                </c:pt>
                <c:pt idx="513">
                  <c:v>7.4563994207139633E-2</c:v>
                </c:pt>
                <c:pt idx="514">
                  <c:v>7.4187607420731411E-2</c:v>
                </c:pt>
                <c:pt idx="515">
                  <c:v>7.3813120572952931E-2</c:v>
                </c:pt>
                <c:pt idx="516">
                  <c:v>7.3440524073226349E-2</c:v>
                </c:pt>
                <c:pt idx="517">
                  <c:v>7.3069808379385329E-2</c:v>
                </c:pt>
                <c:pt idx="518">
                  <c:v>7.2700963997430951E-2</c:v>
                </c:pt>
                <c:pt idx="519">
                  <c:v>7.2333981481288417E-2</c:v>
                </c:pt>
                <c:pt idx="520">
                  <c:v>7.1968851432565151E-2</c:v>
                </c:pt>
                <c:pt idx="521">
                  <c:v>7.1605564500310123E-2</c:v>
                </c:pt>
                <c:pt idx="522">
                  <c:v>7.1244111380774341E-2</c:v>
                </c:pt>
                <c:pt idx="523">
                  <c:v>7.0884482817172634E-2</c:v>
                </c:pt>
                <c:pt idx="524">
                  <c:v>7.052666959944659E-2</c:v>
                </c:pt>
                <c:pt idx="525">
                  <c:v>7.0170662564028569E-2</c:v>
                </c:pt>
                <c:pt idx="526">
                  <c:v>6.9816452593607192E-2</c:v>
                </c:pt>
                <c:pt idx="527">
                  <c:v>6.9464030616893754E-2</c:v>
                </c:pt>
                <c:pt idx="528">
                  <c:v>6.9113387608389892E-2</c:v>
                </c:pt>
                <c:pt idx="529">
                  <c:v>6.8764514588156536E-2</c:v>
                </c:pt>
                <c:pt idx="530">
                  <c:v>6.84174026215838E-2</c:v>
                </c:pt>
                <c:pt idx="531">
                  <c:v>6.8072042819162307E-2</c:v>
                </c:pt>
                <c:pt idx="532">
                  <c:v>6.7728426336255435E-2</c:v>
                </c:pt>
                <c:pt idx="533">
                  <c:v>6.7386544372872795E-2</c:v>
                </c:pt>
                <c:pt idx="534">
                  <c:v>6.7046388173444937E-2</c:v>
                </c:pt>
                <c:pt idx="535">
                  <c:v>6.6707949026599114E-2</c:v>
                </c:pt>
                <c:pt idx="536">
                  <c:v>6.6371218264936124E-2</c:v>
                </c:pt>
                <c:pt idx="537">
                  <c:v>6.6036187264808366E-2</c:v>
                </c:pt>
                <c:pt idx="538">
                  <c:v>6.5702847446099014E-2</c:v>
                </c:pt>
                <c:pt idx="539">
                  <c:v>6.5371190272002277E-2</c:v>
                </c:pt>
                <c:pt idx="540">
                  <c:v>6.5041207248804689E-2</c:v>
                </c:pt>
                <c:pt idx="541">
                  <c:v>6.4712889925667719E-2</c:v>
                </c:pt>
                <c:pt idx="542">
                  <c:v>6.4386229894411243E-2</c:v>
                </c:pt>
                <c:pt idx="543">
                  <c:v>6.4061218789298296E-2</c:v>
                </c:pt>
                <c:pt idx="544">
                  <c:v>6.3737848286820706E-2</c:v>
                </c:pt>
                <c:pt idx="545">
                  <c:v>6.3416110105486076E-2</c:v>
                </c:pt>
                <c:pt idx="546">
                  <c:v>6.3095996005605559E-2</c:v>
                </c:pt>
                <c:pt idx="547">
                  <c:v>6.2777497789082981E-2</c:v>
                </c:pt>
                <c:pt idx="548">
                  <c:v>6.246060729920469E-2</c:v>
                </c:pt>
                <c:pt idx="549">
                  <c:v>6.2145316420430891E-2</c:v>
                </c:pt>
                <c:pt idx="550">
                  <c:v>6.1831617078187649E-2</c:v>
                </c:pt>
                <c:pt idx="551">
                  <c:v>6.1519501238660179E-2</c:v>
                </c:pt>
                <c:pt idx="552">
                  <c:v>6.1208960908587053E-2</c:v>
                </c:pt>
                <c:pt idx="553">
                  <c:v>6.0899988135055511E-2</c:v>
                </c:pt>
                <c:pt idx="554">
                  <c:v>6.05925750052978E-2</c:v>
                </c:pt>
                <c:pt idx="555">
                  <c:v>6.0286713646488542E-2</c:v>
                </c:pt>
                <c:pt idx="556">
                  <c:v>5.9982396225543001E-2</c:v>
                </c:pt>
                <c:pt idx="557">
                  <c:v>5.9679614948916659E-2</c:v>
                </c:pt>
                <c:pt idx="558">
                  <c:v>5.9378362062405488E-2</c:v>
                </c:pt>
                <c:pt idx="559">
                  <c:v>5.9078629850947417E-2</c:v>
                </c:pt>
                <c:pt idx="560">
                  <c:v>5.8780410638424728E-2</c:v>
                </c:pt>
                <c:pt idx="561">
                  <c:v>5.848369678746751E-2</c:v>
                </c:pt>
                <c:pt idx="562">
                  <c:v>5.8188480699258027E-2</c:v>
                </c:pt>
                <c:pt idx="563">
                  <c:v>5.7894754813336086E-2</c:v>
                </c:pt>
                <c:pt idx="564">
                  <c:v>5.7602511607405503E-2</c:v>
                </c:pt>
                <c:pt idx="565">
                  <c:v>5.7311743597141404E-2</c:v>
                </c:pt>
                <c:pt idx="566">
                  <c:v>5.7022443335998547E-2</c:v>
                </c:pt>
                <c:pt idx="567">
                  <c:v>5.6734603415020617E-2</c:v>
                </c:pt>
                <c:pt idx="568">
                  <c:v>5.6448216462650518E-2</c:v>
                </c:pt>
                <c:pt idx="569">
                  <c:v>5.616327514454153E-2</c:v>
                </c:pt>
                <c:pt idx="570">
                  <c:v>5.5879772163369569E-2</c:v>
                </c:pt>
                <c:pt idx="571">
                  <c:v>5.5597700258646139E-2</c:v>
                </c:pt>
                <c:pt idx="572">
                  <c:v>5.5317052206532595E-2</c:v>
                </c:pt>
                <c:pt idx="573">
                  <c:v>5.5037820819654998E-2</c:v>
                </c:pt>
                <c:pt idx="574">
                  <c:v>5.4759998946920095E-2</c:v>
                </c:pt>
                <c:pt idx="575">
                  <c:v>5.4483579473332197E-2</c:v>
                </c:pt>
                <c:pt idx="576">
                  <c:v>5.4208555319810905E-2</c:v>
                </c:pt>
                <c:pt idx="577">
                  <c:v>5.3934919443009918E-2</c:v>
                </c:pt>
                <c:pt idx="578">
                  <c:v>5.36626648351365E-2</c:v>
                </c:pt>
                <c:pt idx="579">
                  <c:v>5.3391784523772162E-2</c:v>
                </c:pt>
                <c:pt idx="580">
                  <c:v>5.3122271571694024E-2</c:v>
                </c:pt>
                <c:pt idx="581">
                  <c:v>5.2854119076697181E-2</c:v>
                </c:pt>
                <c:pt idx="582">
                  <c:v>5.2587320171417894E-2</c:v>
                </c:pt>
                <c:pt idx="583">
                  <c:v>5.2321868023157775E-2</c:v>
                </c:pt>
                <c:pt idx="584">
                  <c:v>5.2057755833708759E-2</c:v>
                </c:pt>
                <c:pt idx="585">
                  <c:v>5.1794976839179038E-2</c:v>
                </c:pt>
                <c:pt idx="586">
                  <c:v>5.1533524309819764E-2</c:v>
                </c:pt>
                <c:pt idx="587">
                  <c:v>5.1273391549852804E-2</c:v>
                </c:pt>
                <c:pt idx="588">
                  <c:v>5.1014571897299216E-2</c:v>
                </c:pt>
                <c:pt idx="589">
                  <c:v>5.0757058723808611E-2</c:v>
                </c:pt>
                <c:pt idx="590">
                  <c:v>5.0500845434489426E-2</c:v>
                </c:pt>
                <c:pt idx="591">
                  <c:v>5.0245925467740031E-2</c:v>
                </c:pt>
                <c:pt idx="592">
                  <c:v>4.999229229508069E-2</c:v>
                </c:pt>
                <c:pt idx="593">
                  <c:v>4.9739939420986361E-2</c:v>
                </c:pt>
                <c:pt idx="594">
                  <c:v>4.9488860382720296E-2</c:v>
                </c:pt>
                <c:pt idx="595">
                  <c:v>4.9239048750168643E-2</c:v>
                </c:pt>
                <c:pt idx="596">
                  <c:v>4.8990498125675686E-2</c:v>
                </c:pt>
                <c:pt idx="597">
                  <c:v>4.8743202143880018E-2</c:v>
                </c:pt>
                <c:pt idx="598">
                  <c:v>4.8497154471551528E-2</c:v>
                </c:pt>
                <c:pt idx="599">
                  <c:v>4.8252348807429221E-2</c:v>
                </c:pt>
                <c:pt idx="600">
                  <c:v>4.8008778882059851E-2</c:v>
                </c:pt>
                <c:pt idx="601">
                  <c:v>4.7766438457637263E-2</c:v>
                </c:pt>
                <c:pt idx="602">
                  <c:v>4.7525321327842804E-2</c:v>
                </c:pt>
                <c:pt idx="603">
                  <c:v>4.728542131768626E-2</c:v>
                </c:pt>
                <c:pt idx="604">
                  <c:v>4.704673228334777E-2</c:v>
                </c:pt>
                <c:pt idx="605">
                  <c:v>4.6809248112020453E-2</c:v>
                </c:pt>
                <c:pt idx="606">
                  <c:v>4.6572962721753881E-2</c:v>
                </c:pt>
                <c:pt idx="607">
                  <c:v>4.6337870061298296E-2</c:v>
                </c:pt>
                <c:pt idx="608">
                  <c:v>4.6103964109949699E-2</c:v>
                </c:pt>
                <c:pt idx="609">
                  <c:v>4.5871238877395533E-2</c:v>
                </c:pt>
                <c:pt idx="610">
                  <c:v>4.5639688403561425E-2</c:v>
                </c:pt>
                <c:pt idx="611">
                  <c:v>4.5409306758458452E-2</c:v>
                </c:pt>
                <c:pt idx="612">
                  <c:v>4.5180088042031309E-2</c:v>
                </c:pt>
                <c:pt idx="613">
                  <c:v>4.4952026384007193E-2</c:v>
                </c:pt>
                <c:pt idx="614">
                  <c:v>4.4725115943745473E-2</c:v>
                </c:pt>
                <c:pt idx="615">
                  <c:v>4.4499350910088123E-2</c:v>
                </c:pt>
                <c:pt idx="616">
                  <c:v>4.4274725501210886E-2</c:v>
                </c:pt>
                <c:pt idx="617">
                  <c:v>4.4051233964475162E-2</c:v>
                </c:pt>
                <c:pt idx="618">
                  <c:v>4.3828870576280786E-2</c:v>
                </c:pt>
                <c:pt idx="619">
                  <c:v>4.3607629641919346E-2</c:v>
                </c:pt>
                <c:pt idx="620">
                  <c:v>4.3387505495428406E-2</c:v>
                </c:pt>
                <c:pt idx="621">
                  <c:v>4.3168492499446362E-2</c:v>
                </c:pt>
                <c:pt idx="622">
                  <c:v>4.2950585045068088E-2</c:v>
                </c:pt>
                <c:pt idx="623">
                  <c:v>4.273377755170131E-2</c:v>
                </c:pt>
                <c:pt idx="624">
                  <c:v>4.2518064466923605E-2</c:v>
                </c:pt>
                <c:pt idx="625">
                  <c:v>4.2303440266340336E-2</c:v>
                </c:pt>
                <c:pt idx="626">
                  <c:v>4.2089899453443061E-2</c:v>
                </c:pt>
                <c:pt idx="627">
                  <c:v>4.1877436559468829E-2</c:v>
                </c:pt>
                <c:pt idx="628">
                  <c:v>4.1666046143260096E-2</c:v>
                </c:pt>
                <c:pt idx="629">
                  <c:v>4.1455722791125388E-2</c:v>
                </c:pt>
                <c:pt idx="630">
                  <c:v>4.1246461116700661E-2</c:v>
                </c:pt>
                <c:pt idx="631">
                  <c:v>4.1038255760811354E-2</c:v>
                </c:pt>
                <c:pt idx="632">
                  <c:v>4.0831101391335105E-2</c:v>
                </c:pt>
                <c:pt idx="633">
                  <c:v>4.0624992703065271E-2</c:v>
                </c:pt>
                <c:pt idx="634">
                  <c:v>4.0419924417575005E-2</c:v>
                </c:pt>
                <c:pt idx="635">
                  <c:v>4.0215891283082089E-2</c:v>
                </c:pt>
                <c:pt idx="636">
                  <c:v>4.001288807431444E-2</c:v>
                </c:pt>
                <c:pt idx="637">
                  <c:v>3.9810909592376285E-2</c:v>
                </c:pt>
                <c:pt idx="638">
                  <c:v>3.9609950664615035E-2</c:v>
                </c:pt>
                <c:pt idx="639">
                  <c:v>3.9410006144488807E-2</c:v>
                </c:pt>
                <c:pt idx="640">
                  <c:v>3.9211070911434567E-2</c:v>
                </c:pt>
                <c:pt idx="641">
                  <c:v>3.9013139870737089E-2</c:v>
                </c:pt>
                <c:pt idx="642">
                  <c:v>3.8816207953398421E-2</c:v>
                </c:pt>
                <c:pt idx="643">
                  <c:v>3.8620270116008076E-2</c:v>
                </c:pt>
                <c:pt idx="644">
                  <c:v>3.8425321340613876E-2</c:v>
                </c:pt>
                <c:pt idx="645">
                  <c:v>3.8231356634593448E-2</c:v>
                </c:pt>
                <c:pt idx="646">
                  <c:v>3.8038371030526354E-2</c:v>
                </c:pt>
                <c:pt idx="647">
                  <c:v>3.7846359586066837E-2</c:v>
                </c:pt>
                <c:pt idx="648">
                  <c:v>3.7655317383817354E-2</c:v>
                </c:pt>
                <c:pt idx="649">
                  <c:v>3.7465239531202538E-2</c:v>
                </c:pt>
                <c:pt idx="650">
                  <c:v>3.7276121160343942E-2</c:v>
                </c:pt>
                <c:pt idx="651">
                  <c:v>3.7087957427935386E-2</c:v>
                </c:pt>
                <c:pt idx="652">
                  <c:v>3.6900743515118885E-2</c:v>
                </c:pt>
                <c:pt idx="653">
                  <c:v>3.6714474627361264E-2</c:v>
                </c:pt>
                <c:pt idx="654">
                  <c:v>3.6529145994331373E-2</c:v>
                </c:pt>
                <c:pt idx="655">
                  <c:v>3.6344752869777876E-2</c:v>
                </c:pt>
                <c:pt idx="656">
                  <c:v>3.6161290531407771E-2</c:v>
                </c:pt>
                <c:pt idx="657">
                  <c:v>3.5978754280765399E-2</c:v>
                </c:pt>
                <c:pt idx="658">
                  <c:v>3.5797139443112136E-2</c:v>
                </c:pt>
                <c:pt idx="659">
                  <c:v>3.561644136730667E-2</c:v>
                </c:pt>
                <c:pt idx="660">
                  <c:v>3.5436655425685887E-2</c:v>
                </c:pt>
                <c:pt idx="661">
                  <c:v>3.5257777013946341E-2</c:v>
                </c:pt>
                <c:pt idx="662">
                  <c:v>3.5079801551026399E-2</c:v>
                </c:pt>
                <c:pt idx="663">
                  <c:v>3.4902724478988796E-2</c:v>
                </c:pt>
                <c:pt idx="664">
                  <c:v>3.4726541262904045E-2</c:v>
                </c:pt>
                <c:pt idx="665">
                  <c:v>3.455124739073423E-2</c:v>
                </c:pt>
                <c:pt idx="666">
                  <c:v>3.4376838373217457E-2</c:v>
                </c:pt>
                <c:pt idx="667">
                  <c:v>3.4203309743752866E-2</c:v>
                </c:pt>
                <c:pt idx="668">
                  <c:v>3.4030657058286298E-2</c:v>
                </c:pt>
                <c:pt idx="669">
                  <c:v>3.3858875895196441E-2</c:v>
                </c:pt>
                <c:pt idx="670">
                  <c:v>3.3687961855181574E-2</c:v>
                </c:pt>
                <c:pt idx="671">
                  <c:v>3.3517910561146939E-2</c:v>
                </c:pt>
                <c:pt idx="672">
                  <c:v>3.3348717658092664E-2</c:v>
                </c:pt>
                <c:pt idx="673">
                  <c:v>3.3180378813002162E-2</c:v>
                </c:pt>
                <c:pt idx="674">
                  <c:v>3.3012889714731222E-2</c:v>
                </c:pt>
                <c:pt idx="675">
                  <c:v>3.2846246073897571E-2</c:v>
                </c:pt>
                <c:pt idx="676">
                  <c:v>3.268044362277104E-2</c:v>
                </c:pt>
                <c:pt idx="677">
                  <c:v>3.2515478115164274E-2</c:v>
                </c:pt>
                <c:pt idx="678">
                  <c:v>3.2351345326323923E-2</c:v>
                </c:pt>
                <c:pt idx="679">
                  <c:v>3.2188041052822546E-2</c:v>
                </c:pt>
                <c:pt idx="680">
                  <c:v>3.2025561112450897E-2</c:v>
                </c:pt>
                <c:pt idx="681">
                  <c:v>3.1863901344110844E-2</c:v>
                </c:pt>
                <c:pt idx="682">
                  <c:v>3.1703057607708772E-2</c:v>
                </c:pt>
                <c:pt idx="683">
                  <c:v>3.1543025784049598E-2</c:v>
                </c:pt>
                <c:pt idx="684">
                  <c:v>3.1383801774731275E-2</c:v>
                </c:pt>
                <c:pt idx="685">
                  <c:v>3.1225381502039757E-2</c:v>
                </c:pt>
                <c:pt idx="686">
                  <c:v>3.106776090884468E-2</c:v>
                </c:pt>
                <c:pt idx="687">
                  <c:v>3.0910935958495395E-2</c:v>
                </c:pt>
                <c:pt idx="688">
                  <c:v>3.0754902634717595E-2</c:v>
                </c:pt>
                <c:pt idx="689">
                  <c:v>3.0599656941510473E-2</c:v>
                </c:pt>
                <c:pt idx="690">
                  <c:v>3.0445194903044374E-2</c:v>
                </c:pt>
                <c:pt idx="691">
                  <c:v>3.0291512563558973E-2</c:v>
                </c:pt>
                <c:pt idx="692">
                  <c:v>3.0138605987261997E-2</c:v>
                </c:pt>
                <c:pt idx="693">
                  <c:v>2.9986471258228356E-2</c:v>
                </c:pt>
                <c:pt idx="694">
                  <c:v>2.9835104480299947E-2</c:v>
                </c:pt>
                <c:pt idx="695">
                  <c:v>2.9684501776985828E-2</c:v>
                </c:pt>
                <c:pt idx="696">
                  <c:v>2.9534659291362932E-2</c:v>
                </c:pt>
                <c:pt idx="697">
                  <c:v>2.9385573185977319E-2</c:v>
                </c:pt>
                <c:pt idx="698">
                  <c:v>2.9237239642745876E-2</c:v>
                </c:pt>
                <c:pt idx="699">
                  <c:v>2.9089654862858555E-2</c:v>
                </c:pt>
                <c:pt idx="700">
                  <c:v>2.8942815066681078E-2</c:v>
                </c:pt>
                <c:pt idx="701">
                  <c:v>2.8796716493658114E-2</c:v>
                </c:pt>
                <c:pt idx="702">
                  <c:v>2.8651355402217027E-2</c:v>
                </c:pt>
                <c:pt idx="703">
                  <c:v>2.8506728069672017E-2</c:v>
                </c:pt>
                <c:pt idx="704">
                  <c:v>2.8362830792128778E-2</c:v>
                </c:pt>
                <c:pt idx="705">
                  <c:v>2.8219659884389674E-2</c:v>
                </c:pt>
                <c:pt idx="706">
                  <c:v>2.8077211679859323E-2</c:v>
                </c:pt>
                <c:pt idx="707">
                  <c:v>2.7935482530450733E-2</c:v>
                </c:pt>
                <c:pt idx="708">
                  <c:v>2.7794468806491824E-2</c:v>
                </c:pt>
                <c:pt idx="709">
                  <c:v>2.7654166896632526E-2</c:v>
                </c:pt>
                <c:pt idx="710">
                  <c:v>2.7514573207752278E-2</c:v>
                </c:pt>
                <c:pt idx="711">
                  <c:v>2.7375684164867981E-2</c:v>
                </c:pt>
                <c:pt idx="712">
                  <c:v>2.7237496211042482E-2</c:v>
                </c:pt>
                <c:pt idx="713">
                  <c:v>2.7100005807293444E-2</c:v>
                </c:pt>
                <c:pt idx="714">
                  <c:v>2.6963209432502744E-2</c:v>
                </c:pt>
                <c:pt idx="715">
                  <c:v>2.6827103583326291E-2</c:v>
                </c:pt>
                <c:pt idx="716">
                  <c:v>2.6691684774104267E-2</c:v>
                </c:pt>
                <c:pt idx="717">
                  <c:v>2.6556949536771925E-2</c:v>
                </c:pt>
                <c:pt idx="718">
                  <c:v>2.6422894420770723E-2</c:v>
                </c:pt>
                <c:pt idx="719">
                  <c:v>2.6289515992959978E-2</c:v>
                </c:pt>
                <c:pt idx="720">
                  <c:v>2.6156810837528938E-2</c:v>
                </c:pt>
                <c:pt idx="721">
                  <c:v>2.6024775555909291E-2</c:v>
                </c:pt>
                <c:pt idx="722">
                  <c:v>2.5893406766688151E-2</c:v>
                </c:pt>
                <c:pt idx="723">
                  <c:v>2.5762701105521455E-2</c:v>
                </c:pt>
                <c:pt idx="724">
                  <c:v>2.5632655225047759E-2</c:v>
                </c:pt>
                <c:pt idx="725">
                  <c:v>2.5503265794802592E-2</c:v>
                </c:pt>
                <c:pt idx="726">
                  <c:v>2.5374529501133104E-2</c:v>
                </c:pt>
                <c:pt idx="727">
                  <c:v>2.5246443047113213E-2</c:v>
                </c:pt>
                <c:pt idx="728">
                  <c:v>2.5119003152459185E-2</c:v>
                </c:pt>
                <c:pt idx="729">
                  <c:v>2.4992206553445626E-2</c:v>
                </c:pt>
                <c:pt idx="730">
                  <c:v>2.4866050002821886E-2</c:v>
                </c:pt>
                <c:pt idx="731">
                  <c:v>2.4740530269728885E-2</c:v>
                </c:pt>
                <c:pt idx="732">
                  <c:v>2.4615644139616408E-2</c:v>
                </c:pt>
                <c:pt idx="733">
                  <c:v>2.4491388414160764E-2</c:v>
                </c:pt>
                <c:pt idx="734">
                  <c:v>2.4367759911182861E-2</c:v>
                </c:pt>
                <c:pt idx="735">
                  <c:v>2.4244755464566736E-2</c:v>
                </c:pt>
                <c:pt idx="736">
                  <c:v>2.4122371924178446E-2</c:v>
                </c:pt>
                <c:pt idx="737">
                  <c:v>2.400060615578542E-2</c:v>
                </c:pt>
                <c:pt idx="738">
                  <c:v>2.3879455040976178E-2</c:v>
                </c:pt>
                <c:pt idx="739">
                  <c:v>2.3758915477080443E-2</c:v>
                </c:pt>
                <c:pt idx="740">
                  <c:v>2.3638984377089736E-2</c:v>
                </c:pt>
                <c:pt idx="741">
                  <c:v>2.3519658669578281E-2</c:v>
                </c:pt>
                <c:pt idx="742">
                  <c:v>2.3400935298624352E-2</c:v>
                </c:pt>
                <c:pt idx="743">
                  <c:v>2.3282811223732013E-2</c:v>
                </c:pt>
                <c:pt idx="744">
                  <c:v>2.3165283419753258E-2</c:v>
                </c:pt>
                <c:pt idx="745">
                  <c:v>2.304834887681052E-2</c:v>
                </c:pt>
                <c:pt idx="746">
                  <c:v>2.2932004600219623E-2</c:v>
                </c:pt>
                <c:pt idx="747">
                  <c:v>2.2816247610413024E-2</c:v>
                </c:pt>
                <c:pt idx="748">
                  <c:v>2.2701074942863577E-2</c:v>
                </c:pt>
                <c:pt idx="749">
                  <c:v>2.2586483648008578E-2</c:v>
                </c:pt>
                <c:pt idx="750">
                  <c:v>2.2472470791174228E-2</c:v>
                </c:pt>
                <c:pt idx="751">
                  <c:v>2.2359033452500478E-2</c:v>
                </c:pt>
                <c:pt idx="752">
                  <c:v>2.2246168726866255E-2</c:v>
                </c:pt>
                <c:pt idx="753">
                  <c:v>2.2133873723815065E-2</c:v>
                </c:pt>
                <c:pt idx="754">
                  <c:v>2.2022145567480941E-2</c:v>
                </c:pt>
                <c:pt idx="755">
                  <c:v>2.1910981396514834E-2</c:v>
                </c:pt>
                <c:pt idx="756">
                  <c:v>2.1800378364011313E-2</c:v>
                </c:pt>
                <c:pt idx="757">
                  <c:v>2.1690333637435655E-2</c:v>
                </c:pt>
                <c:pt idx="758">
                  <c:v>2.1580844398551305E-2</c:v>
                </c:pt>
                <c:pt idx="759">
                  <c:v>2.147190784334771E-2</c:v>
                </c:pt>
                <c:pt idx="760">
                  <c:v>2.1363521181968492E-2</c:v>
                </c:pt>
                <c:pt idx="761">
                  <c:v>2.1255681638640025E-2</c:v>
                </c:pt>
                <c:pt idx="762">
                  <c:v>2.11483864516003E-2</c:v>
                </c:pt>
                <c:pt idx="763">
                  <c:v>2.1041632873028258E-2</c:v>
                </c:pt>
                <c:pt idx="764">
                  <c:v>2.0935418168973381E-2</c:v>
                </c:pt>
                <c:pt idx="765">
                  <c:v>2.0829739619285689E-2</c:v>
                </c:pt>
                <c:pt idx="766">
                  <c:v>2.0724594517546054E-2</c:v>
                </c:pt>
                <c:pt idx="767">
                  <c:v>2.0619980170996928E-2</c:v>
                </c:pt>
                <c:pt idx="768">
                  <c:v>2.0515893900473352E-2</c:v>
                </c:pt>
                <c:pt idx="769">
                  <c:v>2.0412333040334355E-2</c:v>
                </c:pt>
                <c:pt idx="770">
                  <c:v>2.0309294938394663E-2</c:v>
                </c:pt>
                <c:pt idx="771">
                  <c:v>2.020677695585682E-2</c:v>
                </c:pt>
                <c:pt idx="772">
                  <c:v>2.0104776467243585E-2</c:v>
                </c:pt>
                <c:pt idx="773">
                  <c:v>2.0003290860330685E-2</c:v>
                </c:pt>
                <c:pt idx="774">
                  <c:v>1.990231753607993E-2</c:v>
                </c:pt>
                <c:pt idx="775">
                  <c:v>1.9801853908572649E-2</c:v>
                </c:pt>
                <c:pt idx="776">
                  <c:v>1.9701897404943467E-2</c:v>
                </c:pt>
                <c:pt idx="777">
                  <c:v>1.9602445465314391E-2</c:v>
                </c:pt>
                <c:pt idx="778">
                  <c:v>1.9503495542729295E-2</c:v>
                </c:pt>
                <c:pt idx="779">
                  <c:v>1.9405045103088655E-2</c:v>
                </c:pt>
                <c:pt idx="780">
                  <c:v>1.930709162508467E-2</c:v>
                </c:pt>
                <c:pt idx="781">
                  <c:v>1.9209632600136688E-2</c:v>
                </c:pt>
                <c:pt idx="782">
                  <c:v>1.9112665532326958E-2</c:v>
                </c:pt>
                <c:pt idx="783">
                  <c:v>1.9016187938336707E-2</c:v>
                </c:pt>
                <c:pt idx="784">
                  <c:v>1.8920197347382563E-2</c:v>
                </c:pt>
                <c:pt idx="785">
                  <c:v>1.8824691301153228E-2</c:v>
                </c:pt>
                <c:pt idx="786">
                  <c:v>1.8729667353746593E-2</c:v>
                </c:pt>
                <c:pt idx="787">
                  <c:v>1.8635123071607043E-2</c:v>
                </c:pt>
                <c:pt idx="788">
                  <c:v>1.8541056033463149E-2</c:v>
                </c:pt>
                <c:pt idx="789">
                  <c:v>1.8447463830265673E-2</c:v>
                </c:pt>
                <c:pt idx="790">
                  <c:v>1.8354344065125854E-2</c:v>
                </c:pt>
                <c:pt idx="791">
                  <c:v>1.8261694353254036E-2</c:v>
                </c:pt>
                <c:pt idx="792">
                  <c:v>1.8169512321898586E-2</c:v>
                </c:pt>
                <c:pt idx="793">
                  <c:v>1.8077795610285118E-2</c:v>
                </c:pt>
                <c:pt idx="794">
                  <c:v>1.7986541869556085E-2</c:v>
                </c:pt>
                <c:pt idx="795">
                  <c:v>1.789574876271055E-2</c:v>
                </c:pt>
                <c:pt idx="796">
                  <c:v>1.7805413964544371E-2</c:v>
                </c:pt>
                <c:pt idx="797">
                  <c:v>1.7715535161590697E-2</c:v>
                </c:pt>
                <c:pt idx="798">
                  <c:v>1.762611005206062E-2</c:v>
                </c:pt>
                <c:pt idx="799">
                  <c:v>1.753713634578434E-2</c:v>
                </c:pt>
                <c:pt idx="800">
                  <c:v>1.7448611764152404E-2</c:v>
                </c:pt>
                <c:pt idx="801">
                  <c:v>1.7360534040057458E-2</c:v>
                </c:pt>
                <c:pt idx="802">
                  <c:v>1.7272900917836079E-2</c:v>
                </c:pt>
                <c:pt idx="803">
                  <c:v>1.7185710153211121E-2</c:v>
                </c:pt>
                <c:pt idx="804">
                  <c:v>1.7098959513234133E-2</c:v>
                </c:pt>
                <c:pt idx="805">
                  <c:v>1.7012646776228223E-2</c:v>
                </c:pt>
                <c:pt idx="806">
                  <c:v>1.6926769731731201E-2</c:v>
                </c:pt>
                <c:pt idx="807">
                  <c:v>1.6841326180438869E-2</c:v>
                </c:pt>
                <c:pt idx="808">
                  <c:v>1.6756313934148816E-2</c:v>
                </c:pt>
                <c:pt idx="809">
                  <c:v>1.667173081570425E-2</c:v>
                </c:pt>
                <c:pt idx="810">
                  <c:v>1.6587574658938384E-2</c:v>
                </c:pt>
                <c:pt idx="811">
                  <c:v>1.6503843308618822E-2</c:v>
                </c:pt>
                <c:pt idx="812">
                  <c:v>1.6420534620392436E-2</c:v>
                </c:pt>
                <c:pt idx="813">
                  <c:v>1.6337646460730489E-2</c:v>
                </c:pt>
                <c:pt idx="814">
                  <c:v>1.6255176706873879E-2</c:v>
                </c:pt>
                <c:pt idx="815">
                  <c:v>1.61731232467789E-2</c:v>
                </c:pt>
                <c:pt idx="816">
                  <c:v>1.609148397906305E-2</c:v>
                </c:pt>
                <c:pt idx="817">
                  <c:v>1.6010256812951307E-2</c:v>
                </c:pt>
                <c:pt idx="818">
                  <c:v>1.5929439668222495E-2</c:v>
                </c:pt>
                <c:pt idx="819">
                  <c:v>1.584903047515606E-2</c:v>
                </c:pt>
                <c:pt idx="820">
                  <c:v>1.5769027174479092E-2</c:v>
                </c:pt>
                <c:pt idx="821">
                  <c:v>1.5689427717313499E-2</c:v>
                </c:pt>
                <c:pt idx="822">
                  <c:v>1.5610230065123647E-2</c:v>
                </c:pt>
                <c:pt idx="823">
                  <c:v>1.5531432189664034E-2</c:v>
                </c:pt>
                <c:pt idx="824">
                  <c:v>1.5453032072927468E-2</c:v>
                </c:pt>
                <c:pt idx="825">
                  <c:v>1.5375027707093269E-2</c:v>
                </c:pt>
                <c:pt idx="826">
                  <c:v>1.5297417094475957E-2</c:v>
                </c:pt>
                <c:pt idx="827">
                  <c:v>1.5220198247474006E-2</c:v>
                </c:pt>
                <c:pt idx="828">
                  <c:v>1.5143369188518968E-2</c:v>
                </c:pt>
                <c:pt idx="829">
                  <c:v>1.5066927950024884E-2</c:v>
                </c:pt>
                <c:pt idx="830">
                  <c:v>1.4990872574337786E-2</c:v>
                </c:pt>
                <c:pt idx="831">
                  <c:v>1.4915201113685677E-2</c:v>
                </c:pt>
                <c:pt idx="832">
                  <c:v>1.4839911630128537E-2</c:v>
                </c:pt>
                <c:pt idx="833">
                  <c:v>1.4765002195508808E-2</c:v>
                </c:pt>
                <c:pt idx="834">
                  <c:v>1.4690470891401908E-2</c:v>
                </c:pt>
                <c:pt idx="835">
                  <c:v>1.461631580906715E-2</c:v>
                </c:pt>
                <c:pt idx="836">
                  <c:v>1.4542535049398895E-2</c:v>
                </c:pt>
                <c:pt idx="837">
                  <c:v>1.4469126722877828E-2</c:v>
                </c:pt>
                <c:pt idx="838">
                  <c:v>1.4396088949522663E-2</c:v>
                </c:pt>
                <c:pt idx="839">
                  <c:v>1.4323419858841904E-2</c:v>
                </c:pt>
                <c:pt idx="840">
                  <c:v>1.4251117589786037E-2</c:v>
                </c:pt>
                <c:pt idx="841">
                  <c:v>1.417918029069978E-2</c:v>
                </c:pt>
                <c:pt idx="842">
                  <c:v>1.410760611927471E-2</c:v>
                </c:pt>
                <c:pt idx="843">
                  <c:v>1.4036393242502103E-2</c:v>
                </c:pt>
                <c:pt idx="844">
                  <c:v>1.3965539836625919E-2</c:v>
                </c:pt>
                <c:pt idx="845">
                  <c:v>1.3895044087096181E-2</c:v>
                </c:pt>
                <c:pt idx="846">
                  <c:v>1.3824904188522422E-2</c:v>
                </c:pt>
                <c:pt idx="847">
                  <c:v>1.375511834462753E-2</c:v>
                </c:pt>
                <c:pt idx="848">
                  <c:v>1.3685684768201659E-2</c:v>
                </c:pt>
                <c:pt idx="849">
                  <c:v>1.3616601681056554E-2</c:v>
                </c:pt>
                <c:pt idx="850">
                  <c:v>1.3547867313979924E-2</c:v>
                </c:pt>
                <c:pt idx="851">
                  <c:v>1.3479479906690172E-2</c:v>
                </c:pt>
                <c:pt idx="852">
                  <c:v>1.3411437707791348E-2</c:v>
                </c:pt>
                <c:pt idx="853">
                  <c:v>1.3343738974728214E-2</c:v>
                </c:pt>
                <c:pt idx="854">
                  <c:v>1.3276381973741714E-2</c:v>
                </c:pt>
                <c:pt idx="855">
                  <c:v>1.3209364979824473E-2</c:v>
                </c:pt>
                <c:pt idx="856">
                  <c:v>1.3142686276676713E-2</c:v>
                </c:pt>
                <c:pt idx="857">
                  <c:v>1.3076344156662228E-2</c:v>
                </c:pt>
                <c:pt idx="858">
                  <c:v>1.3010336920764675E-2</c:v>
                </c:pt>
                <c:pt idx="859">
                  <c:v>1.2944662878544099E-2</c:v>
                </c:pt>
                <c:pt idx="860">
                  <c:v>1.2879320348093564E-2</c:v>
                </c:pt>
                <c:pt idx="861">
                  <c:v>1.2814307655996171E-2</c:v>
                </c:pt>
                <c:pt idx="862">
                  <c:v>1.2749623137282107E-2</c:v>
                </c:pt>
                <c:pt idx="863">
                  <c:v>1.2685265135386098E-2</c:v>
                </c:pt>
                <c:pt idx="864">
                  <c:v>1.2621232002104904E-2</c:v>
                </c:pt>
                <c:pt idx="865">
                  <c:v>1.255752209755515E-2</c:v>
                </c:pt>
                <c:pt idx="866">
                  <c:v>1.249413379013135E-2</c:v>
                </c:pt>
                <c:pt idx="867">
                  <c:v>1.243106545646405E-2</c:v>
                </c:pt>
                <c:pt idx="868">
                  <c:v>1.236831548137835E-2</c:v>
                </c:pt>
                <c:pt idx="869">
                  <c:v>1.2305882257852433E-2</c:v>
                </c:pt>
                <c:pt idx="870">
                  <c:v>1.2243764186976515E-2</c:v>
                </c:pt>
                <c:pt idx="871">
                  <c:v>1.2181959677911799E-2</c:v>
                </c:pt>
                <c:pt idx="872">
                  <c:v>1.2120467147849824E-2</c:v>
                </c:pt>
                <c:pt idx="873">
                  <c:v>1.2059285021971856E-2</c:v>
                </c:pt>
                <c:pt idx="874">
                  <c:v>1.1998411733408586E-2</c:v>
                </c:pt>
                <c:pt idx="875">
                  <c:v>1.1937845723200035E-2</c:v>
                </c:pt>
                <c:pt idx="876">
                  <c:v>1.1877585440255554E-2</c:v>
                </c:pt>
                <c:pt idx="877">
                  <c:v>1.1817629341314192E-2</c:v>
                </c:pt>
                <c:pt idx="878">
                  <c:v>1.1757975890905076E-2</c:v>
                </c:pt>
                <c:pt idx="879">
                  <c:v>1.1698623561308186E-2</c:v>
                </c:pt>
                <c:pt idx="880">
                  <c:v>1.1639570832515145E-2</c:v>
                </c:pt>
                <c:pt idx="881">
                  <c:v>1.1580816192190337E-2</c:v>
                </c:pt>
                <c:pt idx="882">
                  <c:v>1.1522358135632188E-2</c:v>
                </c:pt>
                <c:pt idx="883">
                  <c:v>1.1464195165734575E-2</c:v>
                </c:pt>
                <c:pt idx="884">
                  <c:v>1.1406325792948561E-2</c:v>
                </c:pt>
                <c:pt idx="885">
                  <c:v>1.1348748535244165E-2</c:v>
                </c:pt>
                <c:pt idx="886">
                  <c:v>1.1291461918072492E-2</c:v>
                </c:pt>
                <c:pt idx="887">
                  <c:v>1.1234464474327896E-2</c:v>
                </c:pt>
                <c:pt idx="888">
                  <c:v>1.1177754744310441E-2</c:v>
                </c:pt>
                <c:pt idx="889">
                  <c:v>1.1121331275688543E-2</c:v>
                </c:pt>
                <c:pt idx="890">
                  <c:v>1.1065192623461711E-2</c:v>
                </c:pt>
                <c:pt idx="891">
                  <c:v>1.1009337349923621E-2</c:v>
                </c:pt>
                <c:pt idx="892">
                  <c:v>1.0953764024625211E-2</c:v>
                </c:pt>
                <c:pt idx="893">
                  <c:v>1.0898471224338131E-2</c:v>
                </c:pt>
                <c:pt idx="894">
                  <c:v>1.0843457533018215E-2</c:v>
                </c:pt>
                <c:pt idx="895">
                  <c:v>1.0788721541769297E-2</c:v>
                </c:pt>
                <c:pt idx="896">
                  <c:v>1.0734261848807053E-2</c:v>
                </c:pt>
                <c:pt idx="897">
                  <c:v>1.0680077059423138E-2</c:v>
                </c:pt>
                <c:pt idx="898">
                  <c:v>1.0626165785949496E-2</c:v>
                </c:pt>
                <c:pt idx="899">
                  <c:v>1.0572526647722753E-2</c:v>
                </c:pt>
                <c:pt idx="900">
                  <c:v>1.0519158271048931E-2</c:v>
                </c:pt>
                <c:pt idx="901">
                  <c:v>1.0466059289168198E-2</c:v>
                </c:pt>
                <c:pt idx="902">
                  <c:v>1.041322834221994E-2</c:v>
                </c:pt>
                <c:pt idx="903">
                  <c:v>1.0360664077207865E-2</c:v>
                </c:pt>
                <c:pt idx="904">
                  <c:v>1.0308365147965386E-2</c:v>
                </c:pt>
                <c:pt idx="905">
                  <c:v>1.0256330215121172E-2</c:v>
                </c:pt>
                <c:pt idx="906">
                  <c:v>1.020455794606478E-2</c:v>
                </c:pt>
                <c:pt idx="907">
                  <c:v>1.0153047014912599E-2</c:v>
                </c:pt>
                <c:pt idx="908">
                  <c:v>1.0101796102473831E-2</c:v>
                </c:pt>
                <c:pt idx="909">
                  <c:v>1.0050803896216768E-2</c:v>
                </c:pt>
                <c:pt idx="910">
                  <c:v>1.000006909023512E-2</c:v>
                </c:pt>
                <c:pt idx="911">
                  <c:v>9.9495903852145975E-3</c:v>
                </c:pt>
                <c:pt idx="912">
                  <c:v>9.8993664883996624E-3</c:v>
                </c:pt>
                <c:pt idx="913">
                  <c:v>9.8493961135603606E-3</c:v>
                </c:pt>
                <c:pt idx="914">
                  <c:v>9.799677980959447E-3</c:v>
                </c:pt>
                <c:pt idx="915">
                  <c:v>9.7502108173195476E-3</c:v>
                </c:pt>
                <c:pt idx="916">
                  <c:v>9.7009933557906172E-3</c:v>
                </c:pt>
                <c:pt idx="917">
                  <c:v>9.6520243359174262E-3</c:v>
                </c:pt>
                <c:pt idx="918">
                  <c:v>9.6033025036073513E-3</c:v>
                </c:pt>
                <c:pt idx="919">
                  <c:v>9.554826611098197E-3</c:v>
                </c:pt>
                <c:pt idx="920">
                  <c:v>9.5065954169262657E-3</c:v>
                </c:pt>
                <c:pt idx="921">
                  <c:v>9.4586076858945885E-3</c:v>
                </c:pt>
                <c:pt idx="922">
                  <c:v>9.4108621890412365E-3</c:v>
                </c:pt>
                <c:pt idx="923">
                  <c:v>9.3633577036079125E-3</c:v>
                </c:pt>
                <c:pt idx="924">
                  <c:v>9.316093013008564E-3</c:v>
                </c:pt>
                <c:pt idx="925">
                  <c:v>9.269066906798306E-3</c:v>
                </c:pt>
                <c:pt idx="926">
                  <c:v>9.222278180642347E-3</c:v>
                </c:pt>
                <c:pt idx="927">
                  <c:v>9.1757256362851852E-3</c:v>
                </c:pt>
                <c:pt idx="928">
                  <c:v>9.1294080815199404E-3</c:v>
                </c:pt>
                <c:pt idx="929">
                  <c:v>9.083324330157759E-3</c:v>
                </c:pt>
                <c:pt idx="930">
                  <c:v>9.0374732019975132E-3</c:v>
                </c:pt>
                <c:pt idx="931">
                  <c:v>8.9918535227954989E-3</c:v>
                </c:pt>
                <c:pt idx="932">
                  <c:v>8.9464641242354339E-3</c:v>
                </c:pt>
                <c:pt idx="933">
                  <c:v>8.9013038438984834E-3</c:v>
                </c:pt>
                <c:pt idx="934">
                  <c:v>8.8563715252335112E-3</c:v>
                </c:pt>
                <c:pt idx="935">
                  <c:v>8.8116660175274805E-3</c:v>
                </c:pt>
                <c:pt idx="936">
                  <c:v>8.7671861758759385E-3</c:v>
                </c:pt>
                <c:pt idx="937">
                  <c:v>8.7229308611537527E-3</c:v>
                </c:pt>
                <c:pt idx="938">
                  <c:v>8.6788989399858713E-3</c:v>
                </c:pt>
                <c:pt idx="939">
                  <c:v>8.6350892847183707E-3</c:v>
                </c:pt>
                <c:pt idx="940">
                  <c:v>8.5915007733895106E-3</c:v>
                </c:pt>
                <c:pt idx="941">
                  <c:v>8.5481322897010322E-3</c:v>
                </c:pt>
                <c:pt idx="942">
                  <c:v>8.5049827229895878E-3</c:v>
                </c:pt>
                <c:pt idx="943">
                  <c:v>8.4620509681982477E-3</c:v>
                </c:pt>
                <c:pt idx="944">
                  <c:v>8.4193359258482574E-3</c:v>
                </c:pt>
                <c:pt idx="945">
                  <c:v>8.3768365020108169E-3</c:v>
                </c:pt>
                <c:pt idx="946">
                  <c:v>8.3345516082791345E-3</c:v>
                </c:pt>
                <c:pt idx="947">
                  <c:v>8.2924801617404835E-3</c:v>
                </c:pt>
                <c:pt idx="948">
                  <c:v>8.250621084948534E-3</c:v>
                </c:pt>
                <c:pt idx="949">
                  <c:v>8.2089733058957042E-3</c:v>
                </c:pt>
                <c:pt idx="950">
                  <c:v>8.1675357579857315E-3</c:v>
                </c:pt>
                <c:pt idx="951">
                  <c:v>8.1263073800063781E-3</c:v>
                </c:pt>
                <c:pt idx="952">
                  <c:v>8.0852871161022025E-3</c:v>
                </c:pt>
                <c:pt idx="953">
                  <c:v>8.0444739157475749E-3</c:v>
                </c:pt>
                <c:pt idx="954">
                  <c:v>8.0038667337197188E-3</c:v>
                </c:pt>
                <c:pt idx="955">
                  <c:v>7.9634645300720001E-3</c:v>
                </c:pt>
                <c:pt idx="956">
                  <c:v>7.9232662701072404E-3</c:v>
                </c:pt>
                <c:pt idx="957">
                  <c:v>7.8832709243512444E-3</c:v>
                </c:pt>
                <c:pt idx="958">
                  <c:v>7.8434774685264552E-3</c:v>
                </c:pt>
                <c:pt idx="959">
                  <c:v>7.8038848835256698E-3</c:v>
                </c:pt>
                <c:pt idx="960">
                  <c:v>7.7644921553860005E-3</c:v>
                </c:pt>
                <c:pt idx="961">
                  <c:v>7.7252982752628509E-3</c:v>
                </c:pt>
                <c:pt idx="962">
                  <c:v>7.6863022394041318E-3</c:v>
                </c:pt>
                <c:pt idx="963">
                  <c:v>7.64750304912451E-3</c:v>
                </c:pt>
                <c:pt idx="964">
                  <c:v>7.6088997107798522E-3</c:v>
                </c:pt>
                <c:pt idx="965">
                  <c:v>7.5704912357417962E-3</c:v>
                </c:pt>
                <c:pt idx="966">
                  <c:v>7.532276640372388E-3</c:v>
                </c:pt>
                <c:pt idx="967">
                  <c:v>7.494254945998942E-3</c:v>
                </c:pt>
                <c:pt idx="968">
                  <c:v>7.4564251788889254E-3</c:v>
                </c:pt>
                <c:pt idx="969">
                  <c:v>7.418786370225073E-3</c:v>
                </c:pt>
                <c:pt idx="970">
                  <c:v>7.3813375560805245E-3</c:v>
                </c:pt>
                <c:pt idx="971">
                  <c:v>7.3440777773941882E-3</c:v>
                </c:pt>
                <c:pt idx="972">
                  <c:v>7.3070060799461387E-3</c:v>
                </c:pt>
                <c:pt idx="973">
                  <c:v>7.2701215143331933E-3</c:v>
                </c:pt>
                <c:pt idx="974">
                  <c:v>7.2334231359446203E-3</c:v>
                </c:pt>
                <c:pt idx="975">
                  <c:v>7.1969100049379042E-3</c:v>
                </c:pt>
                <c:pt idx="976">
                  <c:v>7.1605811862147225E-3</c:v>
                </c:pt>
                <c:pt idx="977">
                  <c:v>7.1244357493969518E-3</c:v>
                </c:pt>
                <c:pt idx="978">
                  <c:v>7.0884727688028887E-3</c:v>
                </c:pt>
                <c:pt idx="979">
                  <c:v>7.0526913234235022E-3</c:v>
                </c:pt>
                <c:pt idx="980">
                  <c:v>7.0170904968988599E-3</c:v>
                </c:pt>
                <c:pt idx="981">
                  <c:v>6.9816693774946859E-3</c:v>
                </c:pt>
                <c:pt idx="982">
                  <c:v>6.9464270580789625E-3</c:v>
                </c:pt>
                <c:pt idx="983">
                  <c:v>6.9113626360987508E-3</c:v>
                </c:pt>
                <c:pt idx="984">
                  <c:v>6.8764752135570244E-3</c:v>
                </c:pt>
                <c:pt idx="985">
                  <c:v>6.8417638969897245E-3</c:v>
                </c:pt>
                <c:pt idx="986">
                  <c:v>6.8072277974428339E-3</c:v>
                </c:pt>
                <c:pt idx="987">
                  <c:v>6.7728660304496278E-3</c:v>
                </c:pt>
                <c:pt idx="988">
                  <c:v>6.7386777160080439E-3</c:v>
                </c:pt>
                <c:pt idx="989">
                  <c:v>6.7046619785580998E-3</c:v>
                </c:pt>
                <c:pt idx="990">
                  <c:v>6.6708179469595211E-3</c:v>
                </c:pt>
                <c:pt idx="991">
                  <c:v>6.6371447544693821E-3</c:v>
                </c:pt>
                <c:pt idx="992">
                  <c:v>6.6036415387199562E-3</c:v>
                </c:pt>
                <c:pt idx="993">
                  <c:v>6.5703074416965856E-3</c:v>
                </c:pt>
                <c:pt idx="994">
                  <c:v>6.537141609715749E-3</c:v>
                </c:pt>
                <c:pt idx="995">
                  <c:v>6.5041431934031672E-3</c:v>
                </c:pt>
                <c:pt idx="996">
                  <c:v>6.4713113476720574E-3</c:v>
                </c:pt>
                <c:pt idx="997">
                  <c:v>6.4386452317015163E-3</c:v>
                </c:pt>
                <c:pt idx="998">
                  <c:v>6.4061440089149433E-3</c:v>
                </c:pt>
                <c:pt idx="999">
                  <c:v>6.3738068469586604E-3</c:v>
                </c:pt>
                <c:pt idx="1000">
                  <c:v>6.3416329176805538E-3</c:v>
                </c:pt>
                <c:pt idx="1001">
                  <c:v>6.3096213971089044E-3</c:v>
                </c:pt>
                <c:pt idx="1002">
                  <c:v>6.2777714654312523E-3</c:v>
                </c:pt>
                <c:pt idx="1003">
                  <c:v>6.2460823069734181E-3</c:v>
                </c:pt>
                <c:pt idx="1004">
                  <c:v>6.2145531101786234E-3</c:v>
                </c:pt>
                <c:pt idx="1005">
                  <c:v>6.1831830675866777E-3</c:v>
                </c:pt>
                <c:pt idx="1006">
                  <c:v>6.1519713758133362E-3</c:v>
                </c:pt>
                <c:pt idx="1007">
                  <c:v>6.1209172355296835E-3</c:v>
                </c:pt>
                <c:pt idx="1008">
                  <c:v>6.0900198514417083E-3</c:v>
                </c:pt>
                <c:pt idx="1009">
                  <c:v>6.0592784322698965E-3</c:v>
                </c:pt>
                <c:pt idx="1010">
                  <c:v>6.0286921907289816E-3</c:v>
                </c:pt>
                <c:pt idx="1011">
                  <c:v>5.9982603435078012E-3</c:v>
                </c:pt>
                <c:pt idx="1012">
                  <c:v>5.9679821112491975E-3</c:v>
                </c:pt>
                <c:pt idx="1013">
                  <c:v>5.9378567185300983E-3</c:v>
                </c:pt>
                <c:pt idx="1014">
                  <c:v>5.9078833938416226E-3</c:v>
                </c:pt>
                <c:pt idx="1015">
                  <c:v>5.8780613695693573E-3</c:v>
                </c:pt>
                <c:pt idx="1016">
                  <c:v>5.8483898819736606E-3</c:v>
                </c:pt>
                <c:pt idx="1017">
                  <c:v>5.8188681711701445E-3</c:v>
                </c:pt>
                <c:pt idx="1018">
                  <c:v>5.7894954811101755E-3</c:v>
                </c:pt>
                <c:pt idx="1019">
                  <c:v>5.7602710595615302E-3</c:v>
                </c:pt>
                <c:pt idx="1020">
                  <c:v>5.7311941580891453E-3</c:v>
                </c:pt>
                <c:pt idx="1021">
                  <c:v>5.7022640320359141E-3</c:v>
                </c:pt>
                <c:pt idx="1022">
                  <c:v>5.6734799405036562E-3</c:v>
                </c:pt>
                <c:pt idx="1023">
                  <c:v>5.6448411463341048E-3</c:v>
                </c:pt>
                <c:pt idx="1024">
                  <c:v>5.6163469160900661E-3</c:v>
                </c:pt>
                <c:pt idx="1025">
                  <c:v>5.587996520036601E-3</c:v>
                </c:pt>
                <c:pt idx="1026">
                  <c:v>5.5597892321223525E-3</c:v>
                </c:pt>
                <c:pt idx="1027">
                  <c:v>5.5317243299609683E-3</c:v>
                </c:pt>
                <c:pt idx="1028">
                  <c:v>5.5038010948125623E-3</c:v>
                </c:pt>
                <c:pt idx="1029">
                  <c:v>5.4760188115653479E-3</c:v>
                </c:pt>
                <c:pt idx="1030">
                  <c:v>5.4483767687172882E-3</c:v>
                </c:pt>
                <c:pt idx="1031">
                  <c:v>5.4208742583579089E-3</c:v>
                </c:pt>
                <c:pt idx="1032">
                  <c:v>5.3935105761501378E-3</c:v>
                </c:pt>
                <c:pt idx="1033">
                  <c:v>5.3662850213122811E-3</c:v>
                </c:pt>
                <c:pt idx="1034">
                  <c:v>5.3391968966000894E-3</c:v>
                </c:pt>
                <c:pt idx="1035">
                  <c:v>5.3122455082888686E-3</c:v>
                </c:pt>
                <c:pt idx="1036">
                  <c:v>5.2854301661557513E-3</c:v>
                </c:pt>
                <c:pt idx="1037">
                  <c:v>5.2587501834619847E-3</c:v>
                </c:pt>
                <c:pt idx="1038">
                  <c:v>5.2322048769353766E-3</c:v>
                </c:pt>
                <c:pt idx="1039">
                  <c:v>5.205793566752763E-3</c:v>
                </c:pt>
                <c:pt idx="1040">
                  <c:v>5.179515576522636E-3</c:v>
                </c:pt>
                <c:pt idx="1041">
                  <c:v>5.1533702332677827E-3</c:v>
                </c:pt>
                <c:pt idx="1042">
                  <c:v>5.1273568674080729E-3</c:v>
                </c:pt>
                <c:pt idx="1043">
                  <c:v>5.101474812743317E-3</c:v>
                </c:pt>
                <c:pt idx="1044">
                  <c:v>5.0757234064361789E-3</c:v>
                </c:pt>
                <c:pt idx="1045">
                  <c:v>5.0501019889952342E-3</c:v>
                </c:pt>
                <c:pt idx="1046">
                  <c:v>5.0246099042580419E-3</c:v>
                </c:pt>
                <c:pt idx="1047">
                  <c:v>4.9992464993743836E-3</c:v>
                </c:pt>
                <c:pt idx="1048">
                  <c:v>4.9740111247895047E-3</c:v>
                </c:pt>
                <c:pt idx="1049">
                  <c:v>4.9489031342274973E-3</c:v>
                </c:pt>
                <c:pt idx="1050">
                  <c:v>4.9239218846747609E-3</c:v>
                </c:pt>
                <c:pt idx="1051">
                  <c:v>4.8990667363635054E-3</c:v>
                </c:pt>
                <c:pt idx="1052">
                  <c:v>4.874337052755401E-3</c:v>
                </c:pt>
                <c:pt idx="1053">
                  <c:v>4.8497322005252395E-3</c:v>
                </c:pt>
                <c:pt idx="1054">
                  <c:v>4.8252515495447526E-3</c:v>
                </c:pt>
                <c:pt idx="1055">
                  <c:v>4.800894472866443E-3</c:v>
                </c:pt>
                <c:pt idx="1056">
                  <c:v>4.7766603467075423E-3</c:v>
                </c:pt>
                <c:pt idx="1057">
                  <c:v>4.7525485504340461E-3</c:v>
                </c:pt>
                <c:pt idx="1058">
                  <c:v>4.7285584665447931E-3</c:v>
                </c:pt>
                <c:pt idx="1059">
                  <c:v>4.7046894806556808E-3</c:v>
                </c:pt>
                <c:pt idx="1060">
                  <c:v>4.6809409814839026E-3</c:v>
                </c:pt>
                <c:pt idx="1061">
                  <c:v>4.6573123608323226E-3</c:v>
                </c:pt>
                <c:pt idx="1062">
                  <c:v>4.6338030135738666E-3</c:v>
                </c:pt>
                <c:pt idx="1063">
                  <c:v>4.6104123376360601E-3</c:v>
                </c:pt>
                <c:pt idx="1064">
                  <c:v>4.5871397339855794E-3</c:v>
                </c:pt>
                <c:pt idx="1065">
                  <c:v>4.5639846066129214E-3</c:v>
                </c:pt>
                <c:pt idx="1066">
                  <c:v>4.5409463625171531E-3</c:v>
                </c:pt>
                <c:pt idx="1067">
                  <c:v>4.5180244116906987E-3</c:v>
                </c:pt>
                <c:pt idx="1068">
                  <c:v>4.4952181671042571E-3</c:v>
                </c:pt>
                <c:pt idx="1069">
                  <c:v>4.4725270446917403E-3</c:v>
                </c:pt>
                <c:pt idx="1070">
                  <c:v>4.4499504633353452E-3</c:v>
                </c:pt>
                <c:pt idx="1071">
                  <c:v>4.4274878448506442E-3</c:v>
                </c:pt>
                <c:pt idx="1072">
                  <c:v>4.4051386139717895E-3</c:v>
                </c:pt>
                <c:pt idx="1073">
                  <c:v>4.3829021983367925E-3</c:v>
                </c:pt>
                <c:pt idx="1074">
                  <c:v>4.3607780284728379E-3</c:v>
                </c:pt>
                <c:pt idx="1075">
                  <c:v>4.338765537781732E-3</c:v>
                </c:pt>
                <c:pt idx="1076">
                  <c:v>4.3168641625253596E-3</c:v>
                </c:pt>
                <c:pt idx="1077">
                  <c:v>4.2950733418112771E-3</c:v>
                </c:pt>
                <c:pt idx="1078">
                  <c:v>4.2733925175783257E-3</c:v>
                </c:pt>
                <c:pt idx="1079">
                  <c:v>4.2518211345823438E-3</c:v>
                </c:pt>
                <c:pt idx="1080">
                  <c:v>4.2303586403819636E-3</c:v>
                </c:pt>
                <c:pt idx="1081">
                  <c:v>4.2090044853244375E-3</c:v>
                </c:pt>
                <c:pt idx="1082">
                  <c:v>4.1877581225315862E-3</c:v>
                </c:pt>
                <c:pt idx="1083">
                  <c:v>4.1666190078857692E-3</c:v>
                </c:pt>
                <c:pt idx="1084">
                  <c:v>4.1455866000159767E-3</c:v>
                </c:pt>
                <c:pt idx="1085">
                  <c:v>4.1246603602839351E-3</c:v>
                </c:pt>
                <c:pt idx="1086">
                  <c:v>4.1038397527703441E-3</c:v>
                </c:pt>
                <c:pt idx="1087">
                  <c:v>4.0831242442611248E-3</c:v>
                </c:pt>
                <c:pt idx="1088">
                  <c:v>4.0625133042337738E-3</c:v>
                </c:pt>
                <c:pt idx="1089">
                  <c:v>4.0420064048437903E-3</c:v>
                </c:pt>
                <c:pt idx="1090">
                  <c:v>4.0216030209111325E-3</c:v>
                </c:pt>
                <c:pt idx="1091">
                  <c:v>4.0013026299067934E-3</c:v>
                </c:pt>
                <c:pt idx="1092">
                  <c:v>3.9811047119393929E-3</c:v>
                </c:pt>
                <c:pt idx="1093">
                  <c:v>3.9610087497418921E-3</c:v>
                </c:pt>
                <c:pt idx="1094">
                  <c:v>3.9410142286583185E-3</c:v>
                </c:pt>
                <c:pt idx="1095">
                  <c:v>3.9211206366306008E-3</c:v>
                </c:pt>
                <c:pt idx="1096">
                  <c:v>3.9013274641854626E-3</c:v>
                </c:pt>
                <c:pt idx="1097">
                  <c:v>3.8816342044213493E-3</c:v>
                </c:pt>
                <c:pt idx="1098">
                  <c:v>3.8620403529954772E-3</c:v>
                </c:pt>
                <c:pt idx="1099">
                  <c:v>3.8425454081108886E-3</c:v>
                </c:pt>
                <c:pt idx="1100">
                  <c:v>3.8231488705036268E-3</c:v>
                </c:pt>
                <c:pt idx="1101">
                  <c:v>3.8038502434299287E-3</c:v>
                </c:pt>
                <c:pt idx="1102">
                  <c:v>3.7846490326535116E-3</c:v>
                </c:pt>
                <c:pt idx="1103">
                  <c:v>3.765544746432925E-3</c:v>
                </c:pt>
                <c:pt idx="1104">
                  <c:v>3.7465368955089374E-3</c:v>
                </c:pt>
                <c:pt idx="1105">
                  <c:v>3.7276249930920293E-3</c:v>
                </c:pt>
                <c:pt idx="1106">
                  <c:v>3.7088085548499018E-3</c:v>
                </c:pt>
                <c:pt idx="1107">
                  <c:v>3.6900870988950982E-3</c:v>
                </c:pt>
                <c:pt idx="1108">
                  <c:v>3.6714601457726393E-3</c:v>
                </c:pt>
                <c:pt idx="1109">
                  <c:v>3.6529272184477671E-3</c:v>
                </c:pt>
                <c:pt idx="1110">
                  <c:v>3.6344878422937075E-3</c:v>
                </c:pt>
                <c:pt idx="1111">
                  <c:v>3.6161415450795243E-3</c:v>
                </c:pt>
                <c:pt idx="1112">
                  <c:v>3.5978878569580355E-3</c:v>
                </c:pt>
                <c:pt idx="1113">
                  <c:v>3.5797263104537565E-3</c:v>
                </c:pt>
                <c:pt idx="1114">
                  <c:v>3.5616564404509568E-3</c:v>
                </c:pt>
                <c:pt idx="1115">
                  <c:v>3.5436777841817185E-3</c:v>
                </c:pt>
                <c:pt idx="1116">
                  <c:v>3.5257898812141152E-3</c:v>
                </c:pt>
                <c:pt idx="1117">
                  <c:v>3.5079922734403937E-3</c:v>
                </c:pt>
                <c:pt idx="1118">
                  <c:v>3.490284505065255E-3</c:v>
                </c:pt>
                <c:pt idx="1119">
                  <c:v>3.472666122594188E-3</c:v>
                </c:pt>
                <c:pt idx="1120">
                  <c:v>3.4551366748218353E-3</c:v>
                </c:pt>
                <c:pt idx="1121">
                  <c:v>3.437695712820463E-3</c:v>
                </c:pt>
                <c:pt idx="1122">
                  <c:v>3.4203427899284372E-3</c:v>
                </c:pt>
                <c:pt idx="1123">
                  <c:v>3.4030774617388117E-3</c:v>
                </c:pt>
                <c:pt idx="1124">
                  <c:v>3.3858992860879241E-3</c:v>
                </c:pt>
                <c:pt idx="1125">
                  <c:v>3.3688078230440809E-3</c:v>
                </c:pt>
                <c:pt idx="1126">
                  <c:v>3.3518026348963018E-3</c:v>
                </c:pt>
                <c:pt idx="1127">
                  <c:v>3.3348832861430861E-3</c:v>
                </c:pt>
                <c:pt idx="1128">
                  <c:v>3.3180493434812859E-3</c:v>
                </c:pt>
                <c:pt idx="1129">
                  <c:v>3.3013003757949846E-3</c:v>
                </c:pt>
                <c:pt idx="1130">
                  <c:v>3.2846359541444789E-3</c:v>
                </c:pt>
                <c:pt idx="1131">
                  <c:v>3.2680556517552745E-3</c:v>
                </c:pt>
                <c:pt idx="1132">
                  <c:v>3.2515590440071649E-3</c:v>
                </c:pt>
                <c:pt idx="1133">
                  <c:v>3.2351457084233643E-3</c:v>
                </c:pt>
                <c:pt idx="1134">
                  <c:v>3.2188152246596692E-3</c:v>
                </c:pt>
                <c:pt idx="1135">
                  <c:v>3.2025671744937163E-3</c:v>
                </c:pt>
                <c:pt idx="1136">
                  <c:v>3.1864011418142489E-3</c:v>
                </c:pt>
                <c:pt idx="1137">
                  <c:v>3.1703167126104813E-3</c:v>
                </c:pt>
                <c:pt idx="1138">
                  <c:v>3.1543134749614766E-3</c:v>
                </c:pt>
                <c:pt idx="1139">
                  <c:v>3.1383910190256178E-3</c:v>
                </c:pt>
                <c:pt idx="1140">
                  <c:v>3.1225489370300926E-3</c:v>
                </c:pt>
                <c:pt idx="1141">
                  <c:v>3.1067868232604583E-3</c:v>
                </c:pt>
                <c:pt idx="1142">
                  <c:v>3.0911042740502616E-3</c:v>
                </c:pt>
                <c:pt idx="1143">
                  <c:v>3.0755008877706783E-3</c:v>
                </c:pt>
                <c:pt idx="1144">
                  <c:v>3.0599762648202528E-3</c:v>
                </c:pt>
                <c:pt idx="1145">
                  <c:v>3.0445300076146408E-3</c:v>
                </c:pt>
                <c:pt idx="1146">
                  <c:v>3.029161720576449E-3</c:v>
                </c:pt>
                <c:pt idx="1147">
                  <c:v>3.0138710101250861E-3</c:v>
                </c:pt>
                <c:pt idx="1148">
                  <c:v>2.9986574846666901E-3</c:v>
                </c:pt>
                <c:pt idx="1149">
                  <c:v>2.98352075458411E-3</c:v>
                </c:pt>
                <c:pt idx="1150">
                  <c:v>2.9684604322269053E-3</c:v>
                </c:pt>
                <c:pt idx="1151">
                  <c:v>2.9534761319014438E-3</c:v>
                </c:pt>
                <c:pt idx="1152">
                  <c:v>2.9385674698609995E-3</c:v>
                </c:pt>
                <c:pt idx="1153">
                  <c:v>2.9237340642959482E-3</c:v>
                </c:pt>
                <c:pt idx="1154">
                  <c:v>2.9089755353239695E-3</c:v>
                </c:pt>
                <c:pt idx="1155">
                  <c:v>2.8942915049803269E-3</c:v>
                </c:pt>
                <c:pt idx="1156">
                  <c:v>2.8796815972081955E-3</c:v>
                </c:pt>
                <c:pt idx="1157">
                  <c:v>2.8651454378490122E-3</c:v>
                </c:pt>
                <c:pt idx="1158">
                  <c:v>2.8506826546329162E-3</c:v>
                </c:pt>
                <c:pt idx="1159">
                  <c:v>2.8362928771691939E-3</c:v>
                </c:pt>
                <c:pt idx="1160">
                  <c:v>2.8219757369368115E-3</c:v>
                </c:pt>
                <c:pt idx="1161">
                  <c:v>2.8077308672749602E-3</c:v>
                </c:pt>
                <c:pt idx="1162">
                  <c:v>2.7935579033736848E-3</c:v>
                </c:pt>
                <c:pt idx="1163">
                  <c:v>2.7794564822645222E-3</c:v>
                </c:pt>
                <c:pt idx="1164">
                  <c:v>2.7654262428112157E-3</c:v>
                </c:pt>
                <c:pt idx="1165">
                  <c:v>2.7514668257004713E-3</c:v>
                </c:pt>
                <c:pt idx="1166">
                  <c:v>2.7375778734327399E-3</c:v>
                </c:pt>
                <c:pt idx="1167">
                  <c:v>2.7237590303130824E-3</c:v>
                </c:pt>
                <c:pt idx="1168">
                  <c:v>2.7100099424420382E-3</c:v>
                </c:pt>
                <c:pt idx="1169">
                  <c:v>2.6963302577065825E-3</c:v>
                </c:pt>
                <c:pt idx="1170">
                  <c:v>2.682719625771093E-3</c:v>
                </c:pt>
                <c:pt idx="1171">
                  <c:v>2.6691776980683831E-3</c:v>
                </c:pt>
                <c:pt idx="1172">
                  <c:v>2.6557041277907841E-3</c:v>
                </c:pt>
                <c:pt idx="1173">
                  <c:v>2.6422985698812454E-3</c:v>
                </c:pt>
                <c:pt idx="1174">
                  <c:v>2.6289606810245172E-3</c:v>
                </c:pt>
                <c:pt idx="1175">
                  <c:v>2.6156901196383391E-3</c:v>
                </c:pt>
                <c:pt idx="1176">
                  <c:v>2.6024865458647113E-3</c:v>
                </c:pt>
                <c:pt idx="1177">
                  <c:v>2.589349621561174E-3</c:v>
                </c:pt>
                <c:pt idx="1178">
                  <c:v>2.5762790102921559E-3</c:v>
                </c:pt>
                <c:pt idx="1179">
                  <c:v>2.5632743773203628E-3</c:v>
                </c:pt>
                <c:pt idx="1180">
                  <c:v>2.5503353895981913E-3</c:v>
                </c:pt>
                <c:pt idx="1181">
                  <c:v>2.5374617157592162E-3</c:v>
                </c:pt>
                <c:pt idx="1182">
                  <c:v>2.5246530261096864E-3</c:v>
                </c:pt>
                <c:pt idx="1183">
                  <c:v>2.5119089926200996E-3</c:v>
                </c:pt>
                <c:pt idx="1184">
                  <c:v>2.4992292889167837E-3</c:v>
                </c:pt>
                <c:pt idx="1185">
                  <c:v>2.4866135902735565E-3</c:v>
                </c:pt>
                <c:pt idx="1186">
                  <c:v>2.4740615736033927E-3</c:v>
                </c:pt>
                <c:pt idx="1187">
                  <c:v>2.4615729174501584E-3</c:v>
                </c:pt>
                <c:pt idx="1188">
                  <c:v>2.4491473019803826E-3</c:v>
                </c:pt>
                <c:pt idx="1189">
                  <c:v>2.4367844089750535E-3</c:v>
                </c:pt>
                <c:pt idx="1190">
                  <c:v>2.4244839218214844E-3</c:v>
                </c:pt>
                <c:pt idx="1191">
                  <c:v>2.4122455255051896E-3</c:v>
                </c:pt>
                <c:pt idx="1192">
                  <c:v>2.4000689066018331E-3</c:v>
                </c:pt>
                <c:pt idx="1193">
                  <c:v>2.3879537532691861E-3</c:v>
                </c:pt>
                <c:pt idx="1194">
                  <c:v>2.3758997552391493E-3</c:v>
                </c:pt>
                <c:pt idx="1195">
                  <c:v>2.3639066038098119E-3</c:v>
                </c:pt>
                <c:pt idx="1196">
                  <c:v>2.3519739918375308E-3</c:v>
                </c:pt>
                <c:pt idx="1197">
                  <c:v>2.3401016137290813E-3</c:v>
                </c:pt>
                <c:pt idx="1198">
                  <c:v>2.3282891654338167E-3</c:v>
                </c:pt>
                <c:pt idx="1199">
                  <c:v>2.316536344435894E-3</c:v>
                </c:pt>
                <c:pt idx="1200">
                  <c:v>2.3048428497465159E-3</c:v>
                </c:pt>
                <c:pt idx="1201">
                  <c:v>2.2932083818962262E-3</c:v>
                </c:pt>
                <c:pt idx="1202">
                  <c:v>2.2816326429272479E-3</c:v>
                </c:pt>
                <c:pt idx="1203">
                  <c:v>2.2701153363858377E-3</c:v>
                </c:pt>
                <c:pt idx="1204">
                  <c:v>2.2586561673147098E-3</c:v>
                </c:pt>
                <c:pt idx="1205">
                  <c:v>2.2472548422454667E-3</c:v>
                </c:pt>
                <c:pt idx="1206">
                  <c:v>2.2359110691910983E-3</c:v>
                </c:pt>
                <c:pt idx="1207">
                  <c:v>2.2246245576384902E-3</c:v>
                </c:pt>
                <c:pt idx="1208">
                  <c:v>2.2133950185409972E-3</c:v>
                </c:pt>
                <c:pt idx="1209">
                  <c:v>2.2022221643110294E-3</c:v>
                </c:pt>
                <c:pt idx="1210">
                  <c:v>2.1911057088126904E-3</c:v>
                </c:pt>
                <c:pt idx="1211">
                  <c:v>2.1800453673544579E-3</c:v>
                </c:pt>
                <c:pt idx="1212">
                  <c:v>2.1690408566818766E-3</c:v>
                </c:pt>
                <c:pt idx="1213">
                  <c:v>2.1580918949703218E-3</c:v>
                </c:pt>
                <c:pt idx="1214">
                  <c:v>2.1471982018177651E-3</c:v>
                </c:pt>
                <c:pt idx="1215">
                  <c:v>2.1363594982376092E-3</c:v>
                </c:pt>
                <c:pt idx="1216">
                  <c:v>2.12557550665153E-3</c:v>
                </c:pt>
                <c:pt idx="1217">
                  <c:v>2.1148459508823717E-3</c:v>
                </c:pt>
                <c:pt idx="1218">
                  <c:v>2.1041705561470831E-3</c:v>
                </c:pt>
                <c:pt idx="1219">
                  <c:v>2.0935490490496637E-3</c:v>
                </c:pt>
                <c:pt idx="1220">
                  <c:v>2.0829811575741788E-3</c:v>
                </c:pt>
                <c:pt idx="1221">
                  <c:v>2.0724666110777785E-3</c:v>
                </c:pt>
                <c:pt idx="1222">
                  <c:v>2.0620051402837803E-3</c:v>
                </c:pt>
                <c:pt idx="1223">
                  <c:v>2.0515964772747611E-3</c:v>
                </c:pt>
                <c:pt idx="1224">
                  <c:v>2.0412403554857005E-3</c:v>
                </c:pt>
                <c:pt idx="1225">
                  <c:v>2.03093650969716E-3</c:v>
                </c:pt>
                <c:pt idx="1226">
                  <c:v>2.0206846760284789E-3</c:v>
                </c:pt>
                <c:pt idx="1227">
                  <c:v>2.0104845919310284E-3</c:v>
                </c:pt>
                <c:pt idx="1228">
                  <c:v>2.0003359961814756E-3</c:v>
                </c:pt>
                <c:pt idx="1229">
                  <c:v>1.9902386288751079E-3</c:v>
                </c:pt>
                <c:pt idx="1230">
                  <c:v>1.9801922314191603E-3</c:v>
                </c:pt>
                <c:pt idx="1231">
                  <c:v>1.9701965465262102E-3</c:v>
                </c:pt>
                <c:pt idx="1232">
                  <c:v>1.9602513182075737E-3</c:v>
                </c:pt>
                <c:pt idx="1233">
                  <c:v>1.9503562917667547E-3</c:v>
                </c:pt>
                <c:pt idx="1234">
                  <c:v>1.9405112137929302E-3</c:v>
                </c:pt>
                <c:pt idx="1235">
                  <c:v>1.9307158321544453E-3</c:v>
                </c:pt>
                <c:pt idx="1236">
                  <c:v>1.9209698959923715E-3</c:v>
                </c:pt>
                <c:pt idx="1237">
                  <c:v>1.9112731557140677E-3</c:v>
                </c:pt>
                <c:pt idx="1238">
                  <c:v>1.9016253629868028E-3</c:v>
                </c:pt>
                <c:pt idx="1239">
                  <c:v>1.8920262707313833E-3</c:v>
                </c:pt>
                <c:pt idx="1240">
                  <c:v>1.8824756331158302E-3</c:v>
                </c:pt>
                <c:pt idx="1241">
                  <c:v>1.8729732055490897E-3</c:v>
                </c:pt>
                <c:pt idx="1242">
                  <c:v>1.8635187446747567E-3</c:v>
                </c:pt>
                <c:pt idx="1243">
                  <c:v>1.8541120083648557E-3</c:v>
                </c:pt>
                <c:pt idx="1244">
                  <c:v>1.8447527557136265E-3</c:v>
                </c:pt>
                <c:pt idx="1245">
                  <c:v>1.8354407470313687E-3</c:v>
                </c:pt>
                <c:pt idx="1246">
                  <c:v>1.8261757438382906E-3</c:v>
                </c:pt>
                <c:pt idx="1247">
                  <c:v>1.8169575088584082E-3</c:v>
                </c:pt>
                <c:pt idx="1248">
                  <c:v>1.8077858060134718E-3</c:v>
                </c:pt>
                <c:pt idx="1249">
                  <c:v>1.7986604004169094E-3</c:v>
                </c:pt>
                <c:pt idx="1250">
                  <c:v>1.7895810583678246E-3</c:v>
                </c:pt>
                <c:pt idx="1251">
                  <c:v>1.7805475473449985E-3</c:v>
                </c:pt>
                <c:pt idx="1252">
                  <c:v>1.7715596360009464E-3</c:v>
                </c:pt>
                <c:pt idx="1253">
                  <c:v>1.7626170941559827E-3</c:v>
                </c:pt>
                <c:pt idx="1254">
                  <c:v>1.7537196927923365E-3</c:v>
                </c:pt>
                <c:pt idx="1255">
                  <c:v>1.7448672040482763E-3</c:v>
                </c:pt>
                <c:pt idx="1256">
                  <c:v>1.7360594012122794E-3</c:v>
                </c:pt>
                <c:pt idx="1257">
                  <c:v>1.7272960587172304E-3</c:v>
                </c:pt>
                <c:pt idx="1258">
                  <c:v>1.7185769521346329E-3</c:v>
                </c:pt>
                <c:pt idx="1259">
                  <c:v>1.7099018581688754E-3</c:v>
                </c:pt>
                <c:pt idx="1260">
                  <c:v>1.7012705546514994E-3</c:v>
                </c:pt>
                <c:pt idx="1261">
                  <c:v>1.6926828205355224E-3</c:v>
                </c:pt>
                <c:pt idx="1262">
                  <c:v>1.6841384358897665E-3</c:v>
                </c:pt>
                <c:pt idx="1263">
                  <c:v>1.6756371818932299E-3</c:v>
                </c:pt>
                <c:pt idx="1264">
                  <c:v>1.6671788408294877E-3</c:v>
                </c:pt>
                <c:pt idx="1265">
                  <c:v>1.6587631960811064E-3</c:v>
                </c:pt>
                <c:pt idx="1266">
                  <c:v>1.6503900321241068E-3</c:v>
                </c:pt>
                <c:pt idx="1267">
                  <c:v>1.6420591345224337E-3</c:v>
                </c:pt>
                <c:pt idx="1268">
                  <c:v>1.6337702899224763E-3</c:v>
                </c:pt>
                <c:pt idx="1269">
                  <c:v>1.6255232860475923E-3</c:v>
                </c:pt>
                <c:pt idx="1270">
                  <c:v>1.617317911692678E-3</c:v>
                </c:pt>
                <c:pt idx="1271">
                  <c:v>1.609153956718762E-3</c:v>
                </c:pt>
                <c:pt idx="1272">
                  <c:v>1.6010312120476146E-3</c:v>
                </c:pt>
                <c:pt idx="1273">
                  <c:v>1.5929494696564042E-3</c:v>
                </c:pt>
                <c:pt idx="1274">
                  <c:v>1.5849085225723583E-3</c:v>
                </c:pt>
                <c:pt idx="1275">
                  <c:v>1.5769081648674751E-3</c:v>
                </c:pt>
                <c:pt idx="1276">
                  <c:v>1.5689481916532372E-3</c:v>
                </c:pt>
                <c:pt idx="1277">
                  <c:v>1.5610283990753772E-3</c:v>
                </c:pt>
                <c:pt idx="1278">
                  <c:v>1.5531485843086456E-3</c:v>
                </c:pt>
                <c:pt idx="1279">
                  <c:v>1.5453085455516219E-3</c:v>
                </c:pt>
                <c:pt idx="1280">
                  <c:v>1.5375080820215499E-3</c:v>
                </c:pt>
                <c:pt idx="1281">
                  <c:v>1.5297469939491864E-3</c:v>
                </c:pt>
                <c:pt idx="1282">
                  <c:v>1.5220250825736957E-3</c:v>
                </c:pt>
                <c:pt idx="1283">
                  <c:v>1.5143421501375492E-3</c:v>
                </c:pt>
                <c:pt idx="1284">
                  <c:v>1.5066979998814706E-3</c:v>
                </c:pt>
                <c:pt idx="1285">
                  <c:v>1.4990924360393887E-3</c:v>
                </c:pt>
                <c:pt idx="1286">
                  <c:v>1.4915252638334263E-3</c:v>
                </c:pt>
                <c:pt idx="1287">
                  <c:v>1.4839962894689182E-3</c:v>
                </c:pt>
                <c:pt idx="1288">
                  <c:v>1.4765053201294363E-3</c:v>
                </c:pt>
                <c:pt idx="1289">
                  <c:v>1.4690521639718641E-3</c:v>
                </c:pt>
                <c:pt idx="1290">
                  <c:v>1.4616366301214722E-3</c:v>
                </c:pt>
                <c:pt idx="1291">
                  <c:v>1.4542585286670409E-3</c:v>
                </c:pt>
                <c:pt idx="1292">
                  <c:v>1.4469176706559863E-3</c:v>
                </c:pt>
                <c:pt idx="1293">
                  <c:v>1.4396138680895275E-3</c:v>
                </c:pt>
                <c:pt idx="1294">
                  <c:v>1.4323469339178733E-3</c:v>
                </c:pt>
                <c:pt idx="1295">
                  <c:v>1.4251166820354246E-3</c:v>
                </c:pt>
                <c:pt idx="1296">
                  <c:v>1.4179229272760175E-3</c:v>
                </c:pt>
                <c:pt idx="1297">
                  <c:v>1.4107654854081714E-3</c:v>
                </c:pt>
                <c:pt idx="1298">
                  <c:v>1.4036441731303812E-3</c:v>
                </c:pt>
                <c:pt idx="1299">
                  <c:v>1.3965588080664128E-3</c:v>
                </c:pt>
                <c:pt idx="1300">
                  <c:v>1.3895092087606417E-3</c:v>
                </c:pt>
                <c:pt idx="1301">
                  <c:v>1.3824951946733984E-3</c:v>
                </c:pt>
                <c:pt idx="1302">
                  <c:v>1.3755165861763477E-3</c:v>
                </c:pt>
                <c:pt idx="1303">
                  <c:v>1.3685732045478926E-3</c:v>
                </c:pt>
                <c:pt idx="1304">
                  <c:v>1.3616648719685883E-3</c:v>
                </c:pt>
                <c:pt idx="1305">
                  <c:v>1.3547914115165985E-3</c:v>
                </c:pt>
                <c:pt idx="1306">
                  <c:v>1.3479526471631537E-3</c:v>
                </c:pt>
                <c:pt idx="1307">
                  <c:v>1.3411484037680545E-3</c:v>
                </c:pt>
                <c:pt idx="1308">
                  <c:v>1.3343785070751759E-3</c:v>
                </c:pt>
                <c:pt idx="1309">
                  <c:v>1.3276427837080097E-3</c:v>
                </c:pt>
                <c:pt idx="1310">
                  <c:v>1.3209410611652274E-3</c:v>
                </c:pt>
                <c:pt idx="1311">
                  <c:v>1.3142731678162536E-3</c:v>
                </c:pt>
                <c:pt idx="1312">
                  <c:v>1.3076389328968813E-3</c:v>
                </c:pt>
                <c:pt idx="1313">
                  <c:v>1.3010381865048882E-3</c:v>
                </c:pt>
                <c:pt idx="1314">
                  <c:v>1.2944707595956948E-3</c:v>
                </c:pt>
                <c:pt idx="1315">
                  <c:v>1.2879364839780275E-3</c:v>
                </c:pt>
                <c:pt idx="1316">
                  <c:v>1.2814351923096149E-3</c:v>
                </c:pt>
                <c:pt idx="1317">
                  <c:v>1.274966718092905E-3</c:v>
                </c:pt>
                <c:pt idx="1318">
                  <c:v>1.268530895670794E-3</c:v>
                </c:pt>
                <c:pt idx="1319">
                  <c:v>1.2621275602223917E-3</c:v>
                </c:pt>
                <c:pt idx="1320">
                  <c:v>1.2557565477587928E-3</c:v>
                </c:pt>
                <c:pt idx="1321">
                  <c:v>1.2494176951188853E-3</c:v>
                </c:pt>
                <c:pt idx="1322">
                  <c:v>1.2431108399651631E-3</c:v>
                </c:pt>
                <c:pt idx="1323">
                  <c:v>1.2368358207795777E-3</c:v>
                </c:pt>
                <c:pt idx="1324">
                  <c:v>1.230592476859394E-3</c:v>
                </c:pt>
                <c:pt idx="1325">
                  <c:v>1.2243806483130774E-3</c:v>
                </c:pt>
                <c:pt idx="1326">
                  <c:v>1.2182001760562035E-3</c:v>
                </c:pt>
                <c:pt idx="1327">
                  <c:v>1.212050901807375E-3</c:v>
                </c:pt>
                <c:pt idx="1328">
                  <c:v>1.2059326680841774E-3</c:v>
                </c:pt>
                <c:pt idx="1329">
                  <c:v>1.1998453181991376E-3</c:v>
                </c:pt>
                <c:pt idx="1330">
                  <c:v>1.1937886962557192E-3</c:v>
                </c:pt>
                <c:pt idx="1331">
                  <c:v>1.1877626471443225E-3</c:v>
                </c:pt>
                <c:pt idx="1332">
                  <c:v>1.1817670165383161E-3</c:v>
                </c:pt>
                <c:pt idx="1333">
                  <c:v>1.1758016508900866E-3</c:v>
                </c:pt>
                <c:pt idx="1334">
                  <c:v>1.1698663974270998E-3</c:v>
                </c:pt>
                <c:pt idx="1335">
                  <c:v>1.1639611041479967E-3</c:v>
                </c:pt>
                <c:pt idx="1336">
                  <c:v>1.1580856198186911E-3</c:v>
                </c:pt>
                <c:pt idx="1337">
                  <c:v>1.1522397939685068E-3</c:v>
                </c:pt>
                <c:pt idx="1338">
                  <c:v>1.1464234768863149E-3</c:v>
                </c:pt>
                <c:pt idx="1339">
                  <c:v>1.140636519616704E-3</c:v>
                </c:pt>
                <c:pt idx="1340">
                  <c:v>1.1348787739561684E-3</c:v>
                </c:pt>
                <c:pt idx="1341">
                  <c:v>1.1291500924493051E-3</c:v>
                </c:pt>
                <c:pt idx="1342">
                  <c:v>1.1234503283850457E-3</c:v>
                </c:pt>
                <c:pt idx="1343">
                  <c:v>1.1177793357928911E-3</c:v>
                </c:pt>
                <c:pt idx="1344">
                  <c:v>1.1121369694391814E-3</c:v>
                </c:pt>
                <c:pt idx="1345">
                  <c:v>1.1065230848233693E-3</c:v>
                </c:pt>
                <c:pt idx="1346">
                  <c:v>1.1009375381743228E-3</c:v>
                </c:pt>
                <c:pt idx="1347">
                  <c:v>1.0953801864466452E-3</c:v>
                </c:pt>
                <c:pt idx="1348">
                  <c:v>1.0898508873170064E-3</c:v>
                </c:pt>
                <c:pt idx="1349">
                  <c:v>1.0843494991805043E-3</c:v>
                </c:pt>
                <c:pt idx="1350">
                  <c:v>1.0788758811470316E-3</c:v>
                </c:pt>
                <c:pt idx="1351">
                  <c:v>1.0734298930376747E-3</c:v>
                </c:pt>
                <c:pt idx="1352">
                  <c:v>1.0680113953811165E-3</c:v>
                </c:pt>
                <c:pt idx="1353">
                  <c:v>1.0626202494100718E-3</c:v>
                </c:pt>
                <c:pt idx="1354">
                  <c:v>1.057256317057727E-3</c:v>
                </c:pt>
                <c:pt idx="1355">
                  <c:v>1.051919460954207E-3</c:v>
                </c:pt>
                <c:pt idx="1356">
                  <c:v>1.0466095444230607E-3</c:v>
                </c:pt>
                <c:pt idx="1357">
                  <c:v>1.0413264314777528E-3</c:v>
                </c:pt>
                <c:pt idx="1358">
                  <c:v>1.0360699868181896E-3</c:v>
                </c:pt>
                <c:pt idx="1359">
                  <c:v>1.0308400758272463E-3</c:v>
                </c:pt>
                <c:pt idx="1360">
                  <c:v>1.0256365645673273E-3</c:v>
                </c:pt>
                <c:pt idx="1361">
                  <c:v>1.0204593197769285E-3</c:v>
                </c:pt>
                <c:pt idx="1362">
                  <c:v>1.0153082088672286E-3</c:v>
                </c:pt>
                <c:pt idx="1363">
                  <c:v>1.0101830999186953E-3</c:v>
                </c:pt>
                <c:pt idx="1364">
                  <c:v>1.0050838616777009E-3</c:v>
                </c:pt>
                <c:pt idx="1365">
                  <c:v>1.000010363553168E-3</c:v>
                </c:pt>
                <c:pt idx="1366">
                  <c:v>9.9496247561321792E-4</c:v>
                </c:pt>
                <c:pt idx="1367">
                  <c:v>9.8994006858185019E-4</c:v>
                </c:pt>
                <c:pt idx="1368">
                  <c:v>9.8494301383562606E-4</c:v>
                </c:pt>
                <c:pt idx="1369">
                  <c:v>9.799711834003761E-4</c:v>
                </c:pt>
                <c:pt idx="1370">
                  <c:v>9.7502444994792669E-4</c:v>
                </c:pt>
                <c:pt idx="1371">
                  <c:v>9.7010268679283216E-4</c:v>
                </c:pt>
                <c:pt idx="1372">
                  <c:v>9.6520576788913771E-4</c:v>
                </c:pt>
                <c:pt idx="1373">
                  <c:v>9.603335678271442E-4</c:v>
                </c:pt>
                <c:pt idx="1374">
                  <c:v>9.5548596183020365E-4</c:v>
                </c:pt>
                <c:pt idx="1375">
                  <c:v>9.5066282575151644E-4</c:v>
                </c:pt>
                <c:pt idx="1376">
                  <c:v>9.458640360709593E-4</c:v>
                </c:pt>
                <c:pt idx="1377">
                  <c:v>9.4108946989191551E-4</c:v>
                </c:pt>
                <c:pt idx="1378">
                  <c:v>9.363390049381301E-4</c:v>
                </c:pt>
                <c:pt idx="1379">
                  <c:v>9.3161251955058144E-4</c:v>
                </c:pt>
                <c:pt idx="1380">
                  <c:v>9.2690989268435912E-4</c:v>
                </c:pt>
                <c:pt idx="1381">
                  <c:v>9.2223100390557077E-4</c:v>
                </c:pt>
                <c:pt idx="1382">
                  <c:v>9.1757573338825118E-4</c:v>
                </c:pt>
                <c:pt idx="1383">
                  <c:v>9.1294396191130055E-4</c:v>
                </c:pt>
                <c:pt idx="1384">
                  <c:v>9.083355708554248E-4</c:v>
                </c:pt>
                <c:pt idx="1385">
                  <c:v>9.0375044220010058E-4</c:v>
                </c:pt>
                <c:pt idx="1386">
                  <c:v>8.9918845852055528E-4</c:v>
                </c:pt>
                <c:pt idx="1387">
                  <c:v>8.9464950298475407E-4</c:v>
                </c:pt>
                <c:pt idx="1388">
                  <c:v>8.9013345935041403E-4</c:v>
                </c:pt>
                <c:pt idx="1389">
                  <c:v>8.8564021196202122E-4</c:v>
                </c:pt>
                <c:pt idx="1390">
                  <c:v>8.8116964574787467E-4</c:v>
                </c:pt>
                <c:pt idx="1391">
                  <c:v>8.7672164621713428E-4</c:v>
                </c:pt>
                <c:pt idx="1392">
                  <c:v>8.722960994568908E-4</c:v>
                </c:pt>
                <c:pt idx="1393">
                  <c:v>8.6789289212925078E-4</c:v>
                </c:pt>
                <c:pt idx="1394">
                  <c:v>8.6351191146842913E-4</c:v>
                </c:pt>
                <c:pt idx="1395">
                  <c:v>8.5915304527786661E-4</c:v>
                </c:pt>
                <c:pt idx="1396">
                  <c:v>8.54816181927351E-4</c:v>
                </c:pt>
                <c:pt idx="1397">
                  <c:v>8.5050121035016386E-4</c:v>
                </c:pt>
                <c:pt idx="1398">
                  <c:v>8.4620802004023031E-4</c:v>
                </c:pt>
                <c:pt idx="1399">
                  <c:v>8.419365010492951E-4</c:v>
                </c:pt>
                <c:pt idx="1400">
                  <c:v>8.3768654398410128E-4</c:v>
                </c:pt>
                <c:pt idx="1401">
                  <c:v>8.3345804000359129E-4</c:v>
                </c:pt>
                <c:pt idx="1402">
                  <c:v>8.2925088081612134E-4</c:v>
                </c:pt>
                <c:pt idx="1403">
                  <c:v>8.2506495867668331E-4</c:v>
                </c:pt>
                <c:pt idx="1404">
                  <c:v>8.2090016638415087E-4</c:v>
                </c:pt>
                <c:pt idx="1405">
                  <c:v>8.1675639727852873E-4</c:v>
                </c:pt>
                <c:pt idx="1406">
                  <c:v>8.1263354523822642E-4</c:v>
                </c:pt>
                <c:pt idx="1407">
                  <c:v>8.0853150467733554E-4</c:v>
                </c:pt>
                <c:pt idx="1408">
                  <c:v>8.0445017054292848E-4</c:v>
                </c:pt>
                <c:pt idx="1409">
                  <c:v>8.0038943831236902E-4</c:v>
                </c:pt>
                <c:pt idx="1410">
                  <c:v>7.963492039906318E-4</c:v>
                </c:pt>
                <c:pt idx="1411">
                  <c:v>7.923293641076437E-4</c:v>
                </c:pt>
                <c:pt idx="1412">
                  <c:v>7.8832981571562877E-4</c:v>
                </c:pt>
                <c:pt idx="1413">
                  <c:v>7.8435045638647739E-4</c:v>
                </c:pt>
                <c:pt idx="1414">
                  <c:v>7.8039118420911819E-4</c:v>
                </c:pt>
                <c:pt idx="1415">
                  <c:v>7.7645189778690986E-4</c:v>
                </c:pt>
                <c:pt idx="1416">
                  <c:v>7.7253249623504701E-4</c:v>
                </c:pt>
                <c:pt idx="1417">
                  <c:v>7.686328791779712E-4</c:v>
                </c:pt>
                <c:pt idx="1418">
                  <c:v>7.6475294674680633E-4</c:v>
                </c:pt>
                <c:pt idx="1419">
                  <c:v>7.6089259957679489E-4</c:v>
                </c:pt>
                <c:pt idx="1420">
                  <c:v>7.5705173880475946E-4</c:v>
                </c:pt>
                <c:pt idx="1421">
                  <c:v>7.5323026606656453E-4</c:v>
                </c:pt>
                <c:pt idx="1422">
                  <c:v>7.494280834946036E-4</c:v>
                </c:pt>
                <c:pt idx="1423">
                  <c:v>7.4564509371528767E-4</c:v>
                </c:pt>
                <c:pt idx="1424">
                  <c:v>7.4188119984655348E-4</c:v>
                </c:pt>
                <c:pt idx="1425">
                  <c:v>7.3813630549538465E-4</c:v>
                </c:pt>
                <c:pt idx="1426">
                  <c:v>7.3441031475533834E-4</c:v>
                </c:pt>
                <c:pt idx="1427">
                  <c:v>7.30703132204094E-4</c:v>
                </c:pt>
                <c:pt idx="1428">
                  <c:v>7.2701466290100492E-4</c:v>
                </c:pt>
                <c:pt idx="1429">
                  <c:v>7.2334481238467169E-4</c:v>
                </c:pt>
                <c:pt idx="1430">
                  <c:v>7.1969348667051843E-4</c:v>
                </c:pt>
                <c:pt idx="1431">
                  <c:v>7.1606059224838816E-4</c:v>
                </c:pt>
                <c:pt idx="1432">
                  <c:v>7.1244603608014965E-4</c:v>
                </c:pt>
                <c:pt idx="1433">
                  <c:v>7.0884972559731021E-4</c:v>
                </c:pt>
                <c:pt idx="1434">
                  <c:v>7.052715686986505E-4</c:v>
                </c:pt>
                <c:pt idx="1435">
                  <c:v>7.0171147374786021E-4</c:v>
                </c:pt>
                <c:pt idx="1436">
                  <c:v>6.9816934957119665E-4</c:v>
                </c:pt>
                <c:pt idx="1437">
                  <c:v>6.9464510545514519E-4</c:v>
                </c:pt>
                <c:pt idx="1438">
                  <c:v>6.9113865114409849E-4</c:v>
                </c:pt>
                <c:pt idx="1439">
                  <c:v>6.8764989683804613E-4</c:v>
                </c:pt>
                <c:pt idx="1440">
                  <c:v>6.8417875319027124E-4</c:v>
                </c:pt>
                <c:pt idx="1441">
                  <c:v>6.8072513130506651E-4</c:v>
                </c:pt>
                <c:pt idx="1442">
                  <c:v>6.7728894273545368E-4</c:v>
                </c:pt>
                <c:pt idx="1443">
                  <c:v>6.7387009948092222E-4</c:v>
                </c:pt>
                <c:pt idx="1444">
                  <c:v>6.7046851398517172E-4</c:v>
                </c:pt>
                <c:pt idx="1445">
                  <c:v>6.670840991338735E-4</c:v>
                </c:pt>
                <c:pt idx="1446">
                  <c:v>6.6371676825243634E-4</c:v>
                </c:pt>
                <c:pt idx="1447">
                  <c:v>6.6036643510378786E-4</c:v>
                </c:pt>
                <c:pt idx="1448">
                  <c:v>6.5703301388616827E-4</c:v>
                </c:pt>
                <c:pt idx="1449">
                  <c:v>6.5371641923092823E-4</c:v>
                </c:pt>
                <c:pt idx="1450">
                  <c:v>6.5041656620034791E-4</c:v>
                </c:pt>
                <c:pt idx="1451">
                  <c:v>6.4713337028545685E-4</c:v>
                </c:pt>
                <c:pt idx="1452">
                  <c:v>6.4386674740387413E-4</c:v>
                </c:pt>
                <c:pt idx="1453">
                  <c:v>6.4061661389765113E-4</c:v>
                </c:pt>
                <c:pt idx="1454">
                  <c:v>6.3738288653113098E-4</c:v>
                </c:pt>
                <c:pt idx="1455">
                  <c:v>6.3416548248881833E-4</c:v>
                </c:pt>
                <c:pt idx="1456">
                  <c:v>6.3096431937325454E-4</c:v>
                </c:pt>
                <c:pt idx="1457">
                  <c:v>6.2777931520291202E-4</c:v>
                </c:pt>
                <c:pt idx="1458">
                  <c:v>6.2461038841009038E-4</c:v>
                </c:pt>
                <c:pt idx="1459">
                  <c:v>6.214574578388318E-4</c:v>
                </c:pt>
                <c:pt idx="1460">
                  <c:v>6.1832044274283838E-4</c:v>
                </c:pt>
                <c:pt idx="1461">
                  <c:v>6.1519926278340656E-4</c:v>
                </c:pt>
                <c:pt idx="1462">
                  <c:v>6.120938380273711E-4</c:v>
                </c:pt>
                <c:pt idx="1463">
                  <c:v>6.0900408894505392E-4</c:v>
                </c:pt>
                <c:pt idx="1464">
                  <c:v>6.0592993640823161E-4</c:v>
                </c:pt>
                <c:pt idx="1465">
                  <c:v>6.0287130168810532E-4</c:v>
                </c:pt>
                <c:pt idx="1466">
                  <c:v>5.9982810645328808E-4</c:v>
                </c:pt>
                <c:pt idx="1467">
                  <c:v>5.9680027276779477E-4</c:v>
                </c:pt>
                <c:pt idx="1468">
                  <c:v>5.9378772308905058E-4</c:v>
                </c:pt>
                <c:pt idx="1469">
                  <c:v>5.9079038026590112E-4</c:v>
                </c:pt>
                <c:pt idx="1470">
                  <c:v>5.8780816753663853E-4</c:v>
                </c:pt>
                <c:pt idx="1471">
                  <c:v>5.8484100852703683E-4</c:v>
                </c:pt>
                <c:pt idx="1472">
                  <c:v>5.8188882724839253E-4</c:v>
                </c:pt>
                <c:pt idx="1473">
                  <c:v>5.7895154809558288E-4</c:v>
                </c:pt>
                <c:pt idx="1474">
                  <c:v>5.7602909584512506E-4</c:v>
                </c:pt>
                <c:pt idx="1475">
                  <c:v>5.7312139565325409E-4</c:v>
                </c:pt>
                <c:pt idx="1476">
                  <c:v>5.7022837305400272E-4</c:v>
                </c:pt>
                <c:pt idx="1477">
                  <c:v>5.673499539572953E-4</c:v>
                </c:pt>
                <c:pt idx="1478">
                  <c:v>5.6448606464705269E-4</c:v>
                </c:pt>
                <c:pt idx="1479">
                  <c:v>5.616366317792999E-4</c:v>
                </c:pt>
                <c:pt idx="1480">
                  <c:v>5.5880158238029269E-4</c:v>
                </c:pt>
                <c:pt idx="1481">
                  <c:v>5.5598084384464398E-4</c:v>
                </c:pt>
                <c:pt idx="1482">
                  <c:v>5.5317434393346886E-4</c:v>
                </c:pt>
                <c:pt idx="1483">
                  <c:v>5.5038201077253096E-4</c:v>
                </c:pt>
                <c:pt idx="1484">
                  <c:v>5.4760377285040316E-4</c:v>
                </c:pt>
                <c:pt idx="1485">
                  <c:v>5.4483955901663797E-4</c:v>
                </c:pt>
                <c:pt idx="1486">
                  <c:v>5.4208929847994144E-4</c:v>
                </c:pt>
                <c:pt idx="1487">
                  <c:v>5.3935292080636453E-4</c:v>
                </c:pt>
                <c:pt idx="1488">
                  <c:v>5.366303559174952E-4</c:v>
                </c:pt>
                <c:pt idx="1489">
                  <c:v>5.3392153408866763E-4</c:v>
                </c:pt>
                <c:pt idx="1490">
                  <c:v>5.3122638594717286E-4</c:v>
                </c:pt>
                <c:pt idx="1491">
                  <c:v>5.2854484247048567E-4</c:v>
                </c:pt>
                <c:pt idx="1492">
                  <c:v>5.2587683498449397E-4</c:v>
                </c:pt>
                <c:pt idx="1493">
                  <c:v>5.2322229516174113E-4</c:v>
                </c:pt>
                <c:pt idx="1494">
                  <c:v>5.2058115501967797E-4</c:v>
                </c:pt>
                <c:pt idx="1495">
                  <c:v>5.1795334691891778E-4</c:v>
                </c:pt>
                <c:pt idx="1496">
                  <c:v>5.1533880356150852E-4</c:v>
                </c:pt>
                <c:pt idx="1497">
                  <c:v>5.1273745798920524E-4</c:v>
                </c:pt>
                <c:pt idx="1498">
                  <c:v>5.1014924358175893E-4</c:v>
                </c:pt>
                <c:pt idx="1499">
                  <c:v>5.0757409405520731E-4</c:v>
                </c:pt>
                <c:pt idx="1500">
                  <c:v>5.0501194346017889E-4</c:v>
                </c:pt>
                <c:pt idx="1501">
                  <c:v>5.0246272618020469E-4</c:v>
                </c:pt>
                <c:pt idx="1502">
                  <c:v>4.9992637693003551E-4</c:v>
                </c:pt>
                <c:pt idx="1503">
                  <c:v>4.9740283075397286E-4</c:v>
                </c:pt>
                <c:pt idx="1504">
                  <c:v>4.9489202302420226E-4</c:v>
                </c:pt>
                <c:pt idx="1505">
                  <c:v>4.9239388943914152E-4</c:v>
                </c:pt>
                <c:pt idx="1506">
                  <c:v>4.8990836602179105E-4</c:v>
                </c:pt>
                <c:pt idx="1507">
                  <c:v>4.8743538911809662E-4</c:v>
                </c:pt>
                <c:pt idx="1508">
                  <c:v>4.8497489539532038E-4</c:v>
                </c:pt>
                <c:pt idx="1509">
                  <c:v>4.8252682184041624E-4</c:v>
                </c:pt>
                <c:pt idx="1510">
                  <c:v>4.8009110575841909E-4</c:v>
                </c:pt>
                <c:pt idx="1511">
                  <c:v>4.776676847708361E-4</c:v>
                </c:pt>
                <c:pt idx="1512">
                  <c:v>4.7525649681405254E-4</c:v>
                </c:pt>
                <c:pt idx="1513">
                  <c:v>4.7285748013773879E-4</c:v>
                </c:pt>
                <c:pt idx="1514">
                  <c:v>4.704705733032726E-4</c:v>
                </c:pt>
                <c:pt idx="1515">
                  <c:v>4.6809571518216243E-4</c:v>
                </c:pt>
                <c:pt idx="1516">
                  <c:v>4.6573284495448329E-4</c:v>
                </c:pt>
                <c:pt idx="1517">
                  <c:v>4.633819021073205E-4</c:v>
                </c:pt>
                <c:pt idx="1518">
                  <c:v>4.6104282643321689E-4</c:v>
                </c:pt>
                <c:pt idx="1519">
                  <c:v>4.5871555802863442E-4</c:v>
                </c:pt>
                <c:pt idx="1520">
                  <c:v>4.5640003729241642E-4</c:v>
                </c:pt>
                <c:pt idx="1521">
                  <c:v>4.5409620492426492E-4</c:v>
                </c:pt>
                <c:pt idx="1522">
                  <c:v>4.5180400192321868E-4</c:v>
                </c:pt>
                <c:pt idx="1523">
                  <c:v>4.4952336958614371E-4</c:v>
                </c:pt>
                <c:pt idx="1524">
                  <c:v>4.4725424950623106E-4</c:v>
                </c:pt>
                <c:pt idx="1525">
                  <c:v>4.4499658357149811E-4</c:v>
                </c:pt>
                <c:pt idx="1526">
                  <c:v>4.4275031396330344E-4</c:v>
                </c:pt>
                <c:pt idx="1527">
                  <c:v>4.4051538315486319E-4</c:v>
                </c:pt>
                <c:pt idx="1528">
                  <c:v>4.3829173390978082E-4</c:v>
                </c:pt>
                <c:pt idx="1529">
                  <c:v>4.3607930928057849E-4</c:v>
                </c:pt>
                <c:pt idx="1530">
                  <c:v>4.3387805260723986E-4</c:v>
                </c:pt>
                <c:pt idx="1531">
                  <c:v>4.3168790751576017E-4</c:v>
                </c:pt>
                <c:pt idx="1532">
                  <c:v>4.2950881791670002E-4</c:v>
                </c:pt>
                <c:pt idx="1533">
                  <c:v>4.2734072800375153E-4</c:v>
                </c:pt>
                <c:pt idx="1534">
                  <c:v>4.2518358225230657E-4</c:v>
                </c:pt>
                <c:pt idx="1535">
                  <c:v>4.2303732541803754E-4</c:v>
                </c:pt>
                <c:pt idx="1536">
                  <c:v>4.2090190253547968E-4</c:v>
                </c:pt>
                <c:pt idx="1537">
                  <c:v>4.1877725891662621E-4</c:v>
                </c:pt>
                <c:pt idx="1538">
                  <c:v>4.1666334014952552E-4</c:v>
                </c:pt>
                <c:pt idx="1539">
                  <c:v>4.1456009209688845E-4</c:v>
                </c:pt>
                <c:pt idx="1540">
                  <c:v>4.1246746089470301E-4</c:v>
                </c:pt>
                <c:pt idx="1541">
                  <c:v>4.1038539295085267E-4</c:v>
                </c:pt>
                <c:pt idx="1542">
                  <c:v>4.0831383494374624E-4</c:v>
                </c:pt>
                <c:pt idx="1543">
                  <c:v>4.0625273382094998E-4</c:v>
                </c:pt>
                <c:pt idx="1544">
                  <c:v>4.0420203679783143E-4</c:v>
                </c:pt>
                <c:pt idx="1545">
                  <c:v>4.0216169135620525E-4</c:v>
                </c:pt>
                <c:pt idx="1546">
                  <c:v>4.0013164524298911E-4</c:v>
                </c:pt>
                <c:pt idx="1547">
                  <c:v>3.9811184646886699E-4</c:v>
                </c:pt>
                <c:pt idx="1548">
                  <c:v>3.9610224330695473E-4</c:v>
                </c:pt>
                <c:pt idx="1549">
                  <c:v>3.9410278429147851E-4</c:v>
                </c:pt>
                <c:pt idx="1550">
                  <c:v>3.921134182164539E-4</c:v>
                </c:pt>
                <c:pt idx="1551">
                  <c:v>3.9013409413437715E-4</c:v>
                </c:pt>
                <c:pt idx="1552">
                  <c:v>3.8816476135491816E-4</c:v>
                </c:pt>
                <c:pt idx="1553">
                  <c:v>3.862053694436233E-4</c:v>
                </c:pt>
                <c:pt idx="1554">
                  <c:v>3.842558682206248E-4</c:v>
                </c:pt>
                <c:pt idx="1555">
                  <c:v>3.8231620775935313E-4</c:v>
                </c:pt>
                <c:pt idx="1556">
                  <c:v>3.8038633838526146E-4</c:v>
                </c:pt>
                <c:pt idx="1557">
                  <c:v>3.7846621067455033E-4</c:v>
                </c:pt>
                <c:pt idx="1558">
                  <c:v>3.7655577545290495E-4</c:v>
                </c:pt>
                <c:pt idx="1559">
                  <c:v>3.7465498379423345E-4</c:v>
                </c:pt>
                <c:pt idx="1560">
                  <c:v>3.7276378701941461E-4</c:v>
                </c:pt>
                <c:pt idx="1561">
                  <c:v>3.7072875027170226E-4</c:v>
                </c:pt>
                <c:pt idx="1562">
                  <c:v>3.6870482344053421E-4</c:v>
                </c:pt>
                <c:pt idx="1563">
                  <c:v>3.6669194587332242E-4</c:v>
                </c:pt>
                <c:pt idx="1564">
                  <c:v>3.6469005724860064E-4</c:v>
                </c:pt>
                <c:pt idx="1565">
                  <c:v>3.626990975742169E-4</c:v>
                </c:pt>
                <c:pt idx="1566">
                  <c:v>3.6071900718553544E-4</c:v>
                </c:pt>
                <c:pt idx="1567">
                  <c:v>3.5874972674364888E-4</c:v>
                </c:pt>
                <c:pt idx="1568">
                  <c:v>3.5679119723360002E-4</c:v>
                </c:pt>
                <c:pt idx="1569">
                  <c:v>3.5484335996261303E-4</c:v>
                </c:pt>
                <c:pt idx="1570">
                  <c:v>3.5290615655833482E-4</c:v>
                </c:pt>
                <c:pt idx="1571">
                  <c:v>3.5097952896708559E-4</c:v>
                </c:pt>
                <c:pt idx="1572">
                  <c:v>3.4906341945211919E-4</c:v>
                </c:pt>
                <c:pt idx="1573">
                  <c:v>3.4715777059189282E-4</c:v>
                </c:pt>
                <c:pt idx="1574">
                  <c:v>3.4526252527834631E-4</c:v>
                </c:pt>
                <c:pt idx="1575">
                  <c:v>3.433776267151905E-4</c:v>
                </c:pt>
                <c:pt idx="1576">
                  <c:v>3.4150301841620546E-4</c:v>
                </c:pt>
                <c:pt idx="1577">
                  <c:v>3.3963864420354762E-4</c:v>
                </c:pt>
                <c:pt idx="1578">
                  <c:v>3.3778444820606616E-4</c:v>
                </c:pt>
                <c:pt idx="1579">
                  <c:v>3.3594037485762878E-4</c:v>
                </c:pt>
                <c:pt idx="1580">
                  <c:v>3.3410636889545642E-4</c:v>
                </c:pt>
                <c:pt idx="1581">
                  <c:v>3.3228237535846728E-4</c:v>
                </c:pt>
                <c:pt idx="1582">
                  <c:v>3.3046833958562968E-4</c:v>
                </c:pt>
                <c:pt idx="1583">
                  <c:v>3.2866420721432393E-4</c:v>
                </c:pt>
                <c:pt idx="1584">
                  <c:v>3.268699241787133E-4</c:v>
                </c:pt>
                <c:pt idx="1585">
                  <c:v>3.2508543670812379E-4</c:v>
                </c:pt>
                <c:pt idx="1586">
                  <c:v>3.2331069132543266E-4</c:v>
                </c:pt>
                <c:pt idx="1587">
                  <c:v>3.2154563484546592E-4</c:v>
                </c:pt>
                <c:pt idx="1588">
                  <c:v>3.1979021437340447E-4</c:v>
                </c:pt>
                <c:pt idx="1589">
                  <c:v>3.180443773031989E-4</c:v>
                </c:pt>
                <c:pt idx="1590">
                  <c:v>3.163080713159931E-4</c:v>
                </c:pt>
                <c:pt idx="1591">
                  <c:v>3.1458124437855632E-4</c:v>
                </c:pt>
                <c:pt idx="1592">
                  <c:v>3.1286384474172381E-4</c:v>
                </c:pt>
                <c:pt idx="1593">
                  <c:v>3.1115582093884612E-4</c:v>
                </c:pt>
                <c:pt idx="1594">
                  <c:v>3.0945712178424666E-4</c:v>
                </c:pt>
                <c:pt idx="1595">
                  <c:v>3.0776769637168788E-4</c:v>
                </c:pt>
                <c:pt idx="1596">
                  <c:v>3.060874940728456E-4</c:v>
                </c:pt>
                <c:pt idx="1597">
                  <c:v>3.0441646453579189E-4</c:v>
                </c:pt>
                <c:pt idx="1598">
                  <c:v>3.0275455768348611E-4</c:v>
                </c:pt>
                <c:pt idx="1599">
                  <c:v>3.0110172371227415E-4</c:v>
                </c:pt>
                <c:pt idx="1600">
                  <c:v>2.9945791309039603E-4</c:v>
                </c:pt>
                <c:pt idx="1601">
                  <c:v>2.9782307655650149E-4</c:v>
                </c:pt>
                <c:pt idx="1602">
                  <c:v>2.9619716511817374E-4</c:v>
                </c:pt>
                <c:pt idx="1603">
                  <c:v>2.9458013005046125E-4</c:v>
                </c:pt>
                <c:pt idx="1604">
                  <c:v>2.9297192289441751E-4</c:v>
                </c:pt>
                <c:pt idx="1605">
                  <c:v>2.9137249545564903E-4</c:v>
                </c:pt>
                <c:pt idx="1606">
                  <c:v>2.8978179980287087E-4</c:v>
                </c:pt>
                <c:pt idx="1607">
                  <c:v>2.8819978826647032E-4</c:v>
                </c:pt>
                <c:pt idx="1608">
                  <c:v>2.866264134370783E-4</c:v>
                </c:pt>
                <c:pt idx="1609">
                  <c:v>2.8506162816414865E-4</c:v>
                </c:pt>
                <c:pt idx="1610">
                  <c:v>2.8350538555454519E-4</c:v>
                </c:pt>
                <c:pt idx="1611">
                  <c:v>2.8195763897113625E-4</c:v>
                </c:pt>
                <c:pt idx="1612">
                  <c:v>2.8041834203139729E-4</c:v>
                </c:pt>
                <c:pt idx="1613">
                  <c:v>2.7873481648375869E-4</c:v>
                </c:pt>
                <c:pt idx="1614">
                  <c:v>2.7706139818605612E-4</c:v>
                </c:pt>
                <c:pt idx="1615">
                  <c:v>2.7539802645818796E-4</c:v>
                </c:pt>
                <c:pt idx="1616">
                  <c:v>2.7374464098435297E-4</c:v>
                </c:pt>
                <c:pt idx="1617">
                  <c:v>2.7210118181086315E-4</c:v>
                </c:pt>
                <c:pt idx="1618">
                  <c:v>2.7046758934396971E-4</c:v>
                </c:pt>
                <c:pt idx="1619">
                  <c:v>2.6884380434770221E-4</c:v>
                </c:pt>
                <c:pt idx="1620">
                  <c:v>2.6722976794172053E-4</c:v>
                </c:pt>
                <c:pt idx="1621">
                  <c:v>2.6562542159917979E-4</c:v>
                </c:pt>
                <c:pt idx="1622">
                  <c:v>2.6403070714460812E-4</c:v>
                </c:pt>
                <c:pt idx="1623">
                  <c:v>2.6244556675179723E-4</c:v>
                </c:pt>
                <c:pt idx="1624">
                  <c:v>2.608699429417054E-4</c:v>
                </c:pt>
                <c:pt idx="1625">
                  <c:v>2.5930377858037341E-4</c:v>
                </c:pt>
                <c:pt idx="1626">
                  <c:v>2.5774701687685263E-4</c:v>
                </c:pt>
                <c:pt idx="1627">
                  <c:v>2.5619960138114576E-4</c:v>
                </c:pt>
                <c:pt idx="1628">
                  <c:v>2.5466147598215998E-4</c:v>
                </c:pt>
                <c:pt idx="1629">
                  <c:v>2.5313258490567217E-4</c:v>
                </c:pt>
                <c:pt idx="1630">
                  <c:v>2.5161287271230652E-4</c:v>
                </c:pt>
                <c:pt idx="1631">
                  <c:v>2.5010228429552428E-4</c:v>
                </c:pt>
                <c:pt idx="1632">
                  <c:v>2.4860076487962554E-4</c:v>
                </c:pt>
                <c:pt idx="1633">
                  <c:v>2.4710826001776281E-4</c:v>
                </c:pt>
                <c:pt idx="1634">
                  <c:v>2.4562471558996701E-4</c:v>
                </c:pt>
                <c:pt idx="1635">
                  <c:v>2.4415007780118476E-4</c:v>
                </c:pt>
                <c:pt idx="1636">
                  <c:v>2.4268429317932783E-4</c:v>
                </c:pt>
                <c:pt idx="1637">
                  <c:v>2.4122730857333417E-4</c:v>
                </c:pt>
                <c:pt idx="1638">
                  <c:v>2.397790711512406E-4</c:v>
                </c:pt>
                <c:pt idx="1639">
                  <c:v>2.3833952839826702E-4</c:v>
                </c:pt>
                <c:pt idx="1640">
                  <c:v>2.3690862811491222E-4</c:v>
                </c:pt>
                <c:pt idx="1641">
                  <c:v>2.3548631841506098E-4</c:v>
                </c:pt>
                <c:pt idx="1642">
                  <c:v>2.3407254772410269E-4</c:v>
                </c:pt>
                <c:pt idx="1643">
                  <c:v>2.3266726477706118E-4</c:v>
                </c:pt>
                <c:pt idx="1644">
                  <c:v>2.3127041861673579E-4</c:v>
                </c:pt>
                <c:pt idx="1645">
                  <c:v>2.2988195859185358E-4</c:v>
                </c:pt>
                <c:pt idx="1646">
                  <c:v>2.2850183435523268E-4</c:v>
                </c:pt>
                <c:pt idx="1647">
                  <c:v>2.2712999586195666E-4</c:v>
                </c:pt>
                <c:pt idx="1648">
                  <c:v>2.2576639336755979E-4</c:v>
                </c:pt>
                <c:pt idx="1649">
                  <c:v>2.2441097742622329E-4</c:v>
                </c:pt>
                <c:pt idx="1650">
                  <c:v>2.2306369888898235E-4</c:v>
                </c:pt>
                <c:pt idx="1651">
                  <c:v>2.2172450890194393E-4</c:v>
                </c:pt>
                <c:pt idx="1652">
                  <c:v>2.2039335890451528E-4</c:v>
                </c:pt>
                <c:pt idx="1653">
                  <c:v>2.1907020062764305E-4</c:v>
                </c:pt>
                <c:pt idx="1654">
                  <c:v>2.1775498609206303E-4</c:v>
                </c:pt>
                <c:pt idx="1655">
                  <c:v>2.1644766760656029E-4</c:v>
                </c:pt>
                <c:pt idx="1656">
                  <c:v>2.1514819776623998E-4</c:v>
                </c:pt>
                <c:pt idx="1657">
                  <c:v>2.1385652945080821E-4</c:v>
                </c:pt>
                <c:pt idx="1658">
                  <c:v>2.1257261582286355E-4</c:v>
                </c:pt>
                <c:pt idx="1659">
                  <c:v>2.1129641032619856E-4</c:v>
                </c:pt>
                <c:pt idx="1660">
                  <c:v>2.1002786668411166E-4</c:v>
                </c:pt>
                <c:pt idx="1661">
                  <c:v>2.0876693889772905E-4</c:v>
                </c:pt>
                <c:pt idx="1662">
                  <c:v>2.0751358124433675E-4</c:v>
                </c:pt>
                <c:pt idx="1663">
                  <c:v>2.0626774827572266E-4</c:v>
                </c:pt>
                <c:pt idx="1664">
                  <c:v>2.0502939481652853E-4</c:v>
                </c:pt>
                <c:pt idx="1665">
                  <c:v>2.0373202285805855E-4</c:v>
                </c:pt>
                <c:pt idx="1666">
                  <c:v>2.0244286032731541E-4</c:v>
                </c:pt>
                <c:pt idx="1667">
                  <c:v>2.0116185527720471E-4</c:v>
                </c:pt>
                <c:pt idx="1668">
                  <c:v>1.9988895608933954E-4</c:v>
                </c:pt>
                <c:pt idx="1669">
                  <c:v>1.986241114719606E-4</c:v>
                </c:pt>
                <c:pt idx="1670">
                  <c:v>1.9736727045786926E-4</c:v>
                </c:pt>
                <c:pt idx="1671">
                  <c:v>1.9611838240237391E-4</c:v>
                </c:pt>
                <c:pt idx="1672">
                  <c:v>1.9487739698124921E-4</c:v>
                </c:pt>
                <c:pt idx="1673">
                  <c:v>1.9364426418870821E-4</c:v>
                </c:pt>
                <c:pt idx="1674">
                  <c:v>1.9241893433538743E-4</c:v>
                </c:pt>
                <c:pt idx="1675">
                  <c:v>1.9120135804634458E-4</c:v>
                </c:pt>
                <c:pt idx="1676">
                  <c:v>1.8999148625906898E-4</c:v>
                </c:pt>
                <c:pt idx="1677">
                  <c:v>1.8878927022150459E-4</c:v>
                </c:pt>
                <c:pt idx="1678">
                  <c:v>1.8759466149008552E-4</c:v>
                </c:pt>
                <c:pt idx="1679">
                  <c:v>1.86407611927784E-4</c:v>
                </c:pt>
                <c:pt idx="1680">
                  <c:v>1.8522807370217068E-4</c:v>
                </c:pt>
                <c:pt idx="1681">
                  <c:v>1.840559992834872E-4</c:v>
                </c:pt>
                <c:pt idx="1682">
                  <c:v>1.8289134144273099E-4</c:v>
                </c:pt>
                <c:pt idx="1683">
                  <c:v>1.8173405324975217E-4</c:v>
                </c:pt>
                <c:pt idx="1684">
                  <c:v>1.8058408807136248E-4</c:v>
                </c:pt>
                <c:pt idx="1685">
                  <c:v>1.7944139956945615E-4</c:v>
                </c:pt>
                <c:pt idx="1686">
                  <c:v>1.7830594169914276E-4</c:v>
                </c:pt>
                <c:pt idx="1687">
                  <c:v>1.7717766870689177E-4</c:v>
                </c:pt>
                <c:pt idx="1688">
                  <c:v>1.7605653512868898E-4</c:v>
                </c:pt>
                <c:pt idx="1689">
                  <c:v>1.7494249578820444E-4</c:v>
                </c:pt>
                <c:pt idx="1690">
                  <c:v>1.7383550579497215E-4</c:v>
                </c:pt>
                <c:pt idx="1691">
                  <c:v>1.727355205425811E-4</c:v>
                </c:pt>
                <c:pt idx="1692">
                  <c:v>1.716424957068779E-4</c:v>
                </c:pt>
                <c:pt idx="1693">
                  <c:v>1.7055638724418074E-4</c:v>
                </c:pt>
                <c:pt idx="1694">
                  <c:v>1.694771513895046E-4</c:v>
                </c:pt>
                <c:pt idx="1695">
                  <c:v>1.6840474465479774E-4</c:v>
                </c:pt>
                <c:pt idx="1696">
                  <c:v>1.6733912382718935E-4</c:v>
                </c:pt>
                <c:pt idx="1697">
                  <c:v>1.6628024596724832E-4</c:v>
                </c:pt>
                <c:pt idx="1698">
                  <c:v>1.6522806840725286E-4</c:v>
                </c:pt>
                <c:pt idx="1699">
                  <c:v>1.6418254874947131E-4</c:v>
                </c:pt>
                <c:pt idx="1700">
                  <c:v>1.6314364486445373E-4</c:v>
                </c:pt>
                <c:pt idx="1701">
                  <c:v>1.6211131488933414E-4</c:v>
                </c:pt>
                <c:pt idx="1702">
                  <c:v>1.6108551722614383E-4</c:v>
                </c:pt>
                <c:pt idx="1703">
                  <c:v>1.6006621054013499E-4</c:v>
                </c:pt>
                <c:pt idx="1704">
                  <c:v>1.5905335375811526E-4</c:v>
                </c:pt>
                <c:pt idx="1705">
                  <c:v>1.5804690606679257E-4</c:v>
                </c:pt>
                <c:pt idx="1706">
                  <c:v>1.5704682691113059E-4</c:v>
                </c:pt>
                <c:pt idx="1707">
                  <c:v>1.5605307599271464E-4</c:v>
                </c:pt>
                <c:pt idx="1708">
                  <c:v>1.5506561326812773E-4</c:v>
                </c:pt>
                <c:pt idx="1709">
                  <c:v>1.5408439894733708E-4</c:v>
                </c:pt>
                <c:pt idx="1710">
                  <c:v>1.531093934920907E-4</c:v>
                </c:pt>
                <c:pt idx="1711">
                  <c:v>1.5214055761432431E-4</c:v>
                </c:pt>
                <c:pt idx="1712">
                  <c:v>1.5117785227457807E-4</c:v>
                </c:pt>
                <c:pt idx="1713">
                  <c:v>1.5022123868042359E-4</c:v>
                </c:pt>
                <c:pt idx="1714">
                  <c:v>1.4927067828490075E-4</c:v>
                </c:pt>
                <c:pt idx="1715">
                  <c:v>1.483261327849644E-4</c:v>
                </c:pt>
                <c:pt idx="1716">
                  <c:v>1.4738756411994096E-4</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numCache>
            </c:numRef>
          </c:yVal>
          <c:smooth val="1"/>
          <c:extLst>
            <c:ext xmlns:c16="http://schemas.microsoft.com/office/drawing/2014/chart" uri="{C3380CC4-5D6E-409C-BE32-E72D297353CC}">
              <c16:uniqueId val="{00000002-FAEB-46D6-95DC-10588EE70397}"/>
            </c:ext>
          </c:extLst>
        </c:ser>
        <c:ser>
          <c:idx val="5"/>
          <c:order val="3"/>
          <c:tx>
            <c:strRef>
              <c:f>Sheet1!$AA$3</c:f>
              <c:strCache>
                <c:ptCount val="1"/>
                <c:pt idx="0">
                  <c:v>Dostarlimab KM</c:v>
                </c:pt>
              </c:strCache>
            </c:strRef>
          </c:tx>
          <c:spPr>
            <a:ln w="19050" cap="rnd">
              <a:solidFill>
                <a:srgbClr val="080808"/>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f>Sheet1!$AA$4:$AA$3123</c:f>
              <c:numCache>
                <c:formatCode>0%</c:formatCode>
                <c:ptCount val="3120"/>
                <c:pt idx="0">
                  <c:v>1</c:v>
                </c:pt>
                <c:pt idx="1">
                  <c:v>1</c:v>
                </c:pt>
                <c:pt idx="2">
                  <c:v>1</c:v>
                </c:pt>
                <c:pt idx="3">
                  <c:v>1</c:v>
                </c:pt>
                <c:pt idx="4">
                  <c:v>1</c:v>
                </c:pt>
                <c:pt idx="5">
                  <c:v>1</c:v>
                </c:pt>
                <c:pt idx="6">
                  <c:v>0.98</c:v>
                </c:pt>
                <c:pt idx="7">
                  <c:v>0.98</c:v>
                </c:pt>
                <c:pt idx="8">
                  <c:v>0.98</c:v>
                </c:pt>
                <c:pt idx="9">
                  <c:v>0.98</c:v>
                </c:pt>
                <c:pt idx="10">
                  <c:v>0.98</c:v>
                </c:pt>
                <c:pt idx="11">
                  <c:v>0.96</c:v>
                </c:pt>
                <c:pt idx="12">
                  <c:v>0.94</c:v>
                </c:pt>
                <c:pt idx="13">
                  <c:v>0.94</c:v>
                </c:pt>
                <c:pt idx="14">
                  <c:v>0.94</c:v>
                </c:pt>
                <c:pt idx="15">
                  <c:v>0.94</c:v>
                </c:pt>
                <c:pt idx="16">
                  <c:v>0.94</c:v>
                </c:pt>
                <c:pt idx="17">
                  <c:v>0.94</c:v>
                </c:pt>
                <c:pt idx="18">
                  <c:v>0.94</c:v>
                </c:pt>
                <c:pt idx="19">
                  <c:v>0.94</c:v>
                </c:pt>
                <c:pt idx="20">
                  <c:v>0.94</c:v>
                </c:pt>
                <c:pt idx="21">
                  <c:v>0.94</c:v>
                </c:pt>
                <c:pt idx="22">
                  <c:v>0.94</c:v>
                </c:pt>
                <c:pt idx="23">
                  <c:v>0.94</c:v>
                </c:pt>
                <c:pt idx="24">
                  <c:v>0.92</c:v>
                </c:pt>
                <c:pt idx="25">
                  <c:v>0.91</c:v>
                </c:pt>
                <c:pt idx="26">
                  <c:v>0.91</c:v>
                </c:pt>
                <c:pt idx="27">
                  <c:v>0.89</c:v>
                </c:pt>
                <c:pt idx="28">
                  <c:v>0.89</c:v>
                </c:pt>
                <c:pt idx="29">
                  <c:v>0.89</c:v>
                </c:pt>
                <c:pt idx="30">
                  <c:v>0.89</c:v>
                </c:pt>
                <c:pt idx="31">
                  <c:v>0.89</c:v>
                </c:pt>
                <c:pt idx="32">
                  <c:v>0.89</c:v>
                </c:pt>
                <c:pt idx="33">
                  <c:v>0.89</c:v>
                </c:pt>
                <c:pt idx="34">
                  <c:v>0.89</c:v>
                </c:pt>
                <c:pt idx="35">
                  <c:v>0.89</c:v>
                </c:pt>
                <c:pt idx="36">
                  <c:v>0.89</c:v>
                </c:pt>
                <c:pt idx="37">
                  <c:v>0.89</c:v>
                </c:pt>
                <c:pt idx="38">
                  <c:v>0.89</c:v>
                </c:pt>
                <c:pt idx="39">
                  <c:v>0.89</c:v>
                </c:pt>
                <c:pt idx="40">
                  <c:v>0.89</c:v>
                </c:pt>
                <c:pt idx="41">
                  <c:v>0.89</c:v>
                </c:pt>
                <c:pt idx="42">
                  <c:v>0.89</c:v>
                </c:pt>
                <c:pt idx="43">
                  <c:v>0.87</c:v>
                </c:pt>
                <c:pt idx="44">
                  <c:v>0.87</c:v>
                </c:pt>
                <c:pt idx="45">
                  <c:v>0.87</c:v>
                </c:pt>
                <c:pt idx="46">
                  <c:v>0.87</c:v>
                </c:pt>
                <c:pt idx="47">
                  <c:v>0.87</c:v>
                </c:pt>
                <c:pt idx="48">
                  <c:v>0.87</c:v>
                </c:pt>
                <c:pt idx="49">
                  <c:v>0.87</c:v>
                </c:pt>
                <c:pt idx="50">
                  <c:v>0.87</c:v>
                </c:pt>
                <c:pt idx="51">
                  <c:v>0.87</c:v>
                </c:pt>
                <c:pt idx="52">
                  <c:v>0.87</c:v>
                </c:pt>
                <c:pt idx="53">
                  <c:v>0.87</c:v>
                </c:pt>
                <c:pt idx="54">
                  <c:v>0.87</c:v>
                </c:pt>
                <c:pt idx="55">
                  <c:v>0.87</c:v>
                </c:pt>
                <c:pt idx="56">
                  <c:v>0.87</c:v>
                </c:pt>
                <c:pt idx="57">
                  <c:v>0.87</c:v>
                </c:pt>
                <c:pt idx="58">
                  <c:v>0.87</c:v>
                </c:pt>
                <c:pt idx="59">
                  <c:v>0.87</c:v>
                </c:pt>
                <c:pt idx="60">
                  <c:v>0.87</c:v>
                </c:pt>
                <c:pt idx="61">
                  <c:v>0.87</c:v>
                </c:pt>
                <c:pt idx="62">
                  <c:v>0.87</c:v>
                </c:pt>
                <c:pt idx="63">
                  <c:v>0.87</c:v>
                </c:pt>
                <c:pt idx="64">
                  <c:v>0.87</c:v>
                </c:pt>
                <c:pt idx="65">
                  <c:v>0.87</c:v>
                </c:pt>
                <c:pt idx="66">
                  <c:v>0.87</c:v>
                </c:pt>
                <c:pt idx="67">
                  <c:v>0.87</c:v>
                </c:pt>
                <c:pt idx="68">
                  <c:v>0.87</c:v>
                </c:pt>
                <c:pt idx="69">
                  <c:v>0.87</c:v>
                </c:pt>
                <c:pt idx="70">
                  <c:v>0.87</c:v>
                </c:pt>
                <c:pt idx="71">
                  <c:v>0.87</c:v>
                </c:pt>
                <c:pt idx="72">
                  <c:v>0.87</c:v>
                </c:pt>
                <c:pt idx="73">
                  <c:v>0.87</c:v>
                </c:pt>
                <c:pt idx="74">
                  <c:v>0.87</c:v>
                </c:pt>
                <c:pt idx="75">
                  <c:v>0.87</c:v>
                </c:pt>
                <c:pt idx="76">
                  <c:v>0.87</c:v>
                </c:pt>
                <c:pt idx="77">
                  <c:v>0.87</c:v>
                </c:pt>
                <c:pt idx="78">
                  <c:v>0.87</c:v>
                </c:pt>
                <c:pt idx="79">
                  <c:v>0.87</c:v>
                </c:pt>
                <c:pt idx="80">
                  <c:v>0.87</c:v>
                </c:pt>
                <c:pt idx="81">
                  <c:v>0.87</c:v>
                </c:pt>
                <c:pt idx="82">
                  <c:v>0.87</c:v>
                </c:pt>
                <c:pt idx="83">
                  <c:v>0.87</c:v>
                </c:pt>
                <c:pt idx="84">
                  <c:v>0.87</c:v>
                </c:pt>
                <c:pt idx="85">
                  <c:v>0.87</c:v>
                </c:pt>
                <c:pt idx="86">
                  <c:v>0.87</c:v>
                </c:pt>
                <c:pt idx="87">
                  <c:v>0.87</c:v>
                </c:pt>
                <c:pt idx="88">
                  <c:v>0.87</c:v>
                </c:pt>
                <c:pt idx="89">
                  <c:v>0.87</c:v>
                </c:pt>
                <c:pt idx="90">
                  <c:v>0.87</c:v>
                </c:pt>
                <c:pt idx="91">
                  <c:v>0.87</c:v>
                </c:pt>
                <c:pt idx="92">
                  <c:v>0.85</c:v>
                </c:pt>
                <c:pt idx="93">
                  <c:v>0.85</c:v>
                </c:pt>
                <c:pt idx="94">
                  <c:v>0.85</c:v>
                </c:pt>
                <c:pt idx="95">
                  <c:v>0.85</c:v>
                </c:pt>
                <c:pt idx="96">
                  <c:v>0.85</c:v>
                </c:pt>
                <c:pt idx="97">
                  <c:v>0.85</c:v>
                </c:pt>
                <c:pt idx="98">
                  <c:v>0.85</c:v>
                </c:pt>
                <c:pt idx="99">
                  <c:v>0.85</c:v>
                </c:pt>
                <c:pt idx="100">
                  <c:v>0.85</c:v>
                </c:pt>
                <c:pt idx="101">
                  <c:v>0.85</c:v>
                </c:pt>
                <c:pt idx="102">
                  <c:v>0.85</c:v>
                </c:pt>
                <c:pt idx="103">
                  <c:v>0.85</c:v>
                </c:pt>
                <c:pt idx="104">
                  <c:v>0.85</c:v>
                </c:pt>
                <c:pt idx="105">
                  <c:v>0.83</c:v>
                </c:pt>
                <c:pt idx="106">
                  <c:v>0.83</c:v>
                </c:pt>
                <c:pt idx="107">
                  <c:v>0.83</c:v>
                </c:pt>
                <c:pt idx="108">
                  <c:v>0.83</c:v>
                </c:pt>
                <c:pt idx="109">
                  <c:v>0.83</c:v>
                </c:pt>
                <c:pt idx="110">
                  <c:v>0.83</c:v>
                </c:pt>
                <c:pt idx="111">
                  <c:v>0.83</c:v>
                </c:pt>
                <c:pt idx="112">
                  <c:v>0.83</c:v>
                </c:pt>
                <c:pt idx="113">
                  <c:v>0.83</c:v>
                </c:pt>
                <c:pt idx="114">
                  <c:v>0.83</c:v>
                </c:pt>
                <c:pt idx="115">
                  <c:v>0.83</c:v>
                </c:pt>
                <c:pt idx="116">
                  <c:v>0.83</c:v>
                </c:pt>
                <c:pt idx="117">
                  <c:v>0.83</c:v>
                </c:pt>
                <c:pt idx="118">
                  <c:v>0.83</c:v>
                </c:pt>
                <c:pt idx="119">
                  <c:v>0.83</c:v>
                </c:pt>
                <c:pt idx="120">
                  <c:v>0.83</c:v>
                </c:pt>
                <c:pt idx="121">
                  <c:v>0.83</c:v>
                </c:pt>
                <c:pt idx="122">
                  <c:v>0.83</c:v>
                </c:pt>
                <c:pt idx="123">
                  <c:v>0.83</c:v>
                </c:pt>
                <c:pt idx="124">
                  <c:v>0.83</c:v>
                </c:pt>
                <c:pt idx="125">
                  <c:v>0.83</c:v>
                </c:pt>
                <c:pt idx="126">
                  <c:v>0.83</c:v>
                </c:pt>
                <c:pt idx="127">
                  <c:v>0.83</c:v>
                </c:pt>
                <c:pt idx="128">
                  <c:v>0.83</c:v>
                </c:pt>
                <c:pt idx="129">
                  <c:v>0.83</c:v>
                </c:pt>
                <c:pt idx="130">
                  <c:v>0.83</c:v>
                </c:pt>
                <c:pt idx="131">
                  <c:v>0.83</c:v>
                </c:pt>
                <c:pt idx="132">
                  <c:v>0.83</c:v>
                </c:pt>
                <c:pt idx="133">
                  <c:v>0.83</c:v>
                </c:pt>
                <c:pt idx="134">
                  <c:v>0.83</c:v>
                </c:pt>
                <c:pt idx="135">
                  <c:v>0.83</c:v>
                </c:pt>
                <c:pt idx="136">
                  <c:v>0.81</c:v>
                </c:pt>
                <c:pt idx="137">
                  <c:v>0.81</c:v>
                </c:pt>
                <c:pt idx="138">
                  <c:v>0.81</c:v>
                </c:pt>
                <c:pt idx="139">
                  <c:v>0.81</c:v>
                </c:pt>
                <c:pt idx="140">
                  <c:v>0.81</c:v>
                </c:pt>
                <c:pt idx="141">
                  <c:v>0.81</c:v>
                </c:pt>
                <c:pt idx="142">
                  <c:v>0.78</c:v>
                </c:pt>
                <c:pt idx="143">
                  <c:v>0.78</c:v>
                </c:pt>
                <c:pt idx="144">
                  <c:v>0.78</c:v>
                </c:pt>
                <c:pt idx="145">
                  <c:v>0.78</c:v>
                </c:pt>
                <c:pt idx="146">
                  <c:v>0.78</c:v>
                </c:pt>
                <c:pt idx="147">
                  <c:v>0.78</c:v>
                </c:pt>
                <c:pt idx="148">
                  <c:v>0.78</c:v>
                </c:pt>
                <c:pt idx="149">
                  <c:v>0.78</c:v>
                </c:pt>
                <c:pt idx="150">
                  <c:v>0.78</c:v>
                </c:pt>
                <c:pt idx="151">
                  <c:v>0.78</c:v>
                </c:pt>
                <c:pt idx="152">
                  <c:v>0.78</c:v>
                </c:pt>
                <c:pt idx="153">
                  <c:v>0.78</c:v>
                </c:pt>
                <c:pt idx="154">
                  <c:v>0.78</c:v>
                </c:pt>
                <c:pt idx="155">
                  <c:v>0.78</c:v>
                </c:pt>
                <c:pt idx="156">
                  <c:v>0.78</c:v>
                </c:pt>
                <c:pt idx="157">
                  <c:v>0.78</c:v>
                </c:pt>
                <c:pt idx="158">
                  <c:v>0.78</c:v>
                </c:pt>
                <c:pt idx="159">
                  <c:v>0.78</c:v>
                </c:pt>
                <c:pt idx="160">
                  <c:v>0.78</c:v>
                </c:pt>
                <c:pt idx="161">
                  <c:v>0.78</c:v>
                </c:pt>
                <c:pt idx="162">
                  <c:v>0.78</c:v>
                </c:pt>
                <c:pt idx="163">
                  <c:v>0.78</c:v>
                </c:pt>
                <c:pt idx="164">
                  <c:v>0.78</c:v>
                </c:pt>
                <c:pt idx="165">
                  <c:v>0.78</c:v>
                </c:pt>
                <c:pt idx="166">
                  <c:v>0.73</c:v>
                </c:pt>
                <c:pt idx="167">
                  <c:v>0.73</c:v>
                </c:pt>
                <c:pt idx="168">
                  <c:v>0.73</c:v>
                </c:pt>
                <c:pt idx="169">
                  <c:v>0.73</c:v>
                </c:pt>
                <c:pt idx="170">
                  <c:v>0.73</c:v>
                </c:pt>
                <c:pt idx="171">
                  <c:v>0.73</c:v>
                </c:pt>
                <c:pt idx="172">
                  <c:v>0.73</c:v>
                </c:pt>
                <c:pt idx="173">
                  <c:v>0.73</c:v>
                </c:pt>
                <c:pt idx="174">
                  <c:v>0.73</c:v>
                </c:pt>
                <c:pt idx="175">
                  <c:v>0.73</c:v>
                </c:pt>
                <c:pt idx="176">
                  <c:v>0.73</c:v>
                </c:pt>
                <c:pt idx="177">
                  <c:v>0.73</c:v>
                </c:pt>
                <c:pt idx="178">
                  <c:v>0.73</c:v>
                </c:pt>
                <c:pt idx="179">
                  <c:v>0.73</c:v>
                </c:pt>
                <c:pt idx="180">
                  <c:v>0.73</c:v>
                </c:pt>
                <c:pt idx="181">
                  <c:v>0.73</c:v>
                </c:pt>
                <c:pt idx="182">
                  <c:v>0.73</c:v>
                </c:pt>
                <c:pt idx="183">
                  <c:v>0.73</c:v>
                </c:pt>
                <c:pt idx="184">
                  <c:v>0.73</c:v>
                </c:pt>
                <c:pt idx="185">
                  <c:v>0.73</c:v>
                </c:pt>
                <c:pt idx="186">
                  <c:v>0.73</c:v>
                </c:pt>
                <c:pt idx="187">
                  <c:v>0.73</c:v>
                </c:pt>
                <c:pt idx="188">
                  <c:v>0.73</c:v>
                </c:pt>
                <c:pt idx="189">
                  <c:v>0.73</c:v>
                </c:pt>
                <c:pt idx="190">
                  <c:v>0.73</c:v>
                </c:pt>
                <c:pt idx="191">
                  <c:v>0.73</c:v>
                </c:pt>
                <c:pt idx="192">
                  <c:v>0.73</c:v>
                </c:pt>
                <c:pt idx="193">
                  <c:v>0.73</c:v>
                </c:pt>
                <c:pt idx="194">
                  <c:v>0.73</c:v>
                </c:pt>
                <c:pt idx="195">
                  <c:v>0.73</c:v>
                </c:pt>
                <c:pt idx="196">
                  <c:v>0.73</c:v>
                </c:pt>
                <c:pt idx="197">
                  <c:v>0.73</c:v>
                </c:pt>
                <c:pt idx="198">
                  <c:v>0.73</c:v>
                </c:pt>
                <c:pt idx="199">
                  <c:v>0.73</c:v>
                </c:pt>
                <c:pt idx="200">
                  <c:v>0.73</c:v>
                </c:pt>
                <c:pt idx="201">
                  <c:v>0.73</c:v>
                </c:pt>
                <c:pt idx="202">
                  <c:v>0.73</c:v>
                </c:pt>
                <c:pt idx="203">
                  <c:v>0.73</c:v>
                </c:pt>
              </c:numCache>
            </c:numRef>
          </c:yVal>
          <c:smooth val="1"/>
          <c:extLst>
            <c:ext xmlns:c16="http://schemas.microsoft.com/office/drawing/2014/chart" uri="{C3380CC4-5D6E-409C-BE32-E72D297353CC}">
              <c16:uniqueId val="{00000003-FAEB-46D6-95DC-10588EE70397}"/>
            </c:ext>
          </c:extLst>
        </c:ser>
        <c:ser>
          <c:idx val="1"/>
          <c:order val="4"/>
          <c:tx>
            <c:strRef>
              <c:f>Sheet1!$W$3</c:f>
              <c:strCache>
                <c:ptCount val="1"/>
                <c:pt idx="0">
                  <c:v>Dostarlimab </c:v>
                </c:pt>
              </c:strCache>
            </c:strRef>
          </c:tx>
          <c:spPr>
            <a:ln w="19050" cap="rnd">
              <a:solidFill>
                <a:schemeClr val="accent2"/>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f>Sheet1!$W$4:$W$3123</c:f>
              <c:numCache>
                <c:formatCode>General</c:formatCode>
                <c:ptCount val="3120"/>
                <c:pt idx="0">
                  <c:v>1</c:v>
                </c:pt>
                <c:pt idx="1">
                  <c:v>0.99525446756891223</c:v>
                </c:pt>
                <c:pt idx="2">
                  <c:v>0.99164845780613786</c:v>
                </c:pt>
                <c:pt idx="3">
                  <c:v>0.98838934462842321</c:v>
                </c:pt>
                <c:pt idx="4">
                  <c:v>0.9853426868929841</c:v>
                </c:pt>
                <c:pt idx="5">
                  <c:v>0.9824485962486289</c:v>
                </c:pt>
                <c:pt idx="6">
                  <c:v>0.97967324484185292</c:v>
                </c:pt>
                <c:pt idx="7">
                  <c:v>0.97699496028053778</c:v>
                </c:pt>
                <c:pt idx="8">
                  <c:v>0.97439870726282063</c:v>
                </c:pt>
                <c:pt idx="9">
                  <c:v>0.97187346243046824</c:v>
                </c:pt>
                <c:pt idx="10">
                  <c:v>0.96941080792248169</c:v>
                </c:pt>
                <c:pt idx="11">
                  <c:v>0.96700411107879303</c:v>
                </c:pt>
                <c:pt idx="12">
                  <c:v>0.96464801437122372</c:v>
                </c:pt>
                <c:pt idx="13">
                  <c:v>0.96233810191951108</c:v>
                </c:pt>
                <c:pt idx="14">
                  <c:v>0.96007067246096056</c:v>
                </c:pt>
                <c:pt idx="15">
                  <c:v>0.95784257955345631</c:v>
                </c:pt>
                <c:pt idx="16">
                  <c:v>0.95565111591100282</c:v>
                </c:pt>
                <c:pt idx="17">
                  <c:v>0.9534939276653922</c:v>
                </c:pt>
                <c:pt idx="18">
                  <c:v>0.95136894949255102</c:v>
                </c:pt>
                <c:pt idx="19">
                  <c:v>0.94927435463987853</c:v>
                </c:pt>
                <c:pt idx="20">
                  <c:v>0.94720851582149113</c:v>
                </c:pt>
                <c:pt idx="21">
                  <c:v>0.94516997418812654</c:v>
                </c:pt>
                <c:pt idx="22">
                  <c:v>0.94315741439598488</c:v>
                </c:pt>
                <c:pt idx="23">
                  <c:v>0.94116964435056594</c:v>
                </c:pt>
                <c:pt idx="24">
                  <c:v>0.93920557858184461</c:v>
                </c:pt>
                <c:pt idx="25">
                  <c:v>0.93726422447415825</c:v>
                </c:pt>
                <c:pt idx="26">
                  <c:v>0.93534467076489092</c:v>
                </c:pt>
                <c:pt idx="27">
                  <c:v>0.93344607786435196</c:v>
                </c:pt>
                <c:pt idx="28">
                  <c:v>0.93156766965096782</c:v>
                </c:pt>
                <c:pt idx="29">
                  <c:v>0.92970872647168756</c:v>
                </c:pt>
                <c:pt idx="30">
                  <c:v>0.92786857913462795</c:v>
                </c:pt>
                <c:pt idx="31">
                  <c:v>0.92604660372451242</c:v>
                </c:pt>
                <c:pt idx="32">
                  <c:v>0.92424221710496979</c:v>
                </c:pt>
                <c:pt idx="33">
                  <c:v>0.92245487299779649</c:v>
                </c:pt>
                <c:pt idx="34">
                  <c:v>0.9206840585496916</c:v>
                </c:pt>
                <c:pt idx="35">
                  <c:v>0.91892929131309986</c:v>
                </c:pt>
                <c:pt idx="36">
                  <c:v>0.91719011658064009</c:v>
                </c:pt>
                <c:pt idx="37">
                  <c:v>0.91546610502289083</c:v>
                </c:pt>
                <c:pt idx="38">
                  <c:v>0.91375685058761602</c:v>
                </c:pt>
                <c:pt idx="39">
                  <c:v>0.91206196862526889</c:v>
                </c:pt>
                <c:pt idx="40">
                  <c:v>0.91038109421112889</c:v>
                </c:pt>
                <c:pt idx="41">
                  <c:v>0.90871388063896186</c:v>
                </c:pt>
                <c:pt idx="42">
                  <c:v>0.90705999806484072</c:v>
                </c:pt>
                <c:pt idx="43">
                  <c:v>0.90541913228287496</c:v>
                </c:pt>
                <c:pt idx="44">
                  <c:v>0.90379098361719534</c:v>
                </c:pt>
                <c:pt idx="45">
                  <c:v>0.90217526591671005</c:v>
                </c:pt>
                <c:pt idx="46">
                  <c:v>0.90057170564098799</c:v>
                </c:pt>
                <c:pt idx="47">
                  <c:v>0.89898004102716467</c:v>
                </c:pt>
                <c:pt idx="48">
                  <c:v>0.89740002132908558</c:v>
                </c:pt>
                <c:pt idx="49">
                  <c:v>0.89583140612101619</c:v>
                </c:pt>
                <c:pt idx="50">
                  <c:v>0.89427396465920705</c:v>
                </c:pt>
                <c:pt idx="51">
                  <c:v>0.8927274752954204</c:v>
                </c:pt>
                <c:pt idx="52">
                  <c:v>0.89119172493723009</c:v>
                </c:pt>
                <c:pt idx="53">
                  <c:v>0.88966650855051799</c:v>
                </c:pt>
                <c:pt idx="54">
                  <c:v>0.88815162870011388</c:v>
                </c:pt>
                <c:pt idx="55">
                  <c:v>0.88664689512498696</c:v>
                </c:pt>
                <c:pt idx="56">
                  <c:v>0.88515212434479396</c:v>
                </c:pt>
                <c:pt idx="57">
                  <c:v>0.88366713929493579</c:v>
                </c:pt>
                <c:pt idx="58">
                  <c:v>0.88219176898758334</c:v>
                </c:pt>
                <c:pt idx="59">
                  <c:v>0.88072584819639399</c:v>
                </c:pt>
                <c:pt idx="60">
                  <c:v>0.87926921716288331</c:v>
                </c:pt>
                <c:pt idx="61">
                  <c:v>0.87782172132261482</c:v>
                </c:pt>
                <c:pt idx="62">
                  <c:v>0.87638321104956229</c:v>
                </c:pt>
                <c:pt idx="63">
                  <c:v>0.87495354141715453</c:v>
                </c:pt>
                <c:pt idx="64">
                  <c:v>0.87353257197466094</c:v>
                </c:pt>
                <c:pt idx="65">
                  <c:v>0.87212016653769997</c:v>
                </c:pt>
                <c:pt idx="66">
                  <c:v>0.87071619299177161</c:v>
                </c:pt>
                <c:pt idx="67">
                  <c:v>0.86932052310781094</c:v>
                </c:pt>
                <c:pt idx="68">
                  <c:v>0.867933032368855</c:v>
                </c:pt>
                <c:pt idx="69">
                  <c:v>0.86655359980699476</c:v>
                </c:pt>
                <c:pt idx="70">
                  <c:v>0.86518210784985672</c:v>
                </c:pt>
                <c:pt idx="71">
                  <c:v>0.86381844217592652</c:v>
                </c:pt>
                <c:pt idx="72">
                  <c:v>0.86246249157808119</c:v>
                </c:pt>
                <c:pt idx="73">
                  <c:v>0.8611141478347567</c:v>
                </c:pt>
                <c:pt idx="74">
                  <c:v>0.85977330558821896</c:v>
                </c:pt>
                <c:pt idx="75">
                  <c:v>0.85843986222945412</c:v>
                </c:pt>
                <c:pt idx="76">
                  <c:v>0.85711371778923184</c:v>
                </c:pt>
                <c:pt idx="77">
                  <c:v>0.85579477483493083</c:v>
                </c:pt>
                <c:pt idx="78">
                  <c:v>0.85448293837274814</c:v>
                </c:pt>
                <c:pt idx="79">
                  <c:v>0.85317811575494484</c:v>
                </c:pt>
                <c:pt idx="80">
                  <c:v>0.85188021659180468</c:v>
                </c:pt>
                <c:pt idx="81">
                  <c:v>0.85058915266800905</c:v>
                </c:pt>
                <c:pt idx="82">
                  <c:v>0.84930483786315358</c:v>
                </c:pt>
                <c:pt idx="83">
                  <c:v>0.84802718807614996</c:v>
                </c:pt>
                <c:pt idx="84">
                  <c:v>0.84675612115327881</c:v>
                </c:pt>
                <c:pt idx="85">
                  <c:v>0.84549155681967336</c:v>
                </c:pt>
                <c:pt idx="86">
                  <c:v>0.84423341661402995</c:v>
                </c:pt>
                <c:pt idx="87">
                  <c:v>0.84298162382635811</c:v>
                </c:pt>
                <c:pt idx="88">
                  <c:v>0.84173610343859184</c:v>
                </c:pt>
                <c:pt idx="89">
                  <c:v>0.84049678206790079</c:v>
                </c:pt>
                <c:pt idx="90">
                  <c:v>0.83926358791254618</c:v>
                </c:pt>
                <c:pt idx="91">
                  <c:v>0.83803645070014121</c:v>
                </c:pt>
                <c:pt idx="92">
                  <c:v>0.83681530163818174</c:v>
                </c:pt>
                <c:pt idx="93">
                  <c:v>0.83560007336672348</c:v>
                </c:pt>
                <c:pt idx="94">
                  <c:v>0.83439069991308945</c:v>
                </c:pt>
                <c:pt idx="95">
                  <c:v>0.83318711664849976</c:v>
                </c:pt>
                <c:pt idx="96">
                  <c:v>0.83198926024652109</c:v>
                </c:pt>
                <c:pt idx="97">
                  <c:v>0.8307970686432411</c:v>
                </c:pt>
                <c:pt idx="98">
                  <c:v>0.82961048099907853</c:v>
                </c:pt>
                <c:pt idx="99">
                  <c:v>0.82842943766214483</c:v>
                </c:pt>
                <c:pt idx="100">
                  <c:v>0.82725388013307943</c:v>
                </c:pt>
                <c:pt idx="101">
                  <c:v>0.82608375103128284</c:v>
                </c:pt>
                <c:pt idx="102">
                  <c:v>0.82491899406248093</c:v>
                </c:pt>
                <c:pt idx="103">
                  <c:v>0.82375955398755218</c:v>
                </c:pt>
                <c:pt idx="104">
                  <c:v>0.82260537659255839</c:v>
                </c:pt>
                <c:pt idx="105">
                  <c:v>0.82145640865991931</c:v>
                </c:pt>
                <c:pt idx="106">
                  <c:v>0.82031259794067812</c:v>
                </c:pt>
                <c:pt idx="107">
                  <c:v>0.8191738931278052</c:v>
                </c:pt>
                <c:pt idx="108">
                  <c:v>0.81804024383049123</c:v>
                </c:pt>
                <c:pt idx="109">
                  <c:v>0.81691160054938483</c:v>
                </c:pt>
                <c:pt idx="110">
                  <c:v>0.81578791465273137</c:v>
                </c:pt>
                <c:pt idx="111">
                  <c:v>0.81466913835336974</c:v>
                </c:pt>
                <c:pt idx="112">
                  <c:v>0.81355522468655217</c:v>
                </c:pt>
                <c:pt idx="113">
                  <c:v>0.81244612748854661</c:v>
                </c:pt>
                <c:pt idx="114">
                  <c:v>0.81134180137598955</c:v>
                </c:pt>
                <c:pt idx="115">
                  <c:v>0.8102422017259554</c:v>
                </c:pt>
                <c:pt idx="116">
                  <c:v>0.80914728465671093</c:v>
                </c:pt>
                <c:pt idx="117">
                  <c:v>0.80805700700912608</c:v>
                </c:pt>
                <c:pt idx="118">
                  <c:v>0.80697132632871349</c:v>
                </c:pt>
                <c:pt idx="119">
                  <c:v>0.80589020084826724</c:v>
                </c:pt>
                <c:pt idx="120">
                  <c:v>0.80481358947108084</c:v>
                </c:pt>
                <c:pt idx="121">
                  <c:v>0.80374145175471456</c:v>
                </c:pt>
                <c:pt idx="122">
                  <c:v>0.80267374789529411</c:v>
                </c:pt>
                <c:pt idx="123">
                  <c:v>0.80161043871231608</c:v>
                </c:pt>
                <c:pt idx="124">
                  <c:v>0.80055148563394152</c:v>
                </c:pt>
                <c:pt idx="125">
                  <c:v>0.79949685068275622</c:v>
                </c:pt>
                <c:pt idx="126">
                  <c:v>0.79844649646197996</c:v>
                </c:pt>
                <c:pt idx="127">
                  <c:v>0.79740038614210829</c:v>
                </c:pt>
                <c:pt idx="128">
                  <c:v>0.79635848344796711</c:v>
                </c:pt>
                <c:pt idx="129">
                  <c:v>0.79532075264616553</c:v>
                </c:pt>
                <c:pt idx="130">
                  <c:v>0.7942871585329333</c:v>
                </c:pt>
                <c:pt idx="131">
                  <c:v>0.79325766642232365</c:v>
                </c:pt>
                <c:pt idx="132">
                  <c:v>0.79223224213477261</c:v>
                </c:pt>
                <c:pt idx="133">
                  <c:v>0.79121085198599839</c:v>
                </c:pt>
                <c:pt idx="134">
                  <c:v>0.79019346277622815</c:v>
                </c:pt>
                <c:pt idx="135">
                  <c:v>0.78918004177974144</c:v>
                </c:pt>
                <c:pt idx="136">
                  <c:v>0.78817055673471803</c:v>
                </c:pt>
                <c:pt idx="137">
                  <c:v>0.78716497583337819</c:v>
                </c:pt>
                <c:pt idx="138">
                  <c:v>0.78616326771240597</c:v>
                </c:pt>
                <c:pt idx="139">
                  <c:v>0.78516540144364499</c:v>
                </c:pt>
                <c:pt idx="140">
                  <c:v>0.78417134652505616</c:v>
                </c:pt>
                <c:pt idx="141">
                  <c:v>0.78318107287192906</c:v>
                </c:pt>
                <c:pt idx="142">
                  <c:v>0.78219455080833844</c:v>
                </c:pt>
                <c:pt idx="143">
                  <c:v>0.781211751058835</c:v>
                </c:pt>
                <c:pt idx="144">
                  <c:v>0.78023264474036569</c:v>
                </c:pt>
                <c:pt idx="145">
                  <c:v>0.77925720335441162</c:v>
                </c:pt>
                <c:pt idx="146">
                  <c:v>0.77828539877934055</c:v>
                </c:pt>
                <c:pt idx="147">
                  <c:v>0.77731720326296305</c:v>
                </c:pt>
                <c:pt idx="148">
                  <c:v>0.77635258941528718</c:v>
                </c:pt>
                <c:pt idx="149">
                  <c:v>0.7753915302014649</c:v>
                </c:pt>
                <c:pt idx="150">
                  <c:v>0.77443399893492304</c:v>
                </c:pt>
                <c:pt idx="151">
                  <c:v>0.77347996927067453</c:v>
                </c:pt>
                <c:pt idx="152">
                  <c:v>0.77252941519880147</c:v>
                </c:pt>
                <c:pt idx="153">
                  <c:v>0.77158231103810682</c:v>
                </c:pt>
                <c:pt idx="154">
                  <c:v>0.77063863142992739</c:v>
                </c:pt>
                <c:pt idx="155">
                  <c:v>0.7696983513321044</c:v>
                </c:pt>
                <c:pt idx="156">
                  <c:v>0.76876144601310514</c:v>
                </c:pt>
                <c:pt idx="157">
                  <c:v>0.76782789104629334</c:v>
                </c:pt>
                <c:pt idx="158">
                  <c:v>0.76689766230433964</c:v>
                </c:pt>
                <c:pt idx="159">
                  <c:v>0.76597073595377241</c:v>
                </c:pt>
                <c:pt idx="160">
                  <c:v>0.76504708844966063</c:v>
                </c:pt>
                <c:pt idx="161">
                  <c:v>0.7641266965304272</c:v>
                </c:pt>
                <c:pt idx="162">
                  <c:v>0.7632095372127875</c:v>
                </c:pt>
                <c:pt idx="163">
                  <c:v>0.76229558778681006</c:v>
                </c:pt>
                <c:pt idx="164">
                  <c:v>0.76138482581109457</c:v>
                </c:pt>
                <c:pt idx="165">
                  <c:v>0.76047722910806603</c:v>
                </c:pt>
                <c:pt idx="166">
                  <c:v>0.75957277575937787</c:v>
                </c:pt>
                <c:pt idx="167">
                  <c:v>0.7586714441014244</c:v>
                </c:pt>
                <c:pt idx="168">
                  <c:v>0.75777321272095788</c:v>
                </c:pt>
                <c:pt idx="169">
                  <c:v>0.75687806045080597</c:v>
                </c:pt>
                <c:pt idx="170">
                  <c:v>0.75598596636568915</c:v>
                </c:pt>
                <c:pt idx="171">
                  <c:v>0.75509690977813304</c:v>
                </c:pt>
                <c:pt idx="172">
                  <c:v>0.75421087023447342</c:v>
                </c:pt>
                <c:pt idx="173">
                  <c:v>0.75332782751095317</c:v>
                </c:pt>
                <c:pt idx="174">
                  <c:v>0.75244776160990468</c:v>
                </c:pt>
                <c:pt idx="175">
                  <c:v>0.75157065275601942</c:v>
                </c:pt>
                <c:pt idx="176">
                  <c:v>0.75069648139269929</c:v>
                </c:pt>
                <c:pt idx="177">
                  <c:v>0.74982522817848851</c:v>
                </c:pt>
                <c:pt idx="178">
                  <c:v>0.74895687398358524</c:v>
                </c:pt>
                <c:pt idx="179">
                  <c:v>0.74809139988642692</c:v>
                </c:pt>
                <c:pt idx="180">
                  <c:v>0.74722878717035135</c:v>
                </c:pt>
                <c:pt idx="181">
                  <c:v>0.74636901732033012</c:v>
                </c:pt>
                <c:pt idx="182">
                  <c:v>0.74551207201977054</c:v>
                </c:pt>
                <c:pt idx="183">
                  <c:v>0.74465793314738682</c:v>
                </c:pt>
                <c:pt idx="184">
                  <c:v>0.74380658277413692</c:v>
                </c:pt>
                <c:pt idx="185">
                  <c:v>0.74295800316022564</c:v>
                </c:pt>
                <c:pt idx="186">
                  <c:v>0.7421121767521679</c:v>
                </c:pt>
                <c:pt idx="187">
                  <c:v>0.74126908617991538</c:v>
                </c:pt>
                <c:pt idx="188">
                  <c:v>0.74042871425404166</c:v>
                </c:pt>
                <c:pt idx="189">
                  <c:v>0.73959104396298603</c:v>
                </c:pt>
                <c:pt idx="190">
                  <c:v>0.73875605847035297</c:v>
                </c:pt>
                <c:pt idx="191">
                  <c:v>0.73792374111226766</c:v>
                </c:pt>
                <c:pt idx="192">
                  <c:v>0.73709407539478489</c:v>
                </c:pt>
                <c:pt idx="193">
                  <c:v>0.7362670449913491</c:v>
                </c:pt>
                <c:pt idx="194">
                  <c:v>0.73544263374030749</c:v>
                </c:pt>
                <c:pt idx="195">
                  <c:v>0.73462082564247044</c:v>
                </c:pt>
                <c:pt idx="196">
                  <c:v>0.73380160485872237</c:v>
                </c:pt>
                <c:pt idx="197">
                  <c:v>0.73298495570767863</c:v>
                </c:pt>
                <c:pt idx="198">
                  <c:v>0.73217086266338871</c:v>
                </c:pt>
                <c:pt idx="199">
                  <c:v>0.73135931035308388</c:v>
                </c:pt>
                <c:pt idx="200">
                  <c:v>0.7305502835549702</c:v>
                </c:pt>
                <c:pt idx="201">
                  <c:v>0.72974376719606138</c:v>
                </c:pt>
                <c:pt idx="202">
                  <c:v>0.72893974635005698</c:v>
                </c:pt>
                <c:pt idx="203">
                  <c:v>0.7281382062352576</c:v>
                </c:pt>
                <c:pt idx="204">
                  <c:v>0.72733913221252233</c:v>
                </c:pt>
                <c:pt idx="205">
                  <c:v>0.72654250978326385</c:v>
                </c:pt>
                <c:pt idx="206">
                  <c:v>0.72574832458748151</c:v>
                </c:pt>
                <c:pt idx="207">
                  <c:v>0.72495656240183104</c:v>
                </c:pt>
                <c:pt idx="208">
                  <c:v>0.72416720913773114</c:v>
                </c:pt>
                <c:pt idx="209">
                  <c:v>0.72338025083950397</c:v>
                </c:pt>
                <c:pt idx="210">
                  <c:v>0.72259567368255095</c:v>
                </c:pt>
                <c:pt idx="211">
                  <c:v>0.72181346397156221</c:v>
                </c:pt>
                <c:pt idx="212">
                  <c:v>0.72103360813875772</c:v>
                </c:pt>
                <c:pt idx="213">
                  <c:v>0.72025609274216196</c:v>
                </c:pt>
                <c:pt idx="214">
                  <c:v>0.71948090446390833</c:v>
                </c:pt>
                <c:pt idx="215">
                  <c:v>0.71870803010857576</c:v>
                </c:pt>
                <c:pt idx="216">
                  <c:v>0.71793745660155306</c:v>
                </c:pt>
                <c:pt idx="217">
                  <c:v>0.71716917098743549</c:v>
                </c:pt>
                <c:pt idx="218">
                  <c:v>0.71640316042844632</c:v>
                </c:pt>
                <c:pt idx="219">
                  <c:v>0.71563941220288929</c:v>
                </c:pt>
                <c:pt idx="220">
                  <c:v>0.71487791370362674</c:v>
                </c:pt>
                <c:pt idx="221">
                  <c:v>0.71411865243658501</c:v>
                </c:pt>
                <c:pt idx="222">
                  <c:v>0.71336161601928516</c:v>
                </c:pt>
                <c:pt idx="223">
                  <c:v>0.71260679217940093</c:v>
                </c:pt>
                <c:pt idx="224">
                  <c:v>0.71185416875333929</c:v>
                </c:pt>
                <c:pt idx="225">
                  <c:v>0.71110373368484736</c:v>
                </c:pt>
                <c:pt idx="226">
                  <c:v>0.71035547502364249</c:v>
                </c:pt>
                <c:pt idx="227">
                  <c:v>0.70960938092406545</c:v>
                </c:pt>
                <c:pt idx="228">
                  <c:v>0.70886543964375659</c:v>
                </c:pt>
                <c:pt idx="229">
                  <c:v>0.70812363954235491</c:v>
                </c:pt>
                <c:pt idx="230">
                  <c:v>0.70738396908021861</c:v>
                </c:pt>
                <c:pt idx="231">
                  <c:v>0.70664641681716689</c:v>
                </c:pt>
                <c:pt idx="232">
                  <c:v>0.7059109714112427</c:v>
                </c:pt>
                <c:pt idx="233">
                  <c:v>0.70517762161749697</c:v>
                </c:pt>
                <c:pt idx="234">
                  <c:v>0.70444635628679186</c:v>
                </c:pt>
                <c:pt idx="235">
                  <c:v>0.70371716436462406</c:v>
                </c:pt>
                <c:pt idx="236">
                  <c:v>0.70299003488996747</c:v>
                </c:pt>
                <c:pt idx="237">
                  <c:v>0.70226495699413483</c:v>
                </c:pt>
                <c:pt idx="238">
                  <c:v>0.70154191989965753</c:v>
                </c:pt>
                <c:pt idx="239">
                  <c:v>0.70082091291918391</c:v>
                </c:pt>
                <c:pt idx="240">
                  <c:v>0.70010192545439542</c:v>
                </c:pt>
                <c:pt idx="241">
                  <c:v>0.69938494699493892</c:v>
                </c:pt>
                <c:pt idx="242">
                  <c:v>0.69866996711737839</c:v>
                </c:pt>
                <c:pt idx="243">
                  <c:v>0.69795697548416058</c:v>
                </c:pt>
                <c:pt idx="244">
                  <c:v>0.69724596184259957</c:v>
                </c:pt>
                <c:pt idx="245">
                  <c:v>0.69653691602387524</c:v>
                </c:pt>
                <c:pt idx="246">
                  <c:v>0.69582982794204906</c:v>
                </c:pt>
                <c:pt idx="247">
                  <c:v>0.69512468759309409</c:v>
                </c:pt>
                <c:pt idx="248">
                  <c:v>0.6944214850539413</c:v>
                </c:pt>
                <c:pt idx="249">
                  <c:v>0.69372021048153931</c:v>
                </c:pt>
                <c:pt idx="250">
                  <c:v>0.69302085411192971</c:v>
                </c:pt>
                <c:pt idx="251">
                  <c:v>0.69232340625933642</c:v>
                </c:pt>
                <c:pt idx="252">
                  <c:v>0.69162785731526855</c:v>
                </c:pt>
                <c:pt idx="253">
                  <c:v>0.69093419774763709</c:v>
                </c:pt>
                <c:pt idx="254">
                  <c:v>0.69024241809988629</c:v>
                </c:pt>
                <c:pt idx="255">
                  <c:v>0.68955250899013532</c:v>
                </c:pt>
                <c:pt idx="256">
                  <c:v>0.68886446111033628</c:v>
                </c:pt>
                <c:pt idx="257">
                  <c:v>0.68817826522544268</c:v>
                </c:pt>
                <c:pt idx="258">
                  <c:v>0.68749391217259015</c:v>
                </c:pt>
                <c:pt idx="259">
                  <c:v>0.68681139286029169</c:v>
                </c:pt>
                <c:pt idx="260">
                  <c:v>0.68613069826764184</c:v>
                </c:pt>
                <c:pt idx="261">
                  <c:v>0.68545181944353484</c:v>
                </c:pt>
                <c:pt idx="262">
                  <c:v>0.68477474750589395</c:v>
                </c:pt>
                <c:pt idx="263">
                  <c:v>0.6840994736409105</c:v>
                </c:pt>
                <c:pt idx="264">
                  <c:v>0.68342598910229646</c:v>
                </c:pt>
                <c:pt idx="265">
                  <c:v>0.68275428521054593</c:v>
                </c:pt>
                <c:pt idx="266">
                  <c:v>0.68208435335220852</c:v>
                </c:pt>
                <c:pt idx="267">
                  <c:v>0.68141618497917278</c:v>
                </c:pt>
                <c:pt idx="268">
                  <c:v>0.68074977160795958</c:v>
                </c:pt>
                <c:pt idx="269">
                  <c:v>0.68008510481902684</c:v>
                </c:pt>
                <c:pt idx="270">
                  <c:v>0.67942217625608248</c:v>
                </c:pt>
                <c:pt idx="271">
                  <c:v>0.67876097762540888</c:v>
                </c:pt>
                <c:pt idx="272">
                  <c:v>0.67810150069519537</c:v>
                </c:pt>
                <c:pt idx="273">
                  <c:v>0.67744373729488183</c:v>
                </c:pt>
                <c:pt idx="274">
                  <c:v>0.67678767931450956</c:v>
                </c:pt>
                <c:pt idx="275">
                  <c:v>0.67613331870408322</c:v>
                </c:pt>
                <c:pt idx="276">
                  <c:v>0.67548064747293979</c:v>
                </c:pt>
                <c:pt idx="277">
                  <c:v>0.67482965768912817</c:v>
                </c:pt>
                <c:pt idx="278">
                  <c:v>0.67418034147879635</c:v>
                </c:pt>
                <c:pt idx="279">
                  <c:v>0.67353269102558666</c:v>
                </c:pt>
                <c:pt idx="280">
                  <c:v>0.67288669857004058</c:v>
                </c:pt>
                <c:pt idx="281">
                  <c:v>0.67224235640901064</c:v>
                </c:pt>
                <c:pt idx="282">
                  <c:v>0.67159965689508083</c:v>
                </c:pt>
                <c:pt idx="283">
                  <c:v>0.67095859243599532</c:v>
                </c:pt>
                <c:pt idx="284">
                  <c:v>0.67031915549409327</c:v>
                </c:pt>
                <c:pt idx="285">
                  <c:v>0.66968133858575418</c:v>
                </c:pt>
                <c:pt idx="286">
                  <c:v>0.66904513428084744</c:v>
                </c:pt>
                <c:pt idx="287">
                  <c:v>0.66841053520219185</c:v>
                </c:pt>
                <c:pt idx="288">
                  <c:v>0.66777753402502116</c:v>
                </c:pt>
                <c:pt idx="289">
                  <c:v>0.66714612347645663</c:v>
                </c:pt>
                <c:pt idx="290">
                  <c:v>0.66651629633498777</c:v>
                </c:pt>
                <c:pt idx="291">
                  <c:v>0.66588804542995816</c:v>
                </c:pt>
                <c:pt idx="292">
                  <c:v>0.66526136364105959</c:v>
                </c:pt>
                <c:pt idx="293">
                  <c:v>0.66463624389783216</c:v>
                </c:pt>
                <c:pt idx="294">
                  <c:v>0.66401267917917139</c:v>
                </c:pt>
                <c:pt idx="295">
                  <c:v>0.66339066251284107</c:v>
                </c:pt>
                <c:pt idx="296">
                  <c:v>0.66277018697499301</c:v>
                </c:pt>
                <c:pt idx="297">
                  <c:v>0.66215124568969297</c:v>
                </c:pt>
                <c:pt idx="298">
                  <c:v>0.66153383182845249</c:v>
                </c:pt>
                <c:pt idx="299">
                  <c:v>0.66091793860976722</c:v>
                </c:pt>
                <c:pt idx="300">
                  <c:v>0.66030355929866014</c:v>
                </c:pt>
                <c:pt idx="301">
                  <c:v>0.65969068720623236</c:v>
                </c:pt>
                <c:pt idx="302">
                  <c:v>0.65907931568921785</c:v>
                </c:pt>
                <c:pt idx="303">
                  <c:v>0.65846943814954495</c:v>
                </c:pt>
                <c:pt idx="304">
                  <c:v>0.65786104803390322</c:v>
                </c:pt>
                <c:pt idx="305">
                  <c:v>0.65725413883331552</c:v>
                </c:pt>
                <c:pt idx="306">
                  <c:v>0.65664870408271558</c:v>
                </c:pt>
                <c:pt idx="307">
                  <c:v>0.65604473736053148</c:v>
                </c:pt>
                <c:pt idx="308">
                  <c:v>0.65544223228827314</c:v>
                </c:pt>
                <c:pt idx="309">
                  <c:v>0.6548411825301258</c:v>
                </c:pt>
                <c:pt idx="310">
                  <c:v>0.65424158179254877</c:v>
                </c:pt>
                <c:pt idx="311">
                  <c:v>0.65364342382387819</c:v>
                </c:pt>
                <c:pt idx="312">
                  <c:v>0.65304670241393603</c:v>
                </c:pt>
                <c:pt idx="313">
                  <c:v>0.65245141139364216</c:v>
                </c:pt>
                <c:pt idx="314">
                  <c:v>0.65185754463463352</c:v>
                </c:pt>
                <c:pt idx="315">
                  <c:v>0.65126509604888483</c:v>
                </c:pt>
                <c:pt idx="316">
                  <c:v>0.65067405958833791</c:v>
                </c:pt>
                <c:pt idx="317">
                  <c:v>0.65008442924453136</c:v>
                </c:pt>
                <c:pt idx="318">
                  <c:v>0.64949619904823797</c:v>
                </c:pt>
                <c:pt idx="319">
                  <c:v>0.64890936306910429</c:v>
                </c:pt>
                <c:pt idx="320">
                  <c:v>0.64832391541529666</c:v>
                </c:pt>
                <c:pt idx="321">
                  <c:v>0.64773985023314928</c:v>
                </c:pt>
                <c:pt idx="322">
                  <c:v>0.64715716170681814</c:v>
                </c:pt>
                <c:pt idx="323">
                  <c:v>0.64657584405793778</c:v>
                </c:pt>
                <c:pt idx="324">
                  <c:v>0.64599589154528414</c:v>
                </c:pt>
                <c:pt idx="325">
                  <c:v>0.64541729846443874</c:v>
                </c:pt>
                <c:pt idx="326">
                  <c:v>0.64484005914745945</c:v>
                </c:pt>
                <c:pt idx="327">
                  <c:v>0.64426416796255259</c:v>
                </c:pt>
                <c:pt idx="328">
                  <c:v>0.64368961931375146</c:v>
                </c:pt>
                <c:pt idx="329">
                  <c:v>0.64311640764059685</c:v>
                </c:pt>
                <c:pt idx="330">
                  <c:v>0.64254452741782142</c:v>
                </c:pt>
                <c:pt idx="331">
                  <c:v>0.64197397315503901</c:v>
                </c:pt>
                <c:pt idx="332">
                  <c:v>0.64140473939643616</c:v>
                </c:pt>
                <c:pt idx="333">
                  <c:v>0.64083682072046799</c:v>
                </c:pt>
                <c:pt idx="334">
                  <c:v>0.64027021173955723</c:v>
                </c:pt>
                <c:pt idx="335">
                  <c:v>0.63970490709979688</c:v>
                </c:pt>
                <c:pt idx="336">
                  <c:v>0.63914090148065661</c:v>
                </c:pt>
                <c:pt idx="337">
                  <c:v>0.63857818959469148</c:v>
                </c:pt>
                <c:pt idx="338">
                  <c:v>0.63801676618725534</c:v>
                </c:pt>
                <c:pt idx="339">
                  <c:v>0.63745662603621678</c:v>
                </c:pt>
                <c:pt idx="340">
                  <c:v>0.63689776395167796</c:v>
                </c:pt>
                <c:pt idx="341">
                  <c:v>0.63634017477569715</c:v>
                </c:pt>
                <c:pt idx="342">
                  <c:v>0.63578385338201482</c:v>
                </c:pt>
                <c:pt idx="343">
                  <c:v>0.63522879467578142</c:v>
                </c:pt>
                <c:pt idx="344">
                  <c:v>0.63467499359328983</c:v>
                </c:pt>
                <c:pt idx="345">
                  <c:v>0.63412244510170956</c:v>
                </c:pt>
                <c:pt idx="346">
                  <c:v>0.63357114419882476</c:v>
                </c:pt>
                <c:pt idx="347">
                  <c:v>0.63302108591277462</c:v>
                </c:pt>
                <c:pt idx="348">
                  <c:v>0.63247226530179668</c:v>
                </c:pt>
                <c:pt idx="349">
                  <c:v>0.63192467745397329</c:v>
                </c:pt>
                <c:pt idx="350">
                  <c:v>0.63137831748698092</c:v>
                </c:pt>
                <c:pt idx="351">
                  <c:v>0.63083318054784165</c:v>
                </c:pt>
                <c:pt idx="352">
                  <c:v>0.63028926181267786</c:v>
                </c:pt>
                <c:pt idx="353">
                  <c:v>0.62974655648646949</c:v>
                </c:pt>
                <c:pt idx="354">
                  <c:v>0.62920505980281405</c:v>
                </c:pt>
                <c:pt idx="355">
                  <c:v>0.62866476702368945</c:v>
                </c:pt>
                <c:pt idx="356">
                  <c:v>0.62812567343921821</c:v>
                </c:pt>
                <c:pt idx="357">
                  <c:v>0.62758777436743585</c:v>
                </c:pt>
                <c:pt idx="358">
                  <c:v>0.62705106515406128</c:v>
                </c:pt>
                <c:pt idx="359">
                  <c:v>0.62651554117226849</c:v>
                </c:pt>
                <c:pt idx="360">
                  <c:v>0.62598119782246231</c:v>
                </c:pt>
                <c:pt idx="361">
                  <c:v>0.625448030532056</c:v>
                </c:pt>
                <c:pt idx="362">
                  <c:v>0.6249160347552507</c:v>
                </c:pt>
                <c:pt idx="363">
                  <c:v>0.62438520597281766</c:v>
                </c:pt>
                <c:pt idx="364">
                  <c:v>0.62385553969188301</c:v>
                </c:pt>
                <c:pt idx="365">
                  <c:v>0.62332703144571489</c:v>
                </c:pt>
                <c:pt idx="366">
                  <c:v>0.62279967679351123</c:v>
                </c:pt>
                <c:pt idx="367">
                  <c:v>0.62227347132019251</c:v>
                </c:pt>
                <c:pt idx="368">
                  <c:v>0.62174841063619457</c:v>
                </c:pt>
                <c:pt idx="369">
                  <c:v>0.62122449037726413</c:v>
                </c:pt>
                <c:pt idx="370">
                  <c:v>0.6207017062042568</c:v>
                </c:pt>
                <c:pt idx="371">
                  <c:v>0.62018005380293673</c:v>
                </c:pt>
                <c:pt idx="372">
                  <c:v>0.61965952888377918</c:v>
                </c:pt>
                <c:pt idx="373">
                  <c:v>0.61914012718177358</c:v>
                </c:pt>
                <c:pt idx="374">
                  <c:v>0.61862184445623036</c:v>
                </c:pt>
                <c:pt idx="375">
                  <c:v>0.61810467649058898</c:v>
                </c:pt>
                <c:pt idx="376">
                  <c:v>0.61758861909222706</c:v>
                </c:pt>
                <c:pt idx="377">
                  <c:v>0.61707366809227393</c:v>
                </c:pt>
                <c:pt idx="378">
                  <c:v>0.6165598193454227</c:v>
                </c:pt>
                <c:pt idx="379">
                  <c:v>0.6160470687297479</c:v>
                </c:pt>
                <c:pt idx="380">
                  <c:v>0.61553541214652152</c:v>
                </c:pt>
                <c:pt idx="381">
                  <c:v>0.61502484552003356</c:v>
                </c:pt>
                <c:pt idx="382">
                  <c:v>0.6145153647974132</c:v>
                </c:pt>
                <c:pt idx="383">
                  <c:v>0.61400696594845172</c:v>
                </c:pt>
                <c:pt idx="384">
                  <c:v>0.61349964496542797</c:v>
                </c:pt>
                <c:pt idx="385">
                  <c:v>0.61299339786293439</c:v>
                </c:pt>
                <c:pt idx="386">
                  <c:v>0.61248822067770581</c:v>
                </c:pt>
                <c:pt idx="387">
                  <c:v>0.61198410946844994</c:v>
                </c:pt>
                <c:pt idx="388">
                  <c:v>0.6114810603156785</c:v>
                </c:pt>
                <c:pt idx="389">
                  <c:v>0.61097906932154156</c:v>
                </c:pt>
                <c:pt idx="390">
                  <c:v>0.61047813260966222</c:v>
                </c:pt>
                <c:pt idx="391">
                  <c:v>0.60997824632497366</c:v>
                </c:pt>
                <c:pt idx="392">
                  <c:v>0.60947940663355737</c:v>
                </c:pt>
                <c:pt idx="393">
                  <c:v>0.60898160972248339</c:v>
                </c:pt>
                <c:pt idx="394">
                  <c:v>0.60848485179965195</c:v>
                </c:pt>
                <c:pt idx="395">
                  <c:v>0.60798912909363678</c:v>
                </c:pt>
                <c:pt idx="396">
                  <c:v>0.60749443785352875</c:v>
                </c:pt>
                <c:pt idx="397">
                  <c:v>0.60700077434878386</c:v>
                </c:pt>
                <c:pt idx="398">
                  <c:v>0.60650813486906952</c:v>
                </c:pt>
                <c:pt idx="399">
                  <c:v>0.60601651572411441</c:v>
                </c:pt>
                <c:pt idx="400">
                  <c:v>0.60552591324355909</c:v>
                </c:pt>
                <c:pt idx="401">
                  <c:v>0.60503632377680772</c:v>
                </c:pt>
                <c:pt idx="402">
                  <c:v>0.60454774369288189</c:v>
                </c:pt>
                <c:pt idx="403">
                  <c:v>0.60406016938027596</c:v>
                </c:pt>
                <c:pt idx="404">
                  <c:v>0.60357359724681237</c:v>
                </c:pt>
                <c:pt idx="405">
                  <c:v>0.60308802371950065</c:v>
                </c:pt>
                <c:pt idx="406">
                  <c:v>0.60260344524439513</c:v>
                </c:pt>
                <c:pt idx="407">
                  <c:v>0.60211985828645664</c:v>
                </c:pt>
                <c:pt idx="408">
                  <c:v>0.60163725932941314</c:v>
                </c:pt>
                <c:pt idx="409">
                  <c:v>0.60115564487562367</c:v>
                </c:pt>
                <c:pt idx="410">
                  <c:v>0.60067501144594226</c:v>
                </c:pt>
                <c:pt idx="411">
                  <c:v>0.60019535557958337</c:v>
                </c:pt>
                <c:pt idx="412">
                  <c:v>0.59971667383398941</c:v>
                </c:pt>
                <c:pt idx="413">
                  <c:v>0.59923896278469835</c:v>
                </c:pt>
                <c:pt idx="414">
                  <c:v>0.59876221902521354</c:v>
                </c:pt>
                <c:pt idx="415">
                  <c:v>0.59828643916687385</c:v>
                </c:pt>
                <c:pt idx="416">
                  <c:v>0.59781161983872566</c:v>
                </c:pt>
                <c:pt idx="417">
                  <c:v>0.59733775768739628</c:v>
                </c:pt>
                <c:pt idx="418">
                  <c:v>0.59686484937696771</c:v>
                </c:pt>
                <c:pt idx="419">
                  <c:v>0.59639289158885189</c:v>
                </c:pt>
                <c:pt idx="420">
                  <c:v>0.59592188102166799</c:v>
                </c:pt>
                <c:pt idx="421">
                  <c:v>0.59545181439111916</c:v>
                </c:pt>
                <c:pt idx="422">
                  <c:v>0.59498268842987168</c:v>
                </c:pt>
                <c:pt idx="423">
                  <c:v>0.59451449988743477</c:v>
                </c:pt>
                <c:pt idx="424">
                  <c:v>0.59404724553004229</c:v>
                </c:pt>
                <c:pt idx="425">
                  <c:v>0.59358092214053371</c:v>
                </c:pt>
                <c:pt idx="426">
                  <c:v>0.59311552651823762</c:v>
                </c:pt>
                <c:pt idx="427">
                  <c:v>0.59265105547885699</c:v>
                </c:pt>
                <c:pt idx="428">
                  <c:v>0.59218750585435309</c:v>
                </c:pt>
                <c:pt idx="429">
                  <c:v>0.59172487449283206</c:v>
                </c:pt>
                <c:pt idx="430">
                  <c:v>0.59126315825843334</c:v>
                </c:pt>
                <c:pt idx="431">
                  <c:v>0.59080235403121639</c:v>
                </c:pt>
                <c:pt idx="432">
                  <c:v>0.59034245870705182</c:v>
                </c:pt>
                <c:pt idx="433">
                  <c:v>0.58988346919751011</c:v>
                </c:pt>
                <c:pt idx="434">
                  <c:v>0.58942538242975417</c:v>
                </c:pt>
                <c:pt idx="435">
                  <c:v>0.58896819534643141</c:v>
                </c:pt>
                <c:pt idx="436">
                  <c:v>0.58851190490556615</c:v>
                </c:pt>
                <c:pt idx="437">
                  <c:v>0.5880565080804554</c:v>
                </c:pt>
                <c:pt idx="438">
                  <c:v>0.58760200185956279</c:v>
                </c:pt>
                <c:pt idx="439">
                  <c:v>0.58714838324641516</c:v>
                </c:pt>
                <c:pt idx="440">
                  <c:v>0.58669564925949946</c:v>
                </c:pt>
                <c:pt idx="441">
                  <c:v>0.586243796932161</c:v>
                </c:pt>
                <c:pt idx="442">
                  <c:v>0.58579282331250182</c:v>
                </c:pt>
                <c:pt idx="443">
                  <c:v>0.58534272546328092</c:v>
                </c:pt>
                <c:pt idx="444">
                  <c:v>0.58489350046181454</c:v>
                </c:pt>
                <c:pt idx="445">
                  <c:v>0.5844451453998778</c:v>
                </c:pt>
                <c:pt idx="446">
                  <c:v>0.58399765738360654</c:v>
                </c:pt>
                <c:pt idx="447">
                  <c:v>0.58355103353340154</c:v>
                </c:pt>
                <c:pt idx="448">
                  <c:v>0.5831052709838318</c:v>
                </c:pt>
                <c:pt idx="449">
                  <c:v>0.5826603668835395</c:v>
                </c:pt>
                <c:pt idx="450">
                  <c:v>0.58221631839514565</c:v>
                </c:pt>
                <c:pt idx="451">
                  <c:v>0.58177312269515702</c:v>
                </c:pt>
                <c:pt idx="452">
                  <c:v>0.58133077697387314</c:v>
                </c:pt>
                <c:pt idx="453">
                  <c:v>0.58088927843529437</c:v>
                </c:pt>
                <c:pt idx="454">
                  <c:v>0.58044862429703081</c:v>
                </c:pt>
                <c:pt idx="455">
                  <c:v>0.58000881179021246</c:v>
                </c:pt>
                <c:pt idx="456">
                  <c:v>0.57956983815939855</c:v>
                </c:pt>
                <c:pt idx="457">
                  <c:v>0.57913170066249053</c:v>
                </c:pt>
                <c:pt idx="458">
                  <c:v>0.57869439657064248</c:v>
                </c:pt>
                <c:pt idx="459">
                  <c:v>0.57825792316817437</c:v>
                </c:pt>
                <c:pt idx="460">
                  <c:v>0.57782227775248574</c:v>
                </c:pt>
                <c:pt idx="461">
                  <c:v>0.57738745763396959</c:v>
                </c:pt>
                <c:pt idx="462">
                  <c:v>0.57695346013592785</c:v>
                </c:pt>
                <c:pt idx="463">
                  <c:v>0.5765202825944864</c:v>
                </c:pt>
                <c:pt idx="464">
                  <c:v>0.57608792235851158</c:v>
                </c:pt>
                <c:pt idx="465">
                  <c:v>0.57565637678952775</c:v>
                </c:pt>
                <c:pt idx="466">
                  <c:v>0.57522564326163428</c:v>
                </c:pt>
                <c:pt idx="467">
                  <c:v>0.57479571916142458</c:v>
                </c:pt>
                <c:pt idx="468">
                  <c:v>0.57436660188790511</c:v>
                </c:pt>
                <c:pt idx="469">
                  <c:v>0.57393828885241494</c:v>
                </c:pt>
                <c:pt idx="470">
                  <c:v>0.57351077747854662</c:v>
                </c:pt>
                <c:pt idx="471">
                  <c:v>0.57308406520206701</c:v>
                </c:pt>
                <c:pt idx="472">
                  <c:v>0.57265814947083915</c:v>
                </c:pt>
                <c:pt idx="473">
                  <c:v>0.57223302774474472</c:v>
                </c:pt>
                <c:pt idx="474">
                  <c:v>0.57180869749560714</c:v>
                </c:pt>
                <c:pt idx="475">
                  <c:v>0.57138515620711494</c:v>
                </c:pt>
                <c:pt idx="476">
                  <c:v>0.57096240137474696</c:v>
                </c:pt>
                <c:pt idx="477">
                  <c:v>0.57054043050569625</c:v>
                </c:pt>
                <c:pt idx="478">
                  <c:v>0.5701192411187963</c:v>
                </c:pt>
                <c:pt idx="479">
                  <c:v>0.56969883074444749</c:v>
                </c:pt>
                <c:pt idx="480">
                  <c:v>0.56927919692454232</c:v>
                </c:pt>
                <c:pt idx="481">
                  <c:v>0.56886033721239526</c:v>
                </c:pt>
                <c:pt idx="482">
                  <c:v>0.5684422491726685</c:v>
                </c:pt>
                <c:pt idx="483">
                  <c:v>0.56802493038130164</c:v>
                </c:pt>
                <c:pt idx="484">
                  <c:v>0.56760837842544021</c:v>
                </c:pt>
                <c:pt idx="485">
                  <c:v>0.5671925909033666</c:v>
                </c:pt>
                <c:pt idx="486">
                  <c:v>0.56677756542442836</c:v>
                </c:pt>
                <c:pt idx="487">
                  <c:v>0.56636329960897092</c:v>
                </c:pt>
                <c:pt idx="488">
                  <c:v>0.56594979108826782</c:v>
                </c:pt>
                <c:pt idx="489">
                  <c:v>0.56553703750445328</c:v>
                </c:pt>
                <c:pt idx="490">
                  <c:v>0.56512503651045409</c:v>
                </c:pt>
                <c:pt idx="491">
                  <c:v>0.56471378576992293</c:v>
                </c:pt>
                <c:pt idx="492">
                  <c:v>0.56430328295717258</c:v>
                </c:pt>
                <c:pt idx="493">
                  <c:v>0.56389352575710849</c:v>
                </c:pt>
                <c:pt idx="494">
                  <c:v>0.56348451186516491</c:v>
                </c:pt>
                <c:pt idx="495">
                  <c:v>0.56307623898723946</c:v>
                </c:pt>
                <c:pt idx="496">
                  <c:v>0.56266870483962794</c:v>
                </c:pt>
                <c:pt idx="497">
                  <c:v>0.56226190714896218</c:v>
                </c:pt>
                <c:pt idx="498">
                  <c:v>0.56185584365214525</c:v>
                </c:pt>
                <c:pt idx="499">
                  <c:v>0.56145051209628927</c:v>
                </c:pt>
                <c:pt idx="500">
                  <c:v>0.56104591023865247</c:v>
                </c:pt>
                <c:pt idx="501">
                  <c:v>0.56064203584657846</c:v>
                </c:pt>
                <c:pt idx="502">
                  <c:v>0.56023888669743371</c:v>
                </c:pt>
                <c:pt idx="503">
                  <c:v>0.55983646057854708</c:v>
                </c:pt>
                <c:pt idx="504">
                  <c:v>0.5594347552871497</c:v>
                </c:pt>
                <c:pt idx="505">
                  <c:v>0.5590337686303144</c:v>
                </c:pt>
                <c:pt idx="506">
                  <c:v>0.5586334984248964</c:v>
                </c:pt>
                <c:pt idx="507">
                  <c:v>0.55823394249747493</c:v>
                </c:pt>
                <c:pt idx="508">
                  <c:v>0.55783509868429371</c:v>
                </c:pt>
                <c:pt idx="509">
                  <c:v>0.55743696483120331</c:v>
                </c:pt>
                <c:pt idx="510">
                  <c:v>0.55703953879360357</c:v>
                </c:pt>
                <c:pt idx="511">
                  <c:v>0.55664281843638608</c:v>
                </c:pt>
                <c:pt idx="512">
                  <c:v>0.55624680163387752</c:v>
                </c:pt>
                <c:pt idx="513">
                  <c:v>0.55585148626978342</c:v>
                </c:pt>
                <c:pt idx="514">
                  <c:v>0.55545687023713231</c:v>
                </c:pt>
                <c:pt idx="515">
                  <c:v>0.55506295143821949</c:v>
                </c:pt>
                <c:pt idx="516">
                  <c:v>0.55466972778455315</c:v>
                </c:pt>
                <c:pt idx="517">
                  <c:v>0.55427719719679858</c:v>
                </c:pt>
                <c:pt idx="518">
                  <c:v>0.5538853576047249</c:v>
                </c:pt>
                <c:pt idx="519">
                  <c:v>0.55349420694715046</c:v>
                </c:pt>
                <c:pt idx="520">
                  <c:v>0.55310374317188948</c:v>
                </c:pt>
                <c:pt idx="521">
                  <c:v>0.55271396423570018</c:v>
                </c:pt>
                <c:pt idx="522">
                  <c:v>0.55232486810423054</c:v>
                </c:pt>
                <c:pt idx="523">
                  <c:v>0.55193645275196701</c:v>
                </c:pt>
                <c:pt idx="524">
                  <c:v>0.55154871616218248</c:v>
                </c:pt>
                <c:pt idx="525">
                  <c:v>0.55116165632688485</c:v>
                </c:pt>
                <c:pt idx="526">
                  <c:v>0.55077527124676628</c:v>
                </c:pt>
                <c:pt idx="527">
                  <c:v>0.55038955893115182</c:v>
                </c:pt>
                <c:pt idx="528">
                  <c:v>0.55000451739795009</c:v>
                </c:pt>
                <c:pt idx="529">
                  <c:v>0.54962014467360198</c:v>
                </c:pt>
                <c:pt idx="530">
                  <c:v>0.54923643879303286</c:v>
                </c:pt>
                <c:pt idx="531">
                  <c:v>0.54885339779960196</c:v>
                </c:pt>
                <c:pt idx="532">
                  <c:v>0.54847101974505397</c:v>
                </c:pt>
                <c:pt idx="533">
                  <c:v>0.54808930268947109</c:v>
                </c:pt>
                <c:pt idx="534">
                  <c:v>0.54770824470122448</c:v>
                </c:pt>
                <c:pt idx="535">
                  <c:v>0.54732784385692645</c:v>
                </c:pt>
                <c:pt idx="536">
                  <c:v>0.54694809824138346</c:v>
                </c:pt>
                <c:pt idx="537">
                  <c:v>0.54656900594754843</c:v>
                </c:pt>
                <c:pt idx="538">
                  <c:v>0.54619056507647501</c:v>
                </c:pt>
                <c:pt idx="539">
                  <c:v>0.54581277373727022</c:v>
                </c:pt>
                <c:pt idx="540">
                  <c:v>0.54543563004704931</c:v>
                </c:pt>
                <c:pt idx="541">
                  <c:v>0.5450591321308893</c:v>
                </c:pt>
                <c:pt idx="542">
                  <c:v>0.54468327812178452</c:v>
                </c:pt>
                <c:pt idx="543">
                  <c:v>0.54430806616060068</c:v>
                </c:pt>
                <c:pt idx="544">
                  <c:v>0.54393349439603067</c:v>
                </c:pt>
                <c:pt idx="545">
                  <c:v>0.54355956098455038</c:v>
                </c:pt>
                <c:pt idx="546">
                  <c:v>0.54318626409037429</c:v>
                </c:pt>
                <c:pt idx="547">
                  <c:v>0.54281360188541194</c:v>
                </c:pt>
                <c:pt idx="548">
                  <c:v>0.54244157254922432</c:v>
                </c:pt>
                <c:pt idx="549">
                  <c:v>0.54207017426898108</c:v>
                </c:pt>
                <c:pt idx="550">
                  <c:v>0.54169940523941773</c:v>
                </c:pt>
                <c:pt idx="551">
                  <c:v>0.54132926366279266</c:v>
                </c:pt>
                <c:pt idx="552">
                  <c:v>0.5409597477488457</c:v>
                </c:pt>
                <c:pt idx="553">
                  <c:v>0.54059085571475562</c:v>
                </c:pt>
                <c:pt idx="554">
                  <c:v>0.5402225857850993</c:v>
                </c:pt>
                <c:pt idx="555">
                  <c:v>0.53985493619180924</c:v>
                </c:pt>
                <c:pt idx="556">
                  <c:v>0.53948790517413436</c:v>
                </c:pt>
                <c:pt idx="557">
                  <c:v>0.5391214909785973</c:v>
                </c:pt>
                <c:pt idx="558">
                  <c:v>0.53875569185895555</c:v>
                </c:pt>
                <c:pt idx="559">
                  <c:v>0.53839050607616068</c:v>
                </c:pt>
                <c:pt idx="560">
                  <c:v>0.53802593189831871</c:v>
                </c:pt>
                <c:pt idx="561">
                  <c:v>0.53766196760065044</c:v>
                </c:pt>
                <c:pt idx="562">
                  <c:v>0.5372986114654521</c:v>
                </c:pt>
                <c:pt idx="563">
                  <c:v>0.53693586178205677</c:v>
                </c:pt>
                <c:pt idx="564">
                  <c:v>0.53657371684679511</c:v>
                </c:pt>
                <c:pt idx="565">
                  <c:v>0.53621217496295737</c:v>
                </c:pt>
                <c:pt idx="566">
                  <c:v>0.53585123444075489</c:v>
                </c:pt>
                <c:pt idx="567">
                  <c:v>0.53549089359728219</c:v>
                </c:pt>
                <c:pt idx="568">
                  <c:v>0.53513115075648021</c:v>
                </c:pt>
                <c:pt idx="569">
                  <c:v>0.53477200424909732</c:v>
                </c:pt>
                <c:pt idx="570">
                  <c:v>0.53441345241265326</c:v>
                </c:pt>
                <c:pt idx="571">
                  <c:v>0.53405549359140236</c:v>
                </c:pt>
                <c:pt idx="572">
                  <c:v>0.53369812613629652</c:v>
                </c:pt>
                <c:pt idx="573">
                  <c:v>0.53334134840494896</c:v>
                </c:pt>
                <c:pt idx="574">
                  <c:v>0.53298515876159813</c:v>
                </c:pt>
                <c:pt idx="575">
                  <c:v>0.5326295555770717</c:v>
                </c:pt>
                <c:pt idx="576">
                  <c:v>0.53227453722875151</c:v>
                </c:pt>
                <c:pt idx="577">
                  <c:v>0.53192010210053753</c:v>
                </c:pt>
                <c:pt idx="578">
                  <c:v>0.53156624858281321</c:v>
                </c:pt>
                <c:pt idx="579">
                  <c:v>0.53121297507241017</c:v>
                </c:pt>
                <c:pt idx="580">
                  <c:v>0.53086027997257412</c:v>
                </c:pt>
                <c:pt idx="581">
                  <c:v>0.53050816169292991</c:v>
                </c:pt>
                <c:pt idx="582">
                  <c:v>0.53015661864944796</c:v>
                </c:pt>
                <c:pt idx="583">
                  <c:v>0.52980564926440943</c:v>
                </c:pt>
                <c:pt idx="584">
                  <c:v>0.52945525196637333</c:v>
                </c:pt>
                <c:pt idx="585">
                  <c:v>0.52910542519014314</c:v>
                </c:pt>
                <c:pt idx="586">
                  <c:v>0.5287561673767327</c:v>
                </c:pt>
                <c:pt idx="587">
                  <c:v>0.52840747697333401</c:v>
                </c:pt>
                <c:pt idx="588">
                  <c:v>0.52805935243328372</c:v>
                </c:pt>
                <c:pt idx="589">
                  <c:v>0.52771179221603126</c:v>
                </c:pt>
                <c:pt idx="590">
                  <c:v>0.52736479478710629</c:v>
                </c:pt>
                <c:pt idx="591">
                  <c:v>0.52701835861808655</c:v>
                </c:pt>
                <c:pt idx="592">
                  <c:v>0.52667248218656504</c:v>
                </c:pt>
                <c:pt idx="593">
                  <c:v>0.52632716397612</c:v>
                </c:pt>
                <c:pt idx="594">
                  <c:v>0.52598240247628203</c:v>
                </c:pt>
                <c:pt idx="595">
                  <c:v>0.5256381961825034</c:v>
                </c:pt>
                <c:pt idx="596">
                  <c:v>0.52529454359612715</c:v>
                </c:pt>
                <c:pt idx="597">
                  <c:v>0.52495144322435561</c:v>
                </c:pt>
                <c:pt idx="598">
                  <c:v>0.52460889358022023</c:v>
                </c:pt>
                <c:pt idx="599">
                  <c:v>0.52426689318255093</c:v>
                </c:pt>
                <c:pt idx="600">
                  <c:v>0.5239254405559457</c:v>
                </c:pt>
                <c:pt idx="601">
                  <c:v>0.52358453423074125</c:v>
                </c:pt>
                <c:pt idx="602">
                  <c:v>0.52324417274298196</c:v>
                </c:pt>
                <c:pt idx="603">
                  <c:v>0.52290435463439144</c:v>
                </c:pt>
                <c:pt idx="604">
                  <c:v>0.52256507845234235</c:v>
                </c:pt>
                <c:pt idx="605">
                  <c:v>0.52222634274982727</c:v>
                </c:pt>
                <c:pt idx="606">
                  <c:v>0.52188814608542966</c:v>
                </c:pt>
                <c:pt idx="607">
                  <c:v>0.52155048702329498</c:v>
                </c:pt>
                <c:pt idx="608">
                  <c:v>0.52121336413310204</c:v>
                </c:pt>
                <c:pt idx="609">
                  <c:v>0.52087677599003435</c:v>
                </c:pt>
                <c:pt idx="610">
                  <c:v>0.52054072117475181</c:v>
                </c:pt>
                <c:pt idx="611">
                  <c:v>0.5202051982733632</c:v>
                </c:pt>
                <c:pt idx="612">
                  <c:v>0.51987020587739696</c:v>
                </c:pt>
                <c:pt idx="613">
                  <c:v>0.51953574258377488</c:v>
                </c:pt>
                <c:pt idx="614">
                  <c:v>0.51920180699478313</c:v>
                </c:pt>
                <c:pt idx="615">
                  <c:v>0.51886839771804572</c:v>
                </c:pt>
                <c:pt idx="616">
                  <c:v>0.51853551336649717</c:v>
                </c:pt>
                <c:pt idx="617">
                  <c:v>0.51820315255835547</c:v>
                </c:pt>
                <c:pt idx="618">
                  <c:v>0.51787131391709473</c:v>
                </c:pt>
                <c:pt idx="619">
                  <c:v>0.5175399960714191</c:v>
                </c:pt>
                <c:pt idx="620">
                  <c:v>0.51720919765523554</c:v>
                </c:pt>
                <c:pt idx="621">
                  <c:v>0.51685153557472663</c:v>
                </c:pt>
                <c:pt idx="622">
                  <c:v>0.5164941208257896</c:v>
                </c:pt>
                <c:pt idx="623">
                  <c:v>0.51613695323738895</c:v>
                </c:pt>
                <c:pt idx="624">
                  <c:v>0.51578003263860739</c:v>
                </c:pt>
                <c:pt idx="625">
                  <c:v>0.51542335885864599</c:v>
                </c:pt>
                <c:pt idx="626">
                  <c:v>0.51506693172682383</c:v>
                </c:pt>
                <c:pt idx="627">
                  <c:v>0.51471075107257802</c:v>
                </c:pt>
                <c:pt idx="628">
                  <c:v>0.51435481672546368</c:v>
                </c:pt>
                <c:pt idx="629">
                  <c:v>0.51399912851515372</c:v>
                </c:pt>
                <c:pt idx="630">
                  <c:v>0.51364368627143897</c:v>
                </c:pt>
                <c:pt idx="631">
                  <c:v>0.5132884898242277</c:v>
                </c:pt>
                <c:pt idx="632">
                  <c:v>0.5129335390035461</c:v>
                </c:pt>
                <c:pt idx="633">
                  <c:v>0.5125788336395376</c:v>
                </c:pt>
                <c:pt idx="634">
                  <c:v>0.51222437356246342</c:v>
                </c:pt>
                <c:pt idx="635">
                  <c:v>0.51187015860270191</c:v>
                </c:pt>
                <c:pt idx="636">
                  <c:v>0.51151618859074877</c:v>
                </c:pt>
                <c:pt idx="637">
                  <c:v>0.51116246335721705</c:v>
                </c:pt>
                <c:pt idx="638">
                  <c:v>0.5108089827328367</c:v>
                </c:pt>
                <c:pt idx="639">
                  <c:v>0.51045574654845494</c:v>
                </c:pt>
                <c:pt idx="640">
                  <c:v>0.51010275463503585</c:v>
                </c:pt>
                <c:pt idx="641">
                  <c:v>0.50975000682366045</c:v>
                </c:pt>
                <c:pt idx="642">
                  <c:v>0.50939750294552655</c:v>
                </c:pt>
                <c:pt idx="643">
                  <c:v>0.50904524283194863</c:v>
                </c:pt>
                <c:pt idx="644">
                  <c:v>0.50869322631435798</c:v>
                </c:pt>
                <c:pt idx="645">
                  <c:v>0.50834145322430235</c:v>
                </c:pt>
                <c:pt idx="646">
                  <c:v>0.50798992339344595</c:v>
                </c:pt>
                <c:pt idx="647">
                  <c:v>0.50763863665356945</c:v>
                </c:pt>
                <c:pt idx="648">
                  <c:v>0.50728759283656977</c:v>
                </c:pt>
                <c:pt idx="649">
                  <c:v>0.50693679177446016</c:v>
                </c:pt>
                <c:pt idx="650">
                  <c:v>0.50658623329937014</c:v>
                </c:pt>
                <c:pt idx="651">
                  <c:v>0.50623591724354511</c:v>
                </c:pt>
                <c:pt idx="652">
                  <c:v>0.50588584343934651</c:v>
                </c:pt>
                <c:pt idx="653">
                  <c:v>0.50553601171925178</c:v>
                </c:pt>
                <c:pt idx="654">
                  <c:v>0.50518642191585428</c:v>
                </c:pt>
                <c:pt idx="655">
                  <c:v>0.50483707386186294</c:v>
                </c:pt>
                <c:pt idx="656">
                  <c:v>0.50448796739010249</c:v>
                </c:pt>
                <c:pt idx="657">
                  <c:v>0.50413910233351322</c:v>
                </c:pt>
                <c:pt idx="658">
                  <c:v>0.50379047852515102</c:v>
                </c:pt>
                <c:pt idx="659">
                  <c:v>0.50344209579818722</c:v>
                </c:pt>
                <c:pt idx="660">
                  <c:v>0.50309395398590839</c:v>
                </c:pt>
                <c:pt idx="661">
                  <c:v>0.50274605292171659</c:v>
                </c:pt>
                <c:pt idx="662">
                  <c:v>0.50239839243912887</c:v>
                </c:pt>
                <c:pt idx="663">
                  <c:v>0.50205097237177754</c:v>
                </c:pt>
                <c:pt idx="664">
                  <c:v>0.50170379255340991</c:v>
                </c:pt>
                <c:pt idx="665">
                  <c:v>0.50135685281788822</c:v>
                </c:pt>
                <c:pt idx="666">
                  <c:v>0.50101015299918972</c:v>
                </c:pt>
                <c:pt idx="667">
                  <c:v>0.50066369293140645</c:v>
                </c:pt>
                <c:pt idx="668">
                  <c:v>0.50031747244874503</c:v>
                </c:pt>
                <c:pt idx="669">
                  <c:v>0.49997149138552688</c:v>
                </c:pt>
                <c:pt idx="670">
                  <c:v>0.49962574957618777</c:v>
                </c:pt>
                <c:pt idx="671">
                  <c:v>0.49928024685527839</c:v>
                </c:pt>
                <c:pt idx="672">
                  <c:v>0.49893498305746342</c:v>
                </c:pt>
                <c:pt idx="673">
                  <c:v>0.49858995801752215</c:v>
                </c:pt>
                <c:pt idx="674">
                  <c:v>0.49819838372864012</c:v>
                </c:pt>
                <c:pt idx="675">
                  <c:v>0.4978071169678604</c:v>
                </c:pt>
                <c:pt idx="676">
                  <c:v>0.49741615749366208</c:v>
                </c:pt>
                <c:pt idx="677">
                  <c:v>0.49702550506471321</c:v>
                </c:pt>
                <c:pt idx="678">
                  <c:v>0.49663515943987191</c:v>
                </c:pt>
                <c:pt idx="679">
                  <c:v>0.49624512037818524</c:v>
                </c:pt>
                <c:pt idx="680">
                  <c:v>0.49585538763889003</c:v>
                </c:pt>
                <c:pt idx="681">
                  <c:v>0.4954659609814116</c:v>
                </c:pt>
                <c:pt idx="682">
                  <c:v>0.49507684016536468</c:v>
                </c:pt>
                <c:pt idx="683">
                  <c:v>0.49468802495055264</c:v>
                </c:pt>
                <c:pt idx="684">
                  <c:v>0.49429951509696735</c:v>
                </c:pt>
                <c:pt idx="685">
                  <c:v>0.4939113103647893</c:v>
                </c:pt>
                <c:pt idx="686">
                  <c:v>0.49352341051438731</c:v>
                </c:pt>
                <c:pt idx="687">
                  <c:v>0.49313581530631856</c:v>
                </c:pt>
                <c:pt idx="688">
                  <c:v>0.49274852450132789</c:v>
                </c:pt>
                <c:pt idx="689">
                  <c:v>0.49236153786034842</c:v>
                </c:pt>
                <c:pt idx="690">
                  <c:v>0.4919748551445009</c:v>
                </c:pt>
                <c:pt idx="691">
                  <c:v>0.49158847611509349</c:v>
                </c:pt>
                <c:pt idx="692">
                  <c:v>0.49120240053362219</c:v>
                </c:pt>
                <c:pt idx="693">
                  <c:v>0.49081662816176985</c:v>
                </c:pt>
                <c:pt idx="694">
                  <c:v>0.49043115876140708</c:v>
                </c:pt>
                <c:pt idx="695">
                  <c:v>0.49004599209459099</c:v>
                </c:pt>
                <c:pt idx="696">
                  <c:v>0.48966112792356564</c:v>
                </c:pt>
                <c:pt idx="697">
                  <c:v>0.48927656601076208</c:v>
                </c:pt>
                <c:pt idx="698">
                  <c:v>0.48889230611879775</c:v>
                </c:pt>
                <c:pt idx="699">
                  <c:v>0.48850834801047638</c:v>
                </c:pt>
                <c:pt idx="700">
                  <c:v>0.48812469144878845</c:v>
                </c:pt>
                <c:pt idx="701">
                  <c:v>0.48774133619691007</c:v>
                </c:pt>
                <c:pt idx="702">
                  <c:v>0.48735828201820364</c:v>
                </c:pt>
                <c:pt idx="703">
                  <c:v>0.48697552867621718</c:v>
                </c:pt>
                <c:pt idx="704">
                  <c:v>0.4865930759346847</c:v>
                </c:pt>
                <c:pt idx="705">
                  <c:v>0.4862109235575256</c:v>
                </c:pt>
                <c:pt idx="706">
                  <c:v>0.48582907130884467</c:v>
                </c:pt>
                <c:pt idx="707">
                  <c:v>0.48544751895293192</c:v>
                </c:pt>
                <c:pt idx="708">
                  <c:v>0.48506626625426263</c:v>
                </c:pt>
                <c:pt idx="709">
                  <c:v>0.48468531297749706</c:v>
                </c:pt>
                <c:pt idx="710">
                  <c:v>0.48430465888748009</c:v>
                </c:pt>
                <c:pt idx="711">
                  <c:v>0.48392430374924145</c:v>
                </c:pt>
                <c:pt idx="712">
                  <c:v>0.48354424732799539</c:v>
                </c:pt>
                <c:pt idx="713">
                  <c:v>0.48316448938914047</c:v>
                </c:pt>
                <c:pt idx="714">
                  <c:v>0.48278502969825965</c:v>
                </c:pt>
                <c:pt idx="715">
                  <c:v>0.48240586802111984</c:v>
                </c:pt>
                <c:pt idx="716">
                  <c:v>0.48202700412367183</c:v>
                </c:pt>
                <c:pt idx="717">
                  <c:v>0.48164843777205069</c:v>
                </c:pt>
                <c:pt idx="718">
                  <c:v>0.48127016873257444</c:v>
                </c:pt>
                <c:pt idx="719">
                  <c:v>0.48089219677174522</c:v>
                </c:pt>
                <c:pt idx="720">
                  <c:v>0.48051452165624842</c:v>
                </c:pt>
                <c:pt idx="721">
                  <c:v>0.48013714315295242</c:v>
                </c:pt>
                <c:pt idx="722">
                  <c:v>0.479760061028909</c:v>
                </c:pt>
                <c:pt idx="723">
                  <c:v>0.47938327505135259</c:v>
                </c:pt>
                <c:pt idx="724">
                  <c:v>0.47900678498770066</c:v>
                </c:pt>
                <c:pt idx="725">
                  <c:v>0.47863059060555346</c:v>
                </c:pt>
                <c:pt idx="726">
                  <c:v>0.47820136935875612</c:v>
                </c:pt>
                <c:pt idx="727">
                  <c:v>0.47777253302442024</c:v>
                </c:pt>
                <c:pt idx="728">
                  <c:v>0.47734408125736794</c:v>
                </c:pt>
                <c:pt idx="729">
                  <c:v>0.47691601371273118</c:v>
                </c:pt>
                <c:pt idx="730">
                  <c:v>0.47648833004595104</c:v>
                </c:pt>
                <c:pt idx="731">
                  <c:v>0.47606102991277743</c:v>
                </c:pt>
                <c:pt idx="732">
                  <c:v>0.4756341129692695</c:v>
                </c:pt>
                <c:pt idx="733">
                  <c:v>0.47520757887179421</c:v>
                </c:pt>
                <c:pt idx="734">
                  <c:v>0.47478142727702721</c:v>
                </c:pt>
                <c:pt idx="735">
                  <c:v>0.47435565784195166</c:v>
                </c:pt>
                <c:pt idx="736">
                  <c:v>0.47393027022385836</c:v>
                </c:pt>
                <c:pt idx="737">
                  <c:v>0.47350526408034566</c:v>
                </c:pt>
                <c:pt idx="738">
                  <c:v>0.47308063906931896</c:v>
                </c:pt>
                <c:pt idx="739">
                  <c:v>0.47265639484899014</c:v>
                </c:pt>
                <c:pt idx="740">
                  <c:v>0.47223253107787788</c:v>
                </c:pt>
                <c:pt idx="741">
                  <c:v>0.47180904741480689</c:v>
                </c:pt>
                <c:pt idx="742">
                  <c:v>0.47138594351890795</c:v>
                </c:pt>
                <c:pt idx="743">
                  <c:v>0.47096321904961758</c:v>
                </c:pt>
                <c:pt idx="744">
                  <c:v>0.47054087366667741</c:v>
                </c:pt>
                <c:pt idx="745">
                  <c:v>0.47011890703013481</c:v>
                </c:pt>
                <c:pt idx="746">
                  <c:v>0.46969731880034127</c:v>
                </c:pt>
                <c:pt idx="747">
                  <c:v>0.46927610863795333</c:v>
                </c:pt>
                <c:pt idx="748">
                  <c:v>0.46885527620393164</c:v>
                </c:pt>
                <c:pt idx="749">
                  <c:v>0.46843482115954105</c:v>
                </c:pt>
                <c:pt idx="750">
                  <c:v>0.46801474316635017</c:v>
                </c:pt>
                <c:pt idx="751">
                  <c:v>0.46759504188623102</c:v>
                </c:pt>
                <c:pt idx="752">
                  <c:v>0.46717571698135885</c:v>
                </c:pt>
                <c:pt idx="753">
                  <c:v>0.46675676811421174</c:v>
                </c:pt>
                <c:pt idx="754">
                  <c:v>0.46633819494757067</c:v>
                </c:pt>
                <c:pt idx="755">
                  <c:v>0.46591999714451893</c:v>
                </c:pt>
                <c:pt idx="756">
                  <c:v>0.46550217436844199</c:v>
                </c:pt>
                <c:pt idx="757">
                  <c:v>0.46508472628302711</c:v>
                </c:pt>
                <c:pt idx="758">
                  <c:v>0.46466765255226328</c:v>
                </c:pt>
                <c:pt idx="759">
                  <c:v>0.46425095284044071</c:v>
                </c:pt>
                <c:pt idx="760">
                  <c:v>0.46383462681215049</c:v>
                </c:pt>
                <c:pt idx="761">
                  <c:v>0.46341867413228488</c:v>
                </c:pt>
                <c:pt idx="762">
                  <c:v>0.46300309446603638</c:v>
                </c:pt>
                <c:pt idx="763">
                  <c:v>0.46258788747889779</c:v>
                </c:pt>
                <c:pt idx="764">
                  <c:v>0.46217305283666188</c:v>
                </c:pt>
                <c:pt idx="765">
                  <c:v>0.46175859020542132</c:v>
                </c:pt>
                <c:pt idx="766">
                  <c:v>0.46134449925156784</c:v>
                </c:pt>
                <c:pt idx="767">
                  <c:v>0.46093077964179252</c:v>
                </c:pt>
                <c:pt idx="768">
                  <c:v>0.46051743104308562</c:v>
                </c:pt>
                <c:pt idx="769">
                  <c:v>0.46010445312273562</c:v>
                </c:pt>
                <c:pt idx="770">
                  <c:v>0.45969184554832954</c:v>
                </c:pt>
                <c:pt idx="771">
                  <c:v>0.45927960798775247</c:v>
                </c:pt>
                <c:pt idx="772">
                  <c:v>0.45886774010918741</c:v>
                </c:pt>
                <c:pt idx="773">
                  <c:v>0.45845624158111487</c:v>
                </c:pt>
                <c:pt idx="774">
                  <c:v>0.45804511207231247</c:v>
                </c:pt>
                <c:pt idx="775">
                  <c:v>0.45763435125185525</c:v>
                </c:pt>
                <c:pt idx="776">
                  <c:v>0.4572239587891147</c:v>
                </c:pt>
                <c:pt idx="777">
                  <c:v>0.45681393435375894</c:v>
                </c:pt>
                <c:pt idx="778">
                  <c:v>0.45636032579397412</c:v>
                </c:pt>
                <c:pt idx="779">
                  <c:v>0.45590716765986605</c:v>
                </c:pt>
                <c:pt idx="780">
                  <c:v>0.45545445950416963</c:v>
                </c:pt>
                <c:pt idx="781">
                  <c:v>0.45500220088006371</c:v>
                </c:pt>
                <c:pt idx="782">
                  <c:v>0.45455039134117103</c:v>
                </c:pt>
                <c:pt idx="783">
                  <c:v>0.45409903044155753</c:v>
                </c:pt>
                <c:pt idx="784">
                  <c:v>0.4536481177357321</c:v>
                </c:pt>
                <c:pt idx="785">
                  <c:v>0.45319765277864554</c:v>
                </c:pt>
                <c:pt idx="786">
                  <c:v>0.45274763512569116</c:v>
                </c:pt>
                <c:pt idx="787">
                  <c:v>0.45229806433270325</c:v>
                </c:pt>
                <c:pt idx="788">
                  <c:v>0.45184893995595754</c:v>
                </c:pt>
                <c:pt idx="789">
                  <c:v>0.45140026155217017</c:v>
                </c:pt>
                <c:pt idx="790">
                  <c:v>0.45095202867849737</c:v>
                </c:pt>
                <c:pt idx="791">
                  <c:v>0.45050424089253527</c:v>
                </c:pt>
                <c:pt idx="792">
                  <c:v>0.45005689775231938</c:v>
                </c:pt>
                <c:pt idx="793">
                  <c:v>0.4496099988163238</c:v>
                </c:pt>
                <c:pt idx="794">
                  <c:v>0.44916354364346134</c:v>
                </c:pt>
                <c:pt idx="795">
                  <c:v>0.44871753179308249</c:v>
                </c:pt>
                <c:pt idx="796">
                  <c:v>0.44827196282497561</c:v>
                </c:pt>
                <c:pt idx="797">
                  <c:v>0.44782683629936604</c:v>
                </c:pt>
                <c:pt idx="798">
                  <c:v>0.44738215177691576</c:v>
                </c:pt>
                <c:pt idx="799">
                  <c:v>0.44693790881872308</c:v>
                </c:pt>
                <c:pt idx="800">
                  <c:v>0.44649410698632219</c:v>
                </c:pt>
                <c:pt idx="801">
                  <c:v>0.44605074584168247</c:v>
                </c:pt>
                <c:pt idx="802">
                  <c:v>0.44560782494720841</c:v>
                </c:pt>
                <c:pt idx="803">
                  <c:v>0.44516534386573903</c:v>
                </c:pt>
                <c:pt idx="804">
                  <c:v>0.44472330216054734</c:v>
                </c:pt>
                <c:pt idx="805">
                  <c:v>0.44428169939534023</c:v>
                </c:pt>
                <c:pt idx="806">
                  <c:v>0.44384053513425747</c:v>
                </c:pt>
                <c:pt idx="807">
                  <c:v>0.44339980894187203</c:v>
                </c:pt>
                <c:pt idx="808">
                  <c:v>0.44295952038318887</c:v>
                </c:pt>
                <c:pt idx="809">
                  <c:v>0.44251966902364526</c:v>
                </c:pt>
                <c:pt idx="810">
                  <c:v>0.44208025442910981</c:v>
                </c:pt>
                <c:pt idx="811">
                  <c:v>0.44164127616588189</c:v>
                </c:pt>
                <c:pt idx="812">
                  <c:v>0.4412027338006923</c:v>
                </c:pt>
                <c:pt idx="813">
                  <c:v>0.44076462690070117</c:v>
                </c:pt>
                <c:pt idx="814">
                  <c:v>0.44032695503349917</c:v>
                </c:pt>
                <c:pt idx="815">
                  <c:v>0.43988971776710595</c:v>
                </c:pt>
                <c:pt idx="816">
                  <c:v>0.43945291466997016</c:v>
                </c:pt>
                <c:pt idx="817">
                  <c:v>0.43901654531096923</c:v>
                </c:pt>
                <c:pt idx="818">
                  <c:v>0.43858060925940823</c:v>
                </c:pt>
                <c:pt idx="819">
                  <c:v>0.43814510608502033</c:v>
                </c:pt>
                <c:pt idx="820">
                  <c:v>0.43771003535796571</c:v>
                </c:pt>
                <c:pt idx="821">
                  <c:v>0.43727539664883142</c:v>
                </c:pt>
                <c:pt idx="822">
                  <c:v>0.43684118952863105</c:v>
                </c:pt>
                <c:pt idx="823">
                  <c:v>0.43640741356880375</c:v>
                </c:pt>
                <c:pt idx="824">
                  <c:v>0.43597406834121477</c:v>
                </c:pt>
                <c:pt idx="825">
                  <c:v>0.43554115341815414</c:v>
                </c:pt>
                <c:pt idx="826">
                  <c:v>0.43510866837233686</c:v>
                </c:pt>
                <c:pt idx="827">
                  <c:v>0.43467661277690173</c:v>
                </c:pt>
                <c:pt idx="828">
                  <c:v>0.43424498620541196</c:v>
                </c:pt>
                <c:pt idx="829">
                  <c:v>0.43381378823185401</c:v>
                </c:pt>
                <c:pt idx="830">
                  <c:v>0.43332987484689234</c:v>
                </c:pt>
                <c:pt idx="831">
                  <c:v>0.43284650126073487</c:v>
                </c:pt>
                <c:pt idx="832">
                  <c:v>0.43236366687124339</c:v>
                </c:pt>
                <c:pt idx="833">
                  <c:v>0.43188137107695146</c:v>
                </c:pt>
                <c:pt idx="834">
                  <c:v>0.43139961327706322</c:v>
                </c:pt>
                <c:pt idx="835">
                  <c:v>0.4309183928714535</c:v>
                </c:pt>
                <c:pt idx="836">
                  <c:v>0.43043770926066605</c:v>
                </c:pt>
                <c:pt idx="837">
                  <c:v>0.42995756184591372</c:v>
                </c:pt>
                <c:pt idx="838">
                  <c:v>0.42947795002907685</c:v>
                </c:pt>
                <c:pt idx="839">
                  <c:v>0.42899887321270358</c:v>
                </c:pt>
                <c:pt idx="840">
                  <c:v>0.42852033080000795</c:v>
                </c:pt>
                <c:pt idx="841">
                  <c:v>0.42804232219486993</c:v>
                </c:pt>
                <c:pt idx="842">
                  <c:v>0.4275648468018346</c:v>
                </c:pt>
                <c:pt idx="843">
                  <c:v>0.42708790402611096</c:v>
                </c:pt>
                <c:pt idx="844">
                  <c:v>0.42661149327357162</c:v>
                </c:pt>
                <c:pt idx="845">
                  <c:v>0.42613561395075217</c:v>
                </c:pt>
                <c:pt idx="846">
                  <c:v>0.42566026546484959</c:v>
                </c:pt>
                <c:pt idx="847">
                  <c:v>0.42518544722372287</c:v>
                </c:pt>
                <c:pt idx="848">
                  <c:v>0.42471115863589115</c:v>
                </c:pt>
                <c:pt idx="849">
                  <c:v>0.42423739911053304</c:v>
                </c:pt>
                <c:pt idx="850">
                  <c:v>0.42376416805748696</c:v>
                </c:pt>
                <c:pt idx="851">
                  <c:v>0.423291464887249</c:v>
                </c:pt>
                <c:pt idx="852">
                  <c:v>0.42281928901097299</c:v>
                </c:pt>
                <c:pt idx="853">
                  <c:v>0.42234763984046986</c:v>
                </c:pt>
                <c:pt idx="854">
                  <c:v>0.42187651678820637</c:v>
                </c:pt>
                <c:pt idx="855">
                  <c:v>0.42140591926730475</c:v>
                </c:pt>
                <c:pt idx="856">
                  <c:v>0.42093584669154205</c:v>
                </c:pt>
                <c:pt idx="857">
                  <c:v>0.42046629847534911</c:v>
                </c:pt>
                <c:pt idx="858">
                  <c:v>0.41999727403380971</c:v>
                </c:pt>
                <c:pt idx="859">
                  <c:v>0.41952877278266065</c:v>
                </c:pt>
                <c:pt idx="860">
                  <c:v>0.41906079413828989</c:v>
                </c:pt>
                <c:pt idx="861">
                  <c:v>0.41859333751773686</c:v>
                </c:pt>
                <c:pt idx="862">
                  <c:v>0.41812640233869103</c:v>
                </c:pt>
                <c:pt idx="863">
                  <c:v>0.41765998801949134</c:v>
                </c:pt>
                <c:pt idx="864">
                  <c:v>0.41719409397912599</c:v>
                </c:pt>
                <c:pt idx="865">
                  <c:v>0.41672871963723079</c:v>
                </c:pt>
                <c:pt idx="866">
                  <c:v>0.41626386441408925</c:v>
                </c:pt>
                <c:pt idx="867">
                  <c:v>0.41579952773063145</c:v>
                </c:pt>
                <c:pt idx="868">
                  <c:v>0.41533570900843342</c:v>
                </c:pt>
                <c:pt idx="869">
                  <c:v>0.41487240766971634</c:v>
                </c:pt>
                <c:pt idx="870">
                  <c:v>0.41440962313734619</c:v>
                </c:pt>
                <c:pt idx="871">
                  <c:v>0.41394735483483225</c:v>
                </c:pt>
                <c:pt idx="872">
                  <c:v>0.41348560218632713</c:v>
                </c:pt>
                <c:pt idx="873">
                  <c:v>0.41302436461662606</c:v>
                </c:pt>
                <c:pt idx="874">
                  <c:v>0.41256364155116543</c:v>
                </c:pt>
                <c:pt idx="875">
                  <c:v>0.41210343241602287</c:v>
                </c:pt>
                <c:pt idx="876">
                  <c:v>0.41164373663791587</c:v>
                </c:pt>
                <c:pt idx="877">
                  <c:v>0.41118455364420181</c:v>
                </c:pt>
                <c:pt idx="878">
                  <c:v>0.41072588286287681</c:v>
                </c:pt>
                <c:pt idx="879">
                  <c:v>0.41026772372257458</c:v>
                </c:pt>
                <c:pt idx="880">
                  <c:v>0.40981007565256666</c:v>
                </c:pt>
                <c:pt idx="881">
                  <c:v>0.40935293808276119</c:v>
                </c:pt>
                <c:pt idx="882">
                  <c:v>0.4088356093985307</c:v>
                </c:pt>
                <c:pt idx="883">
                  <c:v>0.40831893449968337</c:v>
                </c:pt>
                <c:pt idx="884">
                  <c:v>0.40780291255998402</c:v>
                </c:pt>
                <c:pt idx="885">
                  <c:v>0.40728754275424095</c:v>
                </c:pt>
                <c:pt idx="886">
                  <c:v>0.40677282425830597</c:v>
                </c:pt>
                <c:pt idx="887">
                  <c:v>0.40625875624907182</c:v>
                </c:pt>
                <c:pt idx="888">
                  <c:v>0.4057453379044722</c:v>
                </c:pt>
                <c:pt idx="889">
                  <c:v>0.40523256840347899</c:v>
                </c:pt>
                <c:pt idx="890">
                  <c:v>0.40472044692610198</c:v>
                </c:pt>
                <c:pt idx="891">
                  <c:v>0.40420897265338729</c:v>
                </c:pt>
                <c:pt idx="892">
                  <c:v>0.40369814476741595</c:v>
                </c:pt>
                <c:pt idx="893">
                  <c:v>0.40318796245130262</c:v>
                </c:pt>
                <c:pt idx="894">
                  <c:v>0.40267842488919436</c:v>
                </c:pt>
                <c:pt idx="895">
                  <c:v>0.40216953126626931</c:v>
                </c:pt>
                <c:pt idx="896">
                  <c:v>0.4016612807687352</c:v>
                </c:pt>
                <c:pt idx="897">
                  <c:v>0.40115367258382839</c:v>
                </c:pt>
                <c:pt idx="898">
                  <c:v>0.40064670589981233</c:v>
                </c:pt>
                <c:pt idx="899">
                  <c:v>0.40014037990597628</c:v>
                </c:pt>
                <c:pt idx="900">
                  <c:v>0.39963469379263405</c:v>
                </c:pt>
                <c:pt idx="901">
                  <c:v>0.39912964675112295</c:v>
                </c:pt>
                <c:pt idx="902">
                  <c:v>0.39862523797380167</c:v>
                </c:pt>
                <c:pt idx="903">
                  <c:v>0.39812146665405024</c:v>
                </c:pt>
                <c:pt idx="904">
                  <c:v>0.39761833198626761</c:v>
                </c:pt>
                <c:pt idx="905">
                  <c:v>0.39711583316587129</c:v>
                </c:pt>
                <c:pt idx="906">
                  <c:v>0.39661396938929494</c:v>
                </c:pt>
                <c:pt idx="907">
                  <c:v>0.39611273985398832</c:v>
                </c:pt>
                <c:pt idx="908">
                  <c:v>0.39561214375841514</c:v>
                </c:pt>
                <c:pt idx="909">
                  <c:v>0.3951121803020522</c:v>
                </c:pt>
                <c:pt idx="910">
                  <c:v>0.39461284868538793</c:v>
                </c:pt>
                <c:pt idx="911">
                  <c:v>0.39411414810992107</c:v>
                </c:pt>
                <c:pt idx="912">
                  <c:v>0.39361607777815977</c:v>
                </c:pt>
                <c:pt idx="913">
                  <c:v>0.3931186368936197</c:v>
                </c:pt>
                <c:pt idx="914">
                  <c:v>0.39262182466082329</c:v>
                </c:pt>
                <c:pt idx="915">
                  <c:v>0.39212564028529806</c:v>
                </c:pt>
                <c:pt idx="916">
                  <c:v>0.39163008297357593</c:v>
                </c:pt>
                <c:pt idx="917">
                  <c:v>0.39113515193319115</c:v>
                </c:pt>
                <c:pt idx="918">
                  <c:v>0.39064084637268004</c:v>
                </c:pt>
                <c:pt idx="919">
                  <c:v>0.39014716550157846</c:v>
                </c:pt>
                <c:pt idx="920">
                  <c:v>0.38965410853042159</c:v>
                </c:pt>
                <c:pt idx="921">
                  <c:v>0.38916167467074247</c:v>
                </c:pt>
                <c:pt idx="922">
                  <c:v>0.38866986313507035</c:v>
                </c:pt>
                <c:pt idx="923">
                  <c:v>0.38817867313692966</c:v>
                </c:pt>
                <c:pt idx="924">
                  <c:v>0.38768810389083896</c:v>
                </c:pt>
                <c:pt idx="925">
                  <c:v>0.38719815461230911</c:v>
                </c:pt>
                <c:pt idx="926">
                  <c:v>0.38670882451784294</c:v>
                </c:pt>
                <c:pt idx="927">
                  <c:v>0.38622011282493274</c:v>
                </c:pt>
                <c:pt idx="928">
                  <c:v>0.38573201875206031</c:v>
                </c:pt>
                <c:pt idx="929">
                  <c:v>0.38524454151869492</c:v>
                </c:pt>
                <c:pt idx="930">
                  <c:v>0.38475768034529201</c:v>
                </c:pt>
                <c:pt idx="931">
                  <c:v>0.38427143445329259</c:v>
                </c:pt>
                <c:pt idx="932">
                  <c:v>0.38378580306512133</c:v>
                </c:pt>
                <c:pt idx="933">
                  <c:v>0.38330078540418566</c:v>
                </c:pt>
                <c:pt idx="934">
                  <c:v>0.3827510436842938</c:v>
                </c:pt>
                <c:pt idx="935">
                  <c:v>0.382202090420805</c:v>
                </c:pt>
                <c:pt idx="936">
                  <c:v>0.38165392448289115</c:v>
                </c:pt>
                <c:pt idx="937">
                  <c:v>0.38110654474134575</c:v>
                </c:pt>
                <c:pt idx="938">
                  <c:v>0.38055995006858168</c:v>
                </c:pt>
                <c:pt idx="939">
                  <c:v>0.3800141393386296</c:v>
                </c:pt>
                <c:pt idx="940">
                  <c:v>0.37946911142713469</c:v>
                </c:pt>
                <c:pt idx="941">
                  <c:v>0.37892486521135438</c:v>
                </c:pt>
                <c:pt idx="942">
                  <c:v>0.37838139957015726</c:v>
                </c:pt>
                <c:pt idx="943">
                  <c:v>0.37783871338401886</c:v>
                </c:pt>
                <c:pt idx="944">
                  <c:v>0.37729680553502132</c:v>
                </c:pt>
                <c:pt idx="945">
                  <c:v>0.37675567490684947</c:v>
                </c:pt>
                <c:pt idx="946">
                  <c:v>0.37621532038478944</c:v>
                </c:pt>
                <c:pt idx="947">
                  <c:v>0.37567574085572608</c:v>
                </c:pt>
                <c:pt idx="948">
                  <c:v>0.37513693520814062</c:v>
                </c:pt>
                <c:pt idx="949">
                  <c:v>0.3745989023321088</c:v>
                </c:pt>
                <c:pt idx="950">
                  <c:v>0.37406164111929785</c:v>
                </c:pt>
                <c:pt idx="951">
                  <c:v>0.37352515046296464</c:v>
                </c:pt>
                <c:pt idx="952">
                  <c:v>0.37298942925795364</c:v>
                </c:pt>
                <c:pt idx="953">
                  <c:v>0.37245447640069418</c:v>
                </c:pt>
                <c:pt idx="954">
                  <c:v>0.37192029078919842</c:v>
                </c:pt>
                <c:pt idx="955">
                  <c:v>0.37138687132305892</c:v>
                </c:pt>
                <c:pt idx="956">
                  <c:v>0.37085421690344655</c:v>
                </c:pt>
                <c:pt idx="957">
                  <c:v>0.37032232643310836</c:v>
                </c:pt>
                <c:pt idx="958">
                  <c:v>0.36979119881636469</c:v>
                </c:pt>
                <c:pt idx="959">
                  <c:v>0.36926083295910761</c:v>
                </c:pt>
                <c:pt idx="960">
                  <c:v>0.36873122776879841</c:v>
                </c:pt>
                <c:pt idx="961">
                  <c:v>0.36820238215446521</c:v>
                </c:pt>
                <c:pt idx="962">
                  <c:v>0.3676742950267009</c:v>
                </c:pt>
                <c:pt idx="963">
                  <c:v>0.36714696529766089</c:v>
                </c:pt>
                <c:pt idx="964">
                  <c:v>0.36662039188106066</c:v>
                </c:pt>
                <c:pt idx="965">
                  <c:v>0.36609457369217391</c:v>
                </c:pt>
                <c:pt idx="966">
                  <c:v>0.36556950964782975</c:v>
                </c:pt>
                <c:pt idx="967">
                  <c:v>0.36504519866641094</c:v>
                </c:pt>
                <c:pt idx="968">
                  <c:v>0.36452163966785189</c:v>
                </c:pt>
                <c:pt idx="969">
                  <c:v>0.36399883157363544</c:v>
                </c:pt>
                <c:pt idx="970">
                  <c:v>0.36347677330679184</c:v>
                </c:pt>
                <c:pt idx="971">
                  <c:v>0.36295546379189547</c:v>
                </c:pt>
                <c:pt idx="972">
                  <c:v>0.36243490195506356</c:v>
                </c:pt>
                <c:pt idx="973">
                  <c:v>0.36191508672395334</c:v>
                </c:pt>
                <c:pt idx="974">
                  <c:v>0.36139601702775992</c:v>
                </c:pt>
                <c:pt idx="975">
                  <c:v>0.3608776917972143</c:v>
                </c:pt>
                <c:pt idx="976">
                  <c:v>0.36036010996458123</c:v>
                </c:pt>
                <c:pt idx="977">
                  <c:v>0.35984327046365649</c:v>
                </c:pt>
                <c:pt idx="978">
                  <c:v>0.35932717222976529</c:v>
                </c:pt>
                <c:pt idx="979">
                  <c:v>0.3588118141997596</c:v>
                </c:pt>
                <c:pt idx="980">
                  <c:v>0.35829719531201665</c:v>
                </c:pt>
                <c:pt idx="981">
                  <c:v>0.35778331450643586</c:v>
                </c:pt>
                <c:pt idx="982">
                  <c:v>0.35727017072443712</c:v>
                </c:pt>
                <c:pt idx="983">
                  <c:v>0.35675776290895866</c:v>
                </c:pt>
                <c:pt idx="984">
                  <c:v>0.35624609000445484</c:v>
                </c:pt>
                <c:pt idx="985">
                  <c:v>0.35573515095689379</c:v>
                </c:pt>
                <c:pt idx="986">
                  <c:v>0.35522494471375543</c:v>
                </c:pt>
                <c:pt idx="987">
                  <c:v>0.35464436902601526</c:v>
                </c:pt>
                <c:pt idx="988">
                  <c:v>0.35406474222470385</c:v>
                </c:pt>
                <c:pt idx="989">
                  <c:v>0.35348606275897176</c:v>
                </c:pt>
                <c:pt idx="990">
                  <c:v>0.35290832908050418</c:v>
                </c:pt>
                <c:pt idx="991">
                  <c:v>0.35233153964351727</c:v>
                </c:pt>
                <c:pt idx="992">
                  <c:v>0.35175569290475306</c:v>
                </c:pt>
                <c:pt idx="993">
                  <c:v>0.35118078732347624</c:v>
                </c:pt>
                <c:pt idx="994">
                  <c:v>0.35060682136146926</c:v>
                </c:pt>
                <c:pt idx="995">
                  <c:v>0.3500337934830291</c:v>
                </c:pt>
                <c:pt idx="996">
                  <c:v>0.34946170215496242</c:v>
                </c:pt>
                <c:pt idx="997">
                  <c:v>0.34889054584658152</c:v>
                </c:pt>
                <c:pt idx="998">
                  <c:v>0.34832032302970095</c:v>
                </c:pt>
                <c:pt idx="999">
                  <c:v>0.34775103217863235</c:v>
                </c:pt>
                <c:pt idx="1000">
                  <c:v>0.34718267177018136</c:v>
                </c:pt>
                <c:pt idx="1001">
                  <c:v>0.34661524028364288</c:v>
                </c:pt>
                <c:pt idx="1002">
                  <c:v>0.34604873620079735</c:v>
                </c:pt>
                <c:pt idx="1003">
                  <c:v>0.34548315800590657</c:v>
                </c:pt>
                <c:pt idx="1004">
                  <c:v>0.34491850418570935</c:v>
                </c:pt>
                <c:pt idx="1005">
                  <c:v>0.34435477322941821</c:v>
                </c:pt>
                <c:pt idx="1006">
                  <c:v>0.34379196362871456</c:v>
                </c:pt>
                <c:pt idx="1007">
                  <c:v>0.34323007387774529</c:v>
                </c:pt>
                <c:pt idx="1008">
                  <c:v>0.3426691024731181</c:v>
                </c:pt>
                <c:pt idx="1009">
                  <c:v>0.34210904791389796</c:v>
                </c:pt>
                <c:pt idx="1010">
                  <c:v>0.34154990870160296</c:v>
                </c:pt>
                <c:pt idx="1011">
                  <c:v>0.34099168334020047</c:v>
                </c:pt>
                <c:pt idx="1012">
                  <c:v>0.34043437033610258</c:v>
                </c:pt>
                <c:pt idx="1013">
                  <c:v>0.33987796819816274</c:v>
                </c:pt>
                <c:pt idx="1014">
                  <c:v>0.33932247543767147</c:v>
                </c:pt>
                <c:pt idx="1015">
                  <c:v>0.33876789056835244</c:v>
                </c:pt>
                <c:pt idx="1016">
                  <c:v>0.33821421210635838</c:v>
                </c:pt>
                <c:pt idx="1017">
                  <c:v>0.33766143857026731</c:v>
                </c:pt>
                <c:pt idx="1018">
                  <c:v>0.33710956848107854</c:v>
                </c:pt>
                <c:pt idx="1019">
                  <c:v>0.3365586003622083</c:v>
                </c:pt>
                <c:pt idx="1020">
                  <c:v>0.33600853273948639</c:v>
                </c:pt>
                <c:pt idx="1021">
                  <c:v>0.33545936414115218</c:v>
                </c:pt>
                <c:pt idx="1022">
                  <c:v>0.33491109309785005</c:v>
                </c:pt>
                <c:pt idx="1023">
                  <c:v>0.33436371814262611</c:v>
                </c:pt>
                <c:pt idx="1024">
                  <c:v>0.33381723781092398</c:v>
                </c:pt>
                <c:pt idx="1025">
                  <c:v>0.33327165064058106</c:v>
                </c:pt>
                <c:pt idx="1026">
                  <c:v>0.33272695517182416</c:v>
                </c:pt>
                <c:pt idx="1027">
                  <c:v>0.3321831499472665</c:v>
                </c:pt>
                <c:pt idx="1028">
                  <c:v>0.33164023351190242</c:v>
                </c:pt>
                <c:pt idx="1029">
                  <c:v>0.33109820441310522</c:v>
                </c:pt>
                <c:pt idx="1030">
                  <c:v>0.33055706120062167</c:v>
                </c:pt>
                <c:pt idx="1031">
                  <c:v>0.33001680242656906</c:v>
                </c:pt>
                <c:pt idx="1032">
                  <c:v>0.32947742664543123</c:v>
                </c:pt>
                <c:pt idx="1033">
                  <c:v>0.32893893241405436</c:v>
                </c:pt>
                <c:pt idx="1034">
                  <c:v>0.32840131829164321</c:v>
                </c:pt>
                <c:pt idx="1035">
                  <c:v>0.32786458283975761</c:v>
                </c:pt>
                <c:pt idx="1036">
                  <c:v>0.32732872462230822</c:v>
                </c:pt>
                <c:pt idx="1037">
                  <c:v>0.32679374220555302</c:v>
                </c:pt>
                <c:pt idx="1038">
                  <c:v>0.32625963415809289</c:v>
                </c:pt>
                <c:pt idx="1039">
                  <c:v>0.32565714614917374</c:v>
                </c:pt>
                <c:pt idx="1040">
                  <c:v>0.32505577072594694</c:v>
                </c:pt>
                <c:pt idx="1041">
                  <c:v>0.32445550583385352</c:v>
                </c:pt>
                <c:pt idx="1042">
                  <c:v>0.32385634942212915</c:v>
                </c:pt>
                <c:pt idx="1043">
                  <c:v>0.32325829944379625</c:v>
                </c:pt>
                <c:pt idx="1044">
                  <c:v>0.32266135385565742</c:v>
                </c:pt>
                <c:pt idx="1045">
                  <c:v>0.32206551061828825</c:v>
                </c:pt>
                <c:pt idx="1046">
                  <c:v>0.32147076769603056</c:v>
                </c:pt>
                <c:pt idx="1047">
                  <c:v>0.32087712305698513</c:v>
                </c:pt>
                <c:pt idx="1048">
                  <c:v>0.3202845746730052</c:v>
                </c:pt>
                <c:pt idx="1049">
                  <c:v>0.3196931205196889</c:v>
                </c:pt>
                <c:pt idx="1050">
                  <c:v>0.31910275857637327</c:v>
                </c:pt>
                <c:pt idx="1051">
                  <c:v>0.31851348682612635</c:v>
                </c:pt>
                <c:pt idx="1052">
                  <c:v>0.31792530325574087</c:v>
                </c:pt>
                <c:pt idx="1053">
                  <c:v>0.31733820585572747</c:v>
                </c:pt>
                <c:pt idx="1054">
                  <c:v>0.3167521926203074</c:v>
                </c:pt>
                <c:pt idx="1055">
                  <c:v>0.31616726154740582</c:v>
                </c:pt>
                <c:pt idx="1056">
                  <c:v>0.31558341063864526</c:v>
                </c:pt>
                <c:pt idx="1057">
                  <c:v>0.31500063789933841</c:v>
                </c:pt>
                <c:pt idx="1058">
                  <c:v>0.31441894133848147</c:v>
                </c:pt>
                <c:pt idx="1059">
                  <c:v>0.31383831896874725</c:v>
                </c:pt>
                <c:pt idx="1060">
                  <c:v>0.31325876880647874</c:v>
                </c:pt>
                <c:pt idx="1061">
                  <c:v>0.31268028887168176</c:v>
                </c:pt>
                <c:pt idx="1062">
                  <c:v>0.31210287718801866</c:v>
                </c:pt>
                <c:pt idx="1063">
                  <c:v>0.31152653178280132</c:v>
                </c:pt>
                <c:pt idx="1064">
                  <c:v>0.31095125068698437</c:v>
                </c:pt>
                <c:pt idx="1065">
                  <c:v>0.31037703193515886</c:v>
                </c:pt>
                <c:pt idx="1066">
                  <c:v>0.30980387356554506</c:v>
                </c:pt>
                <c:pt idx="1067">
                  <c:v>0.30923177361998611</c:v>
                </c:pt>
                <c:pt idx="1068">
                  <c:v>0.30866073014394113</c:v>
                </c:pt>
                <c:pt idx="1069">
                  <c:v>0.30809074118647839</c:v>
                </c:pt>
                <c:pt idx="1070">
                  <c:v>0.30752180480026925</c:v>
                </c:pt>
                <c:pt idx="1071">
                  <c:v>0.30695391904158065</c:v>
                </c:pt>
                <c:pt idx="1072">
                  <c:v>0.30638708197026943</c:v>
                </c:pt>
                <c:pt idx="1073">
                  <c:v>0.30582129164977467</c:v>
                </c:pt>
                <c:pt idx="1074">
                  <c:v>0.30525654614711217</c:v>
                </c:pt>
                <c:pt idx="1075">
                  <c:v>0.30469284353286663</c:v>
                </c:pt>
                <c:pt idx="1076">
                  <c:v>0.30413018188118635</c:v>
                </c:pt>
                <c:pt idx="1077">
                  <c:v>0.30356855926977544</c:v>
                </c:pt>
                <c:pt idx="1078">
                  <c:v>0.30300797377988853</c:v>
                </c:pt>
                <c:pt idx="1079">
                  <c:v>0.30244842349632262</c:v>
                </c:pt>
                <c:pt idx="1080">
                  <c:v>0.3018899065074121</c:v>
                </c:pt>
                <c:pt idx="1081">
                  <c:v>0.30133242090502144</c:v>
                </c:pt>
                <c:pt idx="1082">
                  <c:v>0.30077596478453827</c:v>
                </c:pt>
                <c:pt idx="1083">
                  <c:v>0.30022053624486822</c:v>
                </c:pt>
                <c:pt idx="1084">
                  <c:v>0.29966613338842674</c:v>
                </c:pt>
                <c:pt idx="1085">
                  <c:v>0.29911275432113404</c:v>
                </c:pt>
                <c:pt idx="1086">
                  <c:v>0.29856039715240767</c:v>
                </c:pt>
                <c:pt idx="1087">
                  <c:v>0.29800905999515681</c:v>
                </c:pt>
                <c:pt idx="1088">
                  <c:v>0.29745874096577496</c:v>
                </c:pt>
                <c:pt idx="1089">
                  <c:v>0.29690943818413451</c:v>
                </c:pt>
                <c:pt idx="1090">
                  <c:v>0.29636114977357941</c:v>
                </c:pt>
                <c:pt idx="1091">
                  <c:v>0.29573721023617949</c:v>
                </c:pt>
                <c:pt idx="1092">
                  <c:v>0.29511458430060178</c:v>
                </c:pt>
                <c:pt idx="1093">
                  <c:v>0.29449326920127405</c:v>
                </c:pt>
                <c:pt idx="1094">
                  <c:v>0.29387326217844667</c:v>
                </c:pt>
                <c:pt idx="1095">
                  <c:v>0.29325456047818033</c:v>
                </c:pt>
                <c:pt idx="1096">
                  <c:v>0.29263716135233353</c:v>
                </c:pt>
                <c:pt idx="1097">
                  <c:v>0.29202106205855072</c:v>
                </c:pt>
                <c:pt idx="1098">
                  <c:v>0.29140625986024971</c:v>
                </c:pt>
                <c:pt idx="1099">
                  <c:v>0.29079275202660981</c:v>
                </c:pt>
                <c:pt idx="1100">
                  <c:v>0.29018053583255965</c:v>
                </c:pt>
                <c:pt idx="1101">
                  <c:v>0.28956960855876512</c:v>
                </c:pt>
                <c:pt idx="1102">
                  <c:v>0.28895996749161701</c:v>
                </c:pt>
                <c:pt idx="1103">
                  <c:v>0.28835160992321929</c:v>
                </c:pt>
                <c:pt idx="1104">
                  <c:v>0.28774453315137705</c:v>
                </c:pt>
                <c:pt idx="1105">
                  <c:v>0.28713873447958438</c:v>
                </c:pt>
                <c:pt idx="1106">
                  <c:v>0.28653421121701217</c:v>
                </c:pt>
                <c:pt idx="1107">
                  <c:v>0.28593096067849677</c:v>
                </c:pt>
                <c:pt idx="1108">
                  <c:v>0.28532898018452735</c:v>
                </c:pt>
                <c:pt idx="1109">
                  <c:v>0.28472826706123477</c:v>
                </c:pt>
                <c:pt idx="1110">
                  <c:v>0.28412881864037876</c:v>
                </c:pt>
                <c:pt idx="1111">
                  <c:v>0.28353063225933695</c:v>
                </c:pt>
                <c:pt idx="1112">
                  <c:v>0.28293370526109263</c:v>
                </c:pt>
                <c:pt idx="1113">
                  <c:v>0.28233803499422305</c:v>
                </c:pt>
                <c:pt idx="1114">
                  <c:v>0.28174361881288723</c:v>
                </c:pt>
                <c:pt idx="1115">
                  <c:v>0.28115045407681527</c:v>
                </c:pt>
                <c:pt idx="1116">
                  <c:v>0.28055853815129506</c:v>
                </c:pt>
                <c:pt idx="1117">
                  <c:v>0.27996786840716215</c:v>
                </c:pt>
                <c:pt idx="1118">
                  <c:v>0.279378442220787</c:v>
                </c:pt>
                <c:pt idx="1119">
                  <c:v>0.2787902569740639</c:v>
                </c:pt>
                <c:pt idx="1120">
                  <c:v>0.27820331005439902</c:v>
                </c:pt>
                <c:pt idx="1121">
                  <c:v>0.27761759885469872</c:v>
                </c:pt>
                <c:pt idx="1122">
                  <c:v>0.2770331207733584</c:v>
                </c:pt>
                <c:pt idx="1123">
                  <c:v>0.27644987321425085</c:v>
                </c:pt>
                <c:pt idx="1124">
                  <c:v>0.27586785358671417</c:v>
                </c:pt>
                <c:pt idx="1125">
                  <c:v>0.27528705930554109</c:v>
                </c:pt>
                <c:pt idx="1126">
                  <c:v>0.27470748779096676</c:v>
                </c:pt>
                <c:pt idx="1127">
                  <c:v>0.27412913646865777</c:v>
                </c:pt>
                <c:pt idx="1128">
                  <c:v>0.27355200276970049</c:v>
                </c:pt>
                <c:pt idx="1129">
                  <c:v>0.2729760841305896</c:v>
                </c:pt>
                <c:pt idx="1130">
                  <c:v>0.27240137799321706</c:v>
                </c:pt>
                <c:pt idx="1131">
                  <c:v>0.27182788180486028</c:v>
                </c:pt>
                <c:pt idx="1132">
                  <c:v>0.27125559301817126</c:v>
                </c:pt>
                <c:pt idx="1133">
                  <c:v>0.2706845090911647</c:v>
                </c:pt>
                <c:pt idx="1134">
                  <c:v>0.27011462748720727</c:v>
                </c:pt>
                <c:pt idx="1135">
                  <c:v>0.269545945675006</c:v>
                </c:pt>
                <c:pt idx="1136">
                  <c:v>0.26897846112859713</c:v>
                </c:pt>
                <c:pt idx="1137">
                  <c:v>0.26841217132733508</c:v>
                </c:pt>
                <c:pt idx="1138">
                  <c:v>0.26784707375588068</c:v>
                </c:pt>
                <c:pt idx="1139">
                  <c:v>0.26728316590419088</c:v>
                </c:pt>
                <c:pt idx="1140">
                  <c:v>0.26672044526750671</c:v>
                </c:pt>
                <c:pt idx="1141">
                  <c:v>0.2661589093463429</c:v>
                </c:pt>
                <c:pt idx="1142">
                  <c:v>0.26559855564647616</c:v>
                </c:pt>
                <c:pt idx="1143">
                  <c:v>0.26496555047982628</c:v>
                </c:pt>
                <c:pt idx="1144">
                  <c:v>0.26433405396423093</c:v>
                </c:pt>
                <c:pt idx="1145">
                  <c:v>0.26370406250409828</c:v>
                </c:pt>
                <c:pt idx="1146">
                  <c:v>0.26307557251240632</c:v>
                </c:pt>
                <c:pt idx="1147">
                  <c:v>0.26244858041068209</c:v>
                </c:pt>
                <c:pt idx="1148">
                  <c:v>0.26182308262898113</c:v>
                </c:pt>
                <c:pt idx="1149">
                  <c:v>0.26119907560586708</c:v>
                </c:pt>
                <c:pt idx="1150">
                  <c:v>0.26057655578839212</c:v>
                </c:pt>
                <c:pt idx="1151">
                  <c:v>0.25995551963207575</c:v>
                </c:pt>
                <c:pt idx="1152">
                  <c:v>0.2593359636008854</c:v>
                </c:pt>
                <c:pt idx="1153">
                  <c:v>0.25871788416721575</c:v>
                </c:pt>
                <c:pt idx="1154">
                  <c:v>0.25810127781186887</c:v>
                </c:pt>
                <c:pt idx="1155">
                  <c:v>0.25748614102403455</c:v>
                </c:pt>
                <c:pt idx="1156">
                  <c:v>0.25687247030126947</c:v>
                </c:pt>
                <c:pt idx="1157">
                  <c:v>0.25626026214947806</c:v>
                </c:pt>
                <c:pt idx="1158">
                  <c:v>0.25564951308289208</c:v>
                </c:pt>
                <c:pt idx="1159">
                  <c:v>0.25504021962405121</c:v>
                </c:pt>
                <c:pt idx="1160">
                  <c:v>0.25443237830378285</c:v>
                </c:pt>
                <c:pt idx="1161">
                  <c:v>0.25382598566118253</c:v>
                </c:pt>
                <c:pt idx="1162">
                  <c:v>0.25322103824359421</c:v>
                </c:pt>
                <c:pt idx="1163">
                  <c:v>0.25261753260659081</c:v>
                </c:pt>
                <c:pt idx="1164">
                  <c:v>0.25201546531395413</c:v>
                </c:pt>
                <c:pt idx="1165">
                  <c:v>0.25141483293765554</c:v>
                </c:pt>
                <c:pt idx="1166">
                  <c:v>0.25081563205783697</c:v>
                </c:pt>
                <c:pt idx="1167">
                  <c:v>0.25021785926279039</c:v>
                </c:pt>
                <c:pt idx="1168">
                  <c:v>0.24962151114893905</c:v>
                </c:pt>
                <c:pt idx="1169">
                  <c:v>0.24902658432081837</c:v>
                </c:pt>
                <c:pt idx="1170">
                  <c:v>0.24843307539105575</c:v>
                </c:pt>
                <c:pt idx="1171">
                  <c:v>0.24784098098035212</c:v>
                </c:pt>
                <c:pt idx="1172">
                  <c:v>0.24725029771746221</c:v>
                </c:pt>
                <c:pt idx="1173">
                  <c:v>0.24666102223917541</c:v>
                </c:pt>
                <c:pt idx="1174">
                  <c:v>0.24607315119029693</c:v>
                </c:pt>
                <c:pt idx="1175">
                  <c:v>0.24548668122362816</c:v>
                </c:pt>
                <c:pt idx="1176">
                  <c:v>0.24490160899994817</c:v>
                </c:pt>
                <c:pt idx="1177">
                  <c:v>0.24431793118799439</c:v>
                </c:pt>
                <c:pt idx="1178">
                  <c:v>0.24373564446444373</c:v>
                </c:pt>
                <c:pt idx="1179">
                  <c:v>0.24315474551389338</c:v>
                </c:pt>
                <c:pt idx="1180">
                  <c:v>0.2425752310288426</c:v>
                </c:pt>
                <c:pt idx="1181">
                  <c:v>0.24199709770967304</c:v>
                </c:pt>
                <c:pt idx="1182">
                  <c:v>0.24142034226463083</c:v>
                </c:pt>
                <c:pt idx="1183">
                  <c:v>0.24084496140980682</c:v>
                </c:pt>
                <c:pt idx="1184">
                  <c:v>0.24027095186911906</c:v>
                </c:pt>
                <c:pt idx="1185">
                  <c:v>0.23969831037429301</c:v>
                </c:pt>
                <c:pt idx="1186">
                  <c:v>0.23912703366484389</c:v>
                </c:pt>
                <c:pt idx="1187">
                  <c:v>0.2385571184880575</c:v>
                </c:pt>
                <c:pt idx="1188">
                  <c:v>0.23798856159897175</c:v>
                </c:pt>
                <c:pt idx="1189">
                  <c:v>0.2374213597603585</c:v>
                </c:pt>
                <c:pt idx="1190">
                  <c:v>0.23685550974270497</c:v>
                </c:pt>
                <c:pt idx="1191">
                  <c:v>0.23629100832419503</c:v>
                </c:pt>
                <c:pt idx="1192">
                  <c:v>0.2357278522906916</c:v>
                </c:pt>
                <c:pt idx="1193">
                  <c:v>0.23516603843571771</c:v>
                </c:pt>
                <c:pt idx="1194">
                  <c:v>0.23460556356043816</c:v>
                </c:pt>
                <c:pt idx="1195">
                  <c:v>0.23397911521892811</c:v>
                </c:pt>
                <c:pt idx="1196">
                  <c:v>0.23335433963197105</c:v>
                </c:pt>
                <c:pt idx="1197">
                  <c:v>0.23273123233294501</c:v>
                </c:pt>
                <c:pt idx="1198">
                  <c:v>0.23210978886715528</c:v>
                </c:pt>
                <c:pt idx="1199">
                  <c:v>0.23149000479180182</c:v>
                </c:pt>
                <c:pt idx="1200">
                  <c:v>0.23087187567594802</c:v>
                </c:pt>
                <c:pt idx="1201">
                  <c:v>0.23025539710048903</c:v>
                </c:pt>
                <c:pt idx="1202">
                  <c:v>0.22964056465811944</c:v>
                </c:pt>
                <c:pt idx="1203">
                  <c:v>0.22902737395330297</c:v>
                </c:pt>
                <c:pt idx="1204">
                  <c:v>0.22841582060223975</c:v>
                </c:pt>
                <c:pt idx="1205">
                  <c:v>0.22780590023283609</c:v>
                </c:pt>
                <c:pt idx="1206">
                  <c:v>0.22719760848467263</c:v>
                </c:pt>
                <c:pt idx="1207">
                  <c:v>0.22659094100897315</c:v>
                </c:pt>
                <c:pt idx="1208">
                  <c:v>0.22598589346857367</c:v>
                </c:pt>
                <c:pt idx="1209">
                  <c:v>0.22538246153789154</c:v>
                </c:pt>
                <c:pt idx="1210">
                  <c:v>0.22478064090289407</c:v>
                </c:pt>
                <c:pt idx="1211">
                  <c:v>0.22418042726106846</c:v>
                </c:pt>
                <c:pt idx="1212">
                  <c:v>0.22358181632138996</c:v>
                </c:pt>
                <c:pt idx="1213">
                  <c:v>0.22298480380429231</c:v>
                </c:pt>
                <c:pt idx="1214">
                  <c:v>0.22238938544163633</c:v>
                </c:pt>
                <c:pt idx="1215">
                  <c:v>0.22179555697667985</c:v>
                </c:pt>
                <c:pt idx="1216">
                  <c:v>0.22120331416404704</c:v>
                </c:pt>
                <c:pt idx="1217">
                  <c:v>0.22061265276969821</c:v>
                </c:pt>
                <c:pt idx="1218">
                  <c:v>0.22002356857089955</c:v>
                </c:pt>
                <c:pt idx="1219">
                  <c:v>0.21943605735619276</c:v>
                </c:pt>
                <c:pt idx="1220">
                  <c:v>0.21885011492536521</c:v>
                </c:pt>
                <c:pt idx="1221">
                  <c:v>0.21826573708941943</c:v>
                </c:pt>
                <c:pt idx="1222">
                  <c:v>0.21768291967054387</c:v>
                </c:pt>
                <c:pt idx="1223">
                  <c:v>0.21710165850208252</c:v>
                </c:pt>
                <c:pt idx="1224">
                  <c:v>0.21652194942850522</c:v>
                </c:pt>
                <c:pt idx="1225">
                  <c:v>0.21594378830537797</c:v>
                </c:pt>
                <c:pt idx="1226">
                  <c:v>0.21536717099933333</c:v>
                </c:pt>
                <c:pt idx="1227">
                  <c:v>0.21479209338804095</c:v>
                </c:pt>
                <c:pt idx="1228">
                  <c:v>0.21421855136017787</c:v>
                </c:pt>
                <c:pt idx="1229">
                  <c:v>0.21364654081539936</c:v>
                </c:pt>
                <c:pt idx="1230">
                  <c:v>0.21307605766430959</c:v>
                </c:pt>
                <c:pt idx="1231">
                  <c:v>0.21250709782843202</c:v>
                </c:pt>
                <c:pt idx="1232">
                  <c:v>0.21193965724018082</c:v>
                </c:pt>
                <c:pt idx="1233">
                  <c:v>0.21137373184283148</c:v>
                </c:pt>
                <c:pt idx="1234">
                  <c:v>0.21080931759049171</c:v>
                </c:pt>
                <c:pt idx="1235">
                  <c:v>0.21024641044807257</c:v>
                </c:pt>
                <c:pt idx="1236">
                  <c:v>0.20968500639125998</c:v>
                </c:pt>
                <c:pt idx="1237">
                  <c:v>0.20912510140648544</c:v>
                </c:pt>
                <c:pt idx="1238">
                  <c:v>0.20856669149089757</c:v>
                </c:pt>
                <c:pt idx="1239">
                  <c:v>0.20800977265233367</c:v>
                </c:pt>
                <c:pt idx="1240">
                  <c:v>0.20745434090929082</c:v>
                </c:pt>
                <c:pt idx="1241">
                  <c:v>0.20690039229089752</c:v>
                </c:pt>
                <c:pt idx="1242">
                  <c:v>0.20634792283688552</c:v>
                </c:pt>
                <c:pt idx="1243">
                  <c:v>0.20579692859756138</c:v>
                </c:pt>
                <c:pt idx="1244">
                  <c:v>0.20524740563377797</c:v>
                </c:pt>
                <c:pt idx="1245">
                  <c:v>0.20469935001690676</c:v>
                </c:pt>
                <c:pt idx="1246">
                  <c:v>0.20415275782880959</c:v>
                </c:pt>
                <c:pt idx="1247">
                  <c:v>0.20360762516181041</c:v>
                </c:pt>
                <c:pt idx="1248">
                  <c:v>0.20299343255411706</c:v>
                </c:pt>
                <c:pt idx="1249">
                  <c:v>0.20238109268921289</c:v>
                </c:pt>
                <c:pt idx="1250">
                  <c:v>0.20177059997820657</c:v>
                </c:pt>
                <c:pt idx="1251">
                  <c:v>0.20116194884906546</c:v>
                </c:pt>
                <c:pt idx="1252">
                  <c:v>0.20055513374656586</c:v>
                </c:pt>
                <c:pt idx="1253">
                  <c:v>0.19995014913224118</c:v>
                </c:pt>
                <c:pt idx="1254">
                  <c:v>0.19934698948433216</c:v>
                </c:pt>
                <c:pt idx="1255">
                  <c:v>0.19874564929773597</c:v>
                </c:pt>
                <c:pt idx="1256">
                  <c:v>0.19814612308395663</c:v>
                </c:pt>
                <c:pt idx="1257">
                  <c:v>0.197548405371054</c:v>
                </c:pt>
                <c:pt idx="1258">
                  <c:v>0.19695249070359455</c:v>
                </c:pt>
                <c:pt idx="1259">
                  <c:v>0.19635837364260145</c:v>
                </c:pt>
                <c:pt idx="1260">
                  <c:v>0.19576604876550452</c:v>
                </c:pt>
                <c:pt idx="1261">
                  <c:v>0.19517551066609129</c:v>
                </c:pt>
                <c:pt idx="1262">
                  <c:v>0.19458675395445724</c:v>
                </c:pt>
                <c:pt idx="1263">
                  <c:v>0.19399977325695694</c:v>
                </c:pt>
                <c:pt idx="1264">
                  <c:v>0.19341456321615458</c:v>
                </c:pt>
                <c:pt idx="1265">
                  <c:v>0.19283111849077561</c:v>
                </c:pt>
                <c:pt idx="1266">
                  <c:v>0.19224943375565762</c:v>
                </c:pt>
                <c:pt idx="1267">
                  <c:v>0.19166950370170155</c:v>
                </c:pt>
                <c:pt idx="1268">
                  <c:v>0.19109132303582388</c:v>
                </c:pt>
                <c:pt idx="1269">
                  <c:v>0.19051488648090764</c:v>
                </c:pt>
                <c:pt idx="1270">
                  <c:v>0.18994018877575491</c:v>
                </c:pt>
                <c:pt idx="1271">
                  <c:v>0.18936722467503797</c:v>
                </c:pt>
                <c:pt idx="1272">
                  <c:v>0.18879598894925231</c:v>
                </c:pt>
                <c:pt idx="1273">
                  <c:v>0.18822647638466816</c:v>
                </c:pt>
                <c:pt idx="1274">
                  <c:v>0.1876586817832836</c:v>
                </c:pt>
                <c:pt idx="1275">
                  <c:v>0.18709259996277627</c:v>
                </c:pt>
                <c:pt idx="1276">
                  <c:v>0.18652822575645689</c:v>
                </c:pt>
                <c:pt idx="1277">
                  <c:v>0.18596555401322179</c:v>
                </c:pt>
                <c:pt idx="1278">
                  <c:v>0.18540457959750556</c:v>
                </c:pt>
                <c:pt idx="1279">
                  <c:v>0.18484529738923472</c:v>
                </c:pt>
                <c:pt idx="1280">
                  <c:v>0.18428770228378077</c:v>
                </c:pt>
                <c:pt idx="1281">
                  <c:v>0.18373178919191335</c:v>
                </c:pt>
                <c:pt idx="1282">
                  <c:v>0.18317755303975425</c:v>
                </c:pt>
                <c:pt idx="1283">
                  <c:v>0.18262498876873068</c:v>
                </c:pt>
                <c:pt idx="1284">
                  <c:v>0.18207409133552954</c:v>
                </c:pt>
                <c:pt idx="1285">
                  <c:v>0.1815248557120509</c:v>
                </c:pt>
                <c:pt idx="1286">
                  <c:v>0.18097727688536236</c:v>
                </c:pt>
                <c:pt idx="1287">
                  <c:v>0.18043134985765352</c:v>
                </c:pt>
                <c:pt idx="1288">
                  <c:v>0.17988706964618983</c:v>
                </c:pt>
                <c:pt idx="1289">
                  <c:v>0.17934443128326749</c:v>
                </c:pt>
                <c:pt idx="1290">
                  <c:v>0.17880342981616826</c:v>
                </c:pt>
                <c:pt idx="1291">
                  <c:v>0.17826406030711361</c:v>
                </c:pt>
                <c:pt idx="1292">
                  <c:v>0.17772631783322046</c:v>
                </c:pt>
                <c:pt idx="1293">
                  <c:v>0.17719019748645559</c:v>
                </c:pt>
                <c:pt idx="1294">
                  <c:v>0.1766556943735913</c:v>
                </c:pt>
                <c:pt idx="1295">
                  <c:v>0.17612280361616039</c:v>
                </c:pt>
                <c:pt idx="1296">
                  <c:v>0.17559152035041181</c:v>
                </c:pt>
                <c:pt idx="1297">
                  <c:v>0.17506183972726652</c:v>
                </c:pt>
                <c:pt idx="1298">
                  <c:v>0.17453375691227258</c:v>
                </c:pt>
                <c:pt idx="1299">
                  <c:v>0.17400726708556169</c:v>
                </c:pt>
                <c:pt idx="1300">
                  <c:v>0.17342021160275822</c:v>
                </c:pt>
                <c:pt idx="1301">
                  <c:v>0.17283513669321271</c:v>
                </c:pt>
                <c:pt idx="1302">
                  <c:v>0.17225203567498371</c:v>
                </c:pt>
                <c:pt idx="1303">
                  <c:v>0.17167090188867273</c:v>
                </c:pt>
                <c:pt idx="1304">
                  <c:v>0.17109172869734834</c:v>
                </c:pt>
                <c:pt idx="1305">
                  <c:v>0.17051450948647073</c:v>
                </c:pt>
                <c:pt idx="1306">
                  <c:v>0.16993923766381547</c:v>
                </c:pt>
                <c:pt idx="1307">
                  <c:v>0.16936590665939866</c:v>
                </c:pt>
                <c:pt idx="1308">
                  <c:v>0.16879450992540201</c:v>
                </c:pt>
                <c:pt idx="1309">
                  <c:v>0.16822504093609758</c:v>
                </c:pt>
                <c:pt idx="1310">
                  <c:v>0.1676574931877739</c:v>
                </c:pt>
                <c:pt idx="1311">
                  <c:v>0.16709186019866096</c:v>
                </c:pt>
                <c:pt idx="1312">
                  <c:v>0.16652813550885692</c:v>
                </c:pt>
                <c:pt idx="1313">
                  <c:v>0.16596631268025375</c:v>
                </c:pt>
                <c:pt idx="1314">
                  <c:v>0.16540638529646401</c:v>
                </c:pt>
                <c:pt idx="1315">
                  <c:v>0.16484834696274753</c:v>
                </c:pt>
                <c:pt idx="1316">
                  <c:v>0.1642921913059382</c:v>
                </c:pt>
                <c:pt idx="1317">
                  <c:v>0.16373791197437138</c:v>
                </c:pt>
                <c:pt idx="1318">
                  <c:v>0.1631855026378114</c:v>
                </c:pt>
                <c:pt idx="1319">
                  <c:v>0.16263495698737906</c:v>
                </c:pt>
                <c:pt idx="1320">
                  <c:v>0.16208626873547982</c:v>
                </c:pt>
                <c:pt idx="1321">
                  <c:v>0.16153943161573159</c:v>
                </c:pt>
                <c:pt idx="1322">
                  <c:v>0.16099443938289371</c:v>
                </c:pt>
                <c:pt idx="1323">
                  <c:v>0.16045128581279533</c:v>
                </c:pt>
                <c:pt idx="1324">
                  <c:v>0.15990996470226404</c:v>
                </c:pt>
                <c:pt idx="1325">
                  <c:v>0.15937046986905568</c:v>
                </c:pt>
                <c:pt idx="1326">
                  <c:v>0.15883279515178306</c:v>
                </c:pt>
                <c:pt idx="1327">
                  <c:v>0.15829693440984638</c:v>
                </c:pt>
                <c:pt idx="1328">
                  <c:v>0.15776288152336204</c:v>
                </c:pt>
                <c:pt idx="1329">
                  <c:v>0.15723063039309393</c:v>
                </c:pt>
                <c:pt idx="1330">
                  <c:v>0.15670017494038269</c:v>
                </c:pt>
                <c:pt idx="1331">
                  <c:v>0.15617150910707711</c:v>
                </c:pt>
                <c:pt idx="1332">
                  <c:v>0.15564462685546443</c:v>
                </c:pt>
                <c:pt idx="1333">
                  <c:v>0.15511952216820168</c:v>
                </c:pt>
                <c:pt idx="1334">
                  <c:v>0.1545961890482469</c:v>
                </c:pt>
                <c:pt idx="1335">
                  <c:v>0.15407462151879037</c:v>
                </c:pt>
                <c:pt idx="1336">
                  <c:v>0.15355481362318679</c:v>
                </c:pt>
                <c:pt idx="1337">
                  <c:v>0.15303675942488693</c:v>
                </c:pt>
                <c:pt idx="1338">
                  <c:v>0.15252045300737005</c:v>
                </c:pt>
                <c:pt idx="1339">
                  <c:v>0.15200588847407603</c:v>
                </c:pt>
                <c:pt idx="1340">
                  <c:v>0.15149305994833839</c:v>
                </c:pt>
                <c:pt idx="1341">
                  <c:v>0.150981961573317</c:v>
                </c:pt>
                <c:pt idx="1342">
                  <c:v>0.15047258751193104</c:v>
                </c:pt>
                <c:pt idx="1343">
                  <c:v>0.14996493194679272</c:v>
                </c:pt>
                <c:pt idx="1344">
                  <c:v>0.14945898908014033</c:v>
                </c:pt>
                <c:pt idx="1345">
                  <c:v>0.14895475313377249</c:v>
                </c:pt>
                <c:pt idx="1346">
                  <c:v>0.14845221834898203</c:v>
                </c:pt>
                <c:pt idx="1347">
                  <c:v>0.14795137898649002</c:v>
                </c:pt>
                <c:pt idx="1348">
                  <c:v>0.14745222932638047</c:v>
                </c:pt>
                <c:pt idx="1349">
                  <c:v>0.14695476366803484</c:v>
                </c:pt>
                <c:pt idx="1350">
                  <c:v>0.14645897633006699</c:v>
                </c:pt>
                <c:pt idx="1351">
                  <c:v>0.14596486165025835</c:v>
                </c:pt>
                <c:pt idx="1352">
                  <c:v>0.1454117077492455</c:v>
                </c:pt>
                <c:pt idx="1353">
                  <c:v>0.14486065010095239</c:v>
                </c:pt>
                <c:pt idx="1354">
                  <c:v>0.14431168076134104</c:v>
                </c:pt>
                <c:pt idx="1355">
                  <c:v>0.14376479181647894</c:v>
                </c:pt>
                <c:pt idx="1356">
                  <c:v>0.14321997538242426</c:v>
                </c:pt>
                <c:pt idx="1357">
                  <c:v>0.14267722360511237</c:v>
                </c:pt>
                <c:pt idx="1358">
                  <c:v>0.14213652866024307</c:v>
                </c:pt>
                <c:pt idx="1359">
                  <c:v>0.14159788275316698</c:v>
                </c:pt>
                <c:pt idx="1360">
                  <c:v>0.141061278118774</c:v>
                </c:pt>
                <c:pt idx="1361">
                  <c:v>0.14052670702138059</c:v>
                </c:pt>
                <c:pt idx="1362">
                  <c:v>0.13999416175461898</c:v>
                </c:pt>
                <c:pt idx="1363">
                  <c:v>0.1394636346413255</c:v>
                </c:pt>
                <c:pt idx="1364">
                  <c:v>0.13893511803343039</c:v>
                </c:pt>
                <c:pt idx="1365">
                  <c:v>0.13840860431184709</c:v>
                </c:pt>
                <c:pt idx="1366">
                  <c:v>0.1378840858863627</c:v>
                </c:pt>
                <c:pt idx="1367">
                  <c:v>0.13736155519552851</c:v>
                </c:pt>
                <c:pt idx="1368">
                  <c:v>0.13684100470655092</c:v>
                </c:pt>
                <c:pt idx="1369">
                  <c:v>0.13632242691518281</c:v>
                </c:pt>
                <c:pt idx="1370">
                  <c:v>0.13580581434561556</c:v>
                </c:pt>
                <c:pt idx="1371">
                  <c:v>0.13529115955037108</c:v>
                </c:pt>
                <c:pt idx="1372">
                  <c:v>0.13477845511019448</c:v>
                </c:pt>
                <c:pt idx="1373">
                  <c:v>0.13426769363394753</c:v>
                </c:pt>
                <c:pt idx="1374">
                  <c:v>0.13375886775850099</c:v>
                </c:pt>
                <c:pt idx="1375">
                  <c:v>0.13325197014862999</c:v>
                </c:pt>
                <c:pt idx="1376">
                  <c:v>0.132746993496907</c:v>
                </c:pt>
                <c:pt idx="1377">
                  <c:v>0.13224393052359718</c:v>
                </c:pt>
                <c:pt idx="1378">
                  <c:v>0.13174277397655321</c:v>
                </c:pt>
                <c:pt idx="1379">
                  <c:v>0.13124351663111078</c:v>
                </c:pt>
                <c:pt idx="1380">
                  <c:v>0.13074615128998435</c:v>
                </c:pt>
                <c:pt idx="1381">
                  <c:v>0.13025067078316388</c:v>
                </c:pt>
                <c:pt idx="1382">
                  <c:v>0.12975706796781039</c:v>
                </c:pt>
                <c:pt idx="1383">
                  <c:v>0.12926533572815424</c:v>
                </c:pt>
                <c:pt idx="1384">
                  <c:v>0.12877546697539177</c:v>
                </c:pt>
                <c:pt idx="1385">
                  <c:v>0.12828745464758329</c:v>
                </c:pt>
                <c:pt idx="1386">
                  <c:v>0.12780129170955135</c:v>
                </c:pt>
                <c:pt idx="1387">
                  <c:v>0.12731697115277918</c:v>
                </c:pt>
                <c:pt idx="1388">
                  <c:v>0.12683448599531</c:v>
                </c:pt>
                <c:pt idx="1389">
                  <c:v>0.12635382928164585</c:v>
                </c:pt>
                <c:pt idx="1390">
                  <c:v>0.12587499408264757</c:v>
                </c:pt>
                <c:pt idx="1391">
                  <c:v>0.12539797349543524</c:v>
                </c:pt>
                <c:pt idx="1392">
                  <c:v>0.12492276064328789</c:v>
                </c:pt>
                <c:pt idx="1393">
                  <c:v>0.12444934867554536</c:v>
                </c:pt>
                <c:pt idx="1394">
                  <c:v>0.12397773076750851</c:v>
                </c:pt>
                <c:pt idx="1395">
                  <c:v>0.12350790012034163</c:v>
                </c:pt>
                <c:pt idx="1396">
                  <c:v>0.12303984996097406</c:v>
                </c:pt>
                <c:pt idx="1397">
                  <c:v>0.1225735735420026</c:v>
                </c:pt>
                <c:pt idx="1398">
                  <c:v>0.12210906414159428</c:v>
                </c:pt>
                <c:pt idx="1399">
                  <c:v>0.12164631506338952</c:v>
                </c:pt>
                <c:pt idx="1400">
                  <c:v>0.12118531963640533</c:v>
                </c:pt>
                <c:pt idx="1401">
                  <c:v>0.1207260712149395</c:v>
                </c:pt>
                <c:pt idx="1402">
                  <c:v>0.12026856317847445</c:v>
                </c:pt>
                <c:pt idx="1403">
                  <c:v>0.1198127889315822</c:v>
                </c:pt>
                <c:pt idx="1404">
                  <c:v>0.11932046931731211</c:v>
                </c:pt>
                <c:pt idx="1405">
                  <c:v>0.11883017268076201</c:v>
                </c:pt>
                <c:pt idx="1406">
                  <c:v>0.11834189070936707</c:v>
                </c:pt>
                <c:pt idx="1407">
                  <c:v>0.11785561512471887</c:v>
                </c:pt>
                <c:pt idx="1408">
                  <c:v>0.11737133768242591</c:v>
                </c:pt>
                <c:pt idx="1409">
                  <c:v>0.11688905017197349</c:v>
                </c:pt>
                <c:pt idx="1410">
                  <c:v>0.11640874441658422</c:v>
                </c:pt>
                <c:pt idx="1411">
                  <c:v>0.11593041227308021</c:v>
                </c:pt>
                <c:pt idx="1412">
                  <c:v>0.115454045631744</c:v>
                </c:pt>
                <c:pt idx="1413">
                  <c:v>0.11497963641618181</c:v>
                </c:pt>
                <c:pt idx="1414">
                  <c:v>0.11450717658318643</c:v>
                </c:pt>
                <c:pt idx="1415">
                  <c:v>0.11403665812260044</c:v>
                </c:pt>
                <c:pt idx="1416">
                  <c:v>0.11356807305718108</c:v>
                </c:pt>
                <c:pt idx="1417">
                  <c:v>0.11310141344246472</c:v>
                </c:pt>
                <c:pt idx="1418">
                  <c:v>0.11263667136663169</c:v>
                </c:pt>
                <c:pt idx="1419">
                  <c:v>0.11217383895037303</c:v>
                </c:pt>
                <c:pt idx="1420">
                  <c:v>0.11171290834675629</c:v>
                </c:pt>
                <c:pt idx="1421">
                  <c:v>0.11125387174109247</c:v>
                </c:pt>
                <c:pt idx="1422">
                  <c:v>0.11079672135080387</c:v>
                </c:pt>
                <c:pt idx="1423">
                  <c:v>0.110341449425292</c:v>
                </c:pt>
                <c:pt idx="1424">
                  <c:v>0.10988804824580622</c:v>
                </c:pt>
                <c:pt idx="1425">
                  <c:v>0.10943651012531252</c:v>
                </c:pt>
                <c:pt idx="1426">
                  <c:v>0.10898682740836374</c:v>
                </c:pt>
                <c:pt idx="1427">
                  <c:v>0.10853899247096943</c:v>
                </c:pt>
                <c:pt idx="1428">
                  <c:v>0.10809299772046665</c:v>
                </c:pt>
                <c:pt idx="1429">
                  <c:v>0.10764883559539151</c:v>
                </c:pt>
                <c:pt idx="1430">
                  <c:v>0.10720649856535025</c:v>
                </c:pt>
                <c:pt idx="1431">
                  <c:v>0.10676597913089247</c:v>
                </c:pt>
                <c:pt idx="1432">
                  <c:v>0.10632726982338347</c:v>
                </c:pt>
                <c:pt idx="1433">
                  <c:v>0.10589036320487777</c:v>
                </c:pt>
                <c:pt idx="1434">
                  <c:v>0.10545525186799265</c:v>
                </c:pt>
                <c:pt idx="1435">
                  <c:v>0.10502192843578328</c:v>
                </c:pt>
                <c:pt idx="1436">
                  <c:v>0.10459038556161704</c:v>
                </c:pt>
                <c:pt idx="1437">
                  <c:v>0.10416061592904913</c:v>
                </c:pt>
                <c:pt idx="1438">
                  <c:v>0.10373261225169872</c:v>
                </c:pt>
                <c:pt idx="1439">
                  <c:v>0.10330636727312503</c:v>
                </c:pt>
                <c:pt idx="1440">
                  <c:v>0.10288187376670477</c:v>
                </c:pt>
                <c:pt idx="1441">
                  <c:v>0.10245912453550932</c:v>
                </c:pt>
                <c:pt idx="1442">
                  <c:v>0.10203811241218264</c:v>
                </c:pt>
                <c:pt idx="1443">
                  <c:v>0.10161883025882001</c:v>
                </c:pt>
                <c:pt idx="1444">
                  <c:v>0.10120127096684683</c:v>
                </c:pt>
                <c:pt idx="1445">
                  <c:v>0.10078542745689811</c:v>
                </c:pt>
                <c:pt idx="1446">
                  <c:v>0.10037129267869882</c:v>
                </c:pt>
                <c:pt idx="1447">
                  <c:v>9.9958859610943418E-2</c:v>
                </c:pt>
                <c:pt idx="1448">
                  <c:v>9.9548121261178069E-2</c:v>
                </c:pt>
                <c:pt idx="1449">
                  <c:v>9.9139070665681173E-2</c:v>
                </c:pt>
                <c:pt idx="1450">
                  <c:v>9.8731700889345353E-2</c:v>
                </c:pt>
                <c:pt idx="1451">
                  <c:v>9.8326005025560437E-2</c:v>
                </c:pt>
                <c:pt idx="1452">
                  <c:v>9.7921976196095883E-2</c:v>
                </c:pt>
                <c:pt idx="1453">
                  <c:v>9.7519607550984322E-2</c:v>
                </c:pt>
                <c:pt idx="1454">
                  <c:v>9.7118892268405532E-2</c:v>
                </c:pt>
                <c:pt idx="1455">
                  <c:v>9.6719823554570428E-2</c:v>
                </c:pt>
                <c:pt idx="1456">
                  <c:v>9.6280337431594143E-2</c:v>
                </c:pt>
                <c:pt idx="1457">
                  <c:v>9.5842848293777427E-2</c:v>
                </c:pt>
                <c:pt idx="1458">
                  <c:v>9.5407347067000825E-2</c:v>
                </c:pt>
                <c:pt idx="1459">
                  <c:v>9.4973824718376232E-2</c:v>
                </c:pt>
                <c:pt idx="1460">
                  <c:v>9.4542272256060489E-2</c:v>
                </c:pt>
                <c:pt idx="1461">
                  <c:v>9.4112680729068643E-2</c:v>
                </c:pt>
                <c:pt idx="1462">
                  <c:v>9.3685041227088095E-2</c:v>
                </c:pt>
                <c:pt idx="1463">
                  <c:v>9.3259344880293749E-2</c:v>
                </c:pt>
                <c:pt idx="1464">
                  <c:v>9.2835582859164489E-2</c:v>
                </c:pt>
                <c:pt idx="1465">
                  <c:v>9.2413746374299444E-2</c:v>
                </c:pt>
                <c:pt idx="1466">
                  <c:v>9.1993826676236345E-2</c:v>
                </c:pt>
                <c:pt idx="1467">
                  <c:v>9.1575815055269238E-2</c:v>
                </c:pt>
                <c:pt idx="1468">
                  <c:v>9.1159702841268619E-2</c:v>
                </c:pt>
                <c:pt idx="1469">
                  <c:v>9.0745481403501249E-2</c:v>
                </c:pt>
                <c:pt idx="1470">
                  <c:v>9.0333142150450962E-2</c:v>
                </c:pt>
                <c:pt idx="1471">
                  <c:v>8.992267652964081E-2</c:v>
                </c:pt>
                <c:pt idx="1472">
                  <c:v>8.9514076027455536E-2</c:v>
                </c:pt>
                <c:pt idx="1473">
                  <c:v>8.9107332168964937E-2</c:v>
                </c:pt>
                <c:pt idx="1474">
                  <c:v>8.8702436517748229E-2</c:v>
                </c:pt>
                <c:pt idx="1475">
                  <c:v>8.8299380675718631E-2</c:v>
                </c:pt>
                <c:pt idx="1476">
                  <c:v>8.7898156282949835E-2</c:v>
                </c:pt>
                <c:pt idx="1477">
                  <c:v>8.7498755017502261E-2</c:v>
                </c:pt>
                <c:pt idx="1478">
                  <c:v>8.71011685952503E-2</c:v>
                </c:pt>
                <c:pt idx="1479">
                  <c:v>8.67053887697109E-2</c:v>
                </c:pt>
                <c:pt idx="1480">
                  <c:v>8.6311407331871925E-2</c:v>
                </c:pt>
                <c:pt idx="1481">
                  <c:v>8.5919216110022623E-2</c:v>
                </c:pt>
                <c:pt idx="1482">
                  <c:v>8.5528806969583537E-2</c:v>
                </c:pt>
                <c:pt idx="1483">
                  <c:v>8.5140171812938092E-2</c:v>
                </c:pt>
                <c:pt idx="1484">
                  <c:v>8.47533025792645E-2</c:v>
                </c:pt>
                <c:pt idx="1485">
                  <c:v>8.4368191244368562E-2</c:v>
                </c:pt>
                <c:pt idx="1486">
                  <c:v>8.3984829820517359E-2</c:v>
                </c:pt>
                <c:pt idx="1487">
                  <c:v>8.3603210356273605E-2</c:v>
                </c:pt>
                <c:pt idx="1488">
                  <c:v>8.3223324936330445E-2</c:v>
                </c:pt>
                <c:pt idx="1489">
                  <c:v>8.2845165681347588E-2</c:v>
                </c:pt>
                <c:pt idx="1490">
                  <c:v>8.2468724747787769E-2</c:v>
                </c:pt>
                <c:pt idx="1491">
                  <c:v>8.2093994327753883E-2</c:v>
                </c:pt>
                <c:pt idx="1492">
                  <c:v>8.1720966648827331E-2</c:v>
                </c:pt>
                <c:pt idx="1493">
                  <c:v>8.134963397390671E-2</c:v>
                </c:pt>
                <c:pt idx="1494">
                  <c:v>8.0979988601047159E-2</c:v>
                </c:pt>
                <c:pt idx="1495">
                  <c:v>8.0612022863300936E-2</c:v>
                </c:pt>
                <c:pt idx="1496">
                  <c:v>8.0245729128558096E-2</c:v>
                </c:pt>
                <c:pt idx="1497">
                  <c:v>7.98810997993884E-2</c:v>
                </c:pt>
                <c:pt idx="1498">
                  <c:v>7.9518127312883435E-2</c:v>
                </c:pt>
                <c:pt idx="1499">
                  <c:v>7.9156804140500303E-2</c:v>
                </c:pt>
                <c:pt idx="1500">
                  <c:v>7.8797122787904739E-2</c:v>
                </c:pt>
                <c:pt idx="1501">
                  <c:v>7.843907579481646E-2</c:v>
                </c:pt>
                <c:pt idx="1502">
                  <c:v>7.8082655734853623E-2</c:v>
                </c:pt>
                <c:pt idx="1503">
                  <c:v>7.7727855215379504E-2</c:v>
                </c:pt>
                <c:pt idx="1504">
                  <c:v>7.737466687734873E-2</c:v>
                </c:pt>
                <c:pt idx="1505">
                  <c:v>7.7023083395154623E-2</c:v>
                </c:pt>
                <c:pt idx="1506">
                  <c:v>7.667309747647777E-2</c:v>
                </c:pt>
                <c:pt idx="1507">
                  <c:v>7.6324701862133804E-2</c:v>
                </c:pt>
                <c:pt idx="1508">
                  <c:v>7.5943417099118227E-2</c:v>
                </c:pt>
                <c:pt idx="1509">
                  <c:v>7.5564037067689771E-2</c:v>
                </c:pt>
                <c:pt idx="1510">
                  <c:v>7.5186552252643923E-2</c:v>
                </c:pt>
                <c:pt idx="1511">
                  <c:v>7.4810953186310369E-2</c:v>
                </c:pt>
                <c:pt idx="1512">
                  <c:v>7.443723044831474E-2</c:v>
                </c:pt>
                <c:pt idx="1513">
                  <c:v>7.4065374665343131E-2</c:v>
                </c:pt>
                <c:pt idx="1514">
                  <c:v>7.3695376510906296E-2</c:v>
                </c:pt>
                <c:pt idx="1515">
                  <c:v>7.3327226705106052E-2</c:v>
                </c:pt>
                <c:pt idx="1516">
                  <c:v>7.2960916014402688E-2</c:v>
                </c:pt>
                <c:pt idx="1517">
                  <c:v>7.2596435251383151E-2</c:v>
                </c:pt>
                <c:pt idx="1518">
                  <c:v>7.2233775274530565E-2</c:v>
                </c:pt>
                <c:pt idx="1519">
                  <c:v>7.18729269879953E-2</c:v>
                </c:pt>
                <c:pt idx="1520">
                  <c:v>7.151388134136627E-2</c:v>
                </c:pt>
                <c:pt idx="1521">
                  <c:v>7.1156629329444665E-2</c:v>
                </c:pt>
                <c:pt idx="1522">
                  <c:v>7.0801161992017358E-2</c:v>
                </c:pt>
                <c:pt idx="1523">
                  <c:v>7.0447470413632751E-2</c:v>
                </c:pt>
                <c:pt idx="1524">
                  <c:v>7.009554572337684E-2</c:v>
                </c:pt>
                <c:pt idx="1525">
                  <c:v>6.9745379094650728E-2</c:v>
                </c:pt>
                <c:pt idx="1526">
                  <c:v>6.9396961744949581E-2</c:v>
                </c:pt>
                <c:pt idx="1527">
                  <c:v>6.9050284935641915E-2</c:v>
                </c:pt>
                <c:pt idx="1528">
                  <c:v>6.8705339971750656E-2</c:v>
                </c:pt>
                <c:pt idx="1529">
                  <c:v>6.83621182017351E-2</c:v>
                </c:pt>
                <c:pt idx="1530">
                  <c:v>6.8020611017273747E-2</c:v>
                </c:pt>
                <c:pt idx="1531">
                  <c:v>6.7680809853048474E-2</c:v>
                </c:pt>
                <c:pt idx="1532">
                  <c:v>6.7342706186529933E-2</c:v>
                </c:pt>
                <c:pt idx="1533">
                  <c:v>6.7006291537763496E-2</c:v>
                </c:pt>
                <c:pt idx="1534">
                  <c:v>6.6671557469156428E-2</c:v>
                </c:pt>
                <c:pt idx="1535">
                  <c:v>6.6338495585266943E-2</c:v>
                </c:pt>
                <c:pt idx="1536">
                  <c:v>6.6007097532592929E-2</c:v>
                </c:pt>
                <c:pt idx="1537">
                  <c:v>6.5677354999362669E-2</c:v>
                </c:pt>
                <c:pt idx="1538">
                  <c:v>6.534925971532668E-2</c:v>
                </c:pt>
                <c:pt idx="1539">
                  <c:v>6.502280345154976E-2</c:v>
                </c:pt>
                <c:pt idx="1540">
                  <c:v>6.4697978020204938E-2</c:v>
                </c:pt>
                <c:pt idx="1541">
                  <c:v>6.4374775274368079E-2</c:v>
                </c:pt>
                <c:pt idx="1542">
                  <c:v>6.4053187107813492E-2</c:v>
                </c:pt>
                <c:pt idx="1543">
                  <c:v>6.3733205454810649E-2</c:v>
                </c:pt>
                <c:pt idx="1544">
                  <c:v>6.3414822289921791E-2</c:v>
                </c:pt>
                <c:pt idx="1545">
                  <c:v>6.3098029627800978E-2</c:v>
                </c:pt>
                <c:pt idx="1546">
                  <c:v>6.2782819522993139E-2</c:v>
                </c:pt>
                <c:pt idx="1547">
                  <c:v>6.2469184069735673E-2</c:v>
                </c:pt>
                <c:pt idx="1548">
                  <c:v>6.2157115401759389E-2</c:v>
                </c:pt>
                <c:pt idx="1549">
                  <c:v>6.184660569209155E-2</c:v>
                </c:pt>
                <c:pt idx="1550">
                  <c:v>6.1537647152859809E-2</c:v>
                </c:pt>
                <c:pt idx="1551">
                  <c:v>6.1230232035096255E-2</c:v>
                </c:pt>
                <c:pt idx="1552">
                  <c:v>6.0924352628543677E-2</c:v>
                </c:pt>
                <c:pt idx="1553">
                  <c:v>6.0620001261461942E-2</c:v>
                </c:pt>
                <c:pt idx="1554">
                  <c:v>6.0317170300435263E-2</c:v>
                </c:pt>
                <c:pt idx="1555">
                  <c:v>6.0015852150181459E-2</c:v>
                </c:pt>
                <c:pt idx="1556">
                  <c:v>5.9716039253360775E-2</c:v>
                </c:pt>
                <c:pt idx="1557">
                  <c:v>5.9417724090386814E-2</c:v>
                </c:pt>
                <c:pt idx="1558">
                  <c:v>5.9120899179237463E-2</c:v>
                </c:pt>
                <c:pt idx="1559">
                  <c:v>5.8825557075267709E-2</c:v>
                </c:pt>
                <c:pt idx="1560">
                  <c:v>5.8531690371022793E-2</c:v>
                </c:pt>
                <c:pt idx="1561">
                  <c:v>5.8212147151003535E-2</c:v>
                </c:pt>
                <c:pt idx="1562">
                  <c:v>5.7894348419633368E-2</c:v>
                </c:pt>
                <c:pt idx="1563">
                  <c:v>5.7578284653190592E-2</c:v>
                </c:pt>
                <c:pt idx="1564">
                  <c:v>5.7263946379946806E-2</c:v>
                </c:pt>
                <c:pt idx="1565">
                  <c:v>5.6951324179882801E-2</c:v>
                </c:pt>
                <c:pt idx="1566">
                  <c:v>5.6640408684406007E-2</c:v>
                </c:pt>
                <c:pt idx="1567">
                  <c:v>5.6331190576070167E-2</c:v>
                </c:pt>
                <c:pt idx="1568">
                  <c:v>5.602366058829622E-2</c:v>
                </c:pt>
                <c:pt idx="1569">
                  <c:v>5.5717809505093641E-2</c:v>
                </c:pt>
                <c:pt idx="1570">
                  <c:v>5.5413628160785655E-2</c:v>
                </c:pt>
                <c:pt idx="1571">
                  <c:v>5.5111107439733464E-2</c:v>
                </c:pt>
                <c:pt idx="1572">
                  <c:v>5.4810238276063461E-2</c:v>
                </c:pt>
                <c:pt idx="1573">
                  <c:v>5.451101165339578E-2</c:v>
                </c:pt>
                <c:pt idx="1574">
                  <c:v>5.4213418604573516E-2</c:v>
                </c:pt>
                <c:pt idx="1575">
                  <c:v>5.3917450211394602E-2</c:v>
                </c:pt>
                <c:pt idx="1576">
                  <c:v>5.362309760434425E-2</c:v>
                </c:pt>
                <c:pt idx="1577">
                  <c:v>5.3330351962329048E-2</c:v>
                </c:pt>
                <c:pt idx="1578">
                  <c:v>5.3039204512412952E-2</c:v>
                </c:pt>
                <c:pt idx="1579">
                  <c:v>5.2749646529554051E-2</c:v>
                </c:pt>
                <c:pt idx="1580">
                  <c:v>5.246166933634322E-2</c:v>
                </c:pt>
                <c:pt idx="1581">
                  <c:v>5.2175264302744218E-2</c:v>
                </c:pt>
                <c:pt idx="1582">
                  <c:v>5.1890422845834783E-2</c:v>
                </c:pt>
                <c:pt idx="1583">
                  <c:v>5.1607136429549616E-2</c:v>
                </c:pt>
                <c:pt idx="1584">
                  <c:v>5.1325396564424586E-2</c:v>
                </c:pt>
                <c:pt idx="1585">
                  <c:v>5.1045194807342265E-2</c:v>
                </c:pt>
                <c:pt idx="1586">
                  <c:v>5.0766522761278687E-2</c:v>
                </c:pt>
                <c:pt idx="1587">
                  <c:v>5.048937207505233E-2</c:v>
                </c:pt>
                <c:pt idx="1588">
                  <c:v>5.0213734443073088E-2</c:v>
                </c:pt>
                <c:pt idx="1589">
                  <c:v>4.9939601605093809E-2</c:v>
                </c:pt>
                <c:pt idx="1590">
                  <c:v>4.9666965345962821E-2</c:v>
                </c:pt>
                <c:pt idx="1591">
                  <c:v>4.9395817495377359E-2</c:v>
                </c:pt>
                <c:pt idx="1592">
                  <c:v>4.9126149927639196E-2</c:v>
                </c:pt>
                <c:pt idx="1593">
                  <c:v>4.8857954561410843E-2</c:v>
                </c:pt>
                <c:pt idx="1594">
                  <c:v>4.8591223359473079E-2</c:v>
                </c:pt>
                <c:pt idx="1595">
                  <c:v>4.8325948328485024E-2</c:v>
                </c:pt>
                <c:pt idx="1596">
                  <c:v>4.806212151874345E-2</c:v>
                </c:pt>
                <c:pt idx="1597">
                  <c:v>4.7799735023945411E-2</c:v>
                </c:pt>
                <c:pt idx="1598">
                  <c:v>4.7538780980950879E-2</c:v>
                </c:pt>
                <c:pt idx="1599">
                  <c:v>4.7279251569547487E-2</c:v>
                </c:pt>
                <c:pt idx="1600">
                  <c:v>4.7021139012215385E-2</c:v>
                </c:pt>
                <c:pt idx="1601">
                  <c:v>4.6764435573895091E-2</c:v>
                </c:pt>
                <c:pt idx="1602">
                  <c:v>4.6509133561755345E-2</c:v>
                </c:pt>
                <c:pt idx="1603">
                  <c:v>4.6255225324962179E-2</c:v>
                </c:pt>
                <c:pt idx="1604">
                  <c:v>4.6002703254450217E-2</c:v>
                </c:pt>
                <c:pt idx="1605">
                  <c:v>4.5751559782694406E-2</c:v>
                </c:pt>
                <c:pt idx="1606">
                  <c:v>4.5501787383483094E-2</c:v>
                </c:pt>
                <c:pt idx="1607">
                  <c:v>4.5253378571692648E-2</c:v>
                </c:pt>
                <c:pt idx="1608">
                  <c:v>4.5006325903063304E-2</c:v>
                </c:pt>
                <c:pt idx="1609">
                  <c:v>4.4760621973975678E-2</c:v>
                </c:pt>
                <c:pt idx="1610">
                  <c:v>4.4516259421229165E-2</c:v>
                </c:pt>
                <c:pt idx="1611">
                  <c:v>4.4273230921821449E-2</c:v>
                </c:pt>
                <c:pt idx="1612">
                  <c:v>4.4031529192728347E-2</c:v>
                </c:pt>
                <c:pt idx="1613">
                  <c:v>4.3767180563603181E-2</c:v>
                </c:pt>
                <c:pt idx="1614">
                  <c:v>4.3504418983554061E-2</c:v>
                </c:pt>
                <c:pt idx="1615">
                  <c:v>4.3243234924539187E-2</c:v>
                </c:pt>
                <c:pt idx="1616">
                  <c:v>4.2983618915719557E-2</c:v>
                </c:pt>
                <c:pt idx="1617">
                  <c:v>4.2725561543115576E-2</c:v>
                </c:pt>
                <c:pt idx="1618">
                  <c:v>4.2469053449265659E-2</c:v>
                </c:pt>
                <c:pt idx="1619">
                  <c:v>4.2214085332886619E-2</c:v>
                </c:pt>
                <c:pt idx="1620">
                  <c:v>4.1960647948537044E-2</c:v>
                </c:pt>
                <c:pt idx="1621">
                  <c:v>4.1708732106281121E-2</c:v>
                </c:pt>
                <c:pt idx="1622">
                  <c:v>4.1458328671356459E-2</c:v>
                </c:pt>
                <c:pt idx="1623">
                  <c:v>4.1209428563842021E-2</c:v>
                </c:pt>
                <c:pt idx="1624">
                  <c:v>4.0962022758329386E-2</c:v>
                </c:pt>
                <c:pt idx="1625">
                  <c:v>4.0716102283594902E-2</c:v>
                </c:pt>
                <c:pt idx="1626">
                  <c:v>4.0471658222275275E-2</c:v>
                </c:pt>
                <c:pt idx="1627">
                  <c:v>4.0228681710543057E-2</c:v>
                </c:pt>
                <c:pt idx="1628">
                  <c:v>3.9987163937786452E-2</c:v>
                </c:pt>
                <c:pt idx="1629">
                  <c:v>3.9747096146289018E-2</c:v>
                </c:pt>
                <c:pt idx="1630">
                  <c:v>3.9508469630912035E-2</c:v>
                </c:pt>
                <c:pt idx="1631">
                  <c:v>3.9271275738779643E-2</c:v>
                </c:pt>
                <c:pt idx="1632">
                  <c:v>3.9035505868964204E-2</c:v>
                </c:pt>
                <c:pt idx="1633">
                  <c:v>3.8801151472174999E-2</c:v>
                </c:pt>
                <c:pt idx="1634">
                  <c:v>3.8568204050447918E-2</c:v>
                </c:pt>
                <c:pt idx="1635">
                  <c:v>3.8336655156837374E-2</c:v>
                </c:pt>
                <c:pt idx="1636">
                  <c:v>3.8106496395110212E-2</c:v>
                </c:pt>
                <c:pt idx="1637">
                  <c:v>3.7877719419440847E-2</c:v>
                </c:pt>
                <c:pt idx="1638">
                  <c:v>3.7650315934108947E-2</c:v>
                </c:pt>
                <c:pt idx="1639">
                  <c:v>3.7424277693198782E-2</c:v>
                </c:pt>
                <c:pt idx="1640">
                  <c:v>3.7199596500299581E-2</c:v>
                </c:pt>
                <c:pt idx="1641">
                  <c:v>3.6976264208209098E-2</c:v>
                </c:pt>
                <c:pt idx="1642">
                  <c:v>3.6754272718637404E-2</c:v>
                </c:pt>
                <c:pt idx="1643">
                  <c:v>3.6533613981914126E-2</c:v>
                </c:pt>
                <c:pt idx="1644">
                  <c:v>3.6314279996695564E-2</c:v>
                </c:pt>
                <c:pt idx="1645">
                  <c:v>3.6096262809675483E-2</c:v>
                </c:pt>
                <c:pt idx="1646">
                  <c:v>3.5879554515295897E-2</c:v>
                </c:pt>
                <c:pt idx="1647">
                  <c:v>3.5664147255461076E-2</c:v>
                </c:pt>
                <c:pt idx="1648">
                  <c:v>3.545003321925233E-2</c:v>
                </c:pt>
                <c:pt idx="1649">
                  <c:v>3.5237204642644571E-2</c:v>
                </c:pt>
                <c:pt idx="1650">
                  <c:v>3.5025653808225199E-2</c:v>
                </c:pt>
                <c:pt idx="1651">
                  <c:v>3.4815373044913667E-2</c:v>
                </c:pt>
                <c:pt idx="1652">
                  <c:v>3.4606354727684252E-2</c:v>
                </c:pt>
                <c:pt idx="1653">
                  <c:v>3.4398591277288504E-2</c:v>
                </c:pt>
                <c:pt idx="1654">
                  <c:v>3.4192075159981128E-2</c:v>
                </c:pt>
                <c:pt idx="1655">
                  <c:v>3.3986798887246539E-2</c:v>
                </c:pt>
                <c:pt idx="1656">
                  <c:v>3.3782755015527521E-2</c:v>
                </c:pt>
                <c:pt idx="1657">
                  <c:v>3.3579936145954781E-2</c:v>
                </c:pt>
                <c:pt idx="1658">
                  <c:v>3.3378334924079489E-2</c:v>
                </c:pt>
                <c:pt idx="1659">
                  <c:v>3.3177944039605722E-2</c:v>
                </c:pt>
                <c:pt idx="1660">
                  <c:v>3.2978756226126116E-2</c:v>
                </c:pt>
                <c:pt idx="1661">
                  <c:v>3.2780764260858075E-2</c:v>
                </c:pt>
                <c:pt idx="1662">
                  <c:v>3.2583960964381431E-2</c:v>
                </c:pt>
                <c:pt idx="1663">
                  <c:v>3.238833920037909E-2</c:v>
                </c:pt>
                <c:pt idx="1664">
                  <c:v>3.2193891875377356E-2</c:v>
                </c:pt>
                <c:pt idx="1665">
                  <c:v>3.1990177414870424E-2</c:v>
                </c:pt>
                <c:pt idx="1666">
                  <c:v>3.1787752005764225E-2</c:v>
                </c:pt>
                <c:pt idx="1667">
                  <c:v>3.1586607491281393E-2</c:v>
                </c:pt>
                <c:pt idx="1668">
                  <c:v>3.13867357662585E-2</c:v>
                </c:pt>
                <c:pt idx="1669">
                  <c:v>3.1188128776819202E-2</c:v>
                </c:pt>
                <c:pt idx="1670">
                  <c:v>3.0990778520050388E-2</c:v>
                </c:pt>
                <c:pt idx="1671">
                  <c:v>3.0794677043678997E-2</c:v>
                </c:pt>
                <c:pt idx="1672">
                  <c:v>3.0599816445751715E-2</c:v>
                </c:pt>
                <c:pt idx="1673">
                  <c:v>3.0406188874317008E-2</c:v>
                </c:pt>
                <c:pt idx="1674">
                  <c:v>3.0213786527108377E-2</c:v>
                </c:pt>
                <c:pt idx="1675">
                  <c:v>3.0022601651229719E-2</c:v>
                </c:pt>
                <c:pt idx="1676">
                  <c:v>2.9832626542843577E-2</c:v>
                </c:pt>
                <c:pt idx="1677">
                  <c:v>2.9643853546860055E-2</c:v>
                </c:pt>
                <c:pt idx="1678">
                  <c:v>2.9456275056628956E-2</c:v>
                </c:pt>
                <c:pt idx="1679">
                  <c:v>2.9269883513632688E-2</c:v>
                </c:pt>
                <c:pt idx="1680">
                  <c:v>2.9084671407181961E-2</c:v>
                </c:pt>
                <c:pt idx="1681">
                  <c:v>2.8900631274113464E-2</c:v>
                </c:pt>
                <c:pt idx="1682">
                  <c:v>2.8717755698488556E-2</c:v>
                </c:pt>
                <c:pt idx="1683">
                  <c:v>2.8536037311294615E-2</c:v>
                </c:pt>
                <c:pt idx="1684">
                  <c:v>2.8355468790148386E-2</c:v>
                </c:pt>
                <c:pt idx="1685">
                  <c:v>2.8176042859000661E-2</c:v>
                </c:pt>
                <c:pt idx="1686">
                  <c:v>2.799775228784307E-2</c:v>
                </c:pt>
                <c:pt idx="1687">
                  <c:v>2.7820589892417091E-2</c:v>
                </c:pt>
                <c:pt idx="1688">
                  <c:v>2.7644548533924063E-2</c:v>
                </c:pt>
                <c:pt idx="1689">
                  <c:v>2.7469621118737741E-2</c:v>
                </c:pt>
                <c:pt idx="1690">
                  <c:v>2.7295800598118536E-2</c:v>
                </c:pt>
                <c:pt idx="1691">
                  <c:v>2.7123079967929509E-2</c:v>
                </c:pt>
                <c:pt idx="1692">
                  <c:v>2.6951452268353937E-2</c:v>
                </c:pt>
                <c:pt idx="1693">
                  <c:v>2.6780910583614981E-2</c:v>
                </c:pt>
                <c:pt idx="1694">
                  <c:v>2.6611448041697239E-2</c:v>
                </c:pt>
                <c:pt idx="1695">
                  <c:v>2.6443057814069304E-2</c:v>
                </c:pt>
                <c:pt idx="1696">
                  <c:v>2.6275733115408983E-2</c:v>
                </c:pt>
                <c:pt idx="1697">
                  <c:v>2.6109467203329961E-2</c:v>
                </c:pt>
                <c:pt idx="1698">
                  <c:v>2.5944253378109905E-2</c:v>
                </c:pt>
                <c:pt idx="1699">
                  <c:v>2.578008498242057E-2</c:v>
                </c:pt>
                <c:pt idx="1700">
                  <c:v>2.5616955401059349E-2</c:v>
                </c:pt>
                <c:pt idx="1701">
                  <c:v>2.5454858060683039E-2</c:v>
                </c:pt>
                <c:pt idx="1702">
                  <c:v>2.5293786429542942E-2</c:v>
                </c:pt>
                <c:pt idx="1703">
                  <c:v>2.513373401722141E-2</c:v>
                </c:pt>
                <c:pt idx="1704">
                  <c:v>2.4974694374370388E-2</c:v>
                </c:pt>
                <c:pt idx="1705">
                  <c:v>2.481666109245162E-2</c:v>
                </c:pt>
                <c:pt idx="1706">
                  <c:v>2.4659627803478523E-2</c:v>
                </c:pt>
                <c:pt idx="1707">
                  <c:v>2.4503588179759395E-2</c:v>
                </c:pt>
                <c:pt idx="1708">
                  <c:v>2.434853593364239E-2</c:v>
                </c:pt>
                <c:pt idx="1709">
                  <c:v>2.4194464817262284E-2</c:v>
                </c:pt>
                <c:pt idx="1710">
                  <c:v>2.4041368622288894E-2</c:v>
                </c:pt>
                <c:pt idx="1711">
                  <c:v>2.3889241179676612E-2</c:v>
                </c:pt>
                <c:pt idx="1712">
                  <c:v>2.3738076359415716E-2</c:v>
                </c:pt>
                <c:pt idx="1713">
                  <c:v>2.3587868070285789E-2</c:v>
                </c:pt>
                <c:pt idx="1714">
                  <c:v>2.3438610259610138E-2</c:v>
                </c:pt>
                <c:pt idx="1715">
                  <c:v>2.3290296913011543E-2</c:v>
                </c:pt>
                <c:pt idx="1716">
                  <c:v>2.3142922054170345E-2</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numCache>
            </c:numRef>
          </c:yVal>
          <c:smooth val="1"/>
          <c:extLst>
            <c:ext xmlns:c16="http://schemas.microsoft.com/office/drawing/2014/chart" uri="{C3380CC4-5D6E-409C-BE32-E72D297353CC}">
              <c16:uniqueId val="{00000004-FAEB-46D6-95DC-10588EE70397}"/>
            </c:ext>
          </c:extLst>
        </c:ser>
        <c:ser>
          <c:idx val="2"/>
          <c:order val="5"/>
          <c:tx>
            <c:strRef>
              <c:f>Sheet1!$X$3</c:f>
              <c:strCache>
                <c:ptCount val="1"/>
                <c:pt idx="0">
                  <c:v>Dostarlimab  year 3 waning</c:v>
                </c:pt>
              </c:strCache>
              <c:extLst xmlns:c15="http://schemas.microsoft.com/office/drawing/2012/chart"/>
            </c:strRef>
          </c:tx>
          <c:spPr>
            <a:ln w="19050" cap="rnd">
              <a:solidFill>
                <a:schemeClr val="accent3"/>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extLst xmlns:c15="http://schemas.microsoft.com/office/drawing/2012/chart"/>
            </c:numRef>
          </c:xVal>
          <c:yVal>
            <c:numRef>
              <c:f>Sheet1!$X$4:$X$3123</c:f>
              <c:numCache>
                <c:formatCode>General</c:formatCode>
                <c:ptCount val="3120"/>
                <c:pt idx="0">
                  <c:v>1</c:v>
                </c:pt>
                <c:pt idx="1">
                  <c:v>0.99525446756891223</c:v>
                </c:pt>
                <c:pt idx="2">
                  <c:v>0.99164845780613786</c:v>
                </c:pt>
                <c:pt idx="3">
                  <c:v>0.98838934462842321</c:v>
                </c:pt>
                <c:pt idx="4">
                  <c:v>0.9853426868929841</c:v>
                </c:pt>
                <c:pt idx="5">
                  <c:v>0.9824485962486289</c:v>
                </c:pt>
                <c:pt idx="6">
                  <c:v>0.97967324484185292</c:v>
                </c:pt>
                <c:pt idx="7">
                  <c:v>0.97699496028053778</c:v>
                </c:pt>
                <c:pt idx="8">
                  <c:v>0.97439870726282063</c:v>
                </c:pt>
                <c:pt idx="9">
                  <c:v>0.97187346243046824</c:v>
                </c:pt>
                <c:pt idx="10">
                  <c:v>0.96941080792248169</c:v>
                </c:pt>
                <c:pt idx="11">
                  <c:v>0.96700411107879303</c:v>
                </c:pt>
                <c:pt idx="12">
                  <c:v>0.96464801437122372</c:v>
                </c:pt>
                <c:pt idx="13">
                  <c:v>0.96233810191951108</c:v>
                </c:pt>
                <c:pt idx="14">
                  <c:v>0.96007067246096056</c:v>
                </c:pt>
                <c:pt idx="15">
                  <c:v>0.95784257955345631</c:v>
                </c:pt>
                <c:pt idx="16">
                  <c:v>0.95565111591100282</c:v>
                </c:pt>
                <c:pt idx="17">
                  <c:v>0.9534939276653922</c:v>
                </c:pt>
                <c:pt idx="18">
                  <c:v>0.95136894949255102</c:v>
                </c:pt>
                <c:pt idx="19">
                  <c:v>0.94927435463987853</c:v>
                </c:pt>
                <c:pt idx="20">
                  <c:v>0.94720851582149113</c:v>
                </c:pt>
                <c:pt idx="21">
                  <c:v>0.94516997418812654</c:v>
                </c:pt>
                <c:pt idx="22">
                  <c:v>0.94315741439598488</c:v>
                </c:pt>
                <c:pt idx="23">
                  <c:v>0.94116964435056594</c:v>
                </c:pt>
                <c:pt idx="24">
                  <c:v>0.93920557858184461</c:v>
                </c:pt>
                <c:pt idx="25">
                  <c:v>0.93726422447415825</c:v>
                </c:pt>
                <c:pt idx="26">
                  <c:v>0.93534467076489092</c:v>
                </c:pt>
                <c:pt idx="27">
                  <c:v>0.93344607786435196</c:v>
                </c:pt>
                <c:pt idx="28">
                  <c:v>0.93156766965096782</c:v>
                </c:pt>
                <c:pt idx="29">
                  <c:v>0.92970872647168756</c:v>
                </c:pt>
                <c:pt idx="30">
                  <c:v>0.92786857913462795</c:v>
                </c:pt>
                <c:pt idx="31">
                  <c:v>0.92604660372451242</c:v>
                </c:pt>
                <c:pt idx="32">
                  <c:v>0.92424221710496979</c:v>
                </c:pt>
                <c:pt idx="33">
                  <c:v>0.92245487299779649</c:v>
                </c:pt>
                <c:pt idx="34">
                  <c:v>0.9206840585496916</c:v>
                </c:pt>
                <c:pt idx="35">
                  <c:v>0.91892929131309986</c:v>
                </c:pt>
                <c:pt idx="36">
                  <c:v>0.91719011658064009</c:v>
                </c:pt>
                <c:pt idx="37">
                  <c:v>0.91546610502289083</c:v>
                </c:pt>
                <c:pt idx="38">
                  <c:v>0.91375685058761602</c:v>
                </c:pt>
                <c:pt idx="39">
                  <c:v>0.91206196862526889</c:v>
                </c:pt>
                <c:pt idx="40">
                  <c:v>0.91038109421112889</c:v>
                </c:pt>
                <c:pt idx="41">
                  <c:v>0.90871388063896186</c:v>
                </c:pt>
                <c:pt idx="42">
                  <c:v>0.90705999806484072</c:v>
                </c:pt>
                <c:pt idx="43">
                  <c:v>0.90541913228287496</c:v>
                </c:pt>
                <c:pt idx="44">
                  <c:v>0.90379098361719534</c:v>
                </c:pt>
                <c:pt idx="45">
                  <c:v>0.90217526591671005</c:v>
                </c:pt>
                <c:pt idx="46">
                  <c:v>0.90057170564098799</c:v>
                </c:pt>
                <c:pt idx="47">
                  <c:v>0.89898004102716467</c:v>
                </c:pt>
                <c:pt idx="48">
                  <c:v>0.89740002132908558</c:v>
                </c:pt>
                <c:pt idx="49">
                  <c:v>0.89583140612101619</c:v>
                </c:pt>
                <c:pt idx="50">
                  <c:v>0.89427396465920705</c:v>
                </c:pt>
                <c:pt idx="51">
                  <c:v>0.8927274752954204</c:v>
                </c:pt>
                <c:pt idx="52">
                  <c:v>0.89119172493723009</c:v>
                </c:pt>
                <c:pt idx="53">
                  <c:v>0.88966650855051799</c:v>
                </c:pt>
                <c:pt idx="54">
                  <c:v>0.88815162870011388</c:v>
                </c:pt>
                <c:pt idx="55">
                  <c:v>0.88664689512498696</c:v>
                </c:pt>
                <c:pt idx="56">
                  <c:v>0.88515212434479396</c:v>
                </c:pt>
                <c:pt idx="57">
                  <c:v>0.88366713929493579</c:v>
                </c:pt>
                <c:pt idx="58">
                  <c:v>0.88219176898758334</c:v>
                </c:pt>
                <c:pt idx="59">
                  <c:v>0.88072584819639399</c:v>
                </c:pt>
                <c:pt idx="60">
                  <c:v>0.87926921716288331</c:v>
                </c:pt>
                <c:pt idx="61">
                  <c:v>0.87782172132261482</c:v>
                </c:pt>
                <c:pt idx="62">
                  <c:v>0.87638321104956229</c:v>
                </c:pt>
                <c:pt idx="63">
                  <c:v>0.87495354141715453</c:v>
                </c:pt>
                <c:pt idx="64">
                  <c:v>0.87353257197466094</c:v>
                </c:pt>
                <c:pt idx="65">
                  <c:v>0.87212016653769997</c:v>
                </c:pt>
                <c:pt idx="66">
                  <c:v>0.87071619299177161</c:v>
                </c:pt>
                <c:pt idx="67">
                  <c:v>0.86932052310781094</c:v>
                </c:pt>
                <c:pt idx="68">
                  <c:v>0.867933032368855</c:v>
                </c:pt>
                <c:pt idx="69">
                  <c:v>0.86655359980699476</c:v>
                </c:pt>
                <c:pt idx="70">
                  <c:v>0.86518210784985672</c:v>
                </c:pt>
                <c:pt idx="71">
                  <c:v>0.86381844217592652</c:v>
                </c:pt>
                <c:pt idx="72">
                  <c:v>0.86246249157808119</c:v>
                </c:pt>
                <c:pt idx="73">
                  <c:v>0.8611141478347567</c:v>
                </c:pt>
                <c:pt idx="74">
                  <c:v>0.85977330558821896</c:v>
                </c:pt>
                <c:pt idx="75">
                  <c:v>0.85843986222945412</c:v>
                </c:pt>
                <c:pt idx="76">
                  <c:v>0.85711371778923184</c:v>
                </c:pt>
                <c:pt idx="77">
                  <c:v>0.85579477483493083</c:v>
                </c:pt>
                <c:pt idx="78">
                  <c:v>0.85448293837274814</c:v>
                </c:pt>
                <c:pt idx="79">
                  <c:v>0.85317811575494484</c:v>
                </c:pt>
                <c:pt idx="80">
                  <c:v>0.85188021659180468</c:v>
                </c:pt>
                <c:pt idx="81">
                  <c:v>0.85058915266800905</c:v>
                </c:pt>
                <c:pt idx="82">
                  <c:v>0.84930483786315358</c:v>
                </c:pt>
                <c:pt idx="83">
                  <c:v>0.84802718807614996</c:v>
                </c:pt>
                <c:pt idx="84">
                  <c:v>0.84675612115327881</c:v>
                </c:pt>
                <c:pt idx="85">
                  <c:v>0.84549155681967336</c:v>
                </c:pt>
                <c:pt idx="86">
                  <c:v>0.84423341661402995</c:v>
                </c:pt>
                <c:pt idx="87">
                  <c:v>0.84298162382635811</c:v>
                </c:pt>
                <c:pt idx="88">
                  <c:v>0.84173610343859184</c:v>
                </c:pt>
                <c:pt idx="89">
                  <c:v>0.84049678206790079</c:v>
                </c:pt>
                <c:pt idx="90">
                  <c:v>0.83926358791254618</c:v>
                </c:pt>
                <c:pt idx="91">
                  <c:v>0.83803645070014121</c:v>
                </c:pt>
                <c:pt idx="92">
                  <c:v>0.83681530163818174</c:v>
                </c:pt>
                <c:pt idx="93">
                  <c:v>0.83560007336672348</c:v>
                </c:pt>
                <c:pt idx="94">
                  <c:v>0.83439069991308945</c:v>
                </c:pt>
                <c:pt idx="95">
                  <c:v>0.83318711664849976</c:v>
                </c:pt>
                <c:pt idx="96">
                  <c:v>0.83198926024652109</c:v>
                </c:pt>
                <c:pt idx="97">
                  <c:v>0.8307970686432411</c:v>
                </c:pt>
                <c:pt idx="98">
                  <c:v>0.82961048099907853</c:v>
                </c:pt>
                <c:pt idx="99">
                  <c:v>0.82842943766214483</c:v>
                </c:pt>
                <c:pt idx="100">
                  <c:v>0.82725388013307943</c:v>
                </c:pt>
                <c:pt idx="101">
                  <c:v>0.82608375103128284</c:v>
                </c:pt>
                <c:pt idx="102">
                  <c:v>0.82491899406248093</c:v>
                </c:pt>
                <c:pt idx="103">
                  <c:v>0.82375955398755218</c:v>
                </c:pt>
                <c:pt idx="104">
                  <c:v>0.82260537659255839</c:v>
                </c:pt>
                <c:pt idx="105">
                  <c:v>0.82145640865991931</c:v>
                </c:pt>
                <c:pt idx="106">
                  <c:v>0.82031259794067812</c:v>
                </c:pt>
                <c:pt idx="107">
                  <c:v>0.8191738931278052</c:v>
                </c:pt>
                <c:pt idx="108">
                  <c:v>0.81804024383049123</c:v>
                </c:pt>
                <c:pt idx="109">
                  <c:v>0.81691160054938483</c:v>
                </c:pt>
                <c:pt idx="110">
                  <c:v>0.81578791465273137</c:v>
                </c:pt>
                <c:pt idx="111">
                  <c:v>0.81466913835336974</c:v>
                </c:pt>
                <c:pt idx="112">
                  <c:v>0.81355522468655217</c:v>
                </c:pt>
                <c:pt idx="113">
                  <c:v>0.81244612748854661</c:v>
                </c:pt>
                <c:pt idx="114">
                  <c:v>0.81134180137598955</c:v>
                </c:pt>
                <c:pt idx="115">
                  <c:v>0.8102422017259554</c:v>
                </c:pt>
                <c:pt idx="116">
                  <c:v>0.80914728465671093</c:v>
                </c:pt>
                <c:pt idx="117">
                  <c:v>0.80805700700912608</c:v>
                </c:pt>
                <c:pt idx="118">
                  <c:v>0.80697132632871349</c:v>
                </c:pt>
                <c:pt idx="119">
                  <c:v>0.80589020084826724</c:v>
                </c:pt>
                <c:pt idx="120">
                  <c:v>0.80481358947108084</c:v>
                </c:pt>
                <c:pt idx="121">
                  <c:v>0.80374145175471456</c:v>
                </c:pt>
                <c:pt idx="122">
                  <c:v>0.80267374789529411</c:v>
                </c:pt>
                <c:pt idx="123">
                  <c:v>0.80161043871231608</c:v>
                </c:pt>
                <c:pt idx="124">
                  <c:v>0.80055148563394152</c:v>
                </c:pt>
                <c:pt idx="125">
                  <c:v>0.79949685068275622</c:v>
                </c:pt>
                <c:pt idx="126">
                  <c:v>0.79844649646197996</c:v>
                </c:pt>
                <c:pt idx="127">
                  <c:v>0.79740038614210829</c:v>
                </c:pt>
                <c:pt idx="128">
                  <c:v>0.79635848344796711</c:v>
                </c:pt>
                <c:pt idx="129">
                  <c:v>0.79532075264616553</c:v>
                </c:pt>
                <c:pt idx="130">
                  <c:v>0.7942871585329333</c:v>
                </c:pt>
                <c:pt idx="131">
                  <c:v>0.79325766642232365</c:v>
                </c:pt>
                <c:pt idx="132">
                  <c:v>0.79223224213477261</c:v>
                </c:pt>
                <c:pt idx="133">
                  <c:v>0.79121085198599839</c:v>
                </c:pt>
                <c:pt idx="134">
                  <c:v>0.79019346277622815</c:v>
                </c:pt>
                <c:pt idx="135">
                  <c:v>0.78918004177974144</c:v>
                </c:pt>
                <c:pt idx="136">
                  <c:v>0.78817055673471803</c:v>
                </c:pt>
                <c:pt idx="137">
                  <c:v>0.78716497583337819</c:v>
                </c:pt>
                <c:pt idx="138">
                  <c:v>0.78616326771240597</c:v>
                </c:pt>
                <c:pt idx="139">
                  <c:v>0.78516540144364499</c:v>
                </c:pt>
                <c:pt idx="140">
                  <c:v>0.78417134652505616</c:v>
                </c:pt>
                <c:pt idx="141">
                  <c:v>0.78318107287192906</c:v>
                </c:pt>
                <c:pt idx="142">
                  <c:v>0.78219455080833844</c:v>
                </c:pt>
                <c:pt idx="143">
                  <c:v>0.781211751058835</c:v>
                </c:pt>
                <c:pt idx="144">
                  <c:v>0.78023264474036569</c:v>
                </c:pt>
                <c:pt idx="145">
                  <c:v>0.77925720335441162</c:v>
                </c:pt>
                <c:pt idx="146">
                  <c:v>0.77828539877934055</c:v>
                </c:pt>
                <c:pt idx="147">
                  <c:v>0.77731720326296305</c:v>
                </c:pt>
                <c:pt idx="148">
                  <c:v>0.77635258941528718</c:v>
                </c:pt>
                <c:pt idx="149">
                  <c:v>0.7753915302014649</c:v>
                </c:pt>
                <c:pt idx="150">
                  <c:v>0.77443399893492304</c:v>
                </c:pt>
                <c:pt idx="151">
                  <c:v>0.77347996927067453</c:v>
                </c:pt>
                <c:pt idx="152">
                  <c:v>0.77252941519880147</c:v>
                </c:pt>
                <c:pt idx="153">
                  <c:v>0.77158231103810682</c:v>
                </c:pt>
                <c:pt idx="154">
                  <c:v>0.77063863142992739</c:v>
                </c:pt>
                <c:pt idx="155">
                  <c:v>0.7696983513321044</c:v>
                </c:pt>
                <c:pt idx="156">
                  <c:v>0.76876144601310514</c:v>
                </c:pt>
                <c:pt idx="157">
                  <c:v>0.76779903225437951</c:v>
                </c:pt>
                <c:pt idx="158">
                  <c:v>0.76681132735895097</c:v>
                </c:pt>
                <c:pt idx="159">
                  <c:v>0.76579855115419038</c:v>
                </c:pt>
                <c:pt idx="160">
                  <c:v>0.76476092588401456</c:v>
                </c:pt>
                <c:pt idx="161">
                  <c:v>0.76369867610291964</c:v>
                </c:pt>
                <c:pt idx="162">
                  <c:v>0.76261202857183408</c:v>
                </c:pt>
                <c:pt idx="163">
                  <c:v>0.76150121215577615</c:v>
                </c:pt>
                <c:pt idx="164">
                  <c:v>0.76036645772330025</c:v>
                </c:pt>
                <c:pt idx="165">
                  <c:v>0.75920799804771855</c:v>
                </c:pt>
                <c:pt idx="166">
                  <c:v>0.75802606771007819</c:v>
                </c:pt>
                <c:pt idx="167">
                  <c:v>0.75682090300388405</c:v>
                </c:pt>
                <c:pt idx="168">
                  <c:v>0.7555927418415479</c:v>
                </c:pt>
                <c:pt idx="169">
                  <c:v>0.75434182366254965</c:v>
                </c:pt>
                <c:pt idx="170">
                  <c:v>0.75306838934329501</c:v>
                </c:pt>
                <c:pt idx="171">
                  <c:v>0.75177268110865414</c:v>
                </c:pt>
                <c:pt idx="172">
                  <c:v>0.7504549424451642</c:v>
                </c:pt>
                <c:pt idx="173">
                  <c:v>0.74911541801588333</c:v>
                </c:pt>
                <c:pt idx="174">
                  <c:v>0.74775435357687514</c:v>
                </c:pt>
                <c:pt idx="175">
                  <c:v>0.746371995895313</c:v>
                </c:pt>
                <c:pt idx="176">
                  <c:v>0.7449685926691848</c:v>
                </c:pt>
                <c:pt idx="177">
                  <c:v>0.74354439244858261</c:v>
                </c:pt>
                <c:pt idx="178">
                  <c:v>0.74209964455856359</c:v>
                </c:pt>
                <c:pt idx="179">
                  <c:v>0.74063459902356199</c:v>
                </c:pt>
                <c:pt idx="180">
                  <c:v>0.73914950649333944</c:v>
                </c:pt>
                <c:pt idx="181">
                  <c:v>0.73764461817045646</c:v>
                </c:pt>
                <c:pt idx="182">
                  <c:v>0.73612018573924765</c:v>
                </c:pt>
                <c:pt idx="183">
                  <c:v>0.73457646129628495</c:v>
                </c:pt>
                <c:pt idx="184">
                  <c:v>0.73301369728231414</c:v>
                </c:pt>
                <c:pt idx="185">
                  <c:v>0.73143214641564636</c:v>
                </c:pt>
                <c:pt idx="186">
                  <c:v>0.72983206162698799</c:v>
                </c:pt>
                <c:pt idx="187">
                  <c:v>0.72821369599569419</c:v>
                </c:pt>
                <c:pt idx="188">
                  <c:v>0.72657730268742893</c:v>
                </c:pt>
                <c:pt idx="189">
                  <c:v>0.72492313489321414</c:v>
                </c:pt>
                <c:pt idx="190">
                  <c:v>0.72325144576985245</c:v>
                </c:pt>
                <c:pt idx="191">
                  <c:v>0.72156248838170767</c:v>
                </c:pt>
                <c:pt idx="192">
                  <c:v>0.71985651564382502</c:v>
                </c:pt>
                <c:pt idx="193">
                  <c:v>0.71813378026637442</c:v>
                </c:pt>
                <c:pt idx="194">
                  <c:v>0.71639453470040415</c:v>
                </c:pt>
                <c:pt idx="195">
                  <c:v>0.71463903108488203</c:v>
                </c:pt>
                <c:pt idx="196">
                  <c:v>0.71286752119501495</c:v>
                </c:pt>
                <c:pt idx="197">
                  <c:v>0.71108025639182293</c:v>
                </c:pt>
                <c:pt idx="198">
                  <c:v>0.70927748757295905</c:v>
                </c:pt>
                <c:pt idx="199">
                  <c:v>0.70745946512475055</c:v>
                </c:pt>
                <c:pt idx="200">
                  <c:v>0.70562643887545418</c:v>
                </c:pt>
                <c:pt idx="201">
                  <c:v>0.70377865804969919</c:v>
                </c:pt>
                <c:pt idx="202">
                  <c:v>0.70191637122411166</c:v>
                </c:pt>
                <c:pt idx="203">
                  <c:v>0.70003982628409622</c:v>
                </c:pt>
                <c:pt idx="204">
                  <c:v>0.69814927038176455</c:v>
                </c:pt>
                <c:pt idx="205">
                  <c:v>0.69624494989499008</c:v>
                </c:pt>
                <c:pt idx="206">
                  <c:v>0.69432711038757644</c:v>
                </c:pt>
                <c:pt idx="207">
                  <c:v>0.69239599657052198</c:v>
                </c:pt>
                <c:pt idx="208">
                  <c:v>0.69045185226436512</c:v>
                </c:pt>
                <c:pt idx="209">
                  <c:v>0.68849492036259263</c:v>
                </c:pt>
                <c:pt idx="210">
                  <c:v>0.68652544279610017</c:v>
                </c:pt>
                <c:pt idx="211">
                  <c:v>0.68454366049868265</c:v>
                </c:pt>
                <c:pt idx="212">
                  <c:v>0.68254981337354426</c:v>
                </c:pt>
                <c:pt idx="213">
                  <c:v>0.68054414026081034</c:v>
                </c:pt>
                <c:pt idx="214">
                  <c:v>0.67852687890602648</c:v>
                </c:pt>
                <c:pt idx="215">
                  <c:v>0.67649826592962736</c:v>
                </c:pt>
                <c:pt idx="216">
                  <c:v>0.67445853679736412</c:v>
                </c:pt>
                <c:pt idx="217">
                  <c:v>0.67240792579167186</c:v>
                </c:pt>
                <c:pt idx="218">
                  <c:v>0.67034666598396253</c:v>
                </c:pt>
                <c:pt idx="219">
                  <c:v>0.66827498920782946</c:v>
                </c:pt>
                <c:pt idx="220">
                  <c:v>0.6661931260331494</c:v>
                </c:pt>
                <c:pt idx="221">
                  <c:v>0.66410130574106474</c:v>
                </c:pt>
                <c:pt idx="222">
                  <c:v>0.6619997562998321</c:v>
                </c:pt>
                <c:pt idx="223">
                  <c:v>0.65988870434152669</c:v>
                </c:pt>
                <c:pt idx="224">
                  <c:v>0.65776837513957986</c:v>
                </c:pt>
                <c:pt idx="225">
                  <c:v>0.65563899258714553</c:v>
                </c:pt>
                <c:pt idx="226">
                  <c:v>0.65350077917627258</c:v>
                </c:pt>
                <c:pt idx="227">
                  <c:v>0.6513539559778746</c:v>
                </c:pt>
                <c:pt idx="228">
                  <c:v>0.64919874262248056</c:v>
                </c:pt>
                <c:pt idx="229">
                  <c:v>0.64703535728175543</c:v>
                </c:pt>
                <c:pt idx="230">
                  <c:v>0.64486401665077098</c:v>
                </c:pt>
                <c:pt idx="231">
                  <c:v>0.64268493593102216</c:v>
                </c:pt>
                <c:pt idx="232">
                  <c:v>0.64049832881416613</c:v>
                </c:pt>
                <c:pt idx="233">
                  <c:v>0.63830440746647954</c:v>
                </c:pt>
                <c:pt idx="234">
                  <c:v>0.63610338251401299</c:v>
                </c:pt>
                <c:pt idx="235">
                  <c:v>0.63389546302843613</c:v>
                </c:pt>
                <c:pt idx="236">
                  <c:v>0.63168085651355466</c:v>
                </c:pt>
                <c:pt idx="237">
                  <c:v>0.629459768892493</c:v>
                </c:pt>
                <c:pt idx="238">
                  <c:v>0.62723240449552287</c:v>
                </c:pt>
                <c:pt idx="239">
                  <c:v>0.62499896604853178</c:v>
                </c:pt>
                <c:pt idx="240">
                  <c:v>0.62275965466211403</c:v>
                </c:pt>
                <c:pt idx="241">
                  <c:v>0.62051466982127435</c:v>
                </c:pt>
                <c:pt idx="242">
                  <c:v>0.6182642093757329</c:v>
                </c:pt>
                <c:pt idx="243">
                  <c:v>0.61600846953081767</c:v>
                </c:pt>
                <c:pt idx="244">
                  <c:v>0.61374764483893285</c:v>
                </c:pt>
                <c:pt idx="245">
                  <c:v>0.61148192819159297</c:v>
                </c:pt>
                <c:pt idx="246">
                  <c:v>0.60921151081200964</c:v>
                </c:pt>
                <c:pt idx="247">
                  <c:v>0.60693658224821856</c:v>
                </c:pt>
                <c:pt idx="248">
                  <c:v>0.60465733036674163</c:v>
                </c:pt>
                <c:pt idx="249">
                  <c:v>0.60237394134676203</c:v>
                </c:pt>
                <c:pt idx="250">
                  <c:v>0.60008659967481093</c:v>
                </c:pt>
                <c:pt idx="251">
                  <c:v>0.59779548813995353</c:v>
                </c:pt>
                <c:pt idx="252">
                  <c:v>0.59550078782945726</c:v>
                </c:pt>
                <c:pt idx="253">
                  <c:v>0.59320267812493854</c:v>
                </c:pt>
                <c:pt idx="254">
                  <c:v>0.5909013366989766</c:v>
                </c:pt>
                <c:pt idx="255">
                  <c:v>0.58859693951217806</c:v>
                </c:pt>
                <c:pt idx="256">
                  <c:v>0.58628966081069089</c:v>
                </c:pt>
                <c:pt idx="257">
                  <c:v>0.58397967312415178</c:v>
                </c:pt>
                <c:pt idx="258">
                  <c:v>0.58166714726405677</c:v>
                </c:pt>
                <c:pt idx="259">
                  <c:v>0.57935225232255161</c:v>
                </c:pt>
                <c:pt idx="260">
                  <c:v>0.57703515567162134</c:v>
                </c:pt>
                <c:pt idx="261">
                  <c:v>0.5747267262057727</c:v>
                </c:pt>
                <c:pt idx="262">
                  <c:v>0.57243285266859323</c:v>
                </c:pt>
                <c:pt idx="263">
                  <c:v>0.57015341561064337</c:v>
                </c:pt>
                <c:pt idx="264">
                  <c:v>0.56788829672214913</c:v>
                </c:pt>
                <c:pt idx="265">
                  <c:v>0.5656373788217619</c:v>
                </c:pt>
                <c:pt idx="266">
                  <c:v>0.56340054584540855</c:v>
                </c:pt>
                <c:pt idx="267">
                  <c:v>0.56117768283522396</c:v>
                </c:pt>
                <c:pt idx="268">
                  <c:v>0.55896867592857291</c:v>
                </c:pt>
                <c:pt idx="269">
                  <c:v>0.55677341234716005</c:v>
                </c:pt>
                <c:pt idx="270">
                  <c:v>0.55459178038622481</c:v>
                </c:pt>
                <c:pt idx="271">
                  <c:v>0.55242366940382948</c:v>
                </c:pt>
                <c:pt idx="272">
                  <c:v>0.55026896981023032</c:v>
                </c:pt>
                <c:pt idx="273">
                  <c:v>0.54812757305734239</c:v>
                </c:pt>
                <c:pt idx="274">
                  <c:v>0.54599937162829038</c:v>
                </c:pt>
                <c:pt idx="275">
                  <c:v>0.54388425902704995</c:v>
                </c:pt>
                <c:pt idx="276">
                  <c:v>0.54178212976817697</c:v>
                </c:pt>
                <c:pt idx="277">
                  <c:v>0.53969287936662724</c:v>
                </c:pt>
                <c:pt idx="278">
                  <c:v>0.537616404327666</c:v>
                </c:pt>
                <c:pt idx="279">
                  <c:v>0.53555260213686384</c:v>
                </c:pt>
                <c:pt idx="280">
                  <c:v>0.53350137125018604</c:v>
                </c:pt>
                <c:pt idx="281">
                  <c:v>0.53146261108416681</c:v>
                </c:pt>
                <c:pt idx="282">
                  <c:v>0.52943622200617568</c:v>
                </c:pt>
                <c:pt idx="283">
                  <c:v>0.52742210532476996</c:v>
                </c:pt>
                <c:pt idx="284">
                  <c:v>0.52542016328013907</c:v>
                </c:pt>
                <c:pt idx="285">
                  <c:v>0.52343029903463301</c:v>
                </c:pt>
                <c:pt idx="286">
                  <c:v>0.5214524166633826</c:v>
                </c:pt>
                <c:pt idx="287">
                  <c:v>0.51948642114500654</c:v>
                </c:pt>
                <c:pt idx="288">
                  <c:v>0.51753221835240426</c:v>
                </c:pt>
                <c:pt idx="289">
                  <c:v>0.51558971504363826</c:v>
                </c:pt>
                <c:pt idx="290">
                  <c:v>0.51365881885290177</c:v>
                </c:pt>
                <c:pt idx="291">
                  <c:v>0.51173943828157464</c:v>
                </c:pt>
                <c:pt idx="292">
                  <c:v>0.5098314826893614</c:v>
                </c:pt>
                <c:pt idx="293">
                  <c:v>0.50793486228552143</c:v>
                </c:pt>
                <c:pt idx="294">
                  <c:v>0.5060494881201778</c:v>
                </c:pt>
                <c:pt idx="295">
                  <c:v>0.50417527207571533</c:v>
                </c:pt>
                <c:pt idx="296">
                  <c:v>0.50231212685825966</c:v>
                </c:pt>
                <c:pt idx="297">
                  <c:v>0.50045996598924503</c:v>
                </c:pt>
                <c:pt idx="298">
                  <c:v>0.49861870379705975</c:v>
                </c:pt>
                <c:pt idx="299">
                  <c:v>0.49678825540877858</c:v>
                </c:pt>
                <c:pt idx="300">
                  <c:v>0.49496853674197649</c:v>
                </c:pt>
                <c:pt idx="301">
                  <c:v>0.49315946449662285</c:v>
                </c:pt>
                <c:pt idx="302">
                  <c:v>0.4913609561470601</c:v>
                </c:pt>
                <c:pt idx="303">
                  <c:v>0.48957292993405854</c:v>
                </c:pt>
                <c:pt idx="304">
                  <c:v>0.48779530485695743</c:v>
                </c:pt>
                <c:pt idx="305">
                  <c:v>0.48602800066588048</c:v>
                </c:pt>
                <c:pt idx="306">
                  <c:v>0.48427093785403219</c:v>
                </c:pt>
                <c:pt idx="307">
                  <c:v>0.48252403765007568</c:v>
                </c:pt>
                <c:pt idx="308">
                  <c:v>0.48078722201058266</c:v>
                </c:pt>
                <c:pt idx="309">
                  <c:v>0.47906041361256646</c:v>
                </c:pt>
                <c:pt idx="310">
                  <c:v>0.47734353584608913</c:v>
                </c:pt>
                <c:pt idx="311">
                  <c:v>0.47563651280694419</c:v>
                </c:pt>
                <c:pt idx="312">
                  <c:v>0.47393926928941688</c:v>
                </c:pt>
                <c:pt idx="313">
                  <c:v>0.47225173077911853</c:v>
                </c:pt>
                <c:pt idx="314">
                  <c:v>0.47057382344589427</c:v>
                </c:pt>
                <c:pt idx="315">
                  <c:v>0.46890547413680772</c:v>
                </c:pt>
                <c:pt idx="316">
                  <c:v>0.46724661036919435</c:v>
                </c:pt>
                <c:pt idx="317">
                  <c:v>0.46559716032379206</c:v>
                </c:pt>
                <c:pt idx="318">
                  <c:v>0.46395705283793975</c:v>
                </c:pt>
                <c:pt idx="319">
                  <c:v>0.4623262173988496</c:v>
                </c:pt>
                <c:pt idx="320">
                  <c:v>0.4607045841369497</c:v>
                </c:pt>
                <c:pt idx="321">
                  <c:v>0.45909208381929734</c:v>
                </c:pt>
                <c:pt idx="322">
                  <c:v>0.45748864784305909</c:v>
                </c:pt>
                <c:pt idx="323">
                  <c:v>0.45589420822906157</c:v>
                </c:pt>
                <c:pt idx="324">
                  <c:v>0.4543086976154137</c:v>
                </c:pt>
                <c:pt idx="325">
                  <c:v>0.45273204925118971</c:v>
                </c:pt>
                <c:pt idx="326">
                  <c:v>0.45116419699018495</c:v>
                </c:pt>
                <c:pt idx="327">
                  <c:v>0.44960507528473448</c:v>
                </c:pt>
                <c:pt idx="328">
                  <c:v>0.44805461917960065</c:v>
                </c:pt>
                <c:pt idx="329">
                  <c:v>0.44651276430592168</c:v>
                </c:pt>
                <c:pt idx="330">
                  <c:v>0.44497944687523017</c:v>
                </c:pt>
                <c:pt idx="331">
                  <c:v>0.44345460367352885</c:v>
                </c:pt>
                <c:pt idx="332">
                  <c:v>0.44193817205543651</c:v>
                </c:pt>
                <c:pt idx="333">
                  <c:v>0.44043008993839117</c:v>
                </c:pt>
                <c:pt idx="334">
                  <c:v>0.438930295796919</c:v>
                </c:pt>
                <c:pt idx="335">
                  <c:v>0.43743872865696121</c:v>
                </c:pt>
                <c:pt idx="336">
                  <c:v>0.43595532809026616</c:v>
                </c:pt>
                <c:pt idx="337">
                  <c:v>0.43448003420883707</c:v>
                </c:pt>
                <c:pt idx="338">
                  <c:v>0.43301278765944362</c:v>
                </c:pt>
                <c:pt idx="339">
                  <c:v>0.43155352961818938</c:v>
                </c:pt>
                <c:pt idx="340">
                  <c:v>0.43010220178513947</c:v>
                </c:pt>
                <c:pt idx="341">
                  <c:v>0.42865874637900525</c:v>
                </c:pt>
                <c:pt idx="342">
                  <c:v>0.42722310613188719</c:v>
                </c:pt>
                <c:pt idx="343">
                  <c:v>0.42579522428407368</c:v>
                </c:pt>
                <c:pt idx="344">
                  <c:v>0.42437504457889652</c:v>
                </c:pt>
                <c:pt idx="345">
                  <c:v>0.42296251125764117</c:v>
                </c:pt>
                <c:pt idx="346">
                  <c:v>0.42155756905451258</c:v>
                </c:pt>
                <c:pt idx="347">
                  <c:v>0.42016016319165495</c:v>
                </c:pt>
                <c:pt idx="348">
                  <c:v>0.41877023937422786</c:v>
                </c:pt>
                <c:pt idx="349">
                  <c:v>0.4173877437855309</c:v>
                </c:pt>
                <c:pt idx="350">
                  <c:v>0.41601262308218501</c:v>
                </c:pt>
                <c:pt idx="351">
                  <c:v>0.41464482438936456</c:v>
                </c:pt>
                <c:pt idx="352">
                  <c:v>0.41328429529608102</c:v>
                </c:pt>
                <c:pt idx="353">
                  <c:v>0.41193098385051807</c:v>
                </c:pt>
                <c:pt idx="354">
                  <c:v>0.41058483855541672</c:v>
                </c:pt>
                <c:pt idx="355">
                  <c:v>0.40924580836351176</c:v>
                </c:pt>
                <c:pt idx="356">
                  <c:v>0.40791384267301556</c:v>
                </c:pt>
                <c:pt idx="357">
                  <c:v>0.4065888913231519</c:v>
                </c:pt>
                <c:pt idx="358">
                  <c:v>0.40527090458974024</c:v>
                </c:pt>
                <c:pt idx="359">
                  <c:v>0.40395983318082296</c:v>
                </c:pt>
                <c:pt idx="360">
                  <c:v>0.40265562823234546</c:v>
                </c:pt>
                <c:pt idx="361">
                  <c:v>0.4013582413038792</c:v>
                </c:pt>
                <c:pt idx="362">
                  <c:v>0.40006762437439403</c:v>
                </c:pt>
                <c:pt idx="363">
                  <c:v>0.39878372983807253</c:v>
                </c:pt>
                <c:pt idx="364">
                  <c:v>0.39750651050017438</c:v>
                </c:pt>
                <c:pt idx="365">
                  <c:v>0.39623591957294257</c:v>
                </c:pt>
                <c:pt idx="366">
                  <c:v>0.39497191067155413</c:v>
                </c:pt>
                <c:pt idx="367">
                  <c:v>0.39371443781011561</c:v>
                </c:pt>
                <c:pt idx="368">
                  <c:v>0.39246345539770355</c:v>
                </c:pt>
                <c:pt idx="369">
                  <c:v>0.39121891823444188</c:v>
                </c:pt>
                <c:pt idx="370">
                  <c:v>0.38998078150763149</c:v>
                </c:pt>
                <c:pt idx="371">
                  <c:v>0.38874900078791153</c:v>
                </c:pt>
                <c:pt idx="372">
                  <c:v>0.3875235320254693</c:v>
                </c:pt>
                <c:pt idx="373">
                  <c:v>0.38630433154628929</c:v>
                </c:pt>
                <c:pt idx="374">
                  <c:v>0.38509135604844058</c:v>
                </c:pt>
                <c:pt idx="375">
                  <c:v>0.38388456259840886</c:v>
                </c:pt>
                <c:pt idx="376">
                  <c:v>0.38268390862746382</c:v>
                </c:pt>
                <c:pt idx="377">
                  <c:v>0.38148935192806743</c:v>
                </c:pt>
                <c:pt idx="378">
                  <c:v>0.38030085065032337</c:v>
                </c:pt>
                <c:pt idx="379">
                  <c:v>0.37911836329846116</c:v>
                </c:pt>
                <c:pt idx="380">
                  <c:v>0.37794184872736003</c:v>
                </c:pt>
                <c:pt idx="381">
                  <c:v>0.37677126613911072</c:v>
                </c:pt>
                <c:pt idx="382">
                  <c:v>0.37560657507961404</c:v>
                </c:pt>
                <c:pt idx="383">
                  <c:v>0.37444773543521626</c:v>
                </c:pt>
                <c:pt idx="384">
                  <c:v>0.37329470742937954</c:v>
                </c:pt>
                <c:pt idx="385">
                  <c:v>0.37214745161939145</c:v>
                </c:pt>
                <c:pt idx="386">
                  <c:v>0.37100592889310591</c:v>
                </c:pt>
                <c:pt idx="387">
                  <c:v>0.36987010046572233</c:v>
                </c:pt>
                <c:pt idx="388">
                  <c:v>0.36873992787659904</c:v>
                </c:pt>
                <c:pt idx="389">
                  <c:v>0.36761537298609881</c:v>
                </c:pt>
                <c:pt idx="390">
                  <c:v>0.36649639797247158</c:v>
                </c:pt>
                <c:pt idx="391">
                  <c:v>0.36538296532876813</c:v>
                </c:pt>
                <c:pt idx="392">
                  <c:v>0.36427503785978899</c:v>
                </c:pt>
                <c:pt idx="393">
                  <c:v>0.36317257867906405</c:v>
                </c:pt>
                <c:pt idx="394">
                  <c:v>0.36207555120586576</c:v>
                </c:pt>
                <c:pt idx="395">
                  <c:v>0.36098391916225503</c:v>
                </c:pt>
                <c:pt idx="396">
                  <c:v>0.35989764657015866</c:v>
                </c:pt>
                <c:pt idx="397">
                  <c:v>0.35881669774847524</c:v>
                </c:pt>
                <c:pt idx="398">
                  <c:v>0.35774103731021678</c:v>
                </c:pt>
                <c:pt idx="399">
                  <c:v>0.35667063015967804</c:v>
                </c:pt>
                <c:pt idx="400">
                  <c:v>0.35560544148963591</c:v>
                </c:pt>
                <c:pt idx="401">
                  <c:v>0.3545454367785813</c:v>
                </c:pt>
                <c:pt idx="402">
                  <c:v>0.35349058178797632</c:v>
                </c:pt>
                <c:pt idx="403">
                  <c:v>0.35244084255954689</c:v>
                </c:pt>
                <c:pt idx="404">
                  <c:v>0.35139618541259721</c:v>
                </c:pt>
                <c:pt idx="405">
                  <c:v>0.35035657694135913</c:v>
                </c:pt>
                <c:pt idx="406">
                  <c:v>0.3493219840123658</c:v>
                </c:pt>
                <c:pt idx="407">
                  <c:v>0.34829237376185485</c:v>
                </c:pt>
                <c:pt idx="408">
                  <c:v>0.3472677135932003</c:v>
                </c:pt>
                <c:pt idx="409">
                  <c:v>0.34624797117436779</c:v>
                </c:pt>
                <c:pt idx="410">
                  <c:v>0.34523311443540239</c:v>
                </c:pt>
                <c:pt idx="411">
                  <c:v>0.34422311156593899</c:v>
                </c:pt>
                <c:pt idx="412">
                  <c:v>0.34321793101274012</c:v>
                </c:pt>
                <c:pt idx="413">
                  <c:v>0.34221754147726302</c:v>
                </c:pt>
                <c:pt idx="414">
                  <c:v>0.34122191191324514</c:v>
                </c:pt>
                <c:pt idx="415">
                  <c:v>0.34023101152432444</c:v>
                </c:pt>
                <c:pt idx="416">
                  <c:v>0.33924480976167726</c:v>
                </c:pt>
                <c:pt idx="417">
                  <c:v>0.33826327632168585</c:v>
                </c:pt>
                <c:pt idx="418">
                  <c:v>0.3372863811436293</c:v>
                </c:pt>
                <c:pt idx="419">
                  <c:v>0.33631409440739635</c:v>
                </c:pt>
                <c:pt idx="420">
                  <c:v>0.33534638653122717</c:v>
                </c:pt>
                <c:pt idx="421">
                  <c:v>0.33438322816947474</c:v>
                </c:pt>
                <c:pt idx="422">
                  <c:v>0.3334245902103925</c:v>
                </c:pt>
                <c:pt idx="423">
                  <c:v>0.33247044377394253</c:v>
                </c:pt>
                <c:pt idx="424">
                  <c:v>0.3315207602096315</c:v>
                </c:pt>
                <c:pt idx="425">
                  <c:v>0.33057551109436312</c:v>
                </c:pt>
                <c:pt idx="426">
                  <c:v>0.32963466823031817</c:v>
                </c:pt>
                <c:pt idx="427">
                  <c:v>0.32869820364285562</c:v>
                </c:pt>
                <c:pt idx="428">
                  <c:v>0.32776608957843378</c:v>
                </c:pt>
                <c:pt idx="429">
                  <c:v>0.3268382985025553</c:v>
                </c:pt>
                <c:pt idx="430">
                  <c:v>0.32591480309773391</c:v>
                </c:pt>
                <c:pt idx="431">
                  <c:v>0.32499557626147979</c:v>
                </c:pt>
                <c:pt idx="432">
                  <c:v>0.32408059110430876</c:v>
                </c:pt>
                <c:pt idx="433">
                  <c:v>0.32316982094777269</c:v>
                </c:pt>
                <c:pt idx="434">
                  <c:v>0.322263239322506</c:v>
                </c:pt>
                <c:pt idx="435">
                  <c:v>0.32136081996629851</c:v>
                </c:pt>
                <c:pt idx="436">
                  <c:v>0.32046253682218429</c:v>
                </c:pt>
                <c:pt idx="437">
                  <c:v>0.3195683640365512</c:v>
                </c:pt>
                <c:pt idx="438">
                  <c:v>0.31867827595727127</c:v>
                </c:pt>
                <c:pt idx="439">
                  <c:v>0.31779224713184884</c:v>
                </c:pt>
                <c:pt idx="440">
                  <c:v>0.31691025230558989</c:v>
                </c:pt>
                <c:pt idx="441">
                  <c:v>0.31603226641978899</c:v>
                </c:pt>
                <c:pt idx="442">
                  <c:v>0.31515826460993424</c:v>
                </c:pt>
                <c:pt idx="443">
                  <c:v>0.3142882222039336</c:v>
                </c:pt>
                <c:pt idx="444">
                  <c:v>0.31342211472035597</c:v>
                </c:pt>
                <c:pt idx="445">
                  <c:v>0.31255991786669379</c:v>
                </c:pt>
                <c:pt idx="446">
                  <c:v>0.31170160753764198</c:v>
                </c:pt>
                <c:pt idx="447">
                  <c:v>0.31084715981339373</c:v>
                </c:pt>
                <c:pt idx="448">
                  <c:v>0.30999655095795675</c:v>
                </c:pt>
                <c:pt idx="449">
                  <c:v>0.30914975741748174</c:v>
                </c:pt>
                <c:pt idx="450">
                  <c:v>0.30830675581861522</c:v>
                </c:pt>
                <c:pt idx="451">
                  <c:v>0.30746752296686219</c:v>
                </c:pt>
                <c:pt idx="452">
                  <c:v>0.30663203584497123</c:v>
                </c:pt>
                <c:pt idx="453">
                  <c:v>0.3058002716113315</c:v>
                </c:pt>
                <c:pt idx="454">
                  <c:v>0.30497220759838961</c:v>
                </c:pt>
                <c:pt idx="455">
                  <c:v>0.30414782131108187</c:v>
                </c:pt>
                <c:pt idx="456">
                  <c:v>0.30332709042528094</c:v>
                </c:pt>
                <c:pt idx="457">
                  <c:v>0.30250999278626001</c:v>
                </c:pt>
                <c:pt idx="458">
                  <c:v>0.30169650640717305</c:v>
                </c:pt>
                <c:pt idx="459">
                  <c:v>0.3008866094675483</c:v>
                </c:pt>
                <c:pt idx="460">
                  <c:v>0.30008028031179967</c:v>
                </c:pt>
                <c:pt idx="461">
                  <c:v>0.29927749744775123</c:v>
                </c:pt>
                <c:pt idx="462">
                  <c:v>0.29847823954517883</c:v>
                </c:pt>
                <c:pt idx="463">
                  <c:v>0.2976824854343636</c:v>
                </c:pt>
                <c:pt idx="464">
                  <c:v>0.29689021410466321</c:v>
                </c:pt>
                <c:pt idx="465">
                  <c:v>0.29610140470309609</c:v>
                </c:pt>
                <c:pt idx="466">
                  <c:v>0.2953160365329397</c:v>
                </c:pt>
                <c:pt idx="467">
                  <c:v>0.29453408905234246</c:v>
                </c:pt>
                <c:pt idx="468">
                  <c:v>0.29375554187295372</c:v>
                </c:pt>
                <c:pt idx="469">
                  <c:v>0.29298037475856087</c:v>
                </c:pt>
                <c:pt idx="470">
                  <c:v>0.29220856762374559</c:v>
                </c:pt>
                <c:pt idx="471">
                  <c:v>0.29144010053255232</c:v>
                </c:pt>
                <c:pt idx="472">
                  <c:v>0.29067495369716945</c:v>
                </c:pt>
                <c:pt idx="473">
                  <c:v>0.28991310747662191</c:v>
                </c:pt>
                <c:pt idx="474">
                  <c:v>0.28915454237548199</c:v>
                </c:pt>
                <c:pt idx="475">
                  <c:v>0.28839923904258813</c:v>
                </c:pt>
                <c:pt idx="476">
                  <c:v>0.28764717826977959</c:v>
                </c:pt>
                <c:pt idx="477">
                  <c:v>0.2868983409906416</c:v>
                </c:pt>
                <c:pt idx="478">
                  <c:v>0.28615270827926476</c:v>
                </c:pt>
                <c:pt idx="479">
                  <c:v>0.28541026134901659</c:v>
                </c:pt>
                <c:pt idx="480">
                  <c:v>0.2846709815513242</c:v>
                </c:pt>
                <c:pt idx="481">
                  <c:v>0.28393485037446986</c:v>
                </c:pt>
                <c:pt idx="482">
                  <c:v>0.2832018494423999</c:v>
                </c:pt>
                <c:pt idx="483">
                  <c:v>0.28247196051354273</c:v>
                </c:pt>
                <c:pt idx="484">
                  <c:v>0.28174516547963901</c:v>
                </c:pt>
                <c:pt idx="485">
                  <c:v>0.28102144636458881</c:v>
                </c:pt>
                <c:pt idx="486">
                  <c:v>0.28030078532329972</c:v>
                </c:pt>
                <c:pt idx="487">
                  <c:v>0.27958316464055755</c:v>
                </c:pt>
                <c:pt idx="488">
                  <c:v>0.27886856672990068</c:v>
                </c:pt>
                <c:pt idx="489">
                  <c:v>0.27815697413250851</c:v>
                </c:pt>
                <c:pt idx="490">
                  <c:v>0.27744836951609964</c:v>
                </c:pt>
                <c:pt idx="491">
                  <c:v>0.27674273567384367</c:v>
                </c:pt>
                <c:pt idx="492">
                  <c:v>0.27604005552327981</c:v>
                </c:pt>
                <c:pt idx="493">
                  <c:v>0.27534031210524801</c:v>
                </c:pt>
                <c:pt idx="494">
                  <c:v>0.27464348858283161</c:v>
                </c:pt>
                <c:pt idx="495">
                  <c:v>0.27394956824030903</c:v>
                </c:pt>
                <c:pt idx="496">
                  <c:v>0.2732585344821159</c:v>
                </c:pt>
                <c:pt idx="497">
                  <c:v>0.27257037083181768</c:v>
                </c:pt>
                <c:pt idx="498">
                  <c:v>0.27188506093109233</c:v>
                </c:pt>
                <c:pt idx="499">
                  <c:v>0.27120258853872259</c:v>
                </c:pt>
                <c:pt idx="500">
                  <c:v>0.27052293752959766</c:v>
                </c:pt>
                <c:pt idx="501">
                  <c:v>0.2698460918937271</c:v>
                </c:pt>
                <c:pt idx="502">
                  <c:v>0.26917203573526138</c:v>
                </c:pt>
                <c:pt idx="503">
                  <c:v>0.26850075327152212</c:v>
                </c:pt>
                <c:pt idx="504">
                  <c:v>0.26783222883204449</c:v>
                </c:pt>
                <c:pt idx="505">
                  <c:v>0.26716644685762758</c:v>
                </c:pt>
                <c:pt idx="506">
                  <c:v>0.26650339189939065</c:v>
                </c:pt>
                <c:pt idx="507">
                  <c:v>0.26584304861784414</c:v>
                </c:pt>
                <c:pt idx="508">
                  <c:v>0.26518540178196659</c:v>
                </c:pt>
                <c:pt idx="509">
                  <c:v>0.26453043626828976</c:v>
                </c:pt>
                <c:pt idx="510">
                  <c:v>0.26387813705999585</c:v>
                </c:pt>
                <c:pt idx="511">
                  <c:v>0.26322848924601794</c:v>
                </c:pt>
                <c:pt idx="512">
                  <c:v>0.2625814780201563</c:v>
                </c:pt>
                <c:pt idx="513">
                  <c:v>0.26193708868019638</c:v>
                </c:pt>
                <c:pt idx="514">
                  <c:v>0.26129530662704048</c:v>
                </c:pt>
                <c:pt idx="515">
                  <c:v>0.26065611736384398</c:v>
                </c:pt>
                <c:pt idx="516">
                  <c:v>0.26001950649516237</c:v>
                </c:pt>
                <c:pt idx="517">
                  <c:v>0.25938545972610516</c:v>
                </c:pt>
                <c:pt idx="518">
                  <c:v>0.25875396286149865</c:v>
                </c:pt>
                <c:pt idx="519">
                  <c:v>0.25812500180505582</c:v>
                </c:pt>
                <c:pt idx="520">
                  <c:v>0.25749856255855486</c:v>
                </c:pt>
                <c:pt idx="521">
                  <c:v>0.25687463122102594</c:v>
                </c:pt>
                <c:pt idx="522">
                  <c:v>0.25625319398794422</c:v>
                </c:pt>
                <c:pt idx="523">
                  <c:v>0.25563423715043254</c:v>
                </c:pt>
                <c:pt idx="524">
                  <c:v>0.25501774709446945</c:v>
                </c:pt>
                <c:pt idx="525">
                  <c:v>0.25440371030010689</c:v>
                </c:pt>
                <c:pt idx="526">
                  <c:v>0.25379211334069429</c:v>
                </c:pt>
                <c:pt idx="527">
                  <c:v>0.25318294288210896</c:v>
                </c:pt>
                <c:pt idx="528">
                  <c:v>0.25257618568199658</c:v>
                </c:pt>
                <c:pt idx="529">
                  <c:v>0.25197182858901623</c:v>
                </c:pt>
                <c:pt idx="530">
                  <c:v>0.25136985854209382</c:v>
                </c:pt>
                <c:pt idx="531">
                  <c:v>0.25077026256968193</c:v>
                </c:pt>
                <c:pt idx="532">
                  <c:v>0.25017302778902728</c:v>
                </c:pt>
                <c:pt idx="533">
                  <c:v>0.24957814140544543</c:v>
                </c:pt>
                <c:pt idx="534">
                  <c:v>0.2489855907115992</c:v>
                </c:pt>
                <c:pt idx="535">
                  <c:v>0.24839536308679078</c:v>
                </c:pt>
                <c:pt idx="536">
                  <c:v>0.24780744599625071</c:v>
                </c:pt>
                <c:pt idx="537">
                  <c:v>0.24722182699044404</c:v>
                </c:pt>
                <c:pt idx="538">
                  <c:v>0.2466384937043733</c:v>
                </c:pt>
                <c:pt idx="539">
                  <c:v>0.24605743385689594</c:v>
                </c:pt>
                <c:pt idx="540">
                  <c:v>0.24547863525004243</c:v>
                </c:pt>
                <c:pt idx="541">
                  <c:v>0.24490208576834482</c:v>
                </c:pt>
                <c:pt idx="542">
                  <c:v>0.24432777337816769</c:v>
                </c:pt>
                <c:pt idx="543">
                  <c:v>0.24375568612705012</c:v>
                </c:pt>
                <c:pt idx="544">
                  <c:v>0.24318581214304813</c:v>
                </c:pt>
                <c:pt idx="545">
                  <c:v>0.24261813963408763</c:v>
                </c:pt>
                <c:pt idx="546">
                  <c:v>0.24205265688732314</c:v>
                </c:pt>
                <c:pt idx="547">
                  <c:v>0.24148935226849844</c:v>
                </c:pt>
                <c:pt idx="548">
                  <c:v>0.24092821422131827</c:v>
                </c:pt>
                <c:pt idx="549">
                  <c:v>0.24036923126682141</c:v>
                </c:pt>
                <c:pt idx="550">
                  <c:v>0.23981239200276494</c:v>
                </c:pt>
                <c:pt idx="551">
                  <c:v>0.23925768510300616</c:v>
                </c:pt>
                <c:pt idx="552">
                  <c:v>0.23870509931689976</c:v>
                </c:pt>
                <c:pt idx="553">
                  <c:v>0.23815462346869209</c:v>
                </c:pt>
                <c:pt idx="554">
                  <c:v>0.23760624645692718</c:v>
                </c:pt>
                <c:pt idx="555">
                  <c:v>0.23705995725385332</c:v>
                </c:pt>
                <c:pt idx="556">
                  <c:v>0.23651574490483984</c:v>
                </c:pt>
                <c:pt idx="557">
                  <c:v>0.23597359852779509</c:v>
                </c:pt>
                <c:pt idx="558">
                  <c:v>0.23543350731259116</c:v>
                </c:pt>
                <c:pt idx="559">
                  <c:v>0.2348954605204967</c:v>
                </c:pt>
                <c:pt idx="560">
                  <c:v>0.23435944748360948</c:v>
                </c:pt>
                <c:pt idx="561">
                  <c:v>0.23382545760429896</c:v>
                </c:pt>
                <c:pt idx="562">
                  <c:v>0.23329348035465192</c:v>
                </c:pt>
                <c:pt idx="563">
                  <c:v>0.23276350527592116</c:v>
                </c:pt>
                <c:pt idx="564">
                  <c:v>0.23223552197798503</c:v>
                </c:pt>
                <c:pt idx="565">
                  <c:v>0.2317095201388043</c:v>
                </c:pt>
                <c:pt idx="566">
                  <c:v>0.23118548950389073</c:v>
                </c:pt>
                <c:pt idx="567">
                  <c:v>0.23066341988577599</c:v>
                </c:pt>
                <c:pt idx="568">
                  <c:v>0.23014330116348725</c:v>
                </c:pt>
                <c:pt idx="569">
                  <c:v>0.22962512328202811</c:v>
                </c:pt>
                <c:pt idx="570">
                  <c:v>0.22910887625186072</c:v>
                </c:pt>
                <c:pt idx="571">
                  <c:v>0.2285945501483998</c:v>
                </c:pt>
                <c:pt idx="572">
                  <c:v>0.22808213511150088</c:v>
                </c:pt>
                <c:pt idx="573">
                  <c:v>0.22757162134496389</c:v>
                </c:pt>
                <c:pt idx="574">
                  <c:v>0.22706299911603289</c:v>
                </c:pt>
                <c:pt idx="575">
                  <c:v>0.22655625875490493</c:v>
                </c:pt>
                <c:pt idx="576">
                  <c:v>0.22605139065424296</c:v>
                </c:pt>
                <c:pt idx="577">
                  <c:v>0.22554838526868937</c:v>
                </c:pt>
                <c:pt idx="578">
                  <c:v>0.22504723311438879</c:v>
                </c:pt>
                <c:pt idx="579">
                  <c:v>0.22454792476851315</c:v>
                </c:pt>
                <c:pt idx="580">
                  <c:v>0.22405045086878916</c:v>
                </c:pt>
                <c:pt idx="581">
                  <c:v>0.22355480211303325</c:v>
                </c:pt>
                <c:pt idx="582">
                  <c:v>0.2230609692586889</c:v>
                </c:pt>
                <c:pt idx="583">
                  <c:v>0.22256894312236719</c:v>
                </c:pt>
                <c:pt idx="584">
                  <c:v>0.22207871457939277</c:v>
                </c:pt>
                <c:pt idx="585">
                  <c:v>0.22159027456335612</c:v>
                </c:pt>
                <c:pt idx="586">
                  <c:v>0.22110361406566303</c:v>
                </c:pt>
                <c:pt idx="587">
                  <c:v>0.22061872413509553</c:v>
                </c:pt>
                <c:pt idx="588">
                  <c:v>0.22013559587737297</c:v>
                </c:pt>
                <c:pt idx="589">
                  <c:v>0.21965422045471628</c:v>
                </c:pt>
                <c:pt idx="590">
                  <c:v>0.21917458908541854</c:v>
                </c:pt>
                <c:pt idx="591">
                  <c:v>0.21869669304341732</c:v>
                </c:pt>
                <c:pt idx="592">
                  <c:v>0.21822052365787192</c:v>
                </c:pt>
                <c:pt idx="593">
                  <c:v>0.21774607231274534</c:v>
                </c:pt>
                <c:pt idx="594">
                  <c:v>0.21727333044638519</c:v>
                </c:pt>
                <c:pt idx="595">
                  <c:v>0.21680228955111502</c:v>
                </c:pt>
                <c:pt idx="596">
                  <c:v>0.21633294117282376</c:v>
                </c:pt>
                <c:pt idx="597">
                  <c:v>0.21586527691056301</c:v>
                </c:pt>
                <c:pt idx="598">
                  <c:v>0.21539928841614342</c:v>
                </c:pt>
                <c:pt idx="599">
                  <c:v>0.21493496739373774</c:v>
                </c:pt>
                <c:pt idx="600">
                  <c:v>0.21447230559948771</c:v>
                </c:pt>
                <c:pt idx="601">
                  <c:v>0.21401129484111125</c:v>
                </c:pt>
                <c:pt idx="602">
                  <c:v>0.21355192697751568</c:v>
                </c:pt>
                <c:pt idx="603">
                  <c:v>0.213094193918415</c:v>
                </c:pt>
                <c:pt idx="604">
                  <c:v>0.2126380876239472</c:v>
                </c:pt>
                <c:pt idx="605">
                  <c:v>0.21218360010429738</c:v>
                </c:pt>
                <c:pt idx="606">
                  <c:v>0.21173072341932386</c:v>
                </c:pt>
                <c:pt idx="607">
                  <c:v>0.21127944967818768</c:v>
                </c:pt>
                <c:pt idx="608">
                  <c:v>0.2108297710389837</c:v>
                </c:pt>
                <c:pt idx="609">
                  <c:v>0.21038167970837751</c:v>
                </c:pt>
                <c:pt idx="610">
                  <c:v>0.20993516794124245</c:v>
                </c:pt>
                <c:pt idx="611">
                  <c:v>0.20949022804030215</c:v>
                </c:pt>
                <c:pt idx="612">
                  <c:v>0.20904685235577525</c:v>
                </c:pt>
                <c:pt idx="613">
                  <c:v>0.20860503328502444</c:v>
                </c:pt>
                <c:pt idx="614">
                  <c:v>0.20816476327220412</c:v>
                </c:pt>
                <c:pt idx="615">
                  <c:v>0.20772603480791829</c:v>
                </c:pt>
                <c:pt idx="616">
                  <c:v>0.20728884042887519</c:v>
                </c:pt>
                <c:pt idx="617">
                  <c:v>0.20685317271754577</c:v>
                </c:pt>
                <c:pt idx="618">
                  <c:v>0.2064190243018309</c:v>
                </c:pt>
                <c:pt idx="619">
                  <c:v>0.20598638785472079</c:v>
                </c:pt>
                <c:pt idx="620">
                  <c:v>0.20555525609396974</c:v>
                </c:pt>
                <c:pt idx="621">
                  <c:v>0.20512562178176286</c:v>
                </c:pt>
                <c:pt idx="622">
                  <c:v>0.20469747772439162</c:v>
                </c:pt>
                <c:pt idx="623">
                  <c:v>0.20427081677193171</c:v>
                </c:pt>
                <c:pt idx="624">
                  <c:v>0.20384563181792115</c:v>
                </c:pt>
                <c:pt idx="625">
                  <c:v>0.20342191579904334</c:v>
                </c:pt>
                <c:pt idx="626">
                  <c:v>0.20299966169481243</c:v>
                </c:pt>
                <c:pt idx="627">
                  <c:v>0.20257886252725965</c:v>
                </c:pt>
                <c:pt idx="628">
                  <c:v>0.20215951136062449</c:v>
                </c:pt>
                <c:pt idx="629">
                  <c:v>0.20174160130104879</c:v>
                </c:pt>
                <c:pt idx="630">
                  <c:v>0.20132512549627035</c:v>
                </c:pt>
                <c:pt idx="631">
                  <c:v>0.2009100771353215</c:v>
                </c:pt>
                <c:pt idx="632">
                  <c:v>0.20049644944823153</c:v>
                </c:pt>
                <c:pt idx="633">
                  <c:v>0.20008423570572653</c:v>
                </c:pt>
                <c:pt idx="634">
                  <c:v>0.1996734292189386</c:v>
                </c:pt>
                <c:pt idx="635">
                  <c:v>0.19926402333911131</c:v>
                </c:pt>
                <c:pt idx="636">
                  <c:v>0.19885601145731202</c:v>
                </c:pt>
                <c:pt idx="637">
                  <c:v>0.19844938700414383</c:v>
                </c:pt>
                <c:pt idx="638">
                  <c:v>0.1980441434494612</c:v>
                </c:pt>
                <c:pt idx="639">
                  <c:v>0.19764027430208886</c:v>
                </c:pt>
                <c:pt idx="640">
                  <c:v>0.19723777310953972</c:v>
                </c:pt>
                <c:pt idx="641">
                  <c:v>0.19683663345773894</c:v>
                </c:pt>
                <c:pt idx="642">
                  <c:v>0.19643684897075009</c:v>
                </c:pt>
                <c:pt idx="643">
                  <c:v>0.19603841331049787</c:v>
                </c:pt>
                <c:pt idx="644">
                  <c:v>0.1956413201765026</c:v>
                </c:pt>
                <c:pt idx="645">
                  <c:v>0.19524556330560749</c:v>
                </c:pt>
                <c:pt idx="646">
                  <c:v>0.19485113647171659</c:v>
                </c:pt>
                <c:pt idx="647">
                  <c:v>0.19445803348552637</c:v>
                </c:pt>
                <c:pt idx="648">
                  <c:v>0.19406624819426777</c:v>
                </c:pt>
                <c:pt idx="649">
                  <c:v>0.19367577448144435</c:v>
                </c:pt>
                <c:pt idx="650">
                  <c:v>0.1932866062665759</c:v>
                </c:pt>
                <c:pt idx="651">
                  <c:v>0.19289873750494224</c:v>
                </c:pt>
                <c:pt idx="652">
                  <c:v>0.19251216218733092</c:v>
                </c:pt>
                <c:pt idx="653">
                  <c:v>0.19212687433978526</c:v>
                </c:pt>
                <c:pt idx="654">
                  <c:v>0.19174286802335527</c:v>
                </c:pt>
                <c:pt idx="655">
                  <c:v>0.19136013733385204</c:v>
                </c:pt>
                <c:pt idx="656">
                  <c:v>0.1909786764016006</c:v>
                </c:pt>
                <c:pt idx="657">
                  <c:v>0.19059847939119845</c:v>
                </c:pt>
                <c:pt idx="658">
                  <c:v>0.19021954050127388</c:v>
                </c:pt>
                <c:pt idx="659">
                  <c:v>0.18984185396424702</c:v>
                </c:pt>
                <c:pt idx="660">
                  <c:v>0.18946541404609274</c:v>
                </c:pt>
                <c:pt idx="661">
                  <c:v>0.18909021504610557</c:v>
                </c:pt>
                <c:pt idx="662">
                  <c:v>0.18871625129666647</c:v>
                </c:pt>
                <c:pt idx="663">
                  <c:v>0.18834351716301168</c:v>
                </c:pt>
                <c:pt idx="664">
                  <c:v>0.18797200704300288</c:v>
                </c:pt>
                <c:pt idx="665">
                  <c:v>0.18760171536689918</c:v>
                </c:pt>
                <c:pt idx="666">
                  <c:v>0.18723263659713263</c:v>
                </c:pt>
                <c:pt idx="667">
                  <c:v>0.1868647652280836</c:v>
                </c:pt>
                <c:pt idx="668">
                  <c:v>0.18649809578585874</c:v>
                </c:pt>
                <c:pt idx="669">
                  <c:v>0.18613262282806931</c:v>
                </c:pt>
                <c:pt idx="670">
                  <c:v>0.18576834094361594</c:v>
                </c:pt>
                <c:pt idx="671">
                  <c:v>0.18540524475246822</c:v>
                </c:pt>
                <c:pt idx="672">
                  <c:v>0.18504332890545239</c:v>
                </c:pt>
                <c:pt idx="673">
                  <c:v>0.18468258808403659</c:v>
                </c:pt>
                <c:pt idx="674">
                  <c:v>0.18432301700011955</c:v>
                </c:pt>
                <c:pt idx="675">
                  <c:v>0.18396461039582068</c:v>
                </c:pt>
                <c:pt idx="676">
                  <c:v>0.18360736304327308</c:v>
                </c:pt>
                <c:pt idx="677">
                  <c:v>0.18325126974441497</c:v>
                </c:pt>
                <c:pt idx="678">
                  <c:v>0.18289632533078581</c:v>
                </c:pt>
                <c:pt idx="679">
                  <c:v>0.18254252466332399</c:v>
                </c:pt>
                <c:pt idx="680">
                  <c:v>0.18218986263216363</c:v>
                </c:pt>
                <c:pt idx="681">
                  <c:v>0.18183833415643591</c:v>
                </c:pt>
                <c:pt idx="682">
                  <c:v>0.18148793418406917</c:v>
                </c:pt>
                <c:pt idx="683">
                  <c:v>0.18113865769159387</c:v>
                </c:pt>
                <c:pt idx="684">
                  <c:v>0.18079049968394667</c:v>
                </c:pt>
                <c:pt idx="685">
                  <c:v>0.1804434551942754</c:v>
                </c:pt>
                <c:pt idx="686">
                  <c:v>0.18009751928374962</c:v>
                </c:pt>
                <c:pt idx="687">
                  <c:v>0.1797526870413666</c:v>
                </c:pt>
                <c:pt idx="688">
                  <c:v>0.17940895358376574</c:v>
                </c:pt>
                <c:pt idx="689">
                  <c:v>0.17906631405503792</c:v>
                </c:pt>
                <c:pt idx="690">
                  <c:v>0.17872476362654177</c:v>
                </c:pt>
                <c:pt idx="691">
                  <c:v>0.17838429749671691</c:v>
                </c:pt>
                <c:pt idx="692">
                  <c:v>0.17804491089090213</c:v>
                </c:pt>
                <c:pt idx="693">
                  <c:v>0.1777065990611536</c:v>
                </c:pt>
                <c:pt idx="694">
                  <c:v>0.17736935728606307</c:v>
                </c:pt>
                <c:pt idx="695">
                  <c:v>0.17703318087058106</c:v>
                </c:pt>
                <c:pt idx="696">
                  <c:v>0.17669806514583786</c:v>
                </c:pt>
                <c:pt idx="697">
                  <c:v>0.17636400546896769</c:v>
                </c:pt>
                <c:pt idx="698">
                  <c:v>0.17603099722293469</c:v>
                </c:pt>
                <c:pt idx="699">
                  <c:v>0.17569903581635749</c:v>
                </c:pt>
                <c:pt idx="700">
                  <c:v>0.17536811668334085</c:v>
                </c:pt>
                <c:pt idx="701">
                  <c:v>0.17503823528330109</c:v>
                </c:pt>
                <c:pt idx="702">
                  <c:v>0.17470938710079897</c:v>
                </c:pt>
                <c:pt idx="703">
                  <c:v>0.17438156764537105</c:v>
                </c:pt>
                <c:pt idx="704">
                  <c:v>0.17405477245136369</c:v>
                </c:pt>
                <c:pt idx="705">
                  <c:v>0.17372899707776557</c:v>
                </c:pt>
                <c:pt idx="706">
                  <c:v>0.1734042371080462</c:v>
                </c:pt>
                <c:pt idx="707">
                  <c:v>0.17308048814999177</c:v>
                </c:pt>
                <c:pt idx="708">
                  <c:v>0.17275774583554326</c:v>
                </c:pt>
                <c:pt idx="709">
                  <c:v>0.1724360058206369</c:v>
                </c:pt>
                <c:pt idx="710">
                  <c:v>0.17211526378504416</c:v>
                </c:pt>
                <c:pt idx="711">
                  <c:v>0.17179551543221439</c:v>
                </c:pt>
                <c:pt idx="712">
                  <c:v>0.17147675648911842</c:v>
                </c:pt>
                <c:pt idx="713">
                  <c:v>0.17115898270609287</c:v>
                </c:pt>
                <c:pt idx="714">
                  <c:v>0.17084218985668564</c:v>
                </c:pt>
                <c:pt idx="715">
                  <c:v>0.17052637373750335</c:v>
                </c:pt>
                <c:pt idx="716">
                  <c:v>0.1702115301680589</c:v>
                </c:pt>
                <c:pt idx="717">
                  <c:v>0.16989765499062104</c:v>
                </c:pt>
                <c:pt idx="718">
                  <c:v>0.16958474407006496</c:v>
                </c:pt>
                <c:pt idx="719">
                  <c:v>0.16927279329372347</c:v>
                </c:pt>
                <c:pt idx="720">
                  <c:v>0.16896179857124094</c:v>
                </c:pt>
                <c:pt idx="721">
                  <c:v>0.1686517558344246</c:v>
                </c:pt>
                <c:pt idx="722">
                  <c:v>0.16834266103710194</c:v>
                </c:pt>
                <c:pt idx="723">
                  <c:v>0.16803451015497695</c:v>
                </c:pt>
                <c:pt idx="724">
                  <c:v>0.16772729918548401</c:v>
                </c:pt>
                <c:pt idx="725">
                  <c:v>0.16742102414765037</c:v>
                </c:pt>
                <c:pt idx="726">
                  <c:v>0.16711568108195229</c:v>
                </c:pt>
                <c:pt idx="727">
                  <c:v>0.16681126605017771</c:v>
                </c:pt>
                <c:pt idx="728">
                  <c:v>0.1665077751352857</c:v>
                </c:pt>
                <c:pt idx="729">
                  <c:v>0.16620520444127107</c:v>
                </c:pt>
                <c:pt idx="730">
                  <c:v>0.16590355009302526</c:v>
                </c:pt>
                <c:pt idx="731">
                  <c:v>0.16560280823620432</c:v>
                </c:pt>
                <c:pt idx="732">
                  <c:v>0.16530297503709157</c:v>
                </c:pt>
                <c:pt idx="733">
                  <c:v>0.16500404668246516</c:v>
                </c:pt>
                <c:pt idx="734">
                  <c:v>0.16470601937946672</c:v>
                </c:pt>
                <c:pt idx="735">
                  <c:v>0.1644088893554686</c:v>
                </c:pt>
                <c:pt idx="736">
                  <c:v>0.16411265285794419</c:v>
                </c:pt>
                <c:pt idx="737">
                  <c:v>0.16381730615433854</c:v>
                </c:pt>
                <c:pt idx="738">
                  <c:v>0.16352284553193963</c:v>
                </c:pt>
                <c:pt idx="739">
                  <c:v>0.16322926729775122</c:v>
                </c:pt>
                <c:pt idx="740">
                  <c:v>0.16293656777836596</c:v>
                </c:pt>
                <c:pt idx="741">
                  <c:v>0.16264474331984036</c:v>
                </c:pt>
                <c:pt idx="742">
                  <c:v>0.16235379028756969</c:v>
                </c:pt>
                <c:pt idx="743">
                  <c:v>0.16206370506616441</c:v>
                </c:pt>
                <c:pt idx="744">
                  <c:v>0.16177448405932759</c:v>
                </c:pt>
                <c:pt idx="745">
                  <c:v>0.1614861236897327</c:v>
                </c:pt>
                <c:pt idx="746">
                  <c:v>0.16119862039890309</c:v>
                </c:pt>
                <c:pt idx="747">
                  <c:v>0.16091197064709228</c:v>
                </c:pt>
                <c:pt idx="748">
                  <c:v>0.16062617091316345</c:v>
                </c:pt>
                <c:pt idx="749">
                  <c:v>0.16034121769447229</c:v>
                </c:pt>
                <c:pt idx="750">
                  <c:v>0.16005710750674984</c:v>
                </c:pt>
                <c:pt idx="751">
                  <c:v>0.15977383688398439</c:v>
                </c:pt>
                <c:pt idx="752">
                  <c:v>0.15949140237830794</c:v>
                </c:pt>
                <c:pt idx="753">
                  <c:v>0.15920980055988043</c:v>
                </c:pt>
                <c:pt idx="754">
                  <c:v>0.15892902801677489</c:v>
                </c:pt>
                <c:pt idx="755">
                  <c:v>0.15864908135486566</c:v>
                </c:pt>
                <c:pt idx="756">
                  <c:v>0.15836995719771574</c:v>
                </c:pt>
                <c:pt idx="757">
                  <c:v>0.15809165218646548</c:v>
                </c:pt>
                <c:pt idx="758">
                  <c:v>0.15781416297972073</c:v>
                </c:pt>
                <c:pt idx="759">
                  <c:v>0.15753748625344455</c:v>
                </c:pt>
                <c:pt idx="760">
                  <c:v>0.15726161870084865</c:v>
                </c:pt>
                <c:pt idx="761">
                  <c:v>0.15698655703228215</c:v>
                </c:pt>
                <c:pt idx="762">
                  <c:v>0.15671229797512765</c:v>
                </c:pt>
                <c:pt idx="763">
                  <c:v>0.1564388382736932</c:v>
                </c:pt>
                <c:pt idx="764">
                  <c:v>0.1561661746891061</c:v>
                </c:pt>
                <c:pt idx="765">
                  <c:v>0.15589430399920756</c:v>
                </c:pt>
                <c:pt idx="766">
                  <c:v>0.15562322299844933</c:v>
                </c:pt>
                <c:pt idx="767">
                  <c:v>0.15535292849779059</c:v>
                </c:pt>
                <c:pt idx="768">
                  <c:v>0.1550834173245933</c:v>
                </c:pt>
                <c:pt idx="769">
                  <c:v>0.15481468632252138</c:v>
                </c:pt>
                <c:pt idx="770">
                  <c:v>0.15454673235143968</c:v>
                </c:pt>
                <c:pt idx="771">
                  <c:v>0.15427955228731227</c:v>
                </c:pt>
                <c:pt idx="772">
                  <c:v>0.15401314302210389</c:v>
                </c:pt>
                <c:pt idx="773">
                  <c:v>0.15374750146368055</c:v>
                </c:pt>
                <c:pt idx="774">
                  <c:v>0.15348262453570893</c:v>
                </c:pt>
                <c:pt idx="775">
                  <c:v>0.15321850917756352</c:v>
                </c:pt>
                <c:pt idx="776">
                  <c:v>0.15295515234422363</c:v>
                </c:pt>
                <c:pt idx="777">
                  <c:v>0.15269255100618284</c:v>
                </c:pt>
                <c:pt idx="778">
                  <c:v>0.15243070214934873</c:v>
                </c:pt>
                <c:pt idx="779">
                  <c:v>0.15216960277495095</c:v>
                </c:pt>
                <c:pt idx="780">
                  <c:v>0.15190924989944599</c:v>
                </c:pt>
                <c:pt idx="781">
                  <c:v>0.15164964055442309</c:v>
                </c:pt>
                <c:pt idx="782">
                  <c:v>0.15139077178651306</c:v>
                </c:pt>
                <c:pt idx="783">
                  <c:v>0.15113264065729393</c:v>
                </c:pt>
                <c:pt idx="784">
                  <c:v>0.1508752442432012</c:v>
                </c:pt>
                <c:pt idx="785">
                  <c:v>0.15061857963543557</c:v>
                </c:pt>
                <c:pt idx="786">
                  <c:v>0.15036264393987386</c:v>
                </c:pt>
                <c:pt idx="787">
                  <c:v>0.15010743427697881</c:v>
                </c:pt>
                <c:pt idx="788">
                  <c:v>0.14985294778170988</c:v>
                </c:pt>
                <c:pt idx="789">
                  <c:v>0.14959918160343633</c:v>
                </c:pt>
                <c:pt idx="790">
                  <c:v>0.14934613290584686</c:v>
                </c:pt>
                <c:pt idx="791">
                  <c:v>0.14909379886686602</c:v>
                </c:pt>
                <c:pt idx="792">
                  <c:v>0.14884217667856336</c:v>
                </c:pt>
                <c:pt idx="793">
                  <c:v>0.14859126354707342</c:v>
                </c:pt>
                <c:pt idx="794">
                  <c:v>0.14834105669250464</c:v>
                </c:pt>
                <c:pt idx="795">
                  <c:v>0.14809155334885871</c:v>
                </c:pt>
                <c:pt idx="796">
                  <c:v>0.14784275076394393</c:v>
                </c:pt>
                <c:pt idx="797">
                  <c:v>0.14759464619929463</c:v>
                </c:pt>
                <c:pt idx="798">
                  <c:v>0.14734723693008522</c:v>
                </c:pt>
                <c:pt idx="799">
                  <c:v>0.14710052024505116</c:v>
                </c:pt>
                <c:pt idx="800">
                  <c:v>0.14685449344640311</c:v>
                </c:pt>
                <c:pt idx="801">
                  <c:v>0.14660915384975115</c:v>
                </c:pt>
                <c:pt idx="802">
                  <c:v>0.14636449878401936</c:v>
                </c:pt>
                <c:pt idx="803">
                  <c:v>0.14612052559136834</c:v>
                </c:pt>
                <c:pt idx="804">
                  <c:v>0.14587723162711563</c:v>
                </c:pt>
                <c:pt idx="805">
                  <c:v>0.14563461425965707</c:v>
                </c:pt>
                <c:pt idx="806">
                  <c:v>0.14539267087038699</c:v>
                </c:pt>
                <c:pt idx="807">
                  <c:v>0.14515139885362216</c:v>
                </c:pt>
                <c:pt idx="808">
                  <c:v>0.1449107956165242</c:v>
                </c:pt>
                <c:pt idx="809">
                  <c:v>0.14467085857902218</c:v>
                </c:pt>
                <c:pt idx="810">
                  <c:v>0.14443158517373744</c:v>
                </c:pt>
                <c:pt idx="811">
                  <c:v>0.1441929728459066</c:v>
                </c:pt>
                <c:pt idx="812">
                  <c:v>0.14395501905330876</c:v>
                </c:pt>
                <c:pt idx="813">
                  <c:v>0.1437177212661892</c:v>
                </c:pt>
                <c:pt idx="814">
                  <c:v>0.14348107696718548</c:v>
                </c:pt>
                <c:pt idx="815">
                  <c:v>0.14324508365125443</c:v>
                </c:pt>
                <c:pt idx="816">
                  <c:v>0.14300973882559898</c:v>
                </c:pt>
                <c:pt idx="817">
                  <c:v>0.14277504000959562</c:v>
                </c:pt>
                <c:pt idx="818">
                  <c:v>0.14254098473472265</c:v>
                </c:pt>
                <c:pt idx="819">
                  <c:v>0.14230757054448906</c:v>
                </c:pt>
                <c:pt idx="820">
                  <c:v>0.14207479499436071</c:v>
                </c:pt>
                <c:pt idx="821">
                  <c:v>0.14184265565169496</c:v>
                </c:pt>
                <c:pt idx="822">
                  <c:v>0.14161115009566583</c:v>
                </c:pt>
                <c:pt idx="823">
                  <c:v>0.14138027591719715</c:v>
                </c:pt>
                <c:pt idx="824">
                  <c:v>0.14115003071889276</c:v>
                </c:pt>
                <c:pt idx="825">
                  <c:v>0.14092041211496731</c:v>
                </c:pt>
                <c:pt idx="826">
                  <c:v>0.14069141773117932</c:v>
                </c:pt>
                <c:pt idx="827">
                  <c:v>0.14046304520476305</c:v>
                </c:pt>
                <c:pt idx="828">
                  <c:v>0.14023529218436082</c:v>
                </c:pt>
                <c:pt idx="829">
                  <c:v>0.14000815632995645</c:v>
                </c:pt>
                <c:pt idx="830">
                  <c:v>0.13978163531280963</c:v>
                </c:pt>
                <c:pt idx="831">
                  <c:v>0.13955572681539041</c:v>
                </c:pt>
                <c:pt idx="832">
                  <c:v>0.13933042853131117</c:v>
                </c:pt>
                <c:pt idx="833">
                  <c:v>0.13910573816526584</c:v>
                </c:pt>
                <c:pt idx="834">
                  <c:v>0.13888165343296188</c:v>
                </c:pt>
                <c:pt idx="835">
                  <c:v>0.13865817206105779</c:v>
                </c:pt>
                <c:pt idx="836">
                  <c:v>0.13843529178709968</c:v>
                </c:pt>
                <c:pt idx="837">
                  <c:v>0.13821301035945743</c:v>
                </c:pt>
                <c:pt idx="838">
                  <c:v>0.13799132553726301</c:v>
                </c:pt>
                <c:pt idx="839">
                  <c:v>0.13777023509034636</c:v>
                </c:pt>
                <c:pt idx="840">
                  <c:v>0.13754973679917482</c:v>
                </c:pt>
                <c:pt idx="841">
                  <c:v>0.13732982845479225</c:v>
                </c:pt>
                <c:pt idx="842">
                  <c:v>0.13711050785875645</c:v>
                </c:pt>
                <c:pt idx="843">
                  <c:v>0.13689177282307874</c:v>
                </c:pt>
                <c:pt idx="844">
                  <c:v>0.13667362117016513</c:v>
                </c:pt>
                <c:pt idx="845">
                  <c:v>0.13645605073275502</c:v>
                </c:pt>
                <c:pt idx="846">
                  <c:v>0.13623905935386249</c:v>
                </c:pt>
                <c:pt idx="847">
                  <c:v>0.13602264488671678</c:v>
                </c:pt>
                <c:pt idx="848">
                  <c:v>0.13580680519470456</c:v>
                </c:pt>
                <c:pt idx="849">
                  <c:v>0.13559153815131053</c:v>
                </c:pt>
                <c:pt idx="850">
                  <c:v>0.13537684164006025</c:v>
                </c:pt>
                <c:pt idx="851">
                  <c:v>0.13516271355446274</c:v>
                </c:pt>
                <c:pt idx="852">
                  <c:v>0.13494915179795364</c:v>
                </c:pt>
                <c:pt idx="853">
                  <c:v>0.13473615428383745</c:v>
                </c:pt>
                <c:pt idx="854">
                  <c:v>0.13452371893523196</c:v>
                </c:pt>
                <c:pt idx="855">
                  <c:v>0.13431184368501292</c:v>
                </c:pt>
                <c:pt idx="856">
                  <c:v>0.13410052647575743</c:v>
                </c:pt>
                <c:pt idx="857">
                  <c:v>0.13388976525968876</c:v>
                </c:pt>
                <c:pt idx="858">
                  <c:v>0.13367955799862274</c:v>
                </c:pt>
                <c:pt idx="859">
                  <c:v>0.13346990266391201</c:v>
                </c:pt>
                <c:pt idx="860">
                  <c:v>0.13326079723639217</c:v>
                </c:pt>
                <c:pt idx="861">
                  <c:v>0.13305223970632851</c:v>
                </c:pt>
                <c:pt idx="862">
                  <c:v>0.13284422807336338</c:v>
                </c:pt>
                <c:pt idx="863">
                  <c:v>0.13263676034646055</c:v>
                </c:pt>
                <c:pt idx="864">
                  <c:v>0.13242983454385504</c:v>
                </c:pt>
                <c:pt idx="865">
                  <c:v>0.13222344869299973</c:v>
                </c:pt>
                <c:pt idx="866">
                  <c:v>0.13201760083051395</c:v>
                </c:pt>
                <c:pt idx="867">
                  <c:v>0.13181228900213138</c:v>
                </c:pt>
                <c:pt idx="868">
                  <c:v>0.13160751126264802</c:v>
                </c:pt>
                <c:pt idx="869">
                  <c:v>0.13140326567587313</c:v>
                </c:pt>
                <c:pt idx="870">
                  <c:v>0.13119955031457753</c:v>
                </c:pt>
                <c:pt idx="871">
                  <c:v>0.13099636326044217</c:v>
                </c:pt>
                <c:pt idx="872">
                  <c:v>0.13079370260401069</c:v>
                </c:pt>
                <c:pt idx="873">
                  <c:v>0.13059156644463776</c:v>
                </c:pt>
                <c:pt idx="874">
                  <c:v>0.13038995289044064</c:v>
                </c:pt>
                <c:pt idx="875">
                  <c:v>0.13018886005825003</c:v>
                </c:pt>
                <c:pt idx="876">
                  <c:v>0.12998828607356117</c:v>
                </c:pt>
                <c:pt idx="877">
                  <c:v>0.12978822907048559</c:v>
                </c:pt>
                <c:pt idx="878">
                  <c:v>0.12958868719170447</c:v>
                </c:pt>
                <c:pt idx="879">
                  <c:v>0.12938965858841778</c:v>
                </c:pt>
                <c:pt idx="880">
                  <c:v>0.12919114142030008</c:v>
                </c:pt>
                <c:pt idx="881">
                  <c:v>0.12899313385545186</c:v>
                </c:pt>
                <c:pt idx="882">
                  <c:v>0.12879563407035266</c:v>
                </c:pt>
                <c:pt idx="883">
                  <c:v>0.12859864024981582</c:v>
                </c:pt>
                <c:pt idx="884">
                  <c:v>0.12840215058694004</c:v>
                </c:pt>
                <c:pt idx="885">
                  <c:v>0.12820616328306655</c:v>
                </c:pt>
                <c:pt idx="886">
                  <c:v>0.1280106765477308</c:v>
                </c:pt>
                <c:pt idx="887">
                  <c:v>0.12781568859861803</c:v>
                </c:pt>
                <c:pt idx="888">
                  <c:v>0.12762119766151958</c:v>
                </c:pt>
                <c:pt idx="889">
                  <c:v>0.12742720197028645</c:v>
                </c:pt>
                <c:pt idx="890">
                  <c:v>0.12723369976678511</c:v>
                </c:pt>
                <c:pt idx="891">
                  <c:v>0.12704068930085488</c:v>
                </c:pt>
                <c:pt idx="892">
                  <c:v>0.1268481688302624</c:v>
                </c:pt>
                <c:pt idx="893">
                  <c:v>0.12665613662065867</c:v>
                </c:pt>
                <c:pt idx="894">
                  <c:v>0.12646459094553553</c:v>
                </c:pt>
                <c:pt idx="895">
                  <c:v>0.12627353008618414</c:v>
                </c:pt>
                <c:pt idx="896">
                  <c:v>0.12608295233164946</c:v>
                </c:pt>
                <c:pt idx="897">
                  <c:v>0.12589285597869082</c:v>
                </c:pt>
                <c:pt idx="898">
                  <c:v>0.12570323933173699</c:v>
                </c:pt>
                <c:pt idx="899">
                  <c:v>0.12551410070284674</c:v>
                </c:pt>
                <c:pt idx="900">
                  <c:v>0.12532543841166532</c:v>
                </c:pt>
                <c:pt idx="901">
                  <c:v>0.12513725078538429</c:v>
                </c:pt>
                <c:pt idx="902">
                  <c:v>0.12494953615869941</c:v>
                </c:pt>
                <c:pt idx="903">
                  <c:v>0.12476229287377139</c:v>
                </c:pt>
                <c:pt idx="904">
                  <c:v>0.12457551928018296</c:v>
                </c:pt>
                <c:pt idx="905">
                  <c:v>0.12438921373490097</c:v>
                </c:pt>
                <c:pt idx="906">
                  <c:v>0.1242033746022343</c:v>
                </c:pt>
                <c:pt idx="907">
                  <c:v>0.12401800025379495</c:v>
                </c:pt>
                <c:pt idx="908">
                  <c:v>0.12383308906846002</c:v>
                </c:pt>
                <c:pt idx="909">
                  <c:v>0.12364863943232862</c:v>
                </c:pt>
                <c:pt idx="910">
                  <c:v>0.12346464973868676</c:v>
                </c:pt>
                <c:pt idx="911">
                  <c:v>0.12328111838796563</c:v>
                </c:pt>
                <c:pt idx="912">
                  <c:v>0.12309804378770539</c:v>
                </c:pt>
                <c:pt idx="913">
                  <c:v>0.12291542435251523</c:v>
                </c:pt>
                <c:pt idx="914">
                  <c:v>0.12273325850403471</c:v>
                </c:pt>
                <c:pt idx="915">
                  <c:v>0.12255154467089835</c:v>
                </c:pt>
                <c:pt idx="916">
                  <c:v>0.1223702812886962</c:v>
                </c:pt>
                <c:pt idx="917">
                  <c:v>0.12218946679993725</c:v>
                </c:pt>
                <c:pt idx="918">
                  <c:v>0.12200909965401063</c:v>
                </c:pt>
                <c:pt idx="919">
                  <c:v>0.12182917830715212</c:v>
                </c:pt>
                <c:pt idx="920">
                  <c:v>0.12164970122240337</c:v>
                </c:pt>
                <c:pt idx="921">
                  <c:v>0.12147066686957886</c:v>
                </c:pt>
                <c:pt idx="922">
                  <c:v>0.12129207372522788</c:v>
                </c:pt>
                <c:pt idx="923">
                  <c:v>0.12111392027259915</c:v>
                </c:pt>
                <c:pt idx="924">
                  <c:v>0.12093620500160496</c:v>
                </c:pt>
                <c:pt idx="925">
                  <c:v>0.12075892640878572</c:v>
                </c:pt>
                <c:pt idx="926">
                  <c:v>0.12058208299727413</c:v>
                </c:pt>
                <c:pt idx="927">
                  <c:v>0.12040567327676077</c:v>
                </c:pt>
                <c:pt idx="928">
                  <c:v>0.1202296957634591</c:v>
                </c:pt>
                <c:pt idx="929">
                  <c:v>0.12005414898007116</c:v>
                </c:pt>
                <c:pt idx="930">
                  <c:v>0.11987903145575118</c:v>
                </c:pt>
                <c:pt idx="931">
                  <c:v>0.1197043417260748</c:v>
                </c:pt>
                <c:pt idx="932">
                  <c:v>0.119530078333002</c:v>
                </c:pt>
                <c:pt idx="933">
                  <c:v>0.11935623982484411</c:v>
                </c:pt>
                <c:pt idx="934">
                  <c:v>0.11918282475623165</c:v>
                </c:pt>
                <c:pt idx="935">
                  <c:v>0.1190098316880791</c:v>
                </c:pt>
                <c:pt idx="936">
                  <c:v>0.11883725918755217</c:v>
                </c:pt>
                <c:pt idx="937">
                  <c:v>0.11866510582803613</c:v>
                </c:pt>
                <c:pt idx="938">
                  <c:v>0.11849337018910178</c:v>
                </c:pt>
                <c:pt idx="939">
                  <c:v>0.11832205085647252</c:v>
                </c:pt>
                <c:pt idx="940">
                  <c:v>0.1181511464219932</c:v>
                </c:pt>
                <c:pt idx="941">
                  <c:v>0.11798065548359737</c:v>
                </c:pt>
                <c:pt idx="942">
                  <c:v>0.11781057664527561</c:v>
                </c:pt>
                <c:pt idx="943">
                  <c:v>0.1176409085170429</c:v>
                </c:pt>
                <c:pt idx="944">
                  <c:v>0.11747164971490853</c:v>
                </c:pt>
                <c:pt idx="945">
                  <c:v>0.11730279886084261</c:v>
                </c:pt>
                <c:pt idx="946">
                  <c:v>0.11713435458274735</c:v>
                </c:pt>
                <c:pt idx="947">
                  <c:v>0.11696631551442471</c:v>
                </c:pt>
                <c:pt idx="948">
                  <c:v>0.11679855884418333</c:v>
                </c:pt>
                <c:pt idx="949">
                  <c:v>0.11663104277569369</c:v>
                </c:pt>
                <c:pt idx="950">
                  <c:v>0.11646376696387739</c:v>
                </c:pt>
                <c:pt idx="951">
                  <c:v>0.11629673106415106</c:v>
                </c:pt>
                <c:pt idx="952">
                  <c:v>0.11612993473242539</c:v>
                </c:pt>
                <c:pt idx="953">
                  <c:v>0.11596337762510445</c:v>
                </c:pt>
                <c:pt idx="954">
                  <c:v>0.11579705939908558</c:v>
                </c:pt>
                <c:pt idx="955">
                  <c:v>0.11563097971175762</c:v>
                </c:pt>
                <c:pt idx="956">
                  <c:v>0.11546513822100124</c:v>
                </c:pt>
                <c:pt idx="957">
                  <c:v>0.11529953458518749</c:v>
                </c:pt>
                <c:pt idx="958">
                  <c:v>0.1151341684631777</c:v>
                </c:pt>
                <c:pt idx="959">
                  <c:v>0.11496903951432225</c:v>
                </c:pt>
                <c:pt idx="960">
                  <c:v>0.11480414739846012</c:v>
                </c:pt>
                <c:pt idx="961">
                  <c:v>0.11463949177591815</c:v>
                </c:pt>
                <c:pt idx="962">
                  <c:v>0.11447507230751042</c:v>
                </c:pt>
                <c:pt idx="963">
                  <c:v>0.11431088865453742</c:v>
                </c:pt>
                <c:pt idx="964">
                  <c:v>0.11414694047878537</c:v>
                </c:pt>
                <c:pt idx="965">
                  <c:v>0.11398322744252587</c:v>
                </c:pt>
                <c:pt idx="966">
                  <c:v>0.11381974920851434</c:v>
                </c:pt>
                <c:pt idx="967">
                  <c:v>0.11365650543999051</c:v>
                </c:pt>
                <c:pt idx="968">
                  <c:v>0.11349349580067658</c:v>
                </c:pt>
                <c:pt idx="969">
                  <c:v>0.11333071995477728</c:v>
                </c:pt>
                <c:pt idx="970">
                  <c:v>0.11316817756697906</c:v>
                </c:pt>
                <c:pt idx="971">
                  <c:v>0.11300586830244919</c:v>
                </c:pt>
                <c:pt idx="972">
                  <c:v>0.11284379182683502</c:v>
                </c:pt>
                <c:pt idx="973">
                  <c:v>0.1126819478062635</c:v>
                </c:pt>
                <c:pt idx="974">
                  <c:v>0.11252033590734067</c:v>
                </c:pt>
                <c:pt idx="975">
                  <c:v>0.11235895579715049</c:v>
                </c:pt>
                <c:pt idx="976">
                  <c:v>0.11219780714325445</c:v>
                </c:pt>
                <c:pt idx="977">
                  <c:v>0.11203688961369085</c:v>
                </c:pt>
                <c:pt idx="978">
                  <c:v>0.11187620287697408</c:v>
                </c:pt>
                <c:pt idx="979">
                  <c:v>0.11171574660209405</c:v>
                </c:pt>
                <c:pt idx="980">
                  <c:v>0.11155552045851524</c:v>
                </c:pt>
                <c:pt idx="981">
                  <c:v>0.11139552411617637</c:v>
                </c:pt>
                <c:pt idx="982">
                  <c:v>0.1112357572454894</c:v>
                </c:pt>
                <c:pt idx="983">
                  <c:v>0.11107621951733904</c:v>
                </c:pt>
                <c:pt idx="984">
                  <c:v>0.11091691060308217</c:v>
                </c:pt>
                <c:pt idx="985">
                  <c:v>0.11075783017454677</c:v>
                </c:pt>
                <c:pt idx="986">
                  <c:v>0.11059897790403173</c:v>
                </c:pt>
                <c:pt idx="987">
                  <c:v>0.11041821616807956</c:v>
                </c:pt>
                <c:pt idx="988">
                  <c:v>0.11023774986709245</c:v>
                </c:pt>
                <c:pt idx="989">
                  <c:v>0.11005757851821496</c:v>
                </c:pt>
                <c:pt idx="990">
                  <c:v>0.10987770163938049</c:v>
                </c:pt>
                <c:pt idx="991">
                  <c:v>0.10969811874931068</c:v>
                </c:pt>
                <c:pt idx="992">
                  <c:v>0.10951882936751334</c:v>
                </c:pt>
                <c:pt idx="993">
                  <c:v>0.10933983301428207</c:v>
                </c:pt>
                <c:pt idx="994">
                  <c:v>0.10916112921069421</c:v>
                </c:pt>
                <c:pt idx="995">
                  <c:v>0.10898271747860966</c:v>
                </c:pt>
                <c:pt idx="996">
                  <c:v>0.10880459734067016</c:v>
                </c:pt>
                <c:pt idx="997">
                  <c:v>0.10862676832029761</c:v>
                </c:pt>
                <c:pt idx="998">
                  <c:v>0.10844922994169259</c:v>
                </c:pt>
                <c:pt idx="999">
                  <c:v>0.10827198172983332</c:v>
                </c:pt>
                <c:pt idx="1000">
                  <c:v>0.10809502321047471</c:v>
                </c:pt>
                <c:pt idx="1001">
                  <c:v>0.10791835391014648</c:v>
                </c:pt>
                <c:pt idx="1002">
                  <c:v>0.10774197335615221</c:v>
                </c:pt>
                <c:pt idx="1003">
                  <c:v>0.10756588107656828</c:v>
                </c:pt>
                <c:pt idx="1004">
                  <c:v>0.10739007660024202</c:v>
                </c:pt>
                <c:pt idx="1005">
                  <c:v>0.10721455945679115</c:v>
                </c:pt>
                <c:pt idx="1006">
                  <c:v>0.10703932917660197</c:v>
                </c:pt>
                <c:pt idx="1007">
                  <c:v>0.10686438529082831</c:v>
                </c:pt>
                <c:pt idx="1008">
                  <c:v>0.10668972733139037</c:v>
                </c:pt>
                <c:pt idx="1009">
                  <c:v>0.1065153548309733</c:v>
                </c:pt>
                <c:pt idx="1010">
                  <c:v>0.10634126732302618</c:v>
                </c:pt>
                <c:pt idx="1011">
                  <c:v>0.10616746434176039</c:v>
                </c:pt>
                <c:pt idx="1012">
                  <c:v>0.10599394542214868</c:v>
                </c:pt>
                <c:pt idx="1013">
                  <c:v>0.10582071009992389</c:v>
                </c:pt>
                <c:pt idx="1014">
                  <c:v>0.10564775791157766</c:v>
                </c:pt>
                <c:pt idx="1015">
                  <c:v>0.10547508839435904</c:v>
                </c:pt>
                <c:pt idx="1016">
                  <c:v>0.1053027010862736</c:v>
                </c:pt>
                <c:pt idx="1017">
                  <c:v>0.10513059552608173</c:v>
                </c:pt>
                <c:pt idx="1018">
                  <c:v>0.104958771253298</c:v>
                </c:pt>
                <c:pt idx="1019">
                  <c:v>0.10478722780818928</c:v>
                </c:pt>
                <c:pt idx="1020">
                  <c:v>0.10461596473177392</c:v>
                </c:pt>
                <c:pt idx="1021">
                  <c:v>0.1044449815658206</c:v>
                </c:pt>
                <c:pt idx="1022">
                  <c:v>0.10427427785284671</c:v>
                </c:pt>
                <c:pt idx="1023">
                  <c:v>0.10410385313611736</c:v>
                </c:pt>
                <c:pt idx="1024">
                  <c:v>0.10393370695964432</c:v>
                </c:pt>
                <c:pt idx="1025">
                  <c:v>0.10376383886818441</c:v>
                </c:pt>
                <c:pt idx="1026">
                  <c:v>0.10359424840723852</c:v>
                </c:pt>
                <c:pt idx="1027">
                  <c:v>0.10342493512305062</c:v>
                </c:pt>
                <c:pt idx="1028">
                  <c:v>0.10325589856260597</c:v>
                </c:pt>
                <c:pt idx="1029">
                  <c:v>0.10308713827363036</c:v>
                </c:pt>
                <c:pt idx="1030">
                  <c:v>0.10291865380458898</c:v>
                </c:pt>
                <c:pt idx="1031">
                  <c:v>0.10275044470468453</c:v>
                </c:pt>
                <c:pt idx="1032">
                  <c:v>0.10258251052385692</c:v>
                </c:pt>
                <c:pt idx="1033">
                  <c:v>0.10241485081278145</c:v>
                </c:pt>
                <c:pt idx="1034">
                  <c:v>0.10224746512286775</c:v>
                </c:pt>
                <c:pt idx="1035">
                  <c:v>0.10208035300625884</c:v>
                </c:pt>
                <c:pt idx="1036">
                  <c:v>0.10191351401582949</c:v>
                </c:pt>
                <c:pt idx="1037">
                  <c:v>0.10174694770518533</c:v>
                </c:pt>
                <c:pt idx="1038">
                  <c:v>0.10158065362866142</c:v>
                </c:pt>
                <c:pt idx="1039">
                  <c:v>0.10139306951054838</c:v>
                </c:pt>
                <c:pt idx="1040">
                  <c:v>0.10120583179502396</c:v>
                </c:pt>
                <c:pt idx="1041">
                  <c:v>0.10101893984240307</c:v>
                </c:pt>
                <c:pt idx="1042">
                  <c:v>0.10083239301418201</c:v>
                </c:pt>
                <c:pt idx="1043">
                  <c:v>0.10064619067303604</c:v>
                </c:pt>
                <c:pt idx="1044">
                  <c:v>0.10046033218281747</c:v>
                </c:pt>
                <c:pt idx="1045">
                  <c:v>0.10027481690855322</c:v>
                </c:pt>
                <c:pt idx="1046">
                  <c:v>0.10008964421644295</c:v>
                </c:pt>
                <c:pt idx="1047">
                  <c:v>9.9904813473856713E-2</c:v>
                </c:pt>
                <c:pt idx="1048">
                  <c:v>9.9720324049332509E-2</c:v>
                </c:pt>
                <c:pt idx="1049">
                  <c:v>9.9536175312574748E-2</c:v>
                </c:pt>
                <c:pt idx="1050">
                  <c:v>9.9352366634451794E-2</c:v>
                </c:pt>
                <c:pt idx="1051">
                  <c:v>9.9168897386993526E-2</c:v>
                </c:pt>
                <c:pt idx="1052">
                  <c:v>9.8985766943389675E-2</c:v>
                </c:pt>
                <c:pt idx="1053">
                  <c:v>9.8802974677987487E-2</c:v>
                </c:pt>
                <c:pt idx="1054">
                  <c:v>9.862051996628951E-2</c:v>
                </c:pt>
                <c:pt idx="1055">
                  <c:v>9.8438402184951368E-2</c:v>
                </c:pt>
                <c:pt idx="1056">
                  <c:v>9.8256620711780096E-2</c:v>
                </c:pt>
                <c:pt idx="1057">
                  <c:v>9.8075174925731368E-2</c:v>
                </c:pt>
                <c:pt idx="1058">
                  <c:v>9.789406420690816E-2</c:v>
                </c:pt>
                <c:pt idx="1059">
                  <c:v>9.7713287936557647E-2</c:v>
                </c:pt>
                <c:pt idx="1060">
                  <c:v>9.7532845497069975E-2</c:v>
                </c:pt>
                <c:pt idx="1061">
                  <c:v>9.7352736271975715E-2</c:v>
                </c:pt>
                <c:pt idx="1062">
                  <c:v>9.7172959645943857E-2</c:v>
                </c:pt>
                <c:pt idx="1063">
                  <c:v>9.6993515004779707E-2</c:v>
                </c:pt>
                <c:pt idx="1064">
                  <c:v>9.6814401735422662E-2</c:v>
                </c:pt>
                <c:pt idx="1065">
                  <c:v>9.6635619225944325E-2</c:v>
                </c:pt>
                <c:pt idx="1066">
                  <c:v>9.6457166865546284E-2</c:v>
                </c:pt>
                <c:pt idx="1067">
                  <c:v>9.6279044044558115E-2</c:v>
                </c:pt>
                <c:pt idx="1068">
                  <c:v>9.6101250154435269E-2</c:v>
                </c:pt>
                <c:pt idx="1069">
                  <c:v>9.5923784587756744E-2</c:v>
                </c:pt>
                <c:pt idx="1070">
                  <c:v>9.5746646738223529E-2</c:v>
                </c:pt>
                <c:pt idx="1071">
                  <c:v>9.556983600065605E-2</c:v>
                </c:pt>
                <c:pt idx="1072">
                  <c:v>9.5393351770992396E-2</c:v>
                </c:pt>
                <c:pt idx="1073">
                  <c:v>9.5217193446285875E-2</c:v>
                </c:pt>
                <c:pt idx="1074">
                  <c:v>9.5041360424703791E-2</c:v>
                </c:pt>
                <c:pt idx="1075">
                  <c:v>9.4865852105524118E-2</c:v>
                </c:pt>
                <c:pt idx="1076">
                  <c:v>9.4690667889134827E-2</c:v>
                </c:pt>
                <c:pt idx="1077">
                  <c:v>9.4515807177030564E-2</c:v>
                </c:pt>
                <c:pt idx="1078">
                  <c:v>9.4341269371811753E-2</c:v>
                </c:pt>
                <c:pt idx="1079">
                  <c:v>9.4167053877181495E-2</c:v>
                </c:pt>
                <c:pt idx="1080">
                  <c:v>9.399316009794445E-2</c:v>
                </c:pt>
                <c:pt idx="1081">
                  <c:v>9.3819587440004293E-2</c:v>
                </c:pt>
                <c:pt idx="1082">
                  <c:v>9.3646335310361595E-2</c:v>
                </c:pt>
                <c:pt idx="1083">
                  <c:v>9.3473403117112164E-2</c:v>
                </c:pt>
                <c:pt idx="1084">
                  <c:v>9.3300790269444822E-2</c:v>
                </c:pt>
                <c:pt idx="1085">
                  <c:v>9.3128496177639519E-2</c:v>
                </c:pt>
                <c:pt idx="1086">
                  <c:v>9.2956520253064889E-2</c:v>
                </c:pt>
                <c:pt idx="1087">
                  <c:v>9.278486190817703E-2</c:v>
                </c:pt>
                <c:pt idx="1088">
                  <c:v>9.2613520556516615E-2</c:v>
                </c:pt>
                <c:pt idx="1089">
                  <c:v>9.2442495612707454E-2</c:v>
                </c:pt>
                <c:pt idx="1090">
                  <c:v>9.2271786492454377E-2</c:v>
                </c:pt>
                <c:pt idx="1091">
                  <c:v>9.2077523459586752E-2</c:v>
                </c:pt>
                <c:pt idx="1092">
                  <c:v>9.1883669415505076E-2</c:v>
                </c:pt>
                <c:pt idx="1093">
                  <c:v>9.1690223499151013E-2</c:v>
                </c:pt>
                <c:pt idx="1094">
                  <c:v>9.1497184851278779E-2</c:v>
                </c:pt>
                <c:pt idx="1095">
                  <c:v>9.1304552614451806E-2</c:v>
                </c:pt>
                <c:pt idx="1096">
                  <c:v>9.111232593303864E-2</c:v>
                </c:pt>
                <c:pt idx="1097">
                  <c:v>9.0920503953209275E-2</c:v>
                </c:pt>
                <c:pt idx="1098">
                  <c:v>9.0729085822931155E-2</c:v>
                </c:pt>
                <c:pt idx="1099">
                  <c:v>9.0538070691965733E-2</c:v>
                </c:pt>
                <c:pt idx="1100">
                  <c:v>9.0347457711864365E-2</c:v>
                </c:pt>
                <c:pt idx="1101">
                  <c:v>9.0157246035964644E-2</c:v>
                </c:pt>
                <c:pt idx="1102">
                  <c:v>8.9967434819386849E-2</c:v>
                </c:pt>
                <c:pt idx="1103">
                  <c:v>8.9778023219029834E-2</c:v>
                </c:pt>
                <c:pt idx="1104">
                  <c:v>8.9589010393567592E-2</c:v>
                </c:pt>
                <c:pt idx="1105">
                  <c:v>8.9400395503445251E-2</c:v>
                </c:pt>
                <c:pt idx="1106">
                  <c:v>8.921217771087564E-2</c:v>
                </c:pt>
                <c:pt idx="1107">
                  <c:v>8.9024356179835173E-2</c:v>
                </c:pt>
                <c:pt idx="1108">
                  <c:v>8.883693007606086E-2</c:v>
                </c:pt>
                <c:pt idx="1109">
                  <c:v>8.8649898567045415E-2</c:v>
                </c:pt>
                <c:pt idx="1110">
                  <c:v>8.8463260822034928E-2</c:v>
                </c:pt>
                <c:pt idx="1111">
                  <c:v>8.827701601202409E-2</c:v>
                </c:pt>
                <c:pt idx="1112">
                  <c:v>8.8091163309752973E-2</c:v>
                </c:pt>
                <c:pt idx="1113">
                  <c:v>8.7905701889703591E-2</c:v>
                </c:pt>
                <c:pt idx="1114">
                  <c:v>8.7720630928095455E-2</c:v>
                </c:pt>
                <c:pt idx="1115">
                  <c:v>8.7535949602882912E-2</c:v>
                </c:pt>
                <c:pt idx="1116">
                  <c:v>8.7351657093750701E-2</c:v>
                </c:pt>
                <c:pt idx="1117">
                  <c:v>8.7167752582110736E-2</c:v>
                </c:pt>
                <c:pt idx="1118">
                  <c:v>8.6984235251098108E-2</c:v>
                </c:pt>
                <c:pt idx="1119">
                  <c:v>8.6801104285568087E-2</c:v>
                </c:pt>
                <c:pt idx="1120">
                  <c:v>8.6618358872091572E-2</c:v>
                </c:pt>
                <c:pt idx="1121">
                  <c:v>8.6435998198952535E-2</c:v>
                </c:pt>
                <c:pt idx="1122">
                  <c:v>8.625402145614347E-2</c:v>
                </c:pt>
                <c:pt idx="1123">
                  <c:v>8.6072427835362397E-2</c:v>
                </c:pt>
                <c:pt idx="1124">
                  <c:v>8.5891216530009085E-2</c:v>
                </c:pt>
                <c:pt idx="1125">
                  <c:v>8.5710386735181388E-2</c:v>
                </c:pt>
                <c:pt idx="1126">
                  <c:v>8.5529937647671916E-2</c:v>
                </c:pt>
                <c:pt idx="1127">
                  <c:v>8.5349868465964041E-2</c:v>
                </c:pt>
                <c:pt idx="1128">
                  <c:v>8.5170178390228779E-2</c:v>
                </c:pt>
                <c:pt idx="1129">
                  <c:v>8.4990866622321137E-2</c:v>
                </c:pt>
                <c:pt idx="1130">
                  <c:v>8.481193236577611E-2</c:v>
                </c:pt>
                <c:pt idx="1131">
                  <c:v>8.4633374825806018E-2</c:v>
                </c:pt>
                <c:pt idx="1132">
                  <c:v>8.4455193209296064E-2</c:v>
                </c:pt>
                <c:pt idx="1133">
                  <c:v>8.4277386724801451E-2</c:v>
                </c:pt>
                <c:pt idx="1134">
                  <c:v>8.4099954582543601E-2</c:v>
                </c:pt>
                <c:pt idx="1135">
                  <c:v>8.392289599440661E-2</c:v>
                </c:pt>
                <c:pt idx="1136">
                  <c:v>8.3746210173933799E-2</c:v>
                </c:pt>
                <c:pt idx="1137">
                  <c:v>8.356989633632439E-2</c:v>
                </c:pt>
                <c:pt idx="1138">
                  <c:v>8.3393953698429835E-2</c:v>
                </c:pt>
                <c:pt idx="1139">
                  <c:v>8.3218381478750159E-2</c:v>
                </c:pt>
                <c:pt idx="1140">
                  <c:v>8.304317889743118E-2</c:v>
                </c:pt>
                <c:pt idx="1141">
                  <c:v>8.2868345176259961E-2</c:v>
                </c:pt>
                <c:pt idx="1142">
                  <c:v>8.2693879538662474E-2</c:v>
                </c:pt>
                <c:pt idx="1143">
                  <c:v>8.249679393000442E-2</c:v>
                </c:pt>
                <c:pt idx="1144">
                  <c:v>8.2300178038541394E-2</c:v>
                </c:pt>
                <c:pt idx="1145">
                  <c:v>8.2104030744789003E-2</c:v>
                </c:pt>
                <c:pt idx="1146">
                  <c:v>8.1908350931931162E-2</c:v>
                </c:pt>
                <c:pt idx="1147">
                  <c:v>8.1713137485813325E-2</c:v>
                </c:pt>
                <c:pt idx="1148">
                  <c:v>8.1518389294936267E-2</c:v>
                </c:pt>
                <c:pt idx="1149">
                  <c:v>8.1324105250450196E-2</c:v>
                </c:pt>
                <c:pt idx="1150">
                  <c:v>8.1130284246147655E-2</c:v>
                </c:pt>
                <c:pt idx="1151">
                  <c:v>8.0936925178457741E-2</c:v>
                </c:pt>
                <c:pt idx="1152">
                  <c:v>8.0744026946439895E-2</c:v>
                </c:pt>
                <c:pt idx="1153">
                  <c:v>8.0551588451777123E-2</c:v>
                </c:pt>
                <c:pt idx="1154">
                  <c:v>8.0359608598770338E-2</c:v>
                </c:pt>
                <c:pt idx="1155">
                  <c:v>8.0168086294331808E-2</c:v>
                </c:pt>
                <c:pt idx="1156">
                  <c:v>7.9977020447978719E-2</c:v>
                </c:pt>
                <c:pt idx="1157">
                  <c:v>7.9786409971827621E-2</c:v>
                </c:pt>
                <c:pt idx="1158">
                  <c:v>7.9596253780587434E-2</c:v>
                </c:pt>
                <c:pt idx="1159">
                  <c:v>7.940655079155412E-2</c:v>
                </c:pt>
                <c:pt idx="1160">
                  <c:v>7.921729992460369E-2</c:v>
                </c:pt>
                <c:pt idx="1161">
                  <c:v>7.9028500102186428E-2</c:v>
                </c:pt>
                <c:pt idx="1162">
                  <c:v>7.8840150249321117E-2</c:v>
                </c:pt>
                <c:pt idx="1163">
                  <c:v>7.8652249293588161E-2</c:v>
                </c:pt>
                <c:pt idx="1164">
                  <c:v>7.8464796165124029E-2</c:v>
                </c:pt>
                <c:pt idx="1165">
                  <c:v>7.8277789796615149E-2</c:v>
                </c:pt>
                <c:pt idx="1166">
                  <c:v>7.8091229123291583E-2</c:v>
                </c:pt>
                <c:pt idx="1167">
                  <c:v>7.7905113082920918E-2</c:v>
                </c:pt>
                <c:pt idx="1168">
                  <c:v>7.7719440615802715E-2</c:v>
                </c:pt>
                <c:pt idx="1169">
                  <c:v>7.7534210664761738E-2</c:v>
                </c:pt>
                <c:pt idx="1170">
                  <c:v>7.7349422175142735E-2</c:v>
                </c:pt>
                <c:pt idx="1171">
                  <c:v>7.7165074094803776E-2</c:v>
                </c:pt>
                <c:pt idx="1172">
                  <c:v>7.6981165374110483E-2</c:v>
                </c:pt>
                <c:pt idx="1173">
                  <c:v>7.6797694965930252E-2</c:v>
                </c:pt>
                <c:pt idx="1174">
                  <c:v>7.661466182562604E-2</c:v>
                </c:pt>
                <c:pt idx="1175">
                  <c:v>7.643206491105059E-2</c:v>
                </c:pt>
                <c:pt idx="1176">
                  <c:v>7.6249903182540213E-2</c:v>
                </c:pt>
                <c:pt idx="1177">
                  <c:v>7.6068175602909349E-2</c:v>
                </c:pt>
                <c:pt idx="1178">
                  <c:v>7.5886881137444129E-2</c:v>
                </c:pt>
                <c:pt idx="1179">
                  <c:v>7.570601875389682E-2</c:v>
                </c:pt>
                <c:pt idx="1180">
                  <c:v>7.5525587422479945E-2</c:v>
                </c:pt>
                <c:pt idx="1181">
                  <c:v>7.5345586115860175E-2</c:v>
                </c:pt>
                <c:pt idx="1182">
                  <c:v>7.5166013809152776E-2</c:v>
                </c:pt>
                <c:pt idx="1183">
                  <c:v>7.4986869479915508E-2</c:v>
                </c:pt>
                <c:pt idx="1184">
                  <c:v>7.4808152108143178E-2</c:v>
                </c:pt>
                <c:pt idx="1185">
                  <c:v>7.4629860676261206E-2</c:v>
                </c:pt>
                <c:pt idx="1186">
                  <c:v>7.4451994169120628E-2</c:v>
                </c:pt>
                <c:pt idx="1187">
                  <c:v>7.4274551573991543E-2</c:v>
                </c:pt>
                <c:pt idx="1188">
                  <c:v>7.409753188055801E-2</c:v>
                </c:pt>
                <c:pt idx="1189">
                  <c:v>7.3920934080911715E-2</c:v>
                </c:pt>
                <c:pt idx="1190">
                  <c:v>7.374475716954676E-2</c:v>
                </c:pt>
                <c:pt idx="1191">
                  <c:v>7.3569000143353547E-2</c:v>
                </c:pt>
                <c:pt idx="1192">
                  <c:v>7.3393662001613014E-2</c:v>
                </c:pt>
                <c:pt idx="1193">
                  <c:v>7.3218741745991633E-2</c:v>
                </c:pt>
                <c:pt idx="1194">
                  <c:v>7.3044238380534643E-2</c:v>
                </c:pt>
                <c:pt idx="1195">
                  <c:v>7.2849194233687076E-2</c:v>
                </c:pt>
                <c:pt idx="1196">
                  <c:v>7.2654670897516094E-2</c:v>
                </c:pt>
                <c:pt idx="1197">
                  <c:v>7.2460666981343125E-2</c:v>
                </c:pt>
                <c:pt idx="1198">
                  <c:v>7.2267181098202515E-2</c:v>
                </c:pt>
                <c:pt idx="1199">
                  <c:v>7.2074211864832649E-2</c:v>
                </c:pt>
                <c:pt idx="1200">
                  <c:v>7.1881757901665067E-2</c:v>
                </c:pt>
                <c:pt idx="1201">
                  <c:v>7.1689817832815361E-2</c:v>
                </c:pt>
                <c:pt idx="1202">
                  <c:v>7.1498390286072744E-2</c:v>
                </c:pt>
                <c:pt idx="1203">
                  <c:v>7.1307473892890938E-2</c:v>
                </c:pt>
                <c:pt idx="1204">
                  <c:v>7.1117067288377633E-2</c:v>
                </c:pt>
                <c:pt idx="1205">
                  <c:v>7.0927169111285271E-2</c:v>
                </c:pt>
                <c:pt idx="1206">
                  <c:v>7.073777800400094E-2</c:v>
                </c:pt>
                <c:pt idx="1207">
                  <c:v>7.0548892612537051E-2</c:v>
                </c:pt>
                <c:pt idx="1208">
                  <c:v>7.0360511586521457E-2</c:v>
                </c:pt>
                <c:pt idx="1209">
                  <c:v>7.0172633579187571E-2</c:v>
                </c:pt>
                <c:pt idx="1210">
                  <c:v>6.9985257247365151E-2</c:v>
                </c:pt>
                <c:pt idx="1211">
                  <c:v>6.9798381251470643E-2</c:v>
                </c:pt>
                <c:pt idx="1212">
                  <c:v>6.9612004255497073E-2</c:v>
                </c:pt>
                <c:pt idx="1213">
                  <c:v>6.9426124927005395E-2</c:v>
                </c:pt>
                <c:pt idx="1214">
                  <c:v>6.9240741937113937E-2</c:v>
                </c:pt>
                <c:pt idx="1215">
                  <c:v>6.9055853960489966E-2</c:v>
                </c:pt>
                <c:pt idx="1216">
                  <c:v>6.8871459675339253E-2</c:v>
                </c:pt>
                <c:pt idx="1217">
                  <c:v>6.8687557763397189E-2</c:v>
                </c:pt>
                <c:pt idx="1218">
                  <c:v>6.8504146909919461E-2</c:v>
                </c:pt>
                <c:pt idx="1219">
                  <c:v>6.8321225803672059E-2</c:v>
                </c:pt>
                <c:pt idx="1220">
                  <c:v>6.8138793136922282E-2</c:v>
                </c:pt>
                <c:pt idx="1221">
                  <c:v>6.7956847605429749E-2</c:v>
                </c:pt>
                <c:pt idx="1222">
                  <c:v>6.777538790843618E-2</c:v>
                </c:pt>
                <c:pt idx="1223">
                  <c:v>6.7594412748656962E-2</c:v>
                </c:pt>
                <c:pt idx="1224">
                  <c:v>6.741392083227149E-2</c:v>
                </c:pt>
                <c:pt idx="1225">
                  <c:v>6.7233910868913616E-2</c:v>
                </c:pt>
                <c:pt idx="1226">
                  <c:v>6.7054381571663102E-2</c:v>
                </c:pt>
                <c:pt idx="1227">
                  <c:v>6.6875331657035963E-2</c:v>
                </c:pt>
                <c:pt idx="1228">
                  <c:v>6.6696759844975362E-2</c:v>
                </c:pt>
                <c:pt idx="1229">
                  <c:v>6.6518664858842502E-2</c:v>
                </c:pt>
                <c:pt idx="1230">
                  <c:v>6.6341045425407641E-2</c:v>
                </c:pt>
                <c:pt idx="1231">
                  <c:v>6.6163900274840537E-2</c:v>
                </c:pt>
                <c:pt idx="1232">
                  <c:v>6.5987228140701903E-2</c:v>
                </c:pt>
                <c:pt idx="1233">
                  <c:v>6.5811027759934193E-2</c:v>
                </c:pt>
                <c:pt idx="1234">
                  <c:v>6.5635297872852161E-2</c:v>
                </c:pt>
                <c:pt idx="1235">
                  <c:v>6.5460037223134537E-2</c:v>
                </c:pt>
                <c:pt idx="1236">
                  <c:v>6.5285244557814592E-2</c:v>
                </c:pt>
                <c:pt idx="1237">
                  <c:v>6.5110918627271253E-2</c:v>
                </c:pt>
                <c:pt idx="1238">
                  <c:v>6.493705818522022E-2</c:v>
                </c:pt>
                <c:pt idx="1239">
                  <c:v>6.476366198870509E-2</c:v>
                </c:pt>
                <c:pt idx="1240">
                  <c:v>6.4590728798088359E-2</c:v>
                </c:pt>
                <c:pt idx="1241">
                  <c:v>6.4418257377042654E-2</c:v>
                </c:pt>
                <c:pt idx="1242">
                  <c:v>6.4246246492541959E-2</c:v>
                </c:pt>
                <c:pt idx="1243">
                  <c:v>6.4074694914852626E-2</c:v>
                </c:pt>
                <c:pt idx="1244">
                  <c:v>6.3903601417524603E-2</c:v>
                </c:pt>
                <c:pt idx="1245">
                  <c:v>6.3732964777382772E-2</c:v>
                </c:pt>
                <c:pt idx="1246">
                  <c:v>6.3562783774518294E-2</c:v>
                </c:pt>
                <c:pt idx="1247">
                  <c:v>6.3393057192279501E-2</c:v>
                </c:pt>
                <c:pt idx="1248">
                  <c:v>6.3201828857507469E-2</c:v>
                </c:pt>
                <c:pt idx="1249">
                  <c:v>6.3011177372593208E-2</c:v>
                </c:pt>
                <c:pt idx="1250">
                  <c:v>6.2821100997439983E-2</c:v>
                </c:pt>
                <c:pt idx="1251">
                  <c:v>6.2631597997200639E-2</c:v>
                </c:pt>
                <c:pt idx="1252">
                  <c:v>6.2442666642260836E-2</c:v>
                </c:pt>
                <c:pt idx="1253">
                  <c:v>6.2254305208223837E-2</c:v>
                </c:pt>
                <c:pt idx="1254">
                  <c:v>6.2066511975894856E-2</c:v>
                </c:pt>
                <c:pt idx="1255">
                  <c:v>6.1879285231264736E-2</c:v>
                </c:pt>
                <c:pt idx="1256">
                  <c:v>6.1692623265495183E-2</c:v>
                </c:pt>
                <c:pt idx="1257">
                  <c:v>6.1506524374902227E-2</c:v>
                </c:pt>
                <c:pt idx="1258">
                  <c:v>6.1320986860941451E-2</c:v>
                </c:pt>
                <c:pt idx="1259">
                  <c:v>6.1136009030192229E-2</c:v>
                </c:pt>
                <c:pt idx="1260">
                  <c:v>6.0951589194341849E-2</c:v>
                </c:pt>
                <c:pt idx="1261">
                  <c:v>6.0767725670170969E-2</c:v>
                </c:pt>
                <c:pt idx="1262">
                  <c:v>6.0584416779537298E-2</c:v>
                </c:pt>
                <c:pt idx="1263">
                  <c:v>6.0401660849361161E-2</c:v>
                </c:pt>
                <c:pt idx="1264">
                  <c:v>6.0219456211609623E-2</c:v>
                </c:pt>
                <c:pt idx="1265">
                  <c:v>6.0037801203281282E-2</c:v>
                </c:pt>
                <c:pt idx="1266">
                  <c:v>5.98566941663915E-2</c:v>
                </c:pt>
                <c:pt idx="1267">
                  <c:v>5.9676133447956969E-2</c:v>
                </c:pt>
                <c:pt idx="1268">
                  <c:v>5.949611739998073E-2</c:v>
                </c:pt>
                <c:pt idx="1269">
                  <c:v>5.9316644379437067E-2</c:v>
                </c:pt>
                <c:pt idx="1270">
                  <c:v>5.913771274825641E-2</c:v>
                </c:pt>
                <c:pt idx="1271">
                  <c:v>5.8959320873310683E-2</c:v>
                </c:pt>
                <c:pt idx="1272">
                  <c:v>5.8781467126397979E-2</c:v>
                </c:pt>
                <c:pt idx="1273">
                  <c:v>5.8604149884228351E-2</c:v>
                </c:pt>
                <c:pt idx="1274">
                  <c:v>5.8427367528408269E-2</c:v>
                </c:pt>
                <c:pt idx="1275">
                  <c:v>5.8251118445426187E-2</c:v>
                </c:pt>
                <c:pt idx="1276">
                  <c:v>5.8075401026637885E-2</c:v>
                </c:pt>
                <c:pt idx="1277">
                  <c:v>5.790021366825171E-2</c:v>
                </c:pt>
                <c:pt idx="1278">
                  <c:v>5.7725554771313803E-2</c:v>
                </c:pt>
                <c:pt idx="1279">
                  <c:v>5.7551422741693781E-2</c:v>
                </c:pt>
                <c:pt idx="1280">
                  <c:v>5.7377815990069969E-2</c:v>
                </c:pt>
                <c:pt idx="1281">
                  <c:v>5.720473293191497E-2</c:v>
                </c:pt>
                <c:pt idx="1282">
                  <c:v>5.7032171987481117E-2</c:v>
                </c:pt>
                <c:pt idx="1283">
                  <c:v>5.6860131581786266E-2</c:v>
                </c:pt>
                <c:pt idx="1284">
                  <c:v>5.668861014459925E-2</c:v>
                </c:pt>
                <c:pt idx="1285">
                  <c:v>5.6517606110425334E-2</c:v>
                </c:pt>
                <c:pt idx="1286">
                  <c:v>5.6347117918492673E-2</c:v>
                </c:pt>
                <c:pt idx="1287">
                  <c:v>5.6177144012737212E-2</c:v>
                </c:pt>
                <c:pt idx="1288">
                  <c:v>5.6007682841788808E-2</c:v>
                </c:pt>
                <c:pt idx="1289">
                  <c:v>5.5838732858957241E-2</c:v>
                </c:pt>
                <c:pt idx="1290">
                  <c:v>5.5670292522218001E-2</c:v>
                </c:pt>
                <c:pt idx="1291">
                  <c:v>5.5502360294198083E-2</c:v>
                </c:pt>
                <c:pt idx="1292">
                  <c:v>5.5334934642161993E-2</c:v>
                </c:pt>
                <c:pt idx="1293">
                  <c:v>5.5168014037997981E-2</c:v>
                </c:pt>
                <c:pt idx="1294">
                  <c:v>5.5001596958203836E-2</c:v>
                </c:pt>
                <c:pt idx="1295">
                  <c:v>5.4835681883872889E-2</c:v>
                </c:pt>
                <c:pt idx="1296">
                  <c:v>5.4670267300680697E-2</c:v>
                </c:pt>
                <c:pt idx="1297">
                  <c:v>5.4505351698870608E-2</c:v>
                </c:pt>
                <c:pt idx="1298">
                  <c:v>5.4340933573240102E-2</c:v>
                </c:pt>
                <c:pt idx="1299">
                  <c:v>5.4177011423127586E-2</c:v>
                </c:pt>
                <c:pt idx="1300">
                  <c:v>5.3994232208612214E-2</c:v>
                </c:pt>
                <c:pt idx="1301">
                  <c:v>5.3812069643860094E-2</c:v>
                </c:pt>
                <c:pt idx="1302">
                  <c:v>5.3630521648454166E-2</c:v>
                </c:pt>
                <c:pt idx="1303">
                  <c:v>5.3449586148996864E-2</c:v>
                </c:pt>
                <c:pt idx="1304">
                  <c:v>5.326926107908514E-2</c:v>
                </c:pt>
                <c:pt idx="1305">
                  <c:v>5.3089544379287812E-2</c:v>
                </c:pt>
                <c:pt idx="1306">
                  <c:v>5.2910433997121586E-2</c:v>
                </c:pt>
                <c:pt idx="1307">
                  <c:v>5.273192788702763E-2</c:v>
                </c:pt>
                <c:pt idx="1308">
                  <c:v>5.2554024010348477E-2</c:v>
                </c:pt>
                <c:pt idx="1309">
                  <c:v>5.2376720335304272E-2</c:v>
                </c:pt>
                <c:pt idx="1310">
                  <c:v>5.2200014836970232E-2</c:v>
                </c:pt>
                <c:pt idx="1311">
                  <c:v>5.2023905497252776E-2</c:v>
                </c:pt>
                <c:pt idx="1312">
                  <c:v>5.1848390304867209E-2</c:v>
                </c:pt>
                <c:pt idx="1313">
                  <c:v>5.1673467255314076E-2</c:v>
                </c:pt>
                <c:pt idx="1314">
                  <c:v>5.1499134350856846E-2</c:v>
                </c:pt>
                <c:pt idx="1315">
                  <c:v>5.1325389600498594E-2</c:v>
                </c:pt>
                <c:pt idx="1316">
                  <c:v>5.1152231019959693E-2</c:v>
                </c:pt>
                <c:pt idx="1317">
                  <c:v>5.0979656631654713E-2</c:v>
                </c:pt>
                <c:pt idx="1318">
                  <c:v>5.0807664464670554E-2</c:v>
                </c:pt>
                <c:pt idx="1319">
                  <c:v>5.0636252554742911E-2</c:v>
                </c:pt>
                <c:pt idx="1320">
                  <c:v>5.046541894423473E-2</c:v>
                </c:pt>
                <c:pt idx="1321">
                  <c:v>5.0295161682113454E-2</c:v>
                </c:pt>
                <c:pt idx="1322">
                  <c:v>5.0125478823928815E-2</c:v>
                </c:pt>
                <c:pt idx="1323">
                  <c:v>4.9956368431790632E-2</c:v>
                </c:pt>
                <c:pt idx="1324">
                  <c:v>4.9787828574346604E-2</c:v>
                </c:pt>
                <c:pt idx="1325">
                  <c:v>4.9619857326760219E-2</c:v>
                </c:pt>
                <c:pt idx="1326">
                  <c:v>4.9452452770689215E-2</c:v>
                </c:pt>
                <c:pt idx="1327">
                  <c:v>4.9285612994262817E-2</c:v>
                </c:pt>
                <c:pt idx="1328">
                  <c:v>4.9119336092060872E-2</c:v>
                </c:pt>
                <c:pt idx="1329">
                  <c:v>4.8953620165091416E-2</c:v>
                </c:pt>
                <c:pt idx="1330">
                  <c:v>4.8788463320769138E-2</c:v>
                </c:pt>
                <c:pt idx="1331">
                  <c:v>4.8623863672893841E-2</c:v>
                </c:pt>
                <c:pt idx="1332">
                  <c:v>4.8459819341629129E-2</c:v>
                </c:pt>
                <c:pt idx="1333">
                  <c:v>4.8296328453480308E-2</c:v>
                </c:pt>
                <c:pt idx="1334">
                  <c:v>4.8133389141273519E-2</c:v>
                </c:pt>
                <c:pt idx="1335">
                  <c:v>4.7970999544134418E-2</c:v>
                </c:pt>
                <c:pt idx="1336">
                  <c:v>4.780915780746664E-2</c:v>
                </c:pt>
                <c:pt idx="1337">
                  <c:v>4.7647862082930703E-2</c:v>
                </c:pt>
                <c:pt idx="1338">
                  <c:v>4.7487110528422916E-2</c:v>
                </c:pt>
                <c:pt idx="1339">
                  <c:v>4.7326901308054614E-2</c:v>
                </c:pt>
                <c:pt idx="1340">
                  <c:v>4.7167232592130626E-2</c:v>
                </c:pt>
                <c:pt idx="1341">
                  <c:v>4.7008102557128839E-2</c:v>
                </c:pt>
                <c:pt idx="1342">
                  <c:v>4.6849509385679444E-2</c:v>
                </c:pt>
                <c:pt idx="1343">
                  <c:v>4.6691451266543615E-2</c:v>
                </c:pt>
                <c:pt idx="1344">
                  <c:v>4.6533926394593306E-2</c:v>
                </c:pt>
                <c:pt idx="1345">
                  <c:v>4.6376932970790485E-2</c:v>
                </c:pt>
                <c:pt idx="1346">
                  <c:v>4.6220469202166825E-2</c:v>
                </c:pt>
                <c:pt idx="1347">
                  <c:v>4.6064533301802824E-2</c:v>
                </c:pt>
                <c:pt idx="1348">
                  <c:v>4.590912348880738E-2</c:v>
                </c:pt>
                <c:pt idx="1349">
                  <c:v>4.575423798829803E-2</c:v>
                </c:pt>
                <c:pt idx="1350">
                  <c:v>4.5599875031380188E-2</c:v>
                </c:pt>
                <c:pt idx="1351">
                  <c:v>4.5446032855126939E-2</c:v>
                </c:pt>
                <c:pt idx="1352">
                  <c:v>4.5273808868647181E-2</c:v>
                </c:pt>
                <c:pt idx="1353">
                  <c:v>4.5102237548630408E-2</c:v>
                </c:pt>
                <c:pt idx="1354">
                  <c:v>4.4931316421707335E-2</c:v>
                </c:pt>
                <c:pt idx="1355">
                  <c:v>4.4761043023881841E-2</c:v>
                </c:pt>
                <c:pt idx="1356">
                  <c:v>4.4591414900495674E-2</c:v>
                </c:pt>
                <c:pt idx="1357">
                  <c:v>4.4422429606192471E-2</c:v>
                </c:pt>
                <c:pt idx="1358">
                  <c:v>4.4254084704883234E-2</c:v>
                </c:pt>
                <c:pt idx="1359">
                  <c:v>4.4086377769710694E-2</c:v>
                </c:pt>
                <c:pt idx="1360">
                  <c:v>4.3919306383014334E-2</c:v>
                </c:pt>
                <c:pt idx="1361">
                  <c:v>4.3752868136296086E-2</c:v>
                </c:pt>
                <c:pt idx="1362">
                  <c:v>4.3587060630184915E-2</c:v>
                </c:pt>
                <c:pt idx="1363">
                  <c:v>4.3421881474402624E-2</c:v>
                </c:pt>
                <c:pt idx="1364">
                  <c:v>4.3257328287729324E-2</c:v>
                </c:pt>
                <c:pt idx="1365">
                  <c:v>4.3093398697969021E-2</c:v>
                </c:pt>
                <c:pt idx="1366">
                  <c:v>4.2930090341915528E-2</c:v>
                </c:pt>
                <c:pt idx="1367">
                  <c:v>4.2767400865318272E-2</c:v>
                </c:pt>
                <c:pt idx="1368">
                  <c:v>4.2605327922848657E-2</c:v>
                </c:pt>
                <c:pt idx="1369">
                  <c:v>4.2443869178065752E-2</c:v>
                </c:pt>
                <c:pt idx="1370">
                  <c:v>4.2283022303383211E-2</c:v>
                </c:pt>
                <c:pt idx="1371">
                  <c:v>4.2122784980034966E-2</c:v>
                </c:pt>
                <c:pt idx="1372">
                  <c:v>4.1963154898042587E-2</c:v>
                </c:pt>
                <c:pt idx="1373">
                  <c:v>4.1804129756181641E-2</c:v>
                </c:pt>
                <c:pt idx="1374">
                  <c:v>4.1645707261948162E-2</c:v>
                </c:pt>
                <c:pt idx="1375">
                  <c:v>4.1487885131526236E-2</c:v>
                </c:pt>
                <c:pt idx="1376">
                  <c:v>4.1330661089754694E-2</c:v>
                </c:pt>
                <c:pt idx="1377">
                  <c:v>4.1174032870094468E-2</c:v>
                </c:pt>
                <c:pt idx="1378">
                  <c:v>4.1017998214595619E-2</c:v>
                </c:pt>
                <c:pt idx="1379">
                  <c:v>4.0862554873865475E-2</c:v>
                </c:pt>
                <c:pt idx="1380">
                  <c:v>4.0707700607035213E-2</c:v>
                </c:pt>
                <c:pt idx="1381">
                  <c:v>4.0553433181728438E-2</c:v>
                </c:pt>
                <c:pt idx="1382">
                  <c:v>4.0399750374028542E-2</c:v>
                </c:pt>
                <c:pt idx="1383">
                  <c:v>4.0246649968446846E-2</c:v>
                </c:pt>
                <c:pt idx="1384">
                  <c:v>4.0094129757890284E-2</c:v>
                </c:pt>
                <c:pt idx="1385">
                  <c:v>3.9942187543630325E-2</c:v>
                </c:pt>
                <c:pt idx="1386">
                  <c:v>3.9790821135270438E-2</c:v>
                </c:pt>
                <c:pt idx="1387">
                  <c:v>3.9640028350715117E-2</c:v>
                </c:pt>
                <c:pt idx="1388">
                  <c:v>3.9489807016138134E-2</c:v>
                </c:pt>
                <c:pt idx="1389">
                  <c:v>3.9340154965951113E-2</c:v>
                </c:pt>
                <c:pt idx="1390">
                  <c:v>3.919107004277278E-2</c:v>
                </c:pt>
                <c:pt idx="1391">
                  <c:v>3.9042550097397322E-2</c:v>
                </c:pt>
                <c:pt idx="1392">
                  <c:v>3.8894592988763854E-2</c:v>
                </c:pt>
                <c:pt idx="1393">
                  <c:v>3.8747196583925003E-2</c:v>
                </c:pt>
                <c:pt idx="1394">
                  <c:v>3.8600358758016928E-2</c:v>
                </c:pt>
                <c:pt idx="1395">
                  <c:v>3.8454077394227792E-2</c:v>
                </c:pt>
                <c:pt idx="1396">
                  <c:v>3.8308350383768008E-2</c:v>
                </c:pt>
                <c:pt idx="1397">
                  <c:v>3.8163175625839485E-2</c:v>
                </c:pt>
                <c:pt idx="1398">
                  <c:v>3.8018551027605318E-2</c:v>
                </c:pt>
                <c:pt idx="1399">
                  <c:v>3.7874474504159816E-2</c:v>
                </c:pt>
                <c:pt idx="1400">
                  <c:v>3.7730943978498188E-2</c:v>
                </c:pt>
                <c:pt idx="1401">
                  <c:v>3.7587957381486903E-2</c:v>
                </c:pt>
                <c:pt idx="1402">
                  <c:v>3.7445512651833379E-2</c:v>
                </c:pt>
                <c:pt idx="1403">
                  <c:v>3.730360773605701E-2</c:v>
                </c:pt>
                <c:pt idx="1404">
                  <c:v>3.7150324451899586E-2</c:v>
                </c:pt>
                <c:pt idx="1405">
                  <c:v>3.6997671020097656E-2</c:v>
                </c:pt>
                <c:pt idx="1406">
                  <c:v>3.6845644852541271E-2</c:v>
                </c:pt>
                <c:pt idx="1407">
                  <c:v>3.6694243371755308E-2</c:v>
                </c:pt>
                <c:pt idx="1408">
                  <c:v>3.654346401085562E-2</c:v>
                </c:pt>
                <c:pt idx="1409">
                  <c:v>3.6393304213505506E-2</c:v>
                </c:pt>
                <c:pt idx="1410">
                  <c:v>3.6243761433872423E-2</c:v>
                </c:pt>
                <c:pt idx="1411">
                  <c:v>3.6094833136585125E-2</c:v>
                </c:pt>
                <c:pt idx="1412">
                  <c:v>3.5946516796690142E-2</c:v>
                </c:pt>
                <c:pt idx="1413">
                  <c:v>3.5798809899609152E-2</c:v>
                </c:pt>
                <c:pt idx="1414">
                  <c:v>3.5651709941096676E-2</c:v>
                </c:pt>
                <c:pt idx="1415">
                  <c:v>3.5505214427197118E-2</c:v>
                </c:pt>
                <c:pt idx="1416">
                  <c:v>3.5359320874202904E-2</c:v>
                </c:pt>
                <c:pt idx="1417">
                  <c:v>3.5214026808612076E-2</c:v>
                </c:pt>
                <c:pt idx="1418">
                  <c:v>3.5069329767086654E-2</c:v>
                </c:pt>
                <c:pt idx="1419">
                  <c:v>3.4925227296410455E-2</c:v>
                </c:pt>
                <c:pt idx="1420">
                  <c:v>3.4781716953447894E-2</c:v>
                </c:pt>
                <c:pt idx="1421">
                  <c:v>3.4638796305102471E-2</c:v>
                </c:pt>
                <c:pt idx="1422">
                  <c:v>3.4496462928275351E-2</c:v>
                </c:pt>
                <c:pt idx="1423">
                  <c:v>3.4354714409824405E-2</c:v>
                </c:pt>
                <c:pt idx="1424">
                  <c:v>3.4213548346523237E-2</c:v>
                </c:pt>
                <c:pt idx="1425">
                  <c:v>3.4072962345020552E-2</c:v>
                </c:pt>
                <c:pt idx="1426">
                  <c:v>3.3932954021799522E-2</c:v>
                </c:pt>
                <c:pt idx="1427">
                  <c:v>3.3793521003137483E-2</c:v>
                </c:pt>
                <c:pt idx="1428">
                  <c:v>3.3654660925065194E-2</c:v>
                </c:pt>
                <c:pt idx="1429">
                  <c:v>3.351637143332753E-2</c:v>
                </c:pt>
                <c:pt idx="1430">
                  <c:v>3.3378650183342962E-2</c:v>
                </c:pt>
                <c:pt idx="1431">
                  <c:v>3.3241494840164143E-2</c:v>
                </c:pt>
                <c:pt idx="1432">
                  <c:v>3.3104903078438164E-2</c:v>
                </c:pt>
                <c:pt idx="1433">
                  <c:v>3.2968872582367026E-2</c:v>
                </c:pt>
                <c:pt idx="1434">
                  <c:v>3.2833401045668675E-2</c:v>
                </c:pt>
                <c:pt idx="1435">
                  <c:v>3.2698486171537811E-2</c:v>
                </c:pt>
                <c:pt idx="1436">
                  <c:v>3.2564125672606581E-2</c:v>
                </c:pt>
                <c:pt idx="1437">
                  <c:v>3.2430317270906284E-2</c:v>
                </c:pt>
                <c:pt idx="1438">
                  <c:v>3.2297058697828729E-2</c:v>
                </c:pt>
                <c:pt idx="1439">
                  <c:v>3.216434769408727E-2</c:v>
                </c:pt>
                <c:pt idx="1440">
                  <c:v>3.2032182009679055E-2</c:v>
                </c:pt>
                <c:pt idx="1441">
                  <c:v>3.1900559403846507E-2</c:v>
                </c:pt>
                <c:pt idx="1442">
                  <c:v>3.1769477645039679E-2</c:v>
                </c:pt>
                <c:pt idx="1443">
                  <c:v>3.163893451087807E-2</c:v>
                </c:pt>
                <c:pt idx="1444">
                  <c:v>3.1508927788113206E-2</c:v>
                </c:pt>
                <c:pt idx="1445">
                  <c:v>3.1379455272591006E-2</c:v>
                </c:pt>
                <c:pt idx="1446">
                  <c:v>3.1250514769214255E-2</c:v>
                </c:pt>
                <c:pt idx="1447">
                  <c:v>3.1122104091905745E-2</c:v>
                </c:pt>
                <c:pt idx="1448">
                  <c:v>3.099422106357097E-2</c:v>
                </c:pt>
                <c:pt idx="1449">
                  <c:v>3.0866863516061271E-2</c:v>
                </c:pt>
                <c:pt idx="1450">
                  <c:v>3.0740029290137083E-2</c:v>
                </c:pt>
                <c:pt idx="1451">
                  <c:v>3.0613716235431299E-2</c:v>
                </c:pt>
                <c:pt idx="1452">
                  <c:v>3.0487922210412743E-2</c:v>
                </c:pt>
                <c:pt idx="1453">
                  <c:v>3.0362645082350093E-2</c:v>
                </c:pt>
                <c:pt idx="1454">
                  <c:v>3.0237882727275456E-2</c:v>
                </c:pt>
                <c:pt idx="1455">
                  <c:v>3.0113633029948517E-2</c:v>
                </c:pt>
                <c:pt idx="1456">
                  <c:v>2.9976799407401722E-2</c:v>
                </c:pt>
                <c:pt idx="1457">
                  <c:v>2.9840587544449293E-2</c:v>
                </c:pt>
                <c:pt idx="1458">
                  <c:v>2.9704994615871949E-2</c:v>
                </c:pt>
                <c:pt idx="1459">
                  <c:v>2.9570017809287918E-2</c:v>
                </c:pt>
                <c:pt idx="1460">
                  <c:v>2.9435654325094762E-2</c:v>
                </c:pt>
                <c:pt idx="1461">
                  <c:v>2.9301901376410866E-2</c:v>
                </c:pt>
                <c:pt idx="1462">
                  <c:v>2.9168756189018263E-2</c:v>
                </c:pt>
                <c:pt idx="1463">
                  <c:v>2.9036216001304571E-2</c:v>
                </c:pt>
                <c:pt idx="1464">
                  <c:v>2.8904278064206146E-2</c:v>
                </c:pt>
                <c:pt idx="1465">
                  <c:v>2.8772939641150574E-2</c:v>
                </c:pt>
                <c:pt idx="1466">
                  <c:v>2.8642198008000386E-2</c:v>
                </c:pt>
                <c:pt idx="1467">
                  <c:v>2.8512050452996318E-2</c:v>
                </c:pt>
                <c:pt idx="1468">
                  <c:v>2.838249427670092E-2</c:v>
                </c:pt>
                <c:pt idx="1469">
                  <c:v>2.825352679194304E-2</c:v>
                </c:pt>
                <c:pt idx="1470">
                  <c:v>2.8125145323761425E-2</c:v>
                </c:pt>
                <c:pt idx="1471">
                  <c:v>2.7997347209349988E-2</c:v>
                </c:pt>
                <c:pt idx="1472">
                  <c:v>2.7870129798001853E-2</c:v>
                </c:pt>
                <c:pt idx="1473">
                  <c:v>2.7743490451054953E-2</c:v>
                </c:pt>
                <c:pt idx="1474">
                  <c:v>2.7617426541836854E-2</c:v>
                </c:pt>
                <c:pt idx="1475">
                  <c:v>2.7491935455610794E-2</c:v>
                </c:pt>
                <c:pt idx="1476">
                  <c:v>2.7367014589520955E-2</c:v>
                </c:pt>
                <c:pt idx="1477">
                  <c:v>2.7242661352538389E-2</c:v>
                </c:pt>
                <c:pt idx="1478">
                  <c:v>2.7118873165408064E-2</c:v>
                </c:pt>
                <c:pt idx="1479">
                  <c:v>2.6995647460594574E-2</c:v>
                </c:pt>
                <c:pt idx="1480">
                  <c:v>2.6872981682229069E-2</c:v>
                </c:pt>
                <c:pt idx="1481">
                  <c:v>2.6750873286056631E-2</c:v>
                </c:pt>
                <c:pt idx="1482">
                  <c:v>2.6629319739382762E-2</c:v>
                </c:pt>
                <c:pt idx="1483">
                  <c:v>2.6508318521021867E-2</c:v>
                </c:pt>
                <c:pt idx="1484">
                  <c:v>2.6387867121243858E-2</c:v>
                </c:pt>
                <c:pt idx="1485">
                  <c:v>2.6267963041723075E-2</c:v>
                </c:pt>
                <c:pt idx="1486">
                  <c:v>2.614860379548567E-2</c:v>
                </c:pt>
                <c:pt idx="1487">
                  <c:v>2.6029786906858421E-2</c:v>
                </c:pt>
                <c:pt idx="1488">
                  <c:v>2.5911509911417663E-2</c:v>
                </c:pt>
                <c:pt idx="1489">
                  <c:v>2.5793770355937551E-2</c:v>
                </c:pt>
                <c:pt idx="1490">
                  <c:v>2.5676565798339546E-2</c:v>
                </c:pt>
                <c:pt idx="1491">
                  <c:v>2.5559893807641676E-2</c:v>
                </c:pt>
                <c:pt idx="1492">
                  <c:v>2.5443751963908134E-2</c:v>
                </c:pt>
                <c:pt idx="1493">
                  <c:v>2.5328137858199207E-2</c:v>
                </c:pt>
                <c:pt idx="1494">
                  <c:v>2.5213049092520978E-2</c:v>
                </c:pt>
                <c:pt idx="1495">
                  <c:v>2.5098483279775929E-2</c:v>
                </c:pt>
                <c:pt idx="1496">
                  <c:v>2.4984438043713308E-2</c:v>
                </c:pt>
                <c:pt idx="1497">
                  <c:v>2.4870911018879838E-2</c:v>
                </c:pt>
                <c:pt idx="1498">
                  <c:v>2.475789985057042E-2</c:v>
                </c:pt>
                <c:pt idx="1499">
                  <c:v>2.4645402194779953E-2</c:v>
                </c:pt>
                <c:pt idx="1500">
                  <c:v>2.4533415718153817E-2</c:v>
                </c:pt>
                <c:pt idx="1501">
                  <c:v>2.4421938097940243E-2</c:v>
                </c:pt>
                <c:pt idx="1502">
                  <c:v>2.4310967021941798E-2</c:v>
                </c:pt>
                <c:pt idx="1503">
                  <c:v>2.4200500188467422E-2</c:v>
                </c:pt>
                <c:pt idx="1504">
                  <c:v>2.4090535306284577E-2</c:v>
                </c:pt>
                <c:pt idx="1505">
                  <c:v>2.3981070094572288E-2</c:v>
                </c:pt>
                <c:pt idx="1506">
                  <c:v>2.3872102282872953E-2</c:v>
                </c:pt>
                <c:pt idx="1507">
                  <c:v>2.3763629611045944E-2</c:v>
                </c:pt>
                <c:pt idx="1508">
                  <c:v>2.3644916931355398E-2</c:v>
                </c:pt>
                <c:pt idx="1509">
                  <c:v>2.3526797288189516E-2</c:v>
                </c:pt>
                <c:pt idx="1510">
                  <c:v>2.3409267718997873E-2</c:v>
                </c:pt>
                <c:pt idx="1511">
                  <c:v>2.3292325276029202E-2</c:v>
                </c:pt>
                <c:pt idx="1512">
                  <c:v>2.3175967026258459E-2</c:v>
                </c:pt>
                <c:pt idx="1513">
                  <c:v>2.3060190051312324E-2</c:v>
                </c:pt>
                <c:pt idx="1514">
                  <c:v>2.294499144739659E-2</c:v>
                </c:pt>
                <c:pt idx="1515">
                  <c:v>2.2830368325222894E-2</c:v>
                </c:pt>
                <c:pt idx="1516">
                  <c:v>2.2716317809936659E-2</c:v>
                </c:pt>
                <c:pt idx="1517">
                  <c:v>2.2602837041044932E-2</c:v>
                </c:pt>
                <c:pt idx="1518">
                  <c:v>2.2489923172344328E-2</c:v>
                </c:pt>
                <c:pt idx="1519">
                  <c:v>2.2377573371849868E-2</c:v>
                </c:pt>
                <c:pt idx="1520">
                  <c:v>2.2265784821724144E-2</c:v>
                </c:pt>
                <c:pt idx="1521">
                  <c:v>2.2154554718206154E-2</c:v>
                </c:pt>
                <c:pt idx="1522">
                  <c:v>2.2043880271541361E-2</c:v>
                </c:pt>
                <c:pt idx="1523">
                  <c:v>2.1933758705911632E-2</c:v>
                </c:pt>
                <c:pt idx="1524">
                  <c:v>2.1824187259365635E-2</c:v>
                </c:pt>
                <c:pt idx="1525">
                  <c:v>2.1715163183749553E-2</c:v>
                </c:pt>
                <c:pt idx="1526">
                  <c:v>2.1606683744637922E-2</c:v>
                </c:pt>
                <c:pt idx="1527">
                  <c:v>2.1498746221265685E-2</c:v>
                </c:pt>
                <c:pt idx="1528">
                  <c:v>2.1391347906459135E-2</c:v>
                </c:pt>
                <c:pt idx="1529">
                  <c:v>2.1284486106568523E-2</c:v>
                </c:pt>
                <c:pt idx="1530">
                  <c:v>2.117815814140056E-2</c:v>
                </c:pt>
                <c:pt idx="1531">
                  <c:v>2.1072361344150914E-2</c:v>
                </c:pt>
                <c:pt idx="1532">
                  <c:v>2.0967093061337372E-2</c:v>
                </c:pt>
                <c:pt idx="1533">
                  <c:v>2.0862350652733452E-2</c:v>
                </c:pt>
                <c:pt idx="1534">
                  <c:v>2.0758131491302012E-2</c:v>
                </c:pt>
                <c:pt idx="1535">
                  <c:v>2.0654432963129521E-2</c:v>
                </c:pt>
                <c:pt idx="1536">
                  <c:v>2.0551252467360337E-2</c:v>
                </c:pt>
                <c:pt idx="1537">
                  <c:v>2.0448587416131647E-2</c:v>
                </c:pt>
                <c:pt idx="1538">
                  <c:v>2.0346435234508409E-2</c:v>
                </c:pt>
                <c:pt idx="1539">
                  <c:v>2.0244793360418734E-2</c:v>
                </c:pt>
                <c:pt idx="1540">
                  <c:v>2.014365924458994E-2</c:v>
                </c:pt>
                <c:pt idx="1541">
                  <c:v>2.0043030350484159E-2</c:v>
                </c:pt>
                <c:pt idx="1542">
                  <c:v>1.9942904154235053E-2</c:v>
                </c:pt>
                <c:pt idx="1543">
                  <c:v>1.9843278144584531E-2</c:v>
                </c:pt>
                <c:pt idx="1544">
                  <c:v>1.9744149822819579E-2</c:v>
                </c:pt>
                <c:pt idx="1545">
                  <c:v>1.964551670270942E-2</c:v>
                </c:pt>
                <c:pt idx="1546">
                  <c:v>1.9547376310443676E-2</c:v>
                </c:pt>
                <c:pt idx="1547">
                  <c:v>1.9449726184570082E-2</c:v>
                </c:pt>
                <c:pt idx="1548">
                  <c:v>1.9352563875932538E-2</c:v>
                </c:pt>
                <c:pt idx="1549">
                  <c:v>1.9255886947609824E-2</c:v>
                </c:pt>
                <c:pt idx="1550">
                  <c:v>1.9159692974854536E-2</c:v>
                </c:pt>
                <c:pt idx="1551">
                  <c:v>1.9063979545032583E-2</c:v>
                </c:pt>
                <c:pt idx="1552">
                  <c:v>1.8968744257561787E-2</c:v>
                </c:pt>
                <c:pt idx="1553">
                  <c:v>1.8873984723852599E-2</c:v>
                </c:pt>
                <c:pt idx="1554">
                  <c:v>1.8779698567247705E-2</c:v>
                </c:pt>
                <c:pt idx="1555">
                  <c:v>1.8685883422962624E-2</c:v>
                </c:pt>
                <c:pt idx="1556">
                  <c:v>1.8592536938025983E-2</c:v>
                </c:pt>
                <c:pt idx="1557">
                  <c:v>1.849965677122134E-2</c:v>
                </c:pt>
                <c:pt idx="1558">
                  <c:v>1.8407240593027452E-2</c:v>
                </c:pt>
                <c:pt idx="1559">
                  <c:v>1.8315286085560656E-2</c:v>
                </c:pt>
                <c:pt idx="1560">
                  <c:v>1.8223790942516249E-2</c:v>
                </c:pt>
                <c:pt idx="1561">
                  <c:v>1.8124301438594337E-2</c:v>
                </c:pt>
                <c:pt idx="1562">
                  <c:v>1.8025355079697492E-2</c:v>
                </c:pt>
                <c:pt idx="1563">
                  <c:v>1.7926948900623407E-2</c:v>
                </c:pt>
                <c:pt idx="1564">
                  <c:v>1.7829079952357718E-2</c:v>
                </c:pt>
                <c:pt idx="1565">
                  <c:v>1.7731745301985513E-2</c:v>
                </c:pt>
                <c:pt idx="1566">
                  <c:v>1.763494203260374E-2</c:v>
                </c:pt>
                <c:pt idx="1567">
                  <c:v>1.7538667243233608E-2</c:v>
                </c:pt>
                <c:pt idx="1568">
                  <c:v>1.7442918048733547E-2</c:v>
                </c:pt>
                <c:pt idx="1569">
                  <c:v>1.7347691579713276E-2</c:v>
                </c:pt>
                <c:pt idx="1570">
                  <c:v>1.7252984982446984E-2</c:v>
                </c:pt>
                <c:pt idx="1571">
                  <c:v>1.7158795418788619E-2</c:v>
                </c:pt>
                <c:pt idx="1572">
                  <c:v>1.7065120066086181E-2</c:v>
                </c:pt>
                <c:pt idx="1573">
                  <c:v>1.6971956117097786E-2</c:v>
                </c:pt>
                <c:pt idx="1574">
                  <c:v>1.6879300779906847E-2</c:v>
                </c:pt>
                <c:pt idx="1575">
                  <c:v>1.6787151277838919E-2</c:v>
                </c:pt>
                <c:pt idx="1576">
                  <c:v>1.6695504849378207E-2</c:v>
                </c:pt>
                <c:pt idx="1577">
                  <c:v>1.660435874808508E-2</c:v>
                </c:pt>
                <c:pt idx="1578">
                  <c:v>1.6513710242513358E-2</c:v>
                </c:pt>
                <c:pt idx="1579">
                  <c:v>1.6423556616128931E-2</c:v>
                </c:pt>
                <c:pt idx="1580">
                  <c:v>1.6333895167228052E-2</c:v>
                </c:pt>
                <c:pt idx="1581">
                  <c:v>1.6244723208856282E-2</c:v>
                </c:pt>
                <c:pt idx="1582">
                  <c:v>1.615603806872834E-2</c:v>
                </c:pt>
                <c:pt idx="1583">
                  <c:v>1.6067837089147718E-2</c:v>
                </c:pt>
                <c:pt idx="1584">
                  <c:v>1.5980117626927082E-2</c:v>
                </c:pt>
                <c:pt idx="1585">
                  <c:v>1.5892877053309107E-2</c:v>
                </c:pt>
                <c:pt idx="1586">
                  <c:v>1.580611275388788E-2</c:v>
                </c:pt>
                <c:pt idx="1587">
                  <c:v>1.571982212853007E-2</c:v>
                </c:pt>
                <c:pt idx="1588">
                  <c:v>1.5634002591297547E-2</c:v>
                </c:pt>
                <c:pt idx="1589">
                  <c:v>1.5548651570369443E-2</c:v>
                </c:pt>
                <c:pt idx="1590">
                  <c:v>1.5463766507965437E-2</c:v>
                </c:pt>
                <c:pt idx="1591">
                  <c:v>1.537934486026904E-2</c:v>
                </c:pt>
                <c:pt idx="1592">
                  <c:v>1.5295384097350873E-2</c:v>
                </c:pt>
                <c:pt idx="1593">
                  <c:v>1.5211881703093733E-2</c:v>
                </c:pt>
                <c:pt idx="1594">
                  <c:v>1.5128835175116429E-2</c:v>
                </c:pt>
                <c:pt idx="1595">
                  <c:v>1.5046242024699064E-2</c:v>
                </c:pt>
                <c:pt idx="1596">
                  <c:v>1.4964099776708539E-2</c:v>
                </c:pt>
                <c:pt idx="1597">
                  <c:v>1.4882405969524282E-2</c:v>
                </c:pt>
                <c:pt idx="1598">
                  <c:v>1.4801158154964522E-2</c:v>
                </c:pt>
                <c:pt idx="1599">
                  <c:v>1.4720353898212801E-2</c:v>
                </c:pt>
                <c:pt idx="1600">
                  <c:v>1.4639990777745138E-2</c:v>
                </c:pt>
                <c:pt idx="1601">
                  <c:v>1.4560066385257642E-2</c:v>
                </c:pt>
                <c:pt idx="1602">
                  <c:v>1.4480578325593796E-2</c:v>
                </c:pt>
                <c:pt idx="1603">
                  <c:v>1.4401524216673067E-2</c:v>
                </c:pt>
                <c:pt idx="1604">
                  <c:v>1.4322901689419743E-2</c:v>
                </c:pt>
                <c:pt idx="1605">
                  <c:v>1.4244708387691318E-2</c:v>
                </c:pt>
                <c:pt idx="1606">
                  <c:v>1.4166941968208335E-2</c:v>
                </c:pt>
                <c:pt idx="1607">
                  <c:v>1.4089600100484212E-2</c:v>
                </c:pt>
                <c:pt idx="1608">
                  <c:v>1.4012680466754968E-2</c:v>
                </c:pt>
                <c:pt idx="1609">
                  <c:v>1.3936180761910277E-2</c:v>
                </c:pt>
                <c:pt idx="1610">
                  <c:v>1.3860098693423861E-2</c:v>
                </c:pt>
                <c:pt idx="1611">
                  <c:v>1.3784431981285428E-2</c:v>
                </c:pt>
                <c:pt idx="1612">
                  <c:v>1.3709178357931728E-2</c:v>
                </c:pt>
                <c:pt idx="1613">
                  <c:v>1.3626873641929493E-2</c:v>
                </c:pt>
                <c:pt idx="1614">
                  <c:v>1.3545063052278206E-2</c:v>
                </c:pt>
                <c:pt idx="1615">
                  <c:v>1.3463743622430302E-2</c:v>
                </c:pt>
                <c:pt idx="1616">
                  <c:v>1.3382912403648306E-2</c:v>
                </c:pt>
                <c:pt idx="1617">
                  <c:v>1.3302566464897914E-2</c:v>
                </c:pt>
                <c:pt idx="1618">
                  <c:v>1.3222702892741411E-2</c:v>
                </c:pt>
                <c:pt idx="1619">
                  <c:v>1.3143318791232539E-2</c:v>
                </c:pt>
                <c:pt idx="1620">
                  <c:v>1.3064411281811128E-2</c:v>
                </c:pt>
                <c:pt idx="1621">
                  <c:v>1.298597750319852E-2</c:v>
                </c:pt>
                <c:pt idx="1622">
                  <c:v>1.2908014611294538E-2</c:v>
                </c:pt>
                <c:pt idx="1623">
                  <c:v>1.2830519779073568E-2</c:v>
                </c:pt>
                <c:pt idx="1624">
                  <c:v>1.2753490196482531E-2</c:v>
                </c:pt>
                <c:pt idx="1625">
                  <c:v>1.2676923070338741E-2</c:v>
                </c:pt>
                <c:pt idx="1626">
                  <c:v>1.2600815624228989E-2</c:v>
                </c:pt>
                <c:pt idx="1627">
                  <c:v>1.2525165098408175E-2</c:v>
                </c:pt>
                <c:pt idx="1628">
                  <c:v>1.2449968749699947E-2</c:v>
                </c:pt>
                <c:pt idx="1629">
                  <c:v>1.2375223851396999E-2</c:v>
                </c:pt>
                <c:pt idx="1630">
                  <c:v>1.2300927693161934E-2</c:v>
                </c:pt>
                <c:pt idx="1631">
                  <c:v>1.2227077580929335E-2</c:v>
                </c:pt>
                <c:pt idx="1632">
                  <c:v>1.2153670836807962E-2</c:v>
                </c:pt>
                <c:pt idx="1633">
                  <c:v>1.2080704798983377E-2</c:v>
                </c:pt>
                <c:pt idx="1634">
                  <c:v>1.200817682162203E-2</c:v>
                </c:pt>
                <c:pt idx="1635">
                  <c:v>1.1936084274774661E-2</c:v>
                </c:pt>
                <c:pt idx="1636">
                  <c:v>1.1864424544281382E-2</c:v>
                </c:pt>
                <c:pt idx="1637">
                  <c:v>1.179319503167664E-2</c:v>
                </c:pt>
                <c:pt idx="1638">
                  <c:v>1.1722393154095068E-2</c:v>
                </c:pt>
                <c:pt idx="1639">
                  <c:v>1.1652016344178118E-2</c:v>
                </c:pt>
                <c:pt idx="1640">
                  <c:v>1.1582062049980357E-2</c:v>
                </c:pt>
                <c:pt idx="1641">
                  <c:v>1.151252773487732E-2</c:v>
                </c:pt>
                <c:pt idx="1642">
                  <c:v>1.1443410877473581E-2</c:v>
                </c:pt>
                <c:pt idx="1643">
                  <c:v>1.1374708971511271E-2</c:v>
                </c:pt>
                <c:pt idx="1644">
                  <c:v>1.1306419525778932E-2</c:v>
                </c:pt>
                <c:pt idx="1645">
                  <c:v>1.1238540064021696E-2</c:v>
                </c:pt>
                <c:pt idx="1646">
                  <c:v>1.1171068124850803E-2</c:v>
                </c:pt>
                <c:pt idx="1647">
                  <c:v>1.1104001261655005E-2</c:v>
                </c:pt>
                <c:pt idx="1648">
                  <c:v>1.1037337042511641E-2</c:v>
                </c:pt>
                <c:pt idx="1649">
                  <c:v>1.0971073050098146E-2</c:v>
                </c:pt>
                <c:pt idx="1650">
                  <c:v>1.0905206881604901E-2</c:v>
                </c:pt>
                <c:pt idx="1651">
                  <c:v>1.0839736148647638E-2</c:v>
                </c:pt>
                <c:pt idx="1652">
                  <c:v>1.0774658477181065E-2</c:v>
                </c:pt>
                <c:pt idx="1653">
                  <c:v>1.070997150741293E-2</c:v>
                </c:pt>
                <c:pt idx="1654">
                  <c:v>1.0645672893718094E-2</c:v>
                </c:pt>
                <c:pt idx="1655">
                  <c:v>1.0581760304553822E-2</c:v>
                </c:pt>
                <c:pt idx="1656">
                  <c:v>1.0518231422374957E-2</c:v>
                </c:pt>
                <c:pt idx="1657">
                  <c:v>1.0455083943550103E-2</c:v>
                </c:pt>
                <c:pt idx="1658">
                  <c:v>1.03923155782778E-2</c:v>
                </c:pt>
                <c:pt idx="1659">
                  <c:v>1.0329924050503925E-2</c:v>
                </c:pt>
                <c:pt idx="1660">
                  <c:v>1.0267907097838869E-2</c:v>
                </c:pt>
                <c:pt idx="1661">
                  <c:v>1.020626247147538E-2</c:v>
                </c:pt>
                <c:pt idx="1662">
                  <c:v>1.0144987936107408E-2</c:v>
                </c:pt>
                <c:pt idx="1663">
                  <c:v>1.0084081269848721E-2</c:v>
                </c:pt>
                <c:pt idx="1664">
                  <c:v>1.002354026415242E-2</c:v>
                </c:pt>
                <c:pt idx="1665">
                  <c:v>9.9601139438683095E-3</c:v>
                </c:pt>
                <c:pt idx="1666">
                  <c:v>9.8970889686177399E-3</c:v>
                </c:pt>
                <c:pt idx="1667">
                  <c:v>9.8344627987952959E-3</c:v>
                </c:pt>
                <c:pt idx="1668">
                  <c:v>9.7722329108653749E-3</c:v>
                </c:pt>
                <c:pt idx="1669">
                  <c:v>9.7103967972606009E-3</c:v>
                </c:pt>
                <c:pt idx="1670">
                  <c:v>9.6489519662809053E-3</c:v>
                </c:pt>
                <c:pt idx="1671">
                  <c:v>9.58789594199283E-3</c:v>
                </c:pt>
                <c:pt idx="1672">
                  <c:v>9.527226264130273E-3</c:v>
                </c:pt>
                <c:pt idx="1673">
                  <c:v>9.4669404879949015E-3</c:v>
                </c:pt>
                <c:pt idx="1674">
                  <c:v>9.4070361843577865E-3</c:v>
                </c:pt>
                <c:pt idx="1675">
                  <c:v>9.3475109393614808E-3</c:v>
                </c:pt>
                <c:pt idx="1676">
                  <c:v>9.2883623544228744E-3</c:v>
                </c:pt>
                <c:pt idx="1677">
                  <c:v>9.2295880461363833E-3</c:v>
                </c:pt>
                <c:pt idx="1678">
                  <c:v>9.1711856461780261E-3</c:v>
                </c:pt>
                <c:pt idx="1679">
                  <c:v>9.113152801210056E-3</c:v>
                </c:pt>
                <c:pt idx="1680">
                  <c:v>9.0554871727858144E-3</c:v>
                </c:pt>
                <c:pt idx="1681">
                  <c:v>8.9981864372558062E-3</c:v>
                </c:pt>
                <c:pt idx="1682">
                  <c:v>8.9412482856739972E-3</c:v>
                </c:pt>
                <c:pt idx="1683">
                  <c:v>8.8846704237048879E-3</c:v>
                </c:pt>
                <c:pt idx="1684">
                  <c:v>8.8284505715305883E-3</c:v>
                </c:pt>
                <c:pt idx="1685">
                  <c:v>8.7725864637596684E-3</c:v>
                </c:pt>
                <c:pt idx="1686">
                  <c:v>8.7170758493352318E-3</c:v>
                </c:pt>
                <c:pt idx="1687">
                  <c:v>8.6619164914445435E-3</c:v>
                </c:pt>
                <c:pt idx="1688">
                  <c:v>8.6071061674289906E-3</c:v>
                </c:pt>
                <c:pt idx="1689">
                  <c:v>8.5526426686941548E-3</c:v>
                </c:pt>
                <c:pt idx="1690">
                  <c:v>8.498523800621105E-3</c:v>
                </c:pt>
                <c:pt idx="1691">
                  <c:v>8.4447473824778019E-3</c:v>
                </c:pt>
                <c:pt idx="1692">
                  <c:v>8.391311247331501E-3</c:v>
                </c:pt>
                <c:pt idx="1693">
                  <c:v>8.3382132419609345E-3</c:v>
                </c:pt>
                <c:pt idx="1694">
                  <c:v>8.2854512267702685E-3</c:v>
                </c:pt>
                <c:pt idx="1695">
                  <c:v>8.2330230757019507E-3</c:v>
                </c:pt>
                <c:pt idx="1696">
                  <c:v>8.1809266761518895E-3</c:v>
                </c:pt>
                <c:pt idx="1697">
                  <c:v>8.1291599288841887E-3</c:v>
                </c:pt>
                <c:pt idx="1698">
                  <c:v>8.0777207479457713E-3</c:v>
                </c:pt>
                <c:pt idx="1699">
                  <c:v>8.0266070605834461E-3</c:v>
                </c:pt>
                <c:pt idx="1700">
                  <c:v>7.9758168071596414E-3</c:v>
                </c:pt>
                <c:pt idx="1701">
                  <c:v>7.9253479410696936E-3</c:v>
                </c:pt>
                <c:pt idx="1702">
                  <c:v>7.8751984286592469E-3</c:v>
                </c:pt>
                <c:pt idx="1703">
                  <c:v>7.8253662491423182E-3</c:v>
                </c:pt>
                <c:pt idx="1704">
                  <c:v>7.7758493945202511E-3</c:v>
                </c:pt>
                <c:pt idx="1705">
                  <c:v>7.726645869500004E-3</c:v>
                </c:pt>
                <c:pt idx="1706">
                  <c:v>7.6777536914145461E-3</c:v>
                </c:pt>
                <c:pt idx="1707">
                  <c:v>7.6291708901425892E-3</c:v>
                </c:pt>
                <c:pt idx="1708">
                  <c:v>7.5808955080292062E-3</c:v>
                </c:pt>
                <c:pt idx="1709">
                  <c:v>7.5329255998070055E-3</c:v>
                </c:pt>
                <c:pt idx="1710">
                  <c:v>7.4852592325176381E-3</c:v>
                </c:pt>
                <c:pt idx="1711">
                  <c:v>7.4378944854343043E-3</c:v>
                </c:pt>
                <c:pt idx="1712">
                  <c:v>7.3908294499837046E-3</c:v>
                </c:pt>
                <c:pt idx="1713">
                  <c:v>7.3440622296695457E-3</c:v>
                </c:pt>
                <c:pt idx="1714">
                  <c:v>7.297590939996379E-3</c:v>
                </c:pt>
                <c:pt idx="1715">
                  <c:v>7.2514137083931063E-3</c:v>
                </c:pt>
                <c:pt idx="1716">
                  <c:v>7.2055286741375957E-3</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numCache>
              <c:extLst xmlns:c15="http://schemas.microsoft.com/office/drawing/2012/chart"/>
            </c:numRef>
          </c:yVal>
          <c:smooth val="1"/>
          <c:extLst xmlns:c15="http://schemas.microsoft.com/office/drawing/2012/chart">
            <c:ext xmlns:c16="http://schemas.microsoft.com/office/drawing/2014/chart" uri="{C3380CC4-5D6E-409C-BE32-E72D297353CC}">
              <c16:uniqueId val="{00000005-FAEB-46D6-95DC-10588EE70397}"/>
            </c:ext>
          </c:extLst>
        </c:ser>
        <c:ser>
          <c:idx val="7"/>
          <c:order val="8"/>
          <c:tx>
            <c:strRef>
              <c:f>Sheet1!$AC$3</c:f>
              <c:strCache>
                <c:ptCount val="1"/>
                <c:pt idx="0">
                  <c:v>Dostarlimab exponential</c:v>
                </c:pt>
              </c:strCache>
            </c:strRef>
          </c:tx>
          <c:spPr>
            <a:ln w="19050" cap="rnd">
              <a:solidFill>
                <a:srgbClr val="7030A0"/>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f>Sheet1!$AC$4:$AC$3123</c:f>
              <c:numCache>
                <c:formatCode>General</c:formatCode>
                <c:ptCount val="3120"/>
                <c:pt idx="0">
                  <c:v>1</c:v>
                </c:pt>
                <c:pt idx="1">
                  <c:v>0.99829452227583992</c:v>
                </c:pt>
                <c:pt idx="2">
                  <c:v>0.9965919532059474</c:v>
                </c:pt>
                <c:pt idx="3">
                  <c:v>0.99489228782967754</c:v>
                </c:pt>
                <c:pt idx="4">
                  <c:v>0.99319552119484533</c:v>
                </c:pt>
                <c:pt idx="5">
                  <c:v>0.99150164835771193</c:v>
                </c:pt>
                <c:pt idx="6">
                  <c:v>0.98981066438296983</c:v>
                </c:pt>
                <c:pt idx="7">
                  <c:v>0.98812256434372858</c:v>
                </c:pt>
                <c:pt idx="8">
                  <c:v>0.98643734332150046</c:v>
                </c:pt>
                <c:pt idx="9">
                  <c:v>0.98475499640618602</c:v>
                </c:pt>
                <c:pt idx="10">
                  <c:v>0.98307551869605991</c:v>
                </c:pt>
                <c:pt idx="11">
                  <c:v>0.98139890529775664</c:v>
                </c:pt>
                <c:pt idx="12">
                  <c:v>0.97972515132625615</c:v>
                </c:pt>
                <c:pt idx="13">
                  <c:v>0.97805425190486994</c:v>
                </c:pt>
                <c:pt idx="14">
                  <c:v>0.97638620216522609</c:v>
                </c:pt>
                <c:pt idx="15">
                  <c:v>0.97472099724725603</c:v>
                </c:pt>
                <c:pt idx="16">
                  <c:v>0.97305863229917977</c:v>
                </c:pt>
                <c:pt idx="17">
                  <c:v>0.97139910247749184</c:v>
                </c:pt>
                <c:pt idx="18">
                  <c:v>0.96974240294694736</c:v>
                </c:pt>
                <c:pt idx="19">
                  <c:v>0.96808852888054786</c:v>
                </c:pt>
                <c:pt idx="20">
                  <c:v>0.96643747545952718</c:v>
                </c:pt>
                <c:pt idx="21">
                  <c:v>0.96478923787333748</c:v>
                </c:pt>
                <c:pt idx="22">
                  <c:v>0.96314381131963511</c:v>
                </c:pt>
                <c:pt idx="23">
                  <c:v>0.96150119100426679</c:v>
                </c:pt>
                <c:pt idx="24">
                  <c:v>0.95986137214125566</c:v>
                </c:pt>
                <c:pt idx="25">
                  <c:v>0.95822434995278694</c:v>
                </c:pt>
                <c:pt idx="26">
                  <c:v>0.95659011966919472</c:v>
                </c:pt>
                <c:pt idx="27">
                  <c:v>0.95495867652894728</c:v>
                </c:pt>
                <c:pt idx="28">
                  <c:v>0.95333001577863374</c:v>
                </c:pt>
                <c:pt idx="29">
                  <c:v>0.95170413267295006</c:v>
                </c:pt>
                <c:pt idx="30">
                  <c:v>0.95008102247468529</c:v>
                </c:pt>
                <c:pt idx="31">
                  <c:v>0.94846068045470744</c:v>
                </c:pt>
                <c:pt idx="32">
                  <c:v>0.94684310189195031</c:v>
                </c:pt>
                <c:pt idx="33">
                  <c:v>0.94522828207339893</c:v>
                </c:pt>
                <c:pt idx="34">
                  <c:v>0.94361621629407666</c:v>
                </c:pt>
                <c:pt idx="35">
                  <c:v>0.94200689985703079</c:v>
                </c:pt>
                <c:pt idx="36">
                  <c:v>0.94040032807331952</c:v>
                </c:pt>
                <c:pt idx="37">
                  <c:v>0.93879649626199768</c:v>
                </c:pt>
                <c:pt idx="38">
                  <c:v>0.93719539975010335</c:v>
                </c:pt>
                <c:pt idx="39">
                  <c:v>0.93559703387264426</c:v>
                </c:pt>
                <c:pt idx="40">
                  <c:v>0.93400139397258419</c:v>
                </c:pt>
                <c:pt idx="41">
                  <c:v>0.9324084754008295</c:v>
                </c:pt>
                <c:pt idx="42">
                  <c:v>0.93081827351621527</c:v>
                </c:pt>
                <c:pt idx="43">
                  <c:v>0.92923078368549217</c:v>
                </c:pt>
                <c:pt idx="44">
                  <c:v>0.92764600128331276</c:v>
                </c:pt>
                <c:pt idx="45">
                  <c:v>0.92606392169221796</c:v>
                </c:pt>
                <c:pt idx="46">
                  <c:v>0.9244845403026235</c:v>
                </c:pt>
                <c:pt idx="47">
                  <c:v>0.92290785251280705</c:v>
                </c:pt>
                <c:pt idx="48">
                  <c:v>0.92133385372889398</c:v>
                </c:pt>
                <c:pt idx="49">
                  <c:v>0.91976253936484476</c:v>
                </c:pt>
                <c:pt idx="50">
                  <c:v>0.91819390484244112</c:v>
                </c:pt>
                <c:pt idx="51">
                  <c:v>0.91662794559127281</c:v>
                </c:pt>
                <c:pt idx="52">
                  <c:v>0.91506465704872431</c:v>
                </c:pt>
                <c:pt idx="53">
                  <c:v>0.91350403465996144</c:v>
                </c:pt>
                <c:pt idx="54">
                  <c:v>0.91194607387791848</c:v>
                </c:pt>
                <c:pt idx="55">
                  <c:v>0.91039077016328451</c:v>
                </c:pt>
                <c:pt idx="56">
                  <c:v>0.90883811898449007</c:v>
                </c:pt>
                <c:pt idx="57">
                  <c:v>0.90728811581769453</c:v>
                </c:pt>
                <c:pt idx="58">
                  <c:v>0.90574075614677219</c:v>
                </c:pt>
                <c:pt idx="59">
                  <c:v>0.90419603546329996</c:v>
                </c:pt>
                <c:pt idx="60">
                  <c:v>0.90265394926654352</c:v>
                </c:pt>
                <c:pt idx="61">
                  <c:v>0.90111449306344427</c:v>
                </c:pt>
                <c:pt idx="62">
                  <c:v>0.8995776623686067</c:v>
                </c:pt>
                <c:pt idx="63">
                  <c:v>0.89804345270428509</c:v>
                </c:pt>
                <c:pt idx="64">
                  <c:v>0.89651185960037005</c:v>
                </c:pt>
                <c:pt idx="65">
                  <c:v>0.89498287859437631</c:v>
                </c:pt>
                <c:pt idx="66">
                  <c:v>0.89345650523142894</c:v>
                </c:pt>
                <c:pt idx="67">
                  <c:v>0.89193273506425086</c:v>
                </c:pt>
                <c:pt idx="68">
                  <c:v>0.89041156365314955</c:v>
                </c:pt>
                <c:pt idx="69">
                  <c:v>0.88889298656600457</c:v>
                </c:pt>
                <c:pt idx="70">
                  <c:v>0.88737699937825409</c:v>
                </c:pt>
                <c:pt idx="71">
                  <c:v>0.88586359767288247</c:v>
                </c:pt>
                <c:pt idx="72">
                  <c:v>0.88435277704040705</c:v>
                </c:pt>
                <c:pt idx="73">
                  <c:v>0.88284453307886557</c:v>
                </c:pt>
                <c:pt idx="74">
                  <c:v>0.88133886139380302</c:v>
                </c:pt>
                <c:pt idx="75">
                  <c:v>0.87983575759825927</c:v>
                </c:pt>
                <c:pt idx="76">
                  <c:v>0.87833521731275599</c:v>
                </c:pt>
                <c:pt idx="77">
                  <c:v>0.87683723616528375</c:v>
                </c:pt>
                <c:pt idx="78">
                  <c:v>0.87534180979128973</c:v>
                </c:pt>
                <c:pt idx="79">
                  <c:v>0.8738489338336648</c:v>
                </c:pt>
                <c:pt idx="80">
                  <c:v>0.87235860394273035</c:v>
                </c:pt>
                <c:pt idx="81">
                  <c:v>0.87087081577622671</c:v>
                </c:pt>
                <c:pt idx="82">
                  <c:v>0.8693855649992992</c:v>
                </c:pt>
                <c:pt idx="83">
                  <c:v>0.86790284728448652</c:v>
                </c:pt>
                <c:pt idx="84">
                  <c:v>0.86642265831170773</c:v>
                </c:pt>
                <c:pt idx="85">
                  <c:v>0.86494499376824951</c:v>
                </c:pt>
                <c:pt idx="86">
                  <c:v>0.86346984934875404</c:v>
                </c:pt>
                <c:pt idx="87">
                  <c:v>0.86199722075520591</c:v>
                </c:pt>
                <c:pt idx="88">
                  <c:v>0.86052710369691998</c:v>
                </c:pt>
                <c:pt idx="89">
                  <c:v>0.85905949389052882</c:v>
                </c:pt>
                <c:pt idx="90">
                  <c:v>0.85759438705997038</c:v>
                </c:pt>
                <c:pt idx="91">
                  <c:v>0.85613177893647485</c:v>
                </c:pt>
                <c:pt idx="92">
                  <c:v>0.85467166525855309</c:v>
                </c:pt>
                <c:pt idx="93">
                  <c:v>0.8532140417719839</c:v>
                </c:pt>
                <c:pt idx="94">
                  <c:v>0.85175890422980116</c:v>
                </c:pt>
                <c:pt idx="95">
                  <c:v>0.85030624839228219</c:v>
                </c:pt>
                <c:pt idx="96">
                  <c:v>0.84885607002693508</c:v>
                </c:pt>
                <c:pt idx="97">
                  <c:v>0.84740836490848603</c:v>
                </c:pt>
                <c:pt idx="98">
                  <c:v>0.8459631288188677</c:v>
                </c:pt>
                <c:pt idx="99">
                  <c:v>0.84452035754720634</c:v>
                </c:pt>
                <c:pt idx="100">
                  <c:v>0.84308004688980986</c:v>
                </c:pt>
                <c:pt idx="101">
                  <c:v>0.8416421926501555</c:v>
                </c:pt>
                <c:pt idx="102">
                  <c:v>0.84020679063887738</c:v>
                </c:pt>
                <c:pt idx="103">
                  <c:v>0.83877383667375471</c:v>
                </c:pt>
                <c:pt idx="104">
                  <c:v>0.83734332657969934</c:v>
                </c:pt>
                <c:pt idx="105">
                  <c:v>0.83591525618874352</c:v>
                </c:pt>
                <c:pt idx="106">
                  <c:v>0.83448962134002813</c:v>
                </c:pt>
                <c:pt idx="107">
                  <c:v>0.83306641787978986</c:v>
                </c:pt>
                <c:pt idx="108">
                  <c:v>0.83164564166135002</c:v>
                </c:pt>
                <c:pt idx="109">
                  <c:v>0.83022728854510186</c:v>
                </c:pt>
                <c:pt idx="110">
                  <c:v>0.82881135439849829</c:v>
                </c:pt>
                <c:pt idx="111">
                  <c:v>0.8273978350960407</c:v>
                </c:pt>
                <c:pt idx="112">
                  <c:v>0.82598672651926619</c:v>
                </c:pt>
                <c:pt idx="113">
                  <c:v>0.82457802455673557</c:v>
                </c:pt>
                <c:pt idx="114">
                  <c:v>0.82317172510402215</c:v>
                </c:pt>
                <c:pt idx="115">
                  <c:v>0.82176782406369886</c:v>
                </c:pt>
                <c:pt idx="116">
                  <c:v>0.82036631734532672</c:v>
                </c:pt>
                <c:pt idx="117">
                  <c:v>0.81896720086544295</c:v>
                </c:pt>
                <c:pt idx="118">
                  <c:v>0.81757047054754928</c:v>
                </c:pt>
                <c:pt idx="119">
                  <c:v>0.81617612232209935</c:v>
                </c:pt>
                <c:pt idx="120">
                  <c:v>0.81478415212648758</c:v>
                </c:pt>
                <c:pt idx="121">
                  <c:v>0.81339455590503729</c:v>
                </c:pt>
                <c:pt idx="122">
                  <c:v>0.81200732960898814</c:v>
                </c:pt>
                <c:pt idx="123">
                  <c:v>0.81062246919648528</c:v>
                </c:pt>
                <c:pt idx="124">
                  <c:v>0.80923997063256703</c:v>
                </c:pt>
                <c:pt idx="125">
                  <c:v>0.80785982988915317</c:v>
                </c:pt>
                <c:pt idx="126">
                  <c:v>0.80648204294503356</c:v>
                </c:pt>
                <c:pt idx="127">
                  <c:v>0.80510660578585569</c:v>
                </c:pt>
                <c:pt idx="128">
                  <c:v>0.80373351440411367</c:v>
                </c:pt>
                <c:pt idx="129">
                  <c:v>0.8023627647991366</c:v>
                </c:pt>
                <c:pt idx="130">
                  <c:v>0.80099435297707622</c:v>
                </c:pt>
                <c:pt idx="131">
                  <c:v>0.79962827495089572</c:v>
                </c:pt>
                <c:pt idx="132">
                  <c:v>0.79826452674035842</c:v>
                </c:pt>
                <c:pt idx="133">
                  <c:v>0.79690310437201561</c:v>
                </c:pt>
                <c:pt idx="134">
                  <c:v>0.79554400387919511</c:v>
                </c:pt>
                <c:pt idx="135">
                  <c:v>0.79418722130199004</c:v>
                </c:pt>
                <c:pt idx="136">
                  <c:v>0.79283275268724684</c:v>
                </c:pt>
                <c:pt idx="137">
                  <c:v>0.7914805940885542</c:v>
                </c:pt>
                <c:pt idx="138">
                  <c:v>0.7901307415662312</c:v>
                </c:pt>
                <c:pt idx="139">
                  <c:v>0.78878319118731588</c:v>
                </c:pt>
                <c:pt idx="140">
                  <c:v>0.78743793902555403</c:v>
                </c:pt>
                <c:pt idx="141">
                  <c:v>0.78609498116138743</c:v>
                </c:pt>
                <c:pt idx="142">
                  <c:v>0.78475431368194259</c:v>
                </c:pt>
                <c:pt idx="143">
                  <c:v>0.78341593268101961</c:v>
                </c:pt>
                <c:pt idx="144">
                  <c:v>0.78207983425908001</c:v>
                </c:pt>
                <c:pt idx="145">
                  <c:v>0.78074601452323633</c:v>
                </c:pt>
                <c:pt idx="146">
                  <c:v>0.77941446958724014</c:v>
                </c:pt>
                <c:pt idx="147">
                  <c:v>0.77808519557147104</c:v>
                </c:pt>
                <c:pt idx="148">
                  <c:v>0.77675818860292511</c:v>
                </c:pt>
                <c:pt idx="149">
                  <c:v>0.77543344481520393</c:v>
                </c:pt>
                <c:pt idx="150">
                  <c:v>0.77411096034850291</c:v>
                </c:pt>
                <c:pt idx="151">
                  <c:v>0.7727907313496003</c:v>
                </c:pt>
                <c:pt idx="152">
                  <c:v>0.77147275397184623</c:v>
                </c:pt>
                <c:pt idx="153">
                  <c:v>0.77015702437515077</c:v>
                </c:pt>
                <c:pt idx="154">
                  <c:v>0.76884353872597355</c:v>
                </c:pt>
                <c:pt idx="155">
                  <c:v>0.76753229319731198</c:v>
                </c:pt>
                <c:pt idx="156">
                  <c:v>0.76622328396869044</c:v>
                </c:pt>
                <c:pt idx="157">
                  <c:v>0.76491650722614912</c:v>
                </c:pt>
                <c:pt idx="158">
                  <c:v>0.76361195916223257</c:v>
                </c:pt>
                <c:pt idx="159">
                  <c:v>0.76230963597597912</c:v>
                </c:pt>
                <c:pt idx="160">
                  <c:v>0.76100953387290948</c:v>
                </c:pt>
                <c:pt idx="161">
                  <c:v>0.75971164906501576</c:v>
                </c:pt>
                <c:pt idx="162">
                  <c:v>0.75841597777075054</c:v>
                </c:pt>
                <c:pt idx="163">
                  <c:v>0.75712251621501547</c:v>
                </c:pt>
                <c:pt idx="164">
                  <c:v>0.75583126062915063</c:v>
                </c:pt>
                <c:pt idx="165">
                  <c:v>0.7545422072509238</c:v>
                </c:pt>
                <c:pt idx="166">
                  <c:v>0.75325535232451879</c:v>
                </c:pt>
                <c:pt idx="167">
                  <c:v>0.75197069210052492</c:v>
                </c:pt>
                <c:pt idx="168">
                  <c:v>0.75068822283592629</c:v>
                </c:pt>
                <c:pt idx="169">
                  <c:v>0.74940794079409023</c:v>
                </c:pt>
                <c:pt idx="170">
                  <c:v>0.74812984224475731</c:v>
                </c:pt>
                <c:pt idx="171">
                  <c:v>0.74685392346402946</c:v>
                </c:pt>
                <c:pt idx="172">
                  <c:v>0.74558018073435994</c:v>
                </c:pt>
                <c:pt idx="173">
                  <c:v>0.74430861034454232</c:v>
                </c:pt>
                <c:pt idx="174">
                  <c:v>0.74303920858969907</c:v>
                </c:pt>
                <c:pt idx="175">
                  <c:v>0.74177197177127185</c:v>
                </c:pt>
                <c:pt idx="176">
                  <c:v>0.7405068961970096</c:v>
                </c:pt>
                <c:pt idx="177">
                  <c:v>0.73924397818095866</c:v>
                </c:pt>
                <c:pt idx="178">
                  <c:v>0.73798321404345157</c:v>
                </c:pt>
                <c:pt idx="179">
                  <c:v>0.73672460011109642</c:v>
                </c:pt>
                <c:pt idx="180">
                  <c:v>0.73546813271676614</c:v>
                </c:pt>
                <c:pt idx="181">
                  <c:v>0.73421380819958815</c:v>
                </c:pt>
                <c:pt idx="182">
                  <c:v>0.73296162290493294</c:v>
                </c:pt>
                <c:pt idx="183">
                  <c:v>0.73171157318440438</c:v>
                </c:pt>
                <c:pt idx="184">
                  <c:v>0.73046365539582825</c:v>
                </c:pt>
                <c:pt idx="185">
                  <c:v>0.72921786590324211</c:v>
                </c:pt>
                <c:pt idx="186">
                  <c:v>0.7279742010768846</c:v>
                </c:pt>
                <c:pt idx="187">
                  <c:v>0.7267326572931847</c:v>
                </c:pt>
                <c:pt idx="188">
                  <c:v>0.7254932309347516</c:v>
                </c:pt>
                <c:pt idx="189">
                  <c:v>0.72425591839036341</c:v>
                </c:pt>
                <c:pt idx="190">
                  <c:v>0.72302071605495755</c:v>
                </c:pt>
                <c:pt idx="191">
                  <c:v>0.72178762032961952</c:v>
                </c:pt>
                <c:pt idx="192">
                  <c:v>0.7205566276215728</c:v>
                </c:pt>
                <c:pt idx="193">
                  <c:v>0.7193277343441683</c:v>
                </c:pt>
                <c:pt idx="194">
                  <c:v>0.71810093691687382</c:v>
                </c:pt>
                <c:pt idx="195">
                  <c:v>0.71687623176526361</c:v>
                </c:pt>
                <c:pt idx="196">
                  <c:v>0.71565361532100813</c:v>
                </c:pt>
                <c:pt idx="197">
                  <c:v>0.71443308402186356</c:v>
                </c:pt>
                <c:pt idx="198">
                  <c:v>0.71321463431166121</c:v>
                </c:pt>
                <c:pt idx="199">
                  <c:v>0.71199826264029775</c:v>
                </c:pt>
                <c:pt idx="200">
                  <c:v>0.71078396546372402</c:v>
                </c:pt>
                <c:pt idx="201">
                  <c:v>0.70957173924393546</c:v>
                </c:pt>
                <c:pt idx="202">
                  <c:v>0.70836158044896136</c:v>
                </c:pt>
                <c:pt idx="203">
                  <c:v>0.70715348555285484</c:v>
                </c:pt>
                <c:pt idx="204">
                  <c:v>0.70594745103568235</c:v>
                </c:pt>
                <c:pt idx="205">
                  <c:v>0.7047434733835134</c:v>
                </c:pt>
                <c:pt idx="206">
                  <c:v>0.7035415490884106</c:v>
                </c:pt>
                <c:pt idx="207">
                  <c:v>0.70234167464841923</c:v>
                </c:pt>
                <c:pt idx="208">
                  <c:v>0.70114384656755702</c:v>
                </c:pt>
                <c:pt idx="209">
                  <c:v>0.69994806135580412</c:v>
                </c:pt>
                <c:pt idx="210">
                  <c:v>0.69875431552909284</c:v>
                </c:pt>
                <c:pt idx="211">
                  <c:v>0.69756260560929717</c:v>
                </c:pt>
                <c:pt idx="212">
                  <c:v>0.69637292812422347</c:v>
                </c:pt>
                <c:pt idx="213">
                  <c:v>0.69518527960759946</c:v>
                </c:pt>
                <c:pt idx="214">
                  <c:v>0.69399965659906471</c:v>
                </c:pt>
                <c:pt idx="215">
                  <c:v>0.69281605564416027</c:v>
                </c:pt>
                <c:pt idx="216">
                  <c:v>0.69163447329431871</c:v>
                </c:pt>
                <c:pt idx="217">
                  <c:v>0.69045490610685401</c:v>
                </c:pt>
                <c:pt idx="218">
                  <c:v>0.68927735064495177</c:v>
                </c:pt>
                <c:pt idx="219">
                  <c:v>0.6881018034776587</c:v>
                </c:pt>
                <c:pt idx="220">
                  <c:v>0.68692826117987316</c:v>
                </c:pt>
                <c:pt idx="221">
                  <c:v>0.68575672033233481</c:v>
                </c:pt>
                <c:pt idx="222">
                  <c:v>0.68458717752161502</c:v>
                </c:pt>
                <c:pt idx="223">
                  <c:v>0.68341962934010625</c:v>
                </c:pt>
                <c:pt idx="224">
                  <c:v>0.68225407238601299</c:v>
                </c:pt>
                <c:pt idx="225">
                  <c:v>0.68109050326334108</c:v>
                </c:pt>
                <c:pt idx="226">
                  <c:v>0.67992891858188853</c:v>
                </c:pt>
                <c:pt idx="227">
                  <c:v>0.6787693149572348</c:v>
                </c:pt>
                <c:pt idx="228">
                  <c:v>0.67761168901073188</c:v>
                </c:pt>
                <c:pt idx="229">
                  <c:v>0.67645603736949356</c:v>
                </c:pt>
                <c:pt idx="230">
                  <c:v>0.67530235666638627</c:v>
                </c:pt>
                <c:pt idx="231">
                  <c:v>0.67415064354001897</c:v>
                </c:pt>
                <c:pt idx="232">
                  <c:v>0.67300089463473323</c:v>
                </c:pt>
                <c:pt idx="233">
                  <c:v>0.67185310660059394</c:v>
                </c:pt>
                <c:pt idx="234">
                  <c:v>0.67070727609337888</c:v>
                </c:pt>
                <c:pt idx="235">
                  <c:v>0.66956339977456947</c:v>
                </c:pt>
                <c:pt idx="236">
                  <c:v>0.66842147431134113</c:v>
                </c:pt>
                <c:pt idx="237">
                  <c:v>0.66728149637655287</c:v>
                </c:pt>
                <c:pt idx="238">
                  <c:v>0.66614346264873847</c:v>
                </c:pt>
                <c:pt idx="239">
                  <c:v>0.66500736981209618</c:v>
                </c:pt>
                <c:pt idx="240">
                  <c:v>0.6638732145564793</c:v>
                </c:pt>
                <c:pt idx="241">
                  <c:v>0.66274099357738669</c:v>
                </c:pt>
                <c:pt idx="242">
                  <c:v>0.66161070357595275</c:v>
                </c:pt>
                <c:pt idx="243">
                  <c:v>0.66048234125893812</c:v>
                </c:pt>
                <c:pt idx="244">
                  <c:v>0.65935590333871985</c:v>
                </c:pt>
                <c:pt idx="245">
                  <c:v>0.65823138653328217</c:v>
                </c:pt>
                <c:pt idx="246">
                  <c:v>0.65710878756620672</c:v>
                </c:pt>
                <c:pt idx="247">
                  <c:v>0.65598810316666267</c:v>
                </c:pt>
                <c:pt idx="248">
                  <c:v>0.65486933006939796</c:v>
                </c:pt>
                <c:pt idx="249">
                  <c:v>0.65375246501472895</c:v>
                </c:pt>
                <c:pt idx="250">
                  <c:v>0.65263750474853155</c:v>
                </c:pt>
                <c:pt idx="251">
                  <c:v>0.65152444602223147</c:v>
                </c:pt>
                <c:pt idx="252">
                  <c:v>0.65041328559279488</c:v>
                </c:pt>
                <c:pt idx="253">
                  <c:v>0.6493040202227186</c:v>
                </c:pt>
                <c:pt idx="254">
                  <c:v>0.64819664668002119</c:v>
                </c:pt>
                <c:pt idx="255">
                  <c:v>0.64709116173823311</c:v>
                </c:pt>
                <c:pt idx="256">
                  <c:v>0.64598756217638764</c:v>
                </c:pt>
                <c:pt idx="257">
                  <c:v>0.64488584477901134</c:v>
                </c:pt>
                <c:pt idx="258">
                  <c:v>0.6437860063361146</c:v>
                </c:pt>
                <c:pt idx="259">
                  <c:v>0.64268804364318244</c:v>
                </c:pt>
                <c:pt idx="260">
                  <c:v>0.64159195350116494</c:v>
                </c:pt>
                <c:pt idx="261">
                  <c:v>0.64049773271646837</c:v>
                </c:pt>
                <c:pt idx="262">
                  <c:v>0.63940537810094533</c:v>
                </c:pt>
                <c:pt idx="263">
                  <c:v>0.63831488647188606</c:v>
                </c:pt>
                <c:pt idx="264">
                  <c:v>0.63722625465200844</c:v>
                </c:pt>
                <c:pt idx="265">
                  <c:v>0.63613947946944949</c:v>
                </c:pt>
                <c:pt idx="266">
                  <c:v>0.63505455775775554</c:v>
                </c:pt>
                <c:pt idx="267">
                  <c:v>0.63397148635587341</c:v>
                </c:pt>
                <c:pt idx="268">
                  <c:v>0.6328902621081407</c:v>
                </c:pt>
                <c:pt idx="269">
                  <c:v>0.63181088186427747</c:v>
                </c:pt>
                <c:pt idx="270">
                  <c:v>0.63073334247937607</c:v>
                </c:pt>
                <c:pt idx="271">
                  <c:v>0.62965764081389242</c:v>
                </c:pt>
                <c:pt idx="272">
                  <c:v>0.62858377373363716</c:v>
                </c:pt>
                <c:pt idx="273">
                  <c:v>0.6275117381097659</c:v>
                </c:pt>
                <c:pt idx="274">
                  <c:v>0.62644153081877074</c:v>
                </c:pt>
                <c:pt idx="275">
                  <c:v>0.62537314874247063</c:v>
                </c:pt>
                <c:pt idx="276">
                  <c:v>0.62430658876800238</c:v>
                </c:pt>
                <c:pt idx="277">
                  <c:v>0.62324184778781222</c:v>
                </c:pt>
                <c:pt idx="278">
                  <c:v>0.62217892269964581</c:v>
                </c:pt>
                <c:pt idx="279">
                  <c:v>0.62111781040653957</c:v>
                </c:pt>
                <c:pt idx="280">
                  <c:v>0.62005850781681215</c:v>
                </c:pt>
                <c:pt idx="281">
                  <c:v>0.61900101184405465</c:v>
                </c:pt>
                <c:pt idx="282">
                  <c:v>0.61794531940712205</c:v>
                </c:pt>
                <c:pt idx="283">
                  <c:v>0.61689142743012426</c:v>
                </c:pt>
                <c:pt idx="284">
                  <c:v>0.61583933284241676</c:v>
                </c:pt>
                <c:pt idx="285">
                  <c:v>0.61478903257859252</c:v>
                </c:pt>
                <c:pt idx="286">
                  <c:v>0.61374052357847175</c:v>
                </c:pt>
                <c:pt idx="287">
                  <c:v>0.61269380278709429</c:v>
                </c:pt>
                <c:pt idx="288">
                  <c:v>0.61164886715471001</c:v>
                </c:pt>
                <c:pt idx="289">
                  <c:v>0.61060571363676985</c:v>
                </c:pt>
                <c:pt idx="290">
                  <c:v>0.6095643391939175</c:v>
                </c:pt>
                <c:pt idx="291">
                  <c:v>0.60852474079197993</c:v>
                </c:pt>
                <c:pt idx="292">
                  <c:v>0.60748691540195887</c:v>
                </c:pt>
                <c:pt idx="293">
                  <c:v>0.60645086000002213</c:v>
                </c:pt>
                <c:pt idx="294">
                  <c:v>0.6054165715674944</c:v>
                </c:pt>
                <c:pt idx="295">
                  <c:v>0.6043840470908487</c:v>
                </c:pt>
                <c:pt idx="296">
                  <c:v>0.60335328356169748</c:v>
                </c:pt>
                <c:pt idx="297">
                  <c:v>0.60232427797678412</c:v>
                </c:pt>
                <c:pt idx="298">
                  <c:v>0.60129702733797397</c:v>
                </c:pt>
                <c:pt idx="299">
                  <c:v>0.60027152865224542</c:v>
                </c:pt>
                <c:pt idx="300">
                  <c:v>0.59924777893168146</c:v>
                </c:pt>
                <c:pt idx="301">
                  <c:v>0.59822577519346098</c:v>
                </c:pt>
                <c:pt idx="302">
                  <c:v>0.59720551445985015</c:v>
                </c:pt>
                <c:pt idx="303">
                  <c:v>0.5961869937581934</c:v>
                </c:pt>
                <c:pt idx="304">
                  <c:v>0.59517021012090476</c:v>
                </c:pt>
                <c:pt idx="305">
                  <c:v>0.59415516058545992</c:v>
                </c:pt>
                <c:pt idx="306">
                  <c:v>0.59314184219438659</c:v>
                </c:pt>
                <c:pt idx="307">
                  <c:v>0.59213025199525682</c:v>
                </c:pt>
                <c:pt idx="308">
                  <c:v>0.5911203870406776</c:v>
                </c:pt>
                <c:pt idx="309">
                  <c:v>0.59011224438828291</c:v>
                </c:pt>
                <c:pt idx="310">
                  <c:v>0.58910582110072451</c:v>
                </c:pt>
                <c:pt idx="311">
                  <c:v>0.58810111424566414</c:v>
                </c:pt>
                <c:pt idx="312">
                  <c:v>0.58709812089576452</c:v>
                </c:pt>
                <c:pt idx="313">
                  <c:v>0.58609683812868052</c:v>
                </c:pt>
                <c:pt idx="314">
                  <c:v>0.58509726302705145</c:v>
                </c:pt>
                <c:pt idx="315">
                  <c:v>0.58409939267849176</c:v>
                </c:pt>
                <c:pt idx="316">
                  <c:v>0.58310322417558313</c:v>
                </c:pt>
                <c:pt idx="317">
                  <c:v>0.58210875461586575</c:v>
                </c:pt>
                <c:pt idx="318">
                  <c:v>0.58111598110182983</c:v>
                </c:pt>
                <c:pt idx="319">
                  <c:v>0.58012490074090728</c:v>
                </c:pt>
                <c:pt idx="320">
                  <c:v>0.57913551064546309</c:v>
                </c:pt>
                <c:pt idx="321">
                  <c:v>0.57814780793278719</c:v>
                </c:pt>
                <c:pt idx="322">
                  <c:v>0.57716178972508569</c:v>
                </c:pt>
                <c:pt idx="323">
                  <c:v>0.57617745314947322</c:v>
                </c:pt>
                <c:pt idx="324">
                  <c:v>0.57519479533796358</c:v>
                </c:pt>
                <c:pt idx="325">
                  <c:v>0.57421381342746181</c:v>
                </c:pt>
                <c:pt idx="326">
                  <c:v>0.57323450455975633</c:v>
                </c:pt>
                <c:pt idx="327">
                  <c:v>0.57225686588150959</c:v>
                </c:pt>
                <c:pt idx="328">
                  <c:v>0.57128089454425102</c:v>
                </c:pt>
                <c:pt idx="329">
                  <c:v>0.5703065877043676</c:v>
                </c:pt>
                <c:pt idx="330">
                  <c:v>0.5693339425230961</c:v>
                </c:pt>
                <c:pt idx="331">
                  <c:v>0.56836295616651467</c:v>
                </c:pt>
                <c:pt idx="332">
                  <c:v>0.56739362580553487</c:v>
                </c:pt>
                <c:pt idx="333">
                  <c:v>0.56642594861589313</c:v>
                </c:pt>
                <c:pt idx="334">
                  <c:v>0.56545992177814253</c:v>
                </c:pt>
                <c:pt idx="335">
                  <c:v>0.56449554247764455</c:v>
                </c:pt>
                <c:pt idx="336">
                  <c:v>0.56353280790456128</c:v>
                </c:pt>
                <c:pt idx="337">
                  <c:v>0.56257171525384664</c:v>
                </c:pt>
                <c:pt idx="338">
                  <c:v>0.5616122617252387</c:v>
                </c:pt>
                <c:pt idx="339">
                  <c:v>0.56065444452325119</c:v>
                </c:pt>
                <c:pt idx="340">
                  <c:v>0.55969826085716545</c:v>
                </c:pt>
                <c:pt idx="341">
                  <c:v>0.55874370794102235</c:v>
                </c:pt>
                <c:pt idx="342">
                  <c:v>0.5577907829936144</c:v>
                </c:pt>
                <c:pt idx="343">
                  <c:v>0.55683948323847687</c:v>
                </c:pt>
                <c:pt idx="344">
                  <c:v>0.55588980590388093</c:v>
                </c:pt>
                <c:pt idx="345">
                  <c:v>0.55494174822282416</c:v>
                </c:pt>
                <c:pt idx="346">
                  <c:v>0.55399530743302372</c:v>
                </c:pt>
                <c:pt idx="347">
                  <c:v>0.55305048077690744</c:v>
                </c:pt>
                <c:pt idx="348">
                  <c:v>0.55210726550160638</c:v>
                </c:pt>
                <c:pt idx="349">
                  <c:v>0.55116565885894642</c:v>
                </c:pt>
                <c:pt idx="350">
                  <c:v>0.55022565810544055</c:v>
                </c:pt>
                <c:pt idx="351">
                  <c:v>0.54928726050228038</c:v>
                </c:pt>
                <c:pt idx="352">
                  <c:v>0.54835046331532877</c:v>
                </c:pt>
                <c:pt idx="353">
                  <c:v>0.54741526381511163</c:v>
                </c:pt>
                <c:pt idx="354">
                  <c:v>0.54648165927680969</c:v>
                </c:pt>
                <c:pt idx="355">
                  <c:v>0.5455496469802511</c:v>
                </c:pt>
                <c:pt idx="356">
                  <c:v>0.54461922420990294</c:v>
                </c:pt>
                <c:pt idx="357">
                  <c:v>0.5436903882548636</c:v>
                </c:pt>
                <c:pt idx="358">
                  <c:v>0.54276313640885487</c:v>
                </c:pt>
                <c:pt idx="359">
                  <c:v>0.54183746597021432</c:v>
                </c:pt>
                <c:pt idx="360">
                  <c:v>0.54091337424188679</c:v>
                </c:pt>
                <c:pt idx="361">
                  <c:v>0.53999085853141704</c:v>
                </c:pt>
                <c:pt idx="362">
                  <c:v>0.53906991615094157</c:v>
                </c:pt>
                <c:pt idx="363">
                  <c:v>0.53815054441718135</c:v>
                </c:pt>
                <c:pt idx="364">
                  <c:v>0.53723274065143323</c:v>
                </c:pt>
                <c:pt idx="365">
                  <c:v>0.53631650217956273</c:v>
                </c:pt>
                <c:pt idx="366">
                  <c:v>0.53540182633199607</c:v>
                </c:pt>
                <c:pt idx="367">
                  <c:v>0.53448871044371216</c:v>
                </c:pt>
                <c:pt idx="368">
                  <c:v>0.53357715185423538</c:v>
                </c:pt>
                <c:pt idx="369">
                  <c:v>0.53266714790762715</c:v>
                </c:pt>
                <c:pt idx="370">
                  <c:v>0.53175869595247882</c:v>
                </c:pt>
                <c:pt idx="371">
                  <c:v>0.53085179334190347</c:v>
                </c:pt>
                <c:pt idx="372">
                  <c:v>0.52994643743352843</c:v>
                </c:pt>
                <c:pt idx="373">
                  <c:v>0.52904262558948756</c:v>
                </c:pt>
                <c:pt idx="374">
                  <c:v>0.52814035517641345</c:v>
                </c:pt>
                <c:pt idx="375">
                  <c:v>0.52723962356543008</c:v>
                </c:pt>
                <c:pt idx="376">
                  <c:v>0.52634042813214477</c:v>
                </c:pt>
                <c:pt idx="377">
                  <c:v>0.52544276625664055</c:v>
                </c:pt>
                <c:pt idx="378">
                  <c:v>0.52454663532346879</c:v>
                </c:pt>
                <c:pt idx="379">
                  <c:v>0.5236520327216414</c:v>
                </c:pt>
                <c:pt idx="380">
                  <c:v>0.52275895584462351</c:v>
                </c:pt>
                <c:pt idx="381">
                  <c:v>0.52186740209032534</c:v>
                </c:pt>
                <c:pt idx="382">
                  <c:v>0.52097736886109502</c:v>
                </c:pt>
                <c:pt idx="383">
                  <c:v>0.52008885356371093</c:v>
                </c:pt>
                <c:pt idx="384">
                  <c:v>0.51920185360937399</c:v>
                </c:pt>
                <c:pt idx="385">
                  <c:v>0.5183163664137006</c:v>
                </c:pt>
                <c:pt idx="386">
                  <c:v>0.51743238939671443</c:v>
                </c:pt>
                <c:pt idx="387">
                  <c:v>0.51654991998283939</c:v>
                </c:pt>
                <c:pt idx="388">
                  <c:v>0.51566895560089199</c:v>
                </c:pt>
                <c:pt idx="389">
                  <c:v>0.51478949368407378</c:v>
                </c:pt>
                <c:pt idx="390">
                  <c:v>0.51391153166996395</c:v>
                </c:pt>
                <c:pt idx="391">
                  <c:v>0.51303506700051182</c:v>
                </c:pt>
                <c:pt idx="392">
                  <c:v>0.51216009712202948</c:v>
                </c:pt>
                <c:pt idx="393">
                  <c:v>0.51128661948518417</c:v>
                </c:pt>
                <c:pt idx="394">
                  <c:v>0.51041463154499112</c:v>
                </c:pt>
                <c:pt idx="395">
                  <c:v>0.50954413076080574</c:v>
                </c:pt>
                <c:pt idx="396">
                  <c:v>0.50867511459631665</c:v>
                </c:pt>
                <c:pt idx="397">
                  <c:v>0.507807580519538</c:v>
                </c:pt>
                <c:pt idx="398">
                  <c:v>0.5069415260028024</c:v>
                </c:pt>
                <c:pt idx="399">
                  <c:v>0.50607694852275287</c:v>
                </c:pt>
                <c:pt idx="400">
                  <c:v>0.50521384556033633</c:v>
                </c:pt>
                <c:pt idx="401">
                  <c:v>0.50435221460079593</c:v>
                </c:pt>
                <c:pt idx="402">
                  <c:v>0.50349205313366352</c:v>
                </c:pt>
                <c:pt idx="403">
                  <c:v>0.50263335865275249</c:v>
                </c:pt>
                <c:pt idx="404">
                  <c:v>0.5017761286561504</c:v>
                </c:pt>
                <c:pt idx="405">
                  <c:v>0.50092036064621204</c:v>
                </c:pt>
                <c:pt idx="406">
                  <c:v>0.50006605212955169</c:v>
                </c:pt>
                <c:pt idx="407">
                  <c:v>0.499213200617036</c:v>
                </c:pt>
                <c:pt idx="408">
                  <c:v>0.49836180362377713</c:v>
                </c:pt>
                <c:pt idx="409">
                  <c:v>0.49751185866912451</c:v>
                </c:pt>
                <c:pt idx="410">
                  <c:v>0.49666336327665883</c:v>
                </c:pt>
                <c:pt idx="411">
                  <c:v>0.49581631497418399</c:v>
                </c:pt>
                <c:pt idx="412">
                  <c:v>0.49497071129372039</c:v>
                </c:pt>
                <c:pt idx="413">
                  <c:v>0.49412654977149728</c:v>
                </c:pt>
                <c:pt idx="414">
                  <c:v>0.4932838279479459</c:v>
                </c:pt>
                <c:pt idx="415">
                  <c:v>0.49244254336769233</c:v>
                </c:pt>
                <c:pt idx="416">
                  <c:v>0.49160269357954989</c:v>
                </c:pt>
                <c:pt idx="417">
                  <c:v>0.49076427613651297</c:v>
                </c:pt>
                <c:pt idx="418">
                  <c:v>0.48992728859574863</c:v>
                </c:pt>
                <c:pt idx="419">
                  <c:v>0.48909172851859029</c:v>
                </c:pt>
                <c:pt idx="420">
                  <c:v>0.48825759347053099</c:v>
                </c:pt>
                <c:pt idx="421">
                  <c:v>0.48742488102121495</c:v>
                </c:pt>
                <c:pt idx="422">
                  <c:v>0.48659358874443193</c:v>
                </c:pt>
                <c:pt idx="423">
                  <c:v>0.48576371421810915</c:v>
                </c:pt>
                <c:pt idx="424">
                  <c:v>0.4849352550243049</c:v>
                </c:pt>
                <c:pt idx="425">
                  <c:v>0.48410820874920102</c:v>
                </c:pt>
                <c:pt idx="426">
                  <c:v>0.48328257298309629</c:v>
                </c:pt>
                <c:pt idx="427">
                  <c:v>0.48245834532039877</c:v>
                </c:pt>
                <c:pt idx="428">
                  <c:v>0.48163552335961968</c:v>
                </c:pt>
                <c:pt idx="429">
                  <c:v>0.48081410470336572</c:v>
                </c:pt>
                <c:pt idx="430">
                  <c:v>0.47999408695833212</c:v>
                </c:pt>
                <c:pt idx="431">
                  <c:v>0.47917546773529618</c:v>
                </c:pt>
                <c:pt idx="432">
                  <c:v>0.47835824464910959</c:v>
                </c:pt>
                <c:pt idx="433">
                  <c:v>0.47754241531869224</c:v>
                </c:pt>
                <c:pt idx="434">
                  <c:v>0.47672797736702455</c:v>
                </c:pt>
                <c:pt idx="435">
                  <c:v>0.47591492842114125</c:v>
                </c:pt>
                <c:pt idx="436">
                  <c:v>0.47510326611212372</c:v>
                </c:pt>
                <c:pt idx="437">
                  <c:v>0.47429298807509379</c:v>
                </c:pt>
                <c:pt idx="438">
                  <c:v>0.47348409194920649</c:v>
                </c:pt>
                <c:pt idx="439">
                  <c:v>0.47267657537764296</c:v>
                </c:pt>
                <c:pt idx="440">
                  <c:v>0.47187043600760403</c:v>
                </c:pt>
                <c:pt idx="441">
                  <c:v>0.47106567149030343</c:v>
                </c:pt>
                <c:pt idx="442">
                  <c:v>0.47026227948096011</c:v>
                </c:pt>
                <c:pt idx="443">
                  <c:v>0.46946025763879262</c:v>
                </c:pt>
                <c:pt idx="444">
                  <c:v>0.4686596036270112</c:v>
                </c:pt>
                <c:pt idx="445">
                  <c:v>0.46786031511281168</c:v>
                </c:pt>
                <c:pt idx="446">
                  <c:v>0.46706238976736825</c:v>
                </c:pt>
                <c:pt idx="447">
                  <c:v>0.46626582526582694</c:v>
                </c:pt>
                <c:pt idx="448">
                  <c:v>0.46547061928729905</c:v>
                </c:pt>
                <c:pt idx="449">
                  <c:v>0.46467676951485348</c:v>
                </c:pt>
                <c:pt idx="450">
                  <c:v>0.46388427363551132</c:v>
                </c:pt>
                <c:pt idx="451">
                  <c:v>0.46309312934023772</c:v>
                </c:pt>
                <c:pt idx="452">
                  <c:v>0.46230333432393633</c:v>
                </c:pt>
                <c:pt idx="453">
                  <c:v>0.46151488628544191</c:v>
                </c:pt>
                <c:pt idx="454">
                  <c:v>0.46072778292751382</c:v>
                </c:pt>
                <c:pt idx="455">
                  <c:v>0.45994202195682932</c:v>
                </c:pt>
                <c:pt idx="456">
                  <c:v>0.45915760108397685</c:v>
                </c:pt>
                <c:pt idx="457">
                  <c:v>0.45837451802344931</c:v>
                </c:pt>
                <c:pt idx="458">
                  <c:v>0.45759277049363767</c:v>
                </c:pt>
                <c:pt idx="459">
                  <c:v>0.45681235621682403</c:v>
                </c:pt>
                <c:pt idx="460">
                  <c:v>0.45603327291917517</c:v>
                </c:pt>
                <c:pt idx="461">
                  <c:v>0.45525551833073574</c:v>
                </c:pt>
                <c:pt idx="462">
                  <c:v>0.45447909018542176</c:v>
                </c:pt>
                <c:pt idx="463">
                  <c:v>0.45370398622101393</c:v>
                </c:pt>
                <c:pt idx="464">
                  <c:v>0.45293020417915142</c:v>
                </c:pt>
                <c:pt idx="465">
                  <c:v>0.45215774180532453</c:v>
                </c:pt>
                <c:pt idx="466">
                  <c:v>0.45138659684886906</c:v>
                </c:pt>
                <c:pt idx="467">
                  <c:v>0.45061676706295883</c:v>
                </c:pt>
                <c:pt idx="468">
                  <c:v>0.44984825020459995</c:v>
                </c:pt>
                <c:pt idx="469">
                  <c:v>0.44908104403462357</c:v>
                </c:pt>
                <c:pt idx="470">
                  <c:v>0.44831514631767999</c:v>
                </c:pt>
                <c:pt idx="471">
                  <c:v>0.44755055482223161</c:v>
                </c:pt>
                <c:pt idx="472">
                  <c:v>0.44678726732054685</c:v>
                </c:pt>
                <c:pt idx="473">
                  <c:v>0.44602528158869326</c:v>
                </c:pt>
                <c:pt idx="474">
                  <c:v>0.44526459540653152</c:v>
                </c:pt>
                <c:pt idx="475">
                  <c:v>0.44450520655770853</c:v>
                </c:pt>
                <c:pt idx="476">
                  <c:v>0.44374711282965118</c:v>
                </c:pt>
                <c:pt idx="477">
                  <c:v>0.44299031201355987</c:v>
                </c:pt>
                <c:pt idx="478">
                  <c:v>0.44223480190440201</c:v>
                </c:pt>
                <c:pt idx="479">
                  <c:v>0.44148058030090565</c:v>
                </c:pt>
                <c:pt idx="480">
                  <c:v>0.44072764500555328</c:v>
                </c:pt>
                <c:pt idx="481">
                  <c:v>0.43997599382457475</c:v>
                </c:pt>
                <c:pt idx="482">
                  <c:v>0.43922562456794179</c:v>
                </c:pt>
                <c:pt idx="483">
                  <c:v>0.4384765350493609</c:v>
                </c:pt>
                <c:pt idx="484">
                  <c:v>0.4377287230862672</c:v>
                </c:pt>
                <c:pt idx="485">
                  <c:v>0.43698218649981857</c:v>
                </c:pt>
                <c:pt idx="486">
                  <c:v>0.43623692311488838</c:v>
                </c:pt>
                <c:pt idx="487">
                  <c:v>0.43549293076005979</c:v>
                </c:pt>
                <c:pt idx="488">
                  <c:v>0.43475020726761926</c:v>
                </c:pt>
                <c:pt idx="489">
                  <c:v>0.43400875047355036</c:v>
                </c:pt>
                <c:pt idx="490">
                  <c:v>0.43326855821752719</c:v>
                </c:pt>
                <c:pt idx="491">
                  <c:v>0.43252962834290831</c:v>
                </c:pt>
                <c:pt idx="492">
                  <c:v>0.43179195869673026</c:v>
                </c:pt>
                <c:pt idx="493">
                  <c:v>0.43105554712970151</c:v>
                </c:pt>
                <c:pt idx="494">
                  <c:v>0.43032039149619616</c:v>
                </c:pt>
                <c:pt idx="495">
                  <c:v>0.42958648965424751</c:v>
                </c:pt>
                <c:pt idx="496">
                  <c:v>0.42885383946554212</c:v>
                </c:pt>
                <c:pt idx="497">
                  <c:v>0.42812243879541301</c:v>
                </c:pt>
                <c:pt idx="498">
                  <c:v>0.42739228551283437</c:v>
                </c:pt>
                <c:pt idx="499">
                  <c:v>0.42666337749041428</c:v>
                </c:pt>
                <c:pt idx="500">
                  <c:v>0.42593571260438956</c:v>
                </c:pt>
                <c:pt idx="501">
                  <c:v>0.4252092887346185</c:v>
                </c:pt>
                <c:pt idx="502">
                  <c:v>0.42448410376457568</c:v>
                </c:pt>
                <c:pt idx="503">
                  <c:v>0.42376015558134517</c:v>
                </c:pt>
                <c:pt idx="504">
                  <c:v>0.42303744207561456</c:v>
                </c:pt>
                <c:pt idx="505">
                  <c:v>0.42231596114166892</c:v>
                </c:pt>
                <c:pt idx="506">
                  <c:v>0.42159571067738455</c:v>
                </c:pt>
                <c:pt idx="507">
                  <c:v>0.42087668858422278</c:v>
                </c:pt>
                <c:pt idx="508">
                  <c:v>0.42015889276722418</c:v>
                </c:pt>
                <c:pt idx="509">
                  <c:v>0.41944232113500191</c:v>
                </c:pt>
                <c:pt idx="510">
                  <c:v>0.41872697159973615</c:v>
                </c:pt>
                <c:pt idx="511">
                  <c:v>0.41801284207716782</c:v>
                </c:pt>
                <c:pt idx="512">
                  <c:v>0.41729993048659231</c:v>
                </c:pt>
                <c:pt idx="513">
                  <c:v>0.41658823475085394</c:v>
                </c:pt>
                <c:pt idx="514">
                  <c:v>0.4158777527963391</c:v>
                </c:pt>
                <c:pt idx="515">
                  <c:v>0.41516848255297123</c:v>
                </c:pt>
                <c:pt idx="516">
                  <c:v>0.41446042195420385</c:v>
                </c:pt>
                <c:pt idx="517">
                  <c:v>0.41375356893701487</c:v>
                </c:pt>
                <c:pt idx="518">
                  <c:v>0.41304792144190117</c:v>
                </c:pt>
                <c:pt idx="519">
                  <c:v>0.41234347741287136</c:v>
                </c:pt>
                <c:pt idx="520">
                  <c:v>0.41164023479744094</c:v>
                </c:pt>
                <c:pt idx="521">
                  <c:v>0.41093819154662592</c:v>
                </c:pt>
                <c:pt idx="522">
                  <c:v>0.41023734561493641</c:v>
                </c:pt>
                <c:pt idx="523">
                  <c:v>0.40953769496037173</c:v>
                </c:pt>
                <c:pt idx="524">
                  <c:v>0.40883923754441287</c:v>
                </c:pt>
                <c:pt idx="525">
                  <c:v>0.40814197133201824</c:v>
                </c:pt>
                <c:pt idx="526">
                  <c:v>0.40744589429161671</c:v>
                </c:pt>
                <c:pt idx="527">
                  <c:v>0.40675100439510192</c:v>
                </c:pt>
                <c:pt idx="528">
                  <c:v>0.40605729961782633</c:v>
                </c:pt>
                <c:pt idx="529">
                  <c:v>0.4053647779385956</c:v>
                </c:pt>
                <c:pt idx="530">
                  <c:v>0.4046734373396621</c:v>
                </c:pt>
                <c:pt idx="531">
                  <c:v>0.40398327580672011</c:v>
                </c:pt>
                <c:pt idx="532">
                  <c:v>0.40329429132889849</c:v>
                </c:pt>
                <c:pt idx="533">
                  <c:v>0.40260648189875603</c:v>
                </c:pt>
                <c:pt idx="534">
                  <c:v>0.40191984551227533</c:v>
                </c:pt>
                <c:pt idx="535">
                  <c:v>0.40123438016885626</c:v>
                </c:pt>
                <c:pt idx="536">
                  <c:v>0.40055008387131108</c:v>
                </c:pt>
                <c:pt idx="537">
                  <c:v>0.3998669546258582</c:v>
                </c:pt>
                <c:pt idx="538">
                  <c:v>0.39918499044211597</c:v>
                </c:pt>
                <c:pt idx="539">
                  <c:v>0.39850418933309795</c:v>
                </c:pt>
                <c:pt idx="540">
                  <c:v>0.39782454931520583</c:v>
                </c:pt>
                <c:pt idx="541">
                  <c:v>0.39714606840822464</c:v>
                </c:pt>
                <c:pt idx="542">
                  <c:v>0.39646874463531678</c:v>
                </c:pt>
                <c:pt idx="543">
                  <c:v>0.39579257602301543</c:v>
                </c:pt>
                <c:pt idx="544">
                  <c:v>0.39511756060122027</c:v>
                </c:pt>
                <c:pt idx="545">
                  <c:v>0.39444369640319055</c:v>
                </c:pt>
                <c:pt idx="546">
                  <c:v>0.39377098146553946</c:v>
                </c:pt>
                <c:pt idx="547">
                  <c:v>0.39309941382822933</c:v>
                </c:pt>
                <c:pt idx="548">
                  <c:v>0.3924289915345649</c:v>
                </c:pt>
                <c:pt idx="549">
                  <c:v>0.39175971263118803</c:v>
                </c:pt>
                <c:pt idx="550">
                  <c:v>0.39109157516807225</c:v>
                </c:pt>
                <c:pt idx="551">
                  <c:v>0.39042457719851642</c:v>
                </c:pt>
                <c:pt idx="552">
                  <c:v>0.38975871677913965</c:v>
                </c:pt>
                <c:pt idx="553">
                  <c:v>0.38909399196987571</c:v>
                </c:pt>
                <c:pt idx="554">
                  <c:v>0.38843040083396652</c:v>
                </c:pt>
                <c:pt idx="555">
                  <c:v>0.38776794143795756</c:v>
                </c:pt>
                <c:pt idx="556">
                  <c:v>0.38710661185169182</c:v>
                </c:pt>
                <c:pt idx="557">
                  <c:v>0.38644641014830361</c:v>
                </c:pt>
                <c:pt idx="558">
                  <c:v>0.38578733440421398</c:v>
                </c:pt>
                <c:pt idx="559">
                  <c:v>0.38512938269912456</c:v>
                </c:pt>
                <c:pt idx="560">
                  <c:v>0.38447255311601169</c:v>
                </c:pt>
                <c:pt idx="561">
                  <c:v>0.38381684374112135</c:v>
                </c:pt>
                <c:pt idx="562">
                  <c:v>0.38316225266396353</c:v>
                </c:pt>
                <c:pt idx="563">
                  <c:v>0.38250877797730609</c:v>
                </c:pt>
                <c:pt idx="564">
                  <c:v>0.38185641777717017</c:v>
                </c:pt>
                <c:pt idx="565">
                  <c:v>0.38120517016282363</c:v>
                </c:pt>
                <c:pt idx="566">
                  <c:v>0.3805550332367762</c:v>
                </c:pt>
                <c:pt idx="567">
                  <c:v>0.37990600510477379</c:v>
                </c:pt>
                <c:pt idx="568">
                  <c:v>0.37925808387579307</c:v>
                </c:pt>
                <c:pt idx="569">
                  <c:v>0.37861126766203523</c:v>
                </c:pt>
                <c:pt idx="570">
                  <c:v>0.37796555457892156</c:v>
                </c:pt>
                <c:pt idx="571">
                  <c:v>0.37732094274508743</c:v>
                </c:pt>
                <c:pt idx="572">
                  <c:v>0.37667743028237666</c:v>
                </c:pt>
                <c:pt idx="573">
                  <c:v>0.37603501531583616</c:v>
                </c:pt>
                <c:pt idx="574">
                  <c:v>0.37539369597371075</c:v>
                </c:pt>
                <c:pt idx="575">
                  <c:v>0.37475347038743756</c:v>
                </c:pt>
                <c:pt idx="576">
                  <c:v>0.37411433669164007</c:v>
                </c:pt>
                <c:pt idx="577">
                  <c:v>0.37347629302412355</c:v>
                </c:pt>
                <c:pt idx="578">
                  <c:v>0.37283933752586895</c:v>
                </c:pt>
                <c:pt idx="579">
                  <c:v>0.37220346834102802</c:v>
                </c:pt>
                <c:pt idx="580">
                  <c:v>0.37156868361691731</c:v>
                </c:pt>
                <c:pt idx="581">
                  <c:v>0.37093498150401316</c:v>
                </c:pt>
                <c:pt idx="582">
                  <c:v>0.37030236015594631</c:v>
                </c:pt>
                <c:pt idx="583">
                  <c:v>0.3696708177294965</c:v>
                </c:pt>
                <c:pt idx="584">
                  <c:v>0.36904035238458677</c:v>
                </c:pt>
                <c:pt idx="585">
                  <c:v>0.36841096228427861</c:v>
                </c:pt>
                <c:pt idx="586">
                  <c:v>0.36778264559476648</c:v>
                </c:pt>
                <c:pt idx="587">
                  <c:v>0.36715540048537187</c:v>
                </c:pt>
                <c:pt idx="588">
                  <c:v>0.36652922512853903</c:v>
                </c:pt>
                <c:pt idx="589">
                  <c:v>0.36590411769982867</c:v>
                </c:pt>
                <c:pt idx="590">
                  <c:v>0.36528007637791315</c:v>
                </c:pt>
                <c:pt idx="591">
                  <c:v>0.36465709934457102</c:v>
                </c:pt>
                <c:pt idx="592">
                  <c:v>0.36403518478468211</c:v>
                </c:pt>
                <c:pt idx="593">
                  <c:v>0.36341433088622133</c:v>
                </c:pt>
                <c:pt idx="594">
                  <c:v>0.36279453584025434</c:v>
                </c:pt>
                <c:pt idx="595">
                  <c:v>0.36217579784093179</c:v>
                </c:pt>
                <c:pt idx="596">
                  <c:v>0.36155811508548419</c:v>
                </c:pt>
                <c:pt idx="597">
                  <c:v>0.36094148577421659</c:v>
                </c:pt>
                <c:pt idx="598">
                  <c:v>0.36032590811050347</c:v>
                </c:pt>
                <c:pt idx="599">
                  <c:v>0.3597113803007832</c:v>
                </c:pt>
                <c:pt idx="600">
                  <c:v>0.35909790055455337</c:v>
                </c:pt>
                <c:pt idx="601">
                  <c:v>0.35848546708436491</c:v>
                </c:pt>
                <c:pt idx="602">
                  <c:v>0.35787407810581739</c:v>
                </c:pt>
                <c:pt idx="603">
                  <c:v>0.35726373183755356</c:v>
                </c:pt>
                <c:pt idx="604">
                  <c:v>0.35665442650125434</c:v>
                </c:pt>
                <c:pt idx="605">
                  <c:v>0.35604616032163339</c:v>
                </c:pt>
                <c:pt idx="606">
                  <c:v>0.35543893152643213</c:v>
                </c:pt>
                <c:pt idx="607">
                  <c:v>0.35483273834641449</c:v>
                </c:pt>
                <c:pt idx="608">
                  <c:v>0.35422757901536195</c:v>
                </c:pt>
                <c:pt idx="609">
                  <c:v>0.35362345177006804</c:v>
                </c:pt>
                <c:pt idx="610">
                  <c:v>0.35302035485033367</c:v>
                </c:pt>
                <c:pt idx="611">
                  <c:v>0.35241828649896134</c:v>
                </c:pt>
                <c:pt idx="612">
                  <c:v>0.35181724496175071</c:v>
                </c:pt>
                <c:pt idx="613">
                  <c:v>0.35121722848749304</c:v>
                </c:pt>
                <c:pt idx="614">
                  <c:v>0.35061823532796632</c:v>
                </c:pt>
                <c:pt idx="615">
                  <c:v>0.35002026373793016</c:v>
                </c:pt>
                <c:pt idx="616">
                  <c:v>0.34942331197512044</c:v>
                </c:pt>
                <c:pt idx="617">
                  <c:v>0.34882737830024468</c:v>
                </c:pt>
                <c:pt idx="618">
                  <c:v>0.34823246097697647</c:v>
                </c:pt>
                <c:pt idx="619">
                  <c:v>0.34763855827195078</c:v>
                </c:pt>
                <c:pt idx="620">
                  <c:v>0.34704566845475893</c:v>
                </c:pt>
                <c:pt idx="621">
                  <c:v>0.34645378979794306</c:v>
                </c:pt>
                <c:pt idx="622">
                  <c:v>0.34586292057699175</c:v>
                </c:pt>
                <c:pt idx="623">
                  <c:v>0.34527305907033479</c:v>
                </c:pt>
                <c:pt idx="624">
                  <c:v>0.34468420355933771</c:v>
                </c:pt>
                <c:pt idx="625">
                  <c:v>0.34409635232829738</c:v>
                </c:pt>
                <c:pt idx="626">
                  <c:v>0.34350950366443667</c:v>
                </c:pt>
                <c:pt idx="627">
                  <c:v>0.34292365585789975</c:v>
                </c:pt>
                <c:pt idx="628">
                  <c:v>0.34233880720174659</c:v>
                </c:pt>
                <c:pt idx="629">
                  <c:v>0.34175495599194849</c:v>
                </c:pt>
                <c:pt idx="630">
                  <c:v>0.34117210052738289</c:v>
                </c:pt>
                <c:pt idx="631">
                  <c:v>0.34059023910982855</c:v>
                </c:pt>
                <c:pt idx="632">
                  <c:v>0.34000937004396037</c:v>
                </c:pt>
                <c:pt idx="633">
                  <c:v>0.33942949163734459</c:v>
                </c:pt>
                <c:pt idx="634">
                  <c:v>0.33885060220043417</c:v>
                </c:pt>
                <c:pt idx="635">
                  <c:v>0.33827270004656307</c:v>
                </c:pt>
                <c:pt idx="636">
                  <c:v>0.33769578349194229</c:v>
                </c:pt>
                <c:pt idx="637">
                  <c:v>0.33711985085565388</c:v>
                </c:pt>
                <c:pt idx="638">
                  <c:v>0.33654490045964747</c:v>
                </c:pt>
                <c:pt idx="639">
                  <c:v>0.33597093062873384</c:v>
                </c:pt>
                <c:pt idx="640">
                  <c:v>0.33539793969058129</c:v>
                </c:pt>
                <c:pt idx="641">
                  <c:v>0.33482592597570981</c:v>
                </c:pt>
                <c:pt idx="642">
                  <c:v>0.33425488781748691</c:v>
                </c:pt>
                <c:pt idx="643">
                  <c:v>0.33368482355212259</c:v>
                </c:pt>
                <c:pt idx="644">
                  <c:v>0.33311573151866414</c:v>
                </c:pt>
                <c:pt idx="645">
                  <c:v>0.33254761005899169</c:v>
                </c:pt>
                <c:pt idx="646">
                  <c:v>0.33198045751781347</c:v>
                </c:pt>
                <c:pt idx="647">
                  <c:v>0.33141427224266029</c:v>
                </c:pt>
                <c:pt idx="648">
                  <c:v>0.33084905258388175</c:v>
                </c:pt>
                <c:pt idx="649">
                  <c:v>0.33028479689464052</c:v>
                </c:pt>
                <c:pt idx="650">
                  <c:v>0.32972150353090801</c:v>
                </c:pt>
                <c:pt idx="651">
                  <c:v>0.3291591708514594</c:v>
                </c:pt>
                <c:pt idx="652">
                  <c:v>0.3285977972178693</c:v>
                </c:pt>
                <c:pt idx="653">
                  <c:v>0.32803738099450608</c:v>
                </c:pt>
                <c:pt idx="654">
                  <c:v>0.32747792054852809</c:v>
                </c:pt>
                <c:pt idx="655">
                  <c:v>0.32691941424987836</c:v>
                </c:pt>
                <c:pt idx="656">
                  <c:v>0.32636186047127969</c:v>
                </c:pt>
                <c:pt idx="657">
                  <c:v>0.32580525758823053</c:v>
                </c:pt>
                <c:pt idx="658">
                  <c:v>0.3252496039789996</c:v>
                </c:pt>
                <c:pt idx="659">
                  <c:v>0.32469489802462148</c:v>
                </c:pt>
                <c:pt idx="660">
                  <c:v>0.32414113810889211</c:v>
                </c:pt>
                <c:pt idx="661">
                  <c:v>0.32358832261836346</c:v>
                </c:pt>
                <c:pt idx="662">
                  <c:v>0.32303644994233949</c:v>
                </c:pt>
                <c:pt idx="663">
                  <c:v>0.3224855184728711</c:v>
                </c:pt>
                <c:pt idx="664">
                  <c:v>0.32193552660475133</c:v>
                </c:pt>
                <c:pt idx="665">
                  <c:v>0.32138647273551113</c:v>
                </c:pt>
                <c:pt idx="666">
                  <c:v>0.32083835526541438</c:v>
                </c:pt>
                <c:pt idx="667">
                  <c:v>0.3202911725974531</c:v>
                </c:pt>
                <c:pt idx="668">
                  <c:v>0.31974492313734304</c:v>
                </c:pt>
                <c:pt idx="669">
                  <c:v>0.3191996052935191</c:v>
                </c:pt>
                <c:pt idx="670">
                  <c:v>0.31865521747713021</c:v>
                </c:pt>
                <c:pt idx="671">
                  <c:v>0.31811175810203562</c:v>
                </c:pt>
                <c:pt idx="672">
                  <c:v>0.31756922558479928</c:v>
                </c:pt>
                <c:pt idx="673">
                  <c:v>0.31702761834468562</c:v>
                </c:pt>
                <c:pt idx="674">
                  <c:v>0.3164869348036552</c:v>
                </c:pt>
                <c:pt idx="675">
                  <c:v>0.3159471733863598</c:v>
                </c:pt>
                <c:pt idx="676">
                  <c:v>0.315408332520138</c:v>
                </c:pt>
                <c:pt idx="677">
                  <c:v>0.31487041063501042</c:v>
                </c:pt>
                <c:pt idx="678">
                  <c:v>0.31433340616367533</c:v>
                </c:pt>
                <c:pt idx="679">
                  <c:v>0.31379731754150386</c:v>
                </c:pt>
                <c:pt idx="680">
                  <c:v>0.31326214320653556</c:v>
                </c:pt>
                <c:pt idx="681">
                  <c:v>0.31272788159947418</c:v>
                </c:pt>
                <c:pt idx="682">
                  <c:v>0.31219453116368245</c:v>
                </c:pt>
                <c:pt idx="683">
                  <c:v>0.31166209034517833</c:v>
                </c:pt>
                <c:pt idx="684">
                  <c:v>0.31113055759262942</c:v>
                </c:pt>
                <c:pt idx="685">
                  <c:v>0.31059993135734953</c:v>
                </c:pt>
                <c:pt idx="686">
                  <c:v>0.31007021009329394</c:v>
                </c:pt>
                <c:pt idx="687">
                  <c:v>0.30954139225705424</c:v>
                </c:pt>
                <c:pt idx="688">
                  <c:v>0.30901347630785436</c:v>
                </c:pt>
                <c:pt idx="689">
                  <c:v>0.30848646070754604</c:v>
                </c:pt>
                <c:pt idx="690">
                  <c:v>0.30796034392060434</c:v>
                </c:pt>
                <c:pt idx="691">
                  <c:v>0.30743512441412313</c:v>
                </c:pt>
                <c:pt idx="692">
                  <c:v>0.3069108006578104</c:v>
                </c:pt>
                <c:pt idx="693">
                  <c:v>0.3063873711239844</c:v>
                </c:pt>
                <c:pt idx="694">
                  <c:v>0.3058648342875685</c:v>
                </c:pt>
                <c:pt idx="695">
                  <c:v>0.30534318862608711</c:v>
                </c:pt>
                <c:pt idx="696">
                  <c:v>0.30482243261966124</c:v>
                </c:pt>
                <c:pt idx="697">
                  <c:v>0.30430256475100415</c:v>
                </c:pt>
                <c:pt idx="698">
                  <c:v>0.30378358350541657</c:v>
                </c:pt>
                <c:pt idx="699">
                  <c:v>0.30326548737078252</c:v>
                </c:pt>
                <c:pt idx="700">
                  <c:v>0.30274827483756517</c:v>
                </c:pt>
                <c:pt idx="701">
                  <c:v>0.30223194439880174</c:v>
                </c:pt>
                <c:pt idx="702">
                  <c:v>0.30171649455010008</c:v>
                </c:pt>
                <c:pt idx="703">
                  <c:v>0.30120192378963317</c:v>
                </c:pt>
                <c:pt idx="704">
                  <c:v>0.30068823061813577</c:v>
                </c:pt>
                <c:pt idx="705">
                  <c:v>0.30017541353889943</c:v>
                </c:pt>
                <c:pt idx="706">
                  <c:v>0.29966347105776825</c:v>
                </c:pt>
                <c:pt idx="707">
                  <c:v>0.29915240168313473</c:v>
                </c:pt>
                <c:pt idx="708">
                  <c:v>0.2986422039259351</c:v>
                </c:pt>
                <c:pt idx="709">
                  <c:v>0.29813287629964536</c:v>
                </c:pt>
                <c:pt idx="710">
                  <c:v>0.29762441732027667</c:v>
                </c:pt>
                <c:pt idx="711">
                  <c:v>0.29711682550637075</c:v>
                </c:pt>
                <c:pt idx="712">
                  <c:v>0.29661009937899641</c:v>
                </c:pt>
                <c:pt idx="713">
                  <c:v>0.29610423746174463</c:v>
                </c:pt>
                <c:pt idx="714">
                  <c:v>0.29559923828072432</c:v>
                </c:pt>
                <c:pt idx="715">
                  <c:v>0.29509510036455788</c:v>
                </c:pt>
                <c:pt idx="716">
                  <c:v>0.2945918222443773</c:v>
                </c:pt>
                <c:pt idx="717">
                  <c:v>0.29408940245381976</c:v>
                </c:pt>
                <c:pt idx="718">
                  <c:v>0.29358783952902323</c:v>
                </c:pt>
                <c:pt idx="719">
                  <c:v>0.29308713200862213</c:v>
                </c:pt>
                <c:pt idx="720">
                  <c:v>0.29258727843374355</c:v>
                </c:pt>
                <c:pt idx="721">
                  <c:v>0.29208827734800213</c:v>
                </c:pt>
                <c:pt idx="722">
                  <c:v>0.29159012729749678</c:v>
                </c:pt>
                <c:pt idx="723">
                  <c:v>0.29109282683080595</c:v>
                </c:pt>
                <c:pt idx="724">
                  <c:v>0.29059637449898323</c:v>
                </c:pt>
                <c:pt idx="725">
                  <c:v>0.29010076885555347</c:v>
                </c:pt>
                <c:pt idx="726">
                  <c:v>0.28960600845650863</c:v>
                </c:pt>
                <c:pt idx="727">
                  <c:v>0.28911209186030318</c:v>
                </c:pt>
                <c:pt idx="728">
                  <c:v>0.28861901762785003</c:v>
                </c:pt>
                <c:pt idx="729">
                  <c:v>0.28812678432251682</c:v>
                </c:pt>
                <c:pt idx="730">
                  <c:v>0.28763539051012088</c:v>
                </c:pt>
                <c:pt idx="731">
                  <c:v>0.28714483475892583</c:v>
                </c:pt>
                <c:pt idx="732">
                  <c:v>0.28665511563963686</c:v>
                </c:pt>
                <c:pt idx="733">
                  <c:v>0.2861662317253969</c:v>
                </c:pt>
                <c:pt idx="734">
                  <c:v>0.28567818159178238</c:v>
                </c:pt>
                <c:pt idx="735">
                  <c:v>0.28519096381679909</c:v>
                </c:pt>
                <c:pt idx="736">
                  <c:v>0.28470457698087781</c:v>
                </c:pt>
                <c:pt idx="737">
                  <c:v>0.28421901966687035</c:v>
                </c:pt>
                <c:pt idx="738">
                  <c:v>0.28373429046004595</c:v>
                </c:pt>
                <c:pt idx="739">
                  <c:v>0.28325038794808599</c:v>
                </c:pt>
                <c:pt idx="740">
                  <c:v>0.28276731072108086</c:v>
                </c:pt>
                <c:pt idx="741">
                  <c:v>0.28228505737152543</c:v>
                </c:pt>
                <c:pt idx="742">
                  <c:v>0.28180362649431501</c:v>
                </c:pt>
                <c:pt idx="743">
                  <c:v>0.28132301668674142</c:v>
                </c:pt>
                <c:pt idx="744">
                  <c:v>0.28084322654848859</c:v>
                </c:pt>
                <c:pt idx="745">
                  <c:v>0.28036425468162895</c:v>
                </c:pt>
                <c:pt idx="746">
                  <c:v>0.27988609969061873</c:v>
                </c:pt>
                <c:pt idx="747">
                  <c:v>0.27940876018229432</c:v>
                </c:pt>
                <c:pt idx="748">
                  <c:v>0.27893223476586826</c:v>
                </c:pt>
                <c:pt idx="749">
                  <c:v>0.27845652205292482</c:v>
                </c:pt>
                <c:pt idx="750">
                  <c:v>0.27798162065741638</c:v>
                </c:pt>
                <c:pt idx="751">
                  <c:v>0.27750752919565924</c:v>
                </c:pt>
                <c:pt idx="752">
                  <c:v>0.27703424628632944</c:v>
                </c:pt>
                <c:pt idx="753">
                  <c:v>0.27656177055045861</c:v>
                </c:pt>
                <c:pt idx="754">
                  <c:v>0.27609010061143047</c:v>
                </c:pt>
                <c:pt idx="755">
                  <c:v>0.27561923509497666</c:v>
                </c:pt>
                <c:pt idx="756">
                  <c:v>0.27514917262917216</c:v>
                </c:pt>
                <c:pt idx="757">
                  <c:v>0.27467991184443197</c:v>
                </c:pt>
                <c:pt idx="758">
                  <c:v>0.274211451373507</c:v>
                </c:pt>
                <c:pt idx="759">
                  <c:v>0.27374378985147985</c:v>
                </c:pt>
                <c:pt idx="760">
                  <c:v>0.27327692591576103</c:v>
                </c:pt>
                <c:pt idx="761">
                  <c:v>0.27281085820608475</c:v>
                </c:pt>
                <c:pt idx="762">
                  <c:v>0.27234558536450537</c:v>
                </c:pt>
                <c:pt idx="763">
                  <c:v>0.27188110603539273</c:v>
                </c:pt>
                <c:pt idx="764">
                  <c:v>0.27141741886542947</c:v>
                </c:pt>
                <c:pt idx="765">
                  <c:v>0.27095452250360541</c:v>
                </c:pt>
                <c:pt idx="766">
                  <c:v>0.27049241560121517</c:v>
                </c:pt>
                <c:pt idx="767">
                  <c:v>0.270031096811853</c:v>
                </c:pt>
                <c:pt idx="768">
                  <c:v>0.26957056479140973</c:v>
                </c:pt>
                <c:pt idx="769">
                  <c:v>0.26911081819806881</c:v>
                </c:pt>
                <c:pt idx="770">
                  <c:v>0.26865185569230143</c:v>
                </c:pt>
                <c:pt idx="771">
                  <c:v>0.26819367593686394</c:v>
                </c:pt>
                <c:pt idx="772">
                  <c:v>0.26773627759679308</c:v>
                </c:pt>
                <c:pt idx="773">
                  <c:v>0.26727965933940223</c:v>
                </c:pt>
                <c:pt idx="774">
                  <c:v>0.26682381983427783</c:v>
                </c:pt>
                <c:pt idx="775">
                  <c:v>0.26636875775327518</c:v>
                </c:pt>
                <c:pt idx="776">
                  <c:v>0.26591447177051475</c:v>
                </c:pt>
                <c:pt idx="777">
                  <c:v>0.26546096056237833</c:v>
                </c:pt>
                <c:pt idx="778">
                  <c:v>0.26500822280750502</c:v>
                </c:pt>
                <c:pt idx="779">
                  <c:v>0.26455625718678755</c:v>
                </c:pt>
                <c:pt idx="780">
                  <c:v>0.26410506238336828</c:v>
                </c:pt>
                <c:pt idx="781">
                  <c:v>0.26365463708263559</c:v>
                </c:pt>
                <c:pt idx="782">
                  <c:v>0.26320497997221959</c:v>
                </c:pt>
                <c:pt idx="783">
                  <c:v>0.26275608974198905</c:v>
                </c:pt>
                <c:pt idx="784">
                  <c:v>0.26230796508404663</c:v>
                </c:pt>
                <c:pt idx="785">
                  <c:v>0.2618606046927261</c:v>
                </c:pt>
                <c:pt idx="786">
                  <c:v>0.26141400726458752</c:v>
                </c:pt>
                <c:pt idx="787">
                  <c:v>0.26096817149841434</c:v>
                </c:pt>
                <c:pt idx="788">
                  <c:v>0.26052309609520896</c:v>
                </c:pt>
                <c:pt idx="789">
                  <c:v>0.26007877975818938</c:v>
                </c:pt>
                <c:pt idx="790">
                  <c:v>0.25963522119278504</c:v>
                </c:pt>
                <c:pt idx="791">
                  <c:v>0.25919241910663338</c:v>
                </c:pt>
                <c:pt idx="792">
                  <c:v>0.25875037220957586</c:v>
                </c:pt>
                <c:pt idx="793">
                  <c:v>0.25830907921365431</c:v>
                </c:pt>
                <c:pt idx="794">
                  <c:v>0.25786853883310712</c:v>
                </c:pt>
                <c:pt idx="795">
                  <c:v>0.25742874978436558</c:v>
                </c:pt>
                <c:pt idx="796">
                  <c:v>0.25698971078604993</c:v>
                </c:pt>
                <c:pt idx="797">
                  <c:v>0.25655142055896607</c:v>
                </c:pt>
                <c:pt idx="798">
                  <c:v>0.25611387782610107</c:v>
                </c:pt>
                <c:pt idx="799">
                  <c:v>0.25567708131262035</c:v>
                </c:pt>
                <c:pt idx="800">
                  <c:v>0.25524102974586338</c:v>
                </c:pt>
                <c:pt idx="801">
                  <c:v>0.25480572185534012</c:v>
                </c:pt>
                <c:pt idx="802">
                  <c:v>0.25437115637272734</c:v>
                </c:pt>
                <c:pt idx="803">
                  <c:v>0.25393733203186475</c:v>
                </c:pt>
                <c:pt idx="804">
                  <c:v>0.25350424756875189</c:v>
                </c:pt>
                <c:pt idx="805">
                  <c:v>0.25307190172154337</c:v>
                </c:pt>
                <c:pt idx="806">
                  <c:v>0.25264029323054649</c:v>
                </c:pt>
                <c:pt idx="807">
                  <c:v>0.25220942083821651</c:v>
                </c:pt>
                <c:pt idx="808">
                  <c:v>0.25177928328915367</c:v>
                </c:pt>
                <c:pt idx="809">
                  <c:v>0.251349879330099</c:v>
                </c:pt>
                <c:pt idx="810">
                  <c:v>0.25092120770993109</c:v>
                </c:pt>
                <c:pt idx="811">
                  <c:v>0.25049326717966247</c:v>
                </c:pt>
                <c:pt idx="812">
                  <c:v>0.25006605649243552</c:v>
                </c:pt>
                <c:pt idx="813">
                  <c:v>0.24963957440351914</c:v>
                </c:pt>
                <c:pt idx="814">
                  <c:v>0.24921381967030509</c:v>
                </c:pt>
                <c:pt idx="815">
                  <c:v>0.24878879105230456</c:v>
                </c:pt>
                <c:pt idx="816">
                  <c:v>0.24836448731114413</c:v>
                </c:pt>
                <c:pt idx="817">
                  <c:v>0.2479409072105625</c:v>
                </c:pt>
                <c:pt idx="818">
                  <c:v>0.24751804951640688</c:v>
                </c:pt>
                <c:pt idx="819">
                  <c:v>0.24709591299662914</c:v>
                </c:pt>
                <c:pt idx="820">
                  <c:v>0.24667449642128236</c:v>
                </c:pt>
                <c:pt idx="821">
                  <c:v>0.24625379856251739</c:v>
                </c:pt>
                <c:pt idx="822">
                  <c:v>0.24583381819457917</c:v>
                </c:pt>
                <c:pt idx="823">
                  <c:v>0.24541455409380319</c:v>
                </c:pt>
                <c:pt idx="824">
                  <c:v>0.24499600503861152</c:v>
                </c:pt>
                <c:pt idx="825">
                  <c:v>0.24457816980950997</c:v>
                </c:pt>
                <c:pt idx="826">
                  <c:v>0.24416104718908405</c:v>
                </c:pt>
                <c:pt idx="827">
                  <c:v>0.24374463596199547</c:v>
                </c:pt>
                <c:pt idx="828">
                  <c:v>0.24332893491497876</c:v>
                </c:pt>
                <c:pt idx="829">
                  <c:v>0.24291394283683765</c:v>
                </c:pt>
                <c:pt idx="830">
                  <c:v>0.24249965851844157</c:v>
                </c:pt>
                <c:pt idx="831">
                  <c:v>0.24208608075272187</c:v>
                </c:pt>
                <c:pt idx="832">
                  <c:v>0.24167320833466888</c:v>
                </c:pt>
                <c:pt idx="833">
                  <c:v>0.24126104006132776</c:v>
                </c:pt>
                <c:pt idx="834">
                  <c:v>0.24084957473179547</c:v>
                </c:pt>
                <c:pt idx="835">
                  <c:v>0.24043881114721699</c:v>
                </c:pt>
                <c:pt idx="836">
                  <c:v>0.2400287481107819</c:v>
                </c:pt>
                <c:pt idx="837">
                  <c:v>0.23961938442772091</c:v>
                </c:pt>
                <c:pt idx="838">
                  <c:v>0.23921071890530254</c:v>
                </c:pt>
                <c:pt idx="839">
                  <c:v>0.23880275035282916</c:v>
                </c:pt>
                <c:pt idx="840">
                  <c:v>0.23839547758163426</c:v>
                </c:pt>
                <c:pt idx="841">
                  <c:v>0.23798889940507828</c:v>
                </c:pt>
                <c:pt idx="842">
                  <c:v>0.23758301463854559</c:v>
                </c:pt>
                <c:pt idx="843">
                  <c:v>0.23717782209944072</c:v>
                </c:pt>
                <c:pt idx="844">
                  <c:v>0.23677332060718526</c:v>
                </c:pt>
                <c:pt idx="845">
                  <c:v>0.23636950898321429</c:v>
                </c:pt>
                <c:pt idx="846">
                  <c:v>0.23596638605097287</c:v>
                </c:pt>
                <c:pt idx="847">
                  <c:v>0.23556395063591229</c:v>
                </c:pt>
                <c:pt idx="848">
                  <c:v>0.23516220156548762</c:v>
                </c:pt>
                <c:pt idx="849">
                  <c:v>0.23476113766915319</c:v>
                </c:pt>
                <c:pt idx="850">
                  <c:v>0.23436075777836007</c:v>
                </c:pt>
                <c:pt idx="851">
                  <c:v>0.23396106072655176</c:v>
                </c:pt>
                <c:pt idx="852">
                  <c:v>0.2335620453491617</c:v>
                </c:pt>
                <c:pt idx="853">
                  <c:v>0.23316371048360951</c:v>
                </c:pt>
                <c:pt idx="854">
                  <c:v>0.23276605496929714</c:v>
                </c:pt>
                <c:pt idx="855">
                  <c:v>0.23236907764760639</c:v>
                </c:pt>
                <c:pt idx="856">
                  <c:v>0.23197277736189481</c:v>
                </c:pt>
                <c:pt idx="857">
                  <c:v>0.23157715295749259</c:v>
                </c:pt>
                <c:pt idx="858">
                  <c:v>0.23118220328169914</c:v>
                </c:pt>
                <c:pt idx="859">
                  <c:v>0.23078792718377994</c:v>
                </c:pt>
                <c:pt idx="860">
                  <c:v>0.23039432351496292</c:v>
                </c:pt>
                <c:pt idx="861">
                  <c:v>0.23000139112843521</c:v>
                </c:pt>
                <c:pt idx="862">
                  <c:v>0.22960912887933982</c:v>
                </c:pt>
                <c:pt idx="863">
                  <c:v>0.22921753562477232</c:v>
                </c:pt>
                <c:pt idx="864">
                  <c:v>0.22882661022377737</c:v>
                </c:pt>
                <c:pt idx="865">
                  <c:v>0.22843635153734565</c:v>
                </c:pt>
                <c:pt idx="866">
                  <c:v>0.22804675842841038</c:v>
                </c:pt>
                <c:pt idx="867">
                  <c:v>0.22765782976184379</c:v>
                </c:pt>
                <c:pt idx="868">
                  <c:v>0.22726956440445434</c:v>
                </c:pt>
                <c:pt idx="869">
                  <c:v>0.22688196122498294</c:v>
                </c:pt>
                <c:pt idx="870">
                  <c:v>0.22649501909409997</c:v>
                </c:pt>
                <c:pt idx="871">
                  <c:v>0.22610873688440181</c:v>
                </c:pt>
                <c:pt idx="872">
                  <c:v>0.22572311347040752</c:v>
                </c:pt>
                <c:pt idx="873">
                  <c:v>0.22533814772855565</c:v>
                </c:pt>
                <c:pt idx="874">
                  <c:v>0.22495383853720108</c:v>
                </c:pt>
                <c:pt idx="875">
                  <c:v>0.22457018477661161</c:v>
                </c:pt>
                <c:pt idx="876">
                  <c:v>0.22418718532896453</c:v>
                </c:pt>
                <c:pt idx="877">
                  <c:v>0.22380483907834381</c:v>
                </c:pt>
                <c:pt idx="878">
                  <c:v>0.22342314491073656</c:v>
                </c:pt>
                <c:pt idx="879">
                  <c:v>0.22304210171402949</c:v>
                </c:pt>
                <c:pt idx="880">
                  <c:v>0.22266170837800636</c:v>
                </c:pt>
                <c:pt idx="881">
                  <c:v>0.22228196379434428</c:v>
                </c:pt>
                <c:pt idx="882">
                  <c:v>0.22190286685661043</c:v>
                </c:pt>
                <c:pt idx="883">
                  <c:v>0.22152441646025922</c:v>
                </c:pt>
                <c:pt idx="884">
                  <c:v>0.2211466115026286</c:v>
                </c:pt>
                <c:pt idx="885">
                  <c:v>0.22076945088293742</c:v>
                </c:pt>
                <c:pt idx="886">
                  <c:v>0.22039293350228151</c:v>
                </c:pt>
                <c:pt idx="887">
                  <c:v>0.22001705826363116</c:v>
                </c:pt>
                <c:pt idx="888">
                  <c:v>0.2196418240718272</c:v>
                </c:pt>
                <c:pt idx="889">
                  <c:v>0.21926722983357894</c:v>
                </c:pt>
                <c:pt idx="890">
                  <c:v>0.21889327445745943</c:v>
                </c:pt>
                <c:pt idx="891">
                  <c:v>0.2185199568539038</c:v>
                </c:pt>
                <c:pt idx="892">
                  <c:v>0.218147275935205</c:v>
                </c:pt>
                <c:pt idx="893">
                  <c:v>0.21777523061551129</c:v>
                </c:pt>
                <c:pt idx="894">
                  <c:v>0.21740381981082268</c:v>
                </c:pt>
                <c:pt idx="895">
                  <c:v>0.21703304243898802</c:v>
                </c:pt>
                <c:pt idx="896">
                  <c:v>0.21666289741970168</c:v>
                </c:pt>
                <c:pt idx="897">
                  <c:v>0.21629338367450035</c:v>
                </c:pt>
                <c:pt idx="898">
                  <c:v>0.21592450012676034</c:v>
                </c:pt>
                <c:pt idx="899">
                  <c:v>0.21555624570169374</c:v>
                </c:pt>
                <c:pt idx="900">
                  <c:v>0.21518861932634592</c:v>
                </c:pt>
                <c:pt idx="901">
                  <c:v>0.21482161992959203</c:v>
                </c:pt>
                <c:pt idx="902">
                  <c:v>0.2144552464421341</c:v>
                </c:pt>
                <c:pt idx="903">
                  <c:v>0.21408949779649789</c:v>
                </c:pt>
                <c:pt idx="904">
                  <c:v>0.21372437292702928</c:v>
                </c:pt>
                <c:pt idx="905">
                  <c:v>0.21335987076989216</c:v>
                </c:pt>
                <c:pt idx="906">
                  <c:v>0.21299599026306437</c:v>
                </c:pt>
                <c:pt idx="907">
                  <c:v>0.21263273034633534</c:v>
                </c:pt>
                <c:pt idx="908">
                  <c:v>0.21227008996130237</c:v>
                </c:pt>
                <c:pt idx="909">
                  <c:v>0.21190806805136786</c:v>
                </c:pt>
                <c:pt idx="910">
                  <c:v>0.21154666356173646</c:v>
                </c:pt>
                <c:pt idx="911">
                  <c:v>0.21118587543941159</c:v>
                </c:pt>
                <c:pt idx="912">
                  <c:v>0.21082570263319234</c:v>
                </c:pt>
                <c:pt idx="913">
                  <c:v>0.21046614409367104</c:v>
                </c:pt>
                <c:pt idx="914">
                  <c:v>0.21010719877322948</c:v>
                </c:pt>
                <c:pt idx="915">
                  <c:v>0.20974886562603601</c:v>
                </c:pt>
                <c:pt idx="916">
                  <c:v>0.2093911436080429</c:v>
                </c:pt>
                <c:pt idx="917">
                  <c:v>0.20903403167698298</c:v>
                </c:pt>
                <c:pt idx="918">
                  <c:v>0.20867752879236656</c:v>
                </c:pt>
                <c:pt idx="919">
                  <c:v>0.20832163391547842</c:v>
                </c:pt>
                <c:pt idx="920">
                  <c:v>0.20796634600937491</c:v>
                </c:pt>
                <c:pt idx="921">
                  <c:v>0.20761166403888098</c:v>
                </c:pt>
                <c:pt idx="922">
                  <c:v>0.20725758697058683</c:v>
                </c:pt>
                <c:pt idx="923">
                  <c:v>0.20690411377284534</c:v>
                </c:pt>
                <c:pt idx="924">
                  <c:v>0.20655124341576869</c:v>
                </c:pt>
                <c:pt idx="925">
                  <c:v>0.20619897487122552</c:v>
                </c:pt>
                <c:pt idx="926">
                  <c:v>0.20584730711283794</c:v>
                </c:pt>
                <c:pt idx="927">
                  <c:v>0.2054962391159787</c:v>
                </c:pt>
                <c:pt idx="928">
                  <c:v>0.20514576985776778</c:v>
                </c:pt>
                <c:pt idx="929">
                  <c:v>0.20479589831706968</c:v>
                </c:pt>
                <c:pt idx="930">
                  <c:v>0.2044466234744905</c:v>
                </c:pt>
                <c:pt idx="931">
                  <c:v>0.20409794431237505</c:v>
                </c:pt>
                <c:pt idx="932">
                  <c:v>0.20374985981480342</c:v>
                </c:pt>
                <c:pt idx="933">
                  <c:v>0.20340236896758856</c:v>
                </c:pt>
                <c:pt idx="934">
                  <c:v>0.2030554707582729</c:v>
                </c:pt>
                <c:pt idx="935">
                  <c:v>0.20270916417612583</c:v>
                </c:pt>
                <c:pt idx="936">
                  <c:v>0.20236344821214036</c:v>
                </c:pt>
                <c:pt idx="937">
                  <c:v>0.20201832185903035</c:v>
                </c:pt>
                <c:pt idx="938">
                  <c:v>0.20167378411122749</c:v>
                </c:pt>
                <c:pt idx="939">
                  <c:v>0.2013298339648788</c:v>
                </c:pt>
                <c:pt idx="940">
                  <c:v>0.20098647041784279</c:v>
                </c:pt>
                <c:pt idx="941">
                  <c:v>0.20064369246968761</c:v>
                </c:pt>
                <c:pt idx="942">
                  <c:v>0.20030149912168738</c:v>
                </c:pt>
                <c:pt idx="943">
                  <c:v>0.19995988937681952</c:v>
                </c:pt>
                <c:pt idx="944">
                  <c:v>0.19961886223976177</c:v>
                </c:pt>
                <c:pt idx="945">
                  <c:v>0.19927841671688973</c:v>
                </c:pt>
                <c:pt idx="946">
                  <c:v>0.19893855181627318</c:v>
                </c:pt>
                <c:pt idx="947">
                  <c:v>0.19859926654767379</c:v>
                </c:pt>
                <c:pt idx="948">
                  <c:v>0.19826055992254221</c:v>
                </c:pt>
                <c:pt idx="949">
                  <c:v>0.19792243095401485</c:v>
                </c:pt>
                <c:pt idx="950">
                  <c:v>0.1975848786569111</c:v>
                </c:pt>
                <c:pt idx="951">
                  <c:v>0.19724790204773091</c:v>
                </c:pt>
                <c:pt idx="952">
                  <c:v>0.1969115001446512</c:v>
                </c:pt>
                <c:pt idx="953">
                  <c:v>0.19657567196752357</c:v>
                </c:pt>
                <c:pt idx="954">
                  <c:v>0.19624041653787117</c:v>
                </c:pt>
                <c:pt idx="955">
                  <c:v>0.19590573287888591</c:v>
                </c:pt>
                <c:pt idx="956">
                  <c:v>0.19557162001542572</c:v>
                </c:pt>
                <c:pt idx="957">
                  <c:v>0.19523807697401141</c:v>
                </c:pt>
                <c:pt idx="958">
                  <c:v>0.19490510278282447</c:v>
                </c:pt>
                <c:pt idx="959">
                  <c:v>0.19457269647170317</c:v>
                </c:pt>
                <c:pt idx="960">
                  <c:v>0.194240857072141</c:v>
                </c:pt>
                <c:pt idx="961">
                  <c:v>0.19390958361728261</c:v>
                </c:pt>
                <c:pt idx="962">
                  <c:v>0.19357887514192229</c:v>
                </c:pt>
                <c:pt idx="963">
                  <c:v>0.1932487306824997</c:v>
                </c:pt>
                <c:pt idx="964">
                  <c:v>0.19291914927709852</c:v>
                </c:pt>
                <c:pt idx="965">
                  <c:v>0.19259012996544245</c:v>
                </c:pt>
                <c:pt idx="966">
                  <c:v>0.19226167178889342</c:v>
                </c:pt>
                <c:pt idx="967">
                  <c:v>0.19193377379044763</c:v>
                </c:pt>
                <c:pt idx="968">
                  <c:v>0.19160643501473396</c:v>
                </c:pt>
                <c:pt idx="969">
                  <c:v>0.19127965450801065</c:v>
                </c:pt>
                <c:pt idx="970">
                  <c:v>0.19095343131816223</c:v>
                </c:pt>
                <c:pt idx="971">
                  <c:v>0.1906277644946972</c:v>
                </c:pt>
                <c:pt idx="972">
                  <c:v>0.19030265308874506</c:v>
                </c:pt>
                <c:pt idx="973">
                  <c:v>0.18997809615305361</c:v>
                </c:pt>
                <c:pt idx="974">
                  <c:v>0.18965409274198619</c:v>
                </c:pt>
                <c:pt idx="975">
                  <c:v>0.18933064191151894</c:v>
                </c:pt>
                <c:pt idx="976">
                  <c:v>0.18900774271923793</c:v>
                </c:pt>
                <c:pt idx="977">
                  <c:v>0.1886853942243365</c:v>
                </c:pt>
                <c:pt idx="978">
                  <c:v>0.1883635954876125</c:v>
                </c:pt>
                <c:pt idx="979">
                  <c:v>0.18804234557146571</c:v>
                </c:pt>
                <c:pt idx="980">
                  <c:v>0.18772164353989473</c:v>
                </c:pt>
                <c:pt idx="981">
                  <c:v>0.18740148845849469</c:v>
                </c:pt>
                <c:pt idx="982">
                  <c:v>0.18708187939445431</c:v>
                </c:pt>
                <c:pt idx="983">
                  <c:v>0.18676281541655304</c:v>
                </c:pt>
                <c:pt idx="984">
                  <c:v>0.18644429559515874</c:v>
                </c:pt>
                <c:pt idx="985">
                  <c:v>0.18612631900222443</c:v>
                </c:pt>
                <c:pt idx="986">
                  <c:v>0.18580888471128632</c:v>
                </c:pt>
                <c:pt idx="987">
                  <c:v>0.18549199179746012</c:v>
                </c:pt>
                <c:pt idx="988">
                  <c:v>0.18517563933743952</c:v>
                </c:pt>
                <c:pt idx="989">
                  <c:v>0.18485982640949239</c:v>
                </c:pt>
                <c:pt idx="990">
                  <c:v>0.18454455209345888</c:v>
                </c:pt>
                <c:pt idx="991">
                  <c:v>0.18422981547074846</c:v>
                </c:pt>
                <c:pt idx="992">
                  <c:v>0.18391561562433689</c:v>
                </c:pt>
                <c:pt idx="993">
                  <c:v>0.18360195163876436</c:v>
                </c:pt>
                <c:pt idx="994">
                  <c:v>0.18328882260013213</c:v>
                </c:pt>
                <c:pt idx="995">
                  <c:v>0.18297622759610011</c:v>
                </c:pt>
                <c:pt idx="996">
                  <c:v>0.18266416571588417</c:v>
                </c:pt>
                <c:pt idx="997">
                  <c:v>0.18235263605025342</c:v>
                </c:pt>
                <c:pt idx="998">
                  <c:v>0.18204163769152781</c:v>
                </c:pt>
                <c:pt idx="999">
                  <c:v>0.18173116973357528</c:v>
                </c:pt>
                <c:pt idx="1000">
                  <c:v>0.18142123127180909</c:v>
                </c:pt>
                <c:pt idx="1001">
                  <c:v>0.18111182140318538</c:v>
                </c:pt>
                <c:pt idx="1002">
                  <c:v>0.18080293922620017</c:v>
                </c:pt>
                <c:pt idx="1003">
                  <c:v>0.18049458384088723</c:v>
                </c:pt>
                <c:pt idx="1004">
                  <c:v>0.18018675434881504</c:v>
                </c:pt>
                <c:pt idx="1005">
                  <c:v>0.17987944985308446</c:v>
                </c:pt>
                <c:pt idx="1006">
                  <c:v>0.17957266945832584</c:v>
                </c:pt>
                <c:pt idx="1007">
                  <c:v>0.17926641227069673</c:v>
                </c:pt>
                <c:pt idx="1008">
                  <c:v>0.17896067739787891</c:v>
                </c:pt>
                <c:pt idx="1009">
                  <c:v>0.17865546394907628</c:v>
                </c:pt>
                <c:pt idx="1010">
                  <c:v>0.17835077103501162</c:v>
                </c:pt>
                <c:pt idx="1011">
                  <c:v>0.17804659776792464</c:v>
                </c:pt>
                <c:pt idx="1012">
                  <c:v>0.17774294326156892</c:v>
                </c:pt>
                <c:pt idx="1013">
                  <c:v>0.17743980663120973</c:v>
                </c:pt>
                <c:pt idx="1014">
                  <c:v>0.17713718699362091</c:v>
                </c:pt>
                <c:pt idx="1015">
                  <c:v>0.17683508346708288</c:v>
                </c:pt>
                <c:pt idx="1016">
                  <c:v>0.17653349517137973</c:v>
                </c:pt>
                <c:pt idx="1017">
                  <c:v>0.17623242122779692</c:v>
                </c:pt>
                <c:pt idx="1018">
                  <c:v>0.17593186075911804</c:v>
                </c:pt>
                <c:pt idx="1019">
                  <c:v>0.17563181288962337</c:v>
                </c:pt>
                <c:pt idx="1020">
                  <c:v>0.17533227674508622</c:v>
                </c:pt>
                <c:pt idx="1021">
                  <c:v>0.17503325145277127</c:v>
                </c:pt>
                <c:pt idx="1022">
                  <c:v>0.1747347361414312</c:v>
                </c:pt>
                <c:pt idx="1023">
                  <c:v>0.17443672994130499</c:v>
                </c:pt>
                <c:pt idx="1024">
                  <c:v>0.17413923198411485</c:v>
                </c:pt>
                <c:pt idx="1025">
                  <c:v>0.17384224140306359</c:v>
                </c:pt>
                <c:pt idx="1026">
                  <c:v>0.17354575733283251</c:v>
                </c:pt>
                <c:pt idx="1027">
                  <c:v>0.17324977890957893</c:v>
                </c:pt>
                <c:pt idx="1028">
                  <c:v>0.17295430527093303</c:v>
                </c:pt>
                <c:pt idx="1029">
                  <c:v>0.17265933555599577</c:v>
                </c:pt>
                <c:pt idx="1030">
                  <c:v>0.17236486890533675</c:v>
                </c:pt>
                <c:pt idx="1031">
                  <c:v>0.17207090446099094</c:v>
                </c:pt>
                <c:pt idx="1032">
                  <c:v>0.17177744136645667</c:v>
                </c:pt>
                <c:pt idx="1033">
                  <c:v>0.17148447876669293</c:v>
                </c:pt>
                <c:pt idx="1034">
                  <c:v>0.17119201580811716</c:v>
                </c:pt>
                <c:pt idx="1035">
                  <c:v>0.17090005163860233</c:v>
                </c:pt>
                <c:pt idx="1036">
                  <c:v>0.17060858540747492</c:v>
                </c:pt>
                <c:pt idx="1037">
                  <c:v>0.17031761626551201</c:v>
                </c:pt>
                <c:pt idx="1038">
                  <c:v>0.17002714336493918</c:v>
                </c:pt>
                <c:pt idx="1039">
                  <c:v>0.169713162399036</c:v>
                </c:pt>
                <c:pt idx="1040">
                  <c:v>0.16939976124671452</c:v>
                </c:pt>
                <c:pt idx="1041">
                  <c:v>0.16908693883726056</c:v>
                </c:pt>
                <c:pt idx="1042">
                  <c:v>0.16877469410193746</c:v>
                </c:pt>
                <c:pt idx="1043">
                  <c:v>0.16846302597398233</c:v>
                </c:pt>
                <c:pt idx="1044">
                  <c:v>0.16815193338860168</c:v>
                </c:pt>
                <c:pt idx="1045">
                  <c:v>0.16784141528296903</c:v>
                </c:pt>
                <c:pt idx="1046">
                  <c:v>0.16753147059621998</c:v>
                </c:pt>
                <c:pt idx="1047">
                  <c:v>0.16722209826944945</c:v>
                </c:pt>
                <c:pt idx="1048">
                  <c:v>0.16691329724570769</c:v>
                </c:pt>
                <c:pt idx="1049">
                  <c:v>0.16660506646999673</c:v>
                </c:pt>
                <c:pt idx="1050">
                  <c:v>0.16629740488926714</c:v>
                </c:pt>
                <c:pt idx="1051">
                  <c:v>0.16599031145241383</c:v>
                </c:pt>
                <c:pt idx="1052">
                  <c:v>0.1656837851102726</c:v>
                </c:pt>
                <c:pt idx="1053">
                  <c:v>0.1653778248156168</c:v>
                </c:pt>
                <c:pt idx="1054">
                  <c:v>0.16507242952315404</c:v>
                </c:pt>
                <c:pt idx="1055">
                  <c:v>0.16476759818952158</c:v>
                </c:pt>
                <c:pt idx="1056">
                  <c:v>0.16446332977328382</c:v>
                </c:pt>
                <c:pt idx="1057">
                  <c:v>0.16415962323492828</c:v>
                </c:pt>
                <c:pt idx="1058">
                  <c:v>0.16385647753686194</c:v>
                </c:pt>
                <c:pt idx="1059">
                  <c:v>0.16355389164340806</c:v>
                </c:pt>
                <c:pt idx="1060">
                  <c:v>0.1632518645208022</c:v>
                </c:pt>
                <c:pt idx="1061">
                  <c:v>0.16295039513718912</c:v>
                </c:pt>
                <c:pt idx="1062">
                  <c:v>0.16264948246261901</c:v>
                </c:pt>
                <c:pt idx="1063">
                  <c:v>0.1623491254690439</c:v>
                </c:pt>
                <c:pt idx="1064">
                  <c:v>0.1620493231303145</c:v>
                </c:pt>
                <c:pt idx="1065">
                  <c:v>0.16175007442217626</c:v>
                </c:pt>
                <c:pt idx="1066">
                  <c:v>0.16145137832226619</c:v>
                </c:pt>
                <c:pt idx="1067">
                  <c:v>0.16115323381010904</c:v>
                </c:pt>
                <c:pt idx="1068">
                  <c:v>0.16085563986711426</c:v>
                </c:pt>
                <c:pt idx="1069">
                  <c:v>0.16055859547657225</c:v>
                </c:pt>
                <c:pt idx="1070">
                  <c:v>0.1602620996236509</c:v>
                </c:pt>
                <c:pt idx="1071">
                  <c:v>0.15996615129539205</c:v>
                </c:pt>
                <c:pt idx="1072">
                  <c:v>0.15967074948070814</c:v>
                </c:pt>
                <c:pt idx="1073">
                  <c:v>0.15937589317037881</c:v>
                </c:pt>
                <c:pt idx="1074">
                  <c:v>0.15908158135704742</c:v>
                </c:pt>
                <c:pt idx="1075">
                  <c:v>0.15878781303521738</c:v>
                </c:pt>
                <c:pt idx="1076">
                  <c:v>0.15849458720124898</c:v>
                </c:pt>
                <c:pt idx="1077">
                  <c:v>0.15820190285335611</c:v>
                </c:pt>
                <c:pt idx="1078">
                  <c:v>0.15790975899160231</c:v>
                </c:pt>
                <c:pt idx="1079">
                  <c:v>0.15761815461789785</c:v>
                </c:pt>
                <c:pt idx="1080">
                  <c:v>0.15732708873599588</c:v>
                </c:pt>
                <c:pt idx="1081">
                  <c:v>0.1570365603514895</c:v>
                </c:pt>
                <c:pt idx="1082">
                  <c:v>0.15674656847180812</c:v>
                </c:pt>
                <c:pt idx="1083">
                  <c:v>0.15645711210621394</c:v>
                </c:pt>
                <c:pt idx="1084">
                  <c:v>0.15616819026579887</c:v>
                </c:pt>
                <c:pt idx="1085">
                  <c:v>0.15587980196348084</c:v>
                </c:pt>
                <c:pt idx="1086">
                  <c:v>0.15559194621400074</c:v>
                </c:pt>
                <c:pt idx="1087">
                  <c:v>0.15530462203391882</c:v>
                </c:pt>
                <c:pt idx="1088">
                  <c:v>0.15501782844161127</c:v>
                </c:pt>
                <c:pt idx="1089">
                  <c:v>0.1547315644572671</c:v>
                </c:pt>
                <c:pt idx="1090">
                  <c:v>0.15444582910288485</c:v>
                </c:pt>
                <c:pt idx="1091">
                  <c:v>0.15412066887443587</c:v>
                </c:pt>
                <c:pt idx="1092">
                  <c:v>0.15379619321723603</c:v>
                </c:pt>
                <c:pt idx="1093">
                  <c:v>0.15347240069003365</c:v>
                </c:pt>
                <c:pt idx="1094">
                  <c:v>0.15314928985461085</c:v>
                </c:pt>
                <c:pt idx="1095">
                  <c:v>0.15282685927577822</c:v>
                </c:pt>
                <c:pt idx="1096">
                  <c:v>0.15250510752136759</c:v>
                </c:pt>
                <c:pt idx="1097">
                  <c:v>0.15218403316222617</c:v>
                </c:pt>
                <c:pt idx="1098">
                  <c:v>0.15186363477220965</c:v>
                </c:pt>
                <c:pt idx="1099">
                  <c:v>0.15154391092817665</c:v>
                </c:pt>
                <c:pt idx="1100">
                  <c:v>0.15122486020998194</c:v>
                </c:pt>
                <c:pt idx="1101">
                  <c:v>0.1509064812004699</c:v>
                </c:pt>
                <c:pt idx="1102">
                  <c:v>0.15058877248546865</c:v>
                </c:pt>
                <c:pt idx="1103">
                  <c:v>0.15027173265378357</c:v>
                </c:pt>
                <c:pt idx="1104">
                  <c:v>0.14995536029719125</c:v>
                </c:pt>
                <c:pt idx="1105">
                  <c:v>0.14963965401043289</c:v>
                </c:pt>
                <c:pt idx="1106">
                  <c:v>0.14932461239120831</c:v>
                </c:pt>
                <c:pt idx="1107">
                  <c:v>0.14901023404016955</c:v>
                </c:pt>
                <c:pt idx="1108">
                  <c:v>0.14869651756091473</c:v>
                </c:pt>
                <c:pt idx="1109">
                  <c:v>0.14838346155998206</c:v>
                </c:pt>
                <c:pt idx="1110">
                  <c:v>0.14807106464684328</c:v>
                </c:pt>
                <c:pt idx="1111">
                  <c:v>0.1477593254338978</c:v>
                </c:pt>
                <c:pt idx="1112">
                  <c:v>0.14744824253646605</c:v>
                </c:pt>
                <c:pt idx="1113">
                  <c:v>0.1471378145727843</c:v>
                </c:pt>
                <c:pt idx="1114">
                  <c:v>0.1468280401639972</c:v>
                </c:pt>
                <c:pt idx="1115">
                  <c:v>0.14651891793415284</c:v>
                </c:pt>
                <c:pt idx="1116">
                  <c:v>0.14621044651019588</c:v>
                </c:pt>
                <c:pt idx="1117">
                  <c:v>0.14590262452196201</c:v>
                </c:pt>
                <c:pt idx="1118">
                  <c:v>0.14559545060217127</c:v>
                </c:pt>
                <c:pt idx="1119">
                  <c:v>0.1452889233864223</c:v>
                </c:pt>
                <c:pt idx="1120">
                  <c:v>0.14498304151318653</c:v>
                </c:pt>
                <c:pt idx="1121">
                  <c:v>0.14467780362380167</c:v>
                </c:pt>
                <c:pt idx="1122">
                  <c:v>0.14437320836246592</c:v>
                </c:pt>
                <c:pt idx="1123">
                  <c:v>0.14406925437623186</c:v>
                </c:pt>
                <c:pt idx="1124">
                  <c:v>0.14376594031500045</c:v>
                </c:pt>
                <c:pt idx="1125">
                  <c:v>0.14346326483151506</c:v>
                </c:pt>
                <c:pt idx="1126">
                  <c:v>0.14316122658135555</c:v>
                </c:pt>
                <c:pt idx="1127">
                  <c:v>0.14285982422293242</c:v>
                </c:pt>
                <c:pt idx="1128">
                  <c:v>0.14255905641748023</c:v>
                </c:pt>
                <c:pt idx="1129">
                  <c:v>0.14225892182905242</c:v>
                </c:pt>
                <c:pt idx="1130">
                  <c:v>0.14195941912451504</c:v>
                </c:pt>
                <c:pt idx="1131">
                  <c:v>0.14166054697354058</c:v>
                </c:pt>
                <c:pt idx="1132">
                  <c:v>0.14136230404860251</c:v>
                </c:pt>
                <c:pt idx="1133">
                  <c:v>0.14106468902496916</c:v>
                </c:pt>
                <c:pt idx="1134">
                  <c:v>0.14076770058069799</c:v>
                </c:pt>
                <c:pt idx="1135">
                  <c:v>0.1404713373966292</c:v>
                </c:pt>
                <c:pt idx="1136">
                  <c:v>0.14017559815638081</c:v>
                </c:pt>
                <c:pt idx="1137">
                  <c:v>0.13988048154634181</c:v>
                </c:pt>
                <c:pt idx="1138">
                  <c:v>0.13958598625566698</c:v>
                </c:pt>
                <c:pt idx="1139">
                  <c:v>0.13929211097627092</c:v>
                </c:pt>
                <c:pt idx="1140">
                  <c:v>0.138998854402822</c:v>
                </c:pt>
                <c:pt idx="1141">
                  <c:v>0.13870621523273696</c:v>
                </c:pt>
                <c:pt idx="1142">
                  <c:v>0.13841419216617468</c:v>
                </c:pt>
                <c:pt idx="1143">
                  <c:v>0.13808430747020717</c:v>
                </c:pt>
                <c:pt idx="1144">
                  <c:v>0.13775520899356386</c:v>
                </c:pt>
                <c:pt idx="1145">
                  <c:v>0.1374268948624362</c:v>
                </c:pt>
                <c:pt idx="1146">
                  <c:v>0.13709936320748106</c:v>
                </c:pt>
                <c:pt idx="1147">
                  <c:v>0.13677261216381109</c:v>
                </c:pt>
                <c:pt idx="1148">
                  <c:v>0.13644663987098316</c:v>
                </c:pt>
                <c:pt idx="1149">
                  <c:v>0.13612144447298824</c:v>
                </c:pt>
                <c:pt idx="1150">
                  <c:v>0.13579702411824079</c:v>
                </c:pt>
                <c:pt idx="1151">
                  <c:v>0.13547337695956829</c:v>
                </c:pt>
                <c:pt idx="1152">
                  <c:v>0.13515050115420035</c:v>
                </c:pt>
                <c:pt idx="1153">
                  <c:v>0.13482839486375886</c:v>
                </c:pt>
                <c:pt idx="1154">
                  <c:v>0.13450705625424675</c:v>
                </c:pt>
                <c:pt idx="1155">
                  <c:v>0.13418648349603823</c:v>
                </c:pt>
                <c:pt idx="1156">
                  <c:v>0.13386667476386793</c:v>
                </c:pt>
                <c:pt idx="1157">
                  <c:v>0.13354762823682076</c:v>
                </c:pt>
                <c:pt idx="1158">
                  <c:v>0.13322934209832127</c:v>
                </c:pt>
                <c:pt idx="1159">
                  <c:v>0.13291181453612388</c:v>
                </c:pt>
                <c:pt idx="1160">
                  <c:v>0.13259504374230169</c:v>
                </c:pt>
                <c:pt idx="1161">
                  <c:v>0.13227902791323687</c:v>
                </c:pt>
                <c:pt idx="1162">
                  <c:v>0.13196376524961029</c:v>
                </c:pt>
                <c:pt idx="1163">
                  <c:v>0.13164925395639093</c:v>
                </c:pt>
                <c:pt idx="1164">
                  <c:v>0.13133549224282604</c:v>
                </c:pt>
                <c:pt idx="1165">
                  <c:v>0.13102247832243086</c:v>
                </c:pt>
                <c:pt idx="1166">
                  <c:v>0.13071021041297826</c:v>
                </c:pt>
                <c:pt idx="1167">
                  <c:v>0.1303986867364888</c:v>
                </c:pt>
                <c:pt idx="1168">
                  <c:v>0.13008790551922034</c:v>
                </c:pt>
                <c:pt idx="1169">
                  <c:v>0.12977786499165844</c:v>
                </c:pt>
                <c:pt idx="1170">
                  <c:v>0.12946856338850576</c:v>
                </c:pt>
                <c:pt idx="1171">
                  <c:v>0.12915999894867214</c:v>
                </c:pt>
                <c:pt idx="1172">
                  <c:v>0.12885216991526505</c:v>
                </c:pt>
                <c:pt idx="1173">
                  <c:v>0.12854507453557873</c:v>
                </c:pt>
                <c:pt idx="1174">
                  <c:v>0.12823871106108475</c:v>
                </c:pt>
                <c:pt idx="1175">
                  <c:v>0.12793307774742235</c:v>
                </c:pt>
                <c:pt idx="1176">
                  <c:v>0.12762817285438777</c:v>
                </c:pt>
                <c:pt idx="1177">
                  <c:v>0.12732399464592481</c:v>
                </c:pt>
                <c:pt idx="1178">
                  <c:v>0.12702054139011487</c:v>
                </c:pt>
                <c:pt idx="1179">
                  <c:v>0.12671781135916682</c:v>
                </c:pt>
                <c:pt idx="1180">
                  <c:v>0.12641580282940779</c:v>
                </c:pt>
                <c:pt idx="1181">
                  <c:v>0.12611451408127283</c:v>
                </c:pt>
                <c:pt idx="1182">
                  <c:v>0.12581394339929508</c:v>
                </c:pt>
                <c:pt idx="1183">
                  <c:v>0.12551408907209627</c:v>
                </c:pt>
                <c:pt idx="1184">
                  <c:v>0.1252149493923771</c:v>
                </c:pt>
                <c:pt idx="1185">
                  <c:v>0.12491652265690689</c:v>
                </c:pt>
                <c:pt idx="1186">
                  <c:v>0.12461880716651474</c:v>
                </c:pt>
                <c:pt idx="1187">
                  <c:v>0.12432180122607905</c:v>
                </c:pt>
                <c:pt idx="1188">
                  <c:v>0.12402550314451843</c:v>
                </c:pt>
                <c:pt idx="1189">
                  <c:v>0.12372991123478183</c:v>
                </c:pt>
                <c:pt idx="1190">
                  <c:v>0.12343502381383897</c:v>
                </c:pt>
                <c:pt idx="1191">
                  <c:v>0.12314083920267072</c:v>
                </c:pt>
                <c:pt idx="1192">
                  <c:v>0.12284735572625971</c:v>
                </c:pt>
                <c:pt idx="1193">
                  <c:v>0.12255457171358053</c:v>
                </c:pt>
                <c:pt idx="1194">
                  <c:v>0.12226248549759022</c:v>
                </c:pt>
                <c:pt idx="1195">
                  <c:v>0.12193601782944763</c:v>
                </c:pt>
                <c:pt idx="1196">
                  <c:v>0.12161042190162596</c:v>
                </c:pt>
                <c:pt idx="1197">
                  <c:v>0.12128569538638712</c:v>
                </c:pt>
                <c:pt idx="1198">
                  <c:v>0.12096183596220889</c:v>
                </c:pt>
                <c:pt idx="1199">
                  <c:v>0.12063884131376779</c:v>
                </c:pt>
                <c:pt idx="1200">
                  <c:v>0.12031670913192272</c:v>
                </c:pt>
                <c:pt idx="1201">
                  <c:v>0.11999543711369876</c:v>
                </c:pt>
                <c:pt idx="1202">
                  <c:v>0.11967502296227017</c:v>
                </c:pt>
                <c:pt idx="1203">
                  <c:v>0.11935546438694433</c:v>
                </c:pt>
                <c:pt idx="1204">
                  <c:v>0.11903675910314526</c:v>
                </c:pt>
                <c:pt idx="1205">
                  <c:v>0.11871890483239744</c:v>
                </c:pt>
                <c:pt idx="1206">
                  <c:v>0.11840189930230904</c:v>
                </c:pt>
                <c:pt idx="1207">
                  <c:v>0.11808574024655649</c:v>
                </c:pt>
                <c:pt idx="1208">
                  <c:v>0.11777042540486748</c:v>
                </c:pt>
                <c:pt idx="1209">
                  <c:v>0.117455952523005</c:v>
                </c:pt>
                <c:pt idx="1210">
                  <c:v>0.11714231935275166</c:v>
                </c:pt>
                <c:pt idx="1211">
                  <c:v>0.11682952365189325</c:v>
                </c:pt>
                <c:pt idx="1212">
                  <c:v>0.1165175631842027</c:v>
                </c:pt>
                <c:pt idx="1213">
                  <c:v>0.11620643571942402</c:v>
                </c:pt>
                <c:pt idx="1214">
                  <c:v>0.11589613903325668</c:v>
                </c:pt>
                <c:pt idx="1215">
                  <c:v>0.11558667090733943</c:v>
                </c:pt>
                <c:pt idx="1216">
                  <c:v>0.11527802912923457</c:v>
                </c:pt>
                <c:pt idx="1217">
                  <c:v>0.11497021149241227</c:v>
                </c:pt>
                <c:pt idx="1218">
                  <c:v>0.11466321579623417</c:v>
                </c:pt>
                <c:pt idx="1219">
                  <c:v>0.11435703984593859</c:v>
                </c:pt>
                <c:pt idx="1220">
                  <c:v>0.11405168145262401</c:v>
                </c:pt>
                <c:pt idx="1221">
                  <c:v>0.11374713843323381</c:v>
                </c:pt>
                <c:pt idx="1222">
                  <c:v>0.1134434086105407</c:v>
                </c:pt>
                <c:pt idx="1223">
                  <c:v>0.11314048981313118</c:v>
                </c:pt>
                <c:pt idx="1224">
                  <c:v>0.11283837987538958</c:v>
                </c:pt>
                <c:pt idx="1225">
                  <c:v>0.11253707663748325</c:v>
                </c:pt>
                <c:pt idx="1226">
                  <c:v>0.11223657794534636</c:v>
                </c:pt>
                <c:pt idx="1227">
                  <c:v>0.11193688165066529</c:v>
                </c:pt>
                <c:pt idx="1228">
                  <c:v>0.11163798561086269</c:v>
                </c:pt>
                <c:pt idx="1229">
                  <c:v>0.11133988768908254</c:v>
                </c:pt>
                <c:pt idx="1230">
                  <c:v>0.11104258575417436</c:v>
                </c:pt>
                <c:pt idx="1231">
                  <c:v>0.11074607768067857</c:v>
                </c:pt>
                <c:pt idx="1232">
                  <c:v>0.11045036134881103</c:v>
                </c:pt>
                <c:pt idx="1233">
                  <c:v>0.11015543464444788</c:v>
                </c:pt>
                <c:pt idx="1234">
                  <c:v>0.10986129545911028</c:v>
                </c:pt>
                <c:pt idx="1235">
                  <c:v>0.10956794168994977</c:v>
                </c:pt>
                <c:pt idx="1236">
                  <c:v>0.10927537123973252</c:v>
                </c:pt>
                <c:pt idx="1237">
                  <c:v>0.10898358201682523</c:v>
                </c:pt>
                <c:pt idx="1238">
                  <c:v>0.10869257193517956</c:v>
                </c:pt>
                <c:pt idx="1239">
                  <c:v>0.10840233891431716</c:v>
                </c:pt>
                <c:pt idx="1240">
                  <c:v>0.10811288087931548</c:v>
                </c:pt>
                <c:pt idx="1241">
                  <c:v>0.10782419576079194</c:v>
                </c:pt>
                <c:pt idx="1242">
                  <c:v>0.10753628149489003</c:v>
                </c:pt>
                <c:pt idx="1243">
                  <c:v>0.10724913602326414</c:v>
                </c:pt>
                <c:pt idx="1244">
                  <c:v>0.1069627572930647</c:v>
                </c:pt>
                <c:pt idx="1245">
                  <c:v>0.1066771432569239</c:v>
                </c:pt>
                <c:pt idx="1246">
                  <c:v>0.10639229187294075</c:v>
                </c:pt>
                <c:pt idx="1247">
                  <c:v>0.10610820110466668</c:v>
                </c:pt>
                <c:pt idx="1248">
                  <c:v>0.10578812039706886</c:v>
                </c:pt>
                <c:pt idx="1249">
                  <c:v>0.10546900522897029</c:v>
                </c:pt>
                <c:pt idx="1250">
                  <c:v>0.10515085268777291</c:v>
                </c:pt>
                <c:pt idx="1251">
                  <c:v>0.10483365986966431</c:v>
                </c:pt>
                <c:pt idx="1252">
                  <c:v>0.10451742387959162</c:v>
                </c:pt>
                <c:pt idx="1253">
                  <c:v>0.10420214183123533</c:v>
                </c:pt>
                <c:pt idx="1254">
                  <c:v>0.10388781084698218</c:v>
                </c:pt>
                <c:pt idx="1255">
                  <c:v>0.10357442805789974</c:v>
                </c:pt>
                <c:pt idx="1256">
                  <c:v>0.10326199060370977</c:v>
                </c:pt>
                <c:pt idx="1257">
                  <c:v>0.10295049563276215</c:v>
                </c:pt>
                <c:pt idx="1258">
                  <c:v>0.10263994030200885</c:v>
                </c:pt>
                <c:pt idx="1259">
                  <c:v>0.10233032177697832</c:v>
                </c:pt>
                <c:pt idx="1260">
                  <c:v>0.10202163723174895</c:v>
                </c:pt>
                <c:pt idx="1261">
                  <c:v>0.10171388384892399</c:v>
                </c:pt>
                <c:pt idx="1262">
                  <c:v>0.10140705881960532</c:v>
                </c:pt>
                <c:pt idx="1263">
                  <c:v>0.10110115934336794</c:v>
                </c:pt>
                <c:pt idx="1264">
                  <c:v>0.10079618262823475</c:v>
                </c:pt>
                <c:pt idx="1265">
                  <c:v>0.1004921258906506</c:v>
                </c:pt>
                <c:pt idx="1266">
                  <c:v>0.10018898635545703</c:v>
                </c:pt>
                <c:pt idx="1267">
                  <c:v>9.988676125586704E-2</c:v>
                </c:pt>
                <c:pt idx="1268">
                  <c:v>9.9585447833439811E-2</c:v>
                </c:pt>
                <c:pt idx="1269">
                  <c:v>9.9285043338055545E-2</c:v>
                </c:pt>
                <c:pt idx="1270">
                  <c:v>9.8985545027890143E-2</c:v>
                </c:pt>
                <c:pt idx="1271">
                  <c:v>9.8686950169390553E-2</c:v>
                </c:pt>
                <c:pt idx="1272">
                  <c:v>9.8389256037249573E-2</c:v>
                </c:pt>
                <c:pt idx="1273">
                  <c:v>9.809245991438087E-2</c:v>
                </c:pt>
                <c:pt idx="1274">
                  <c:v>9.7796559091894553E-2</c:v>
                </c:pt>
                <c:pt idx="1275">
                  <c:v>9.7501550869072195E-2</c:v>
                </c:pt>
                <c:pt idx="1276">
                  <c:v>9.7207432553341966E-2</c:v>
                </c:pt>
                <c:pt idx="1277">
                  <c:v>9.6914201460254645E-2</c:v>
                </c:pt>
                <c:pt idx="1278">
                  <c:v>9.6621854913458649E-2</c:v>
                </c:pt>
                <c:pt idx="1279">
                  <c:v>9.6330390244675712E-2</c:v>
                </c:pt>
                <c:pt idx="1280">
                  <c:v>9.6039804793676686E-2</c:v>
                </c:pt>
                <c:pt idx="1281">
                  <c:v>9.5750095908257005E-2</c:v>
                </c:pt>
                <c:pt idx="1282">
                  <c:v>9.5461260944212589E-2</c:v>
                </c:pt>
                <c:pt idx="1283">
                  <c:v>9.517329726531587E-2</c:v>
                </c:pt>
                <c:pt idx="1284">
                  <c:v>9.4886202243291473E-2</c:v>
                </c:pt>
                <c:pt idx="1285">
                  <c:v>9.4599973257792569E-2</c:v>
                </c:pt>
                <c:pt idx="1286">
                  <c:v>9.431460769637634E-2</c:v>
                </c:pt>
                <c:pt idx="1287">
                  <c:v>9.4030102954480888E-2</c:v>
                </c:pt>
                <c:pt idx="1288">
                  <c:v>9.3746456435400916E-2</c:v>
                </c:pt>
                <c:pt idx="1289">
                  <c:v>9.3463665550264308E-2</c:v>
                </c:pt>
                <c:pt idx="1290">
                  <c:v>9.3181727718008478E-2</c:v>
                </c:pt>
                <c:pt idx="1291">
                  <c:v>9.2900640365356502E-2</c:v>
                </c:pt>
                <c:pt idx="1292">
                  <c:v>9.2620400926794022E-2</c:v>
                </c:pt>
                <c:pt idx="1293">
                  <c:v>9.2341006844545825E-2</c:v>
                </c:pt>
                <c:pt idx="1294">
                  <c:v>9.2062455568552082E-2</c:v>
                </c:pt>
                <c:pt idx="1295">
                  <c:v>9.1784744556445474E-2</c:v>
                </c:pt>
                <c:pt idx="1296">
                  <c:v>9.1507871273527996E-2</c:v>
                </c:pt>
                <c:pt idx="1297">
                  <c:v>9.1231833192747414E-2</c:v>
                </c:pt>
                <c:pt idx="1298">
                  <c:v>9.0956627794674727E-2</c:v>
                </c:pt>
                <c:pt idx="1299">
                  <c:v>9.0682252567480748E-2</c:v>
                </c:pt>
                <c:pt idx="1300">
                  <c:v>9.0376314117585288E-2</c:v>
                </c:pt>
                <c:pt idx="1301">
                  <c:v>9.0071407824837024E-2</c:v>
                </c:pt>
                <c:pt idx="1302">
                  <c:v>8.9767530207005231E-2</c:v>
                </c:pt>
                <c:pt idx="1303">
                  <c:v>8.9464677793606673E-2</c:v>
                </c:pt>
                <c:pt idx="1304">
                  <c:v>8.9162847125866973E-2</c:v>
                </c:pt>
                <c:pt idx="1305">
                  <c:v>8.8862034756680863E-2</c:v>
                </c:pt>
                <c:pt idx="1306">
                  <c:v>8.8562237250572551E-2</c:v>
                </c:pt>
                <c:pt idx="1307">
                  <c:v>8.8263451183656527E-2</c:v>
                </c:pt>
                <c:pt idx="1308">
                  <c:v>8.7965673143598933E-2</c:v>
                </c:pt>
                <c:pt idx="1309">
                  <c:v>8.766889972957792E-2</c:v>
                </c:pt>
                <c:pt idx="1310">
                  <c:v>8.7373127552245244E-2</c:v>
                </c:pt>
                <c:pt idx="1311">
                  <c:v>8.7078353233687622E-2</c:v>
                </c:pt>
                <c:pt idx="1312">
                  <c:v>8.6784573407387544E-2</c:v>
                </c:pt>
                <c:pt idx="1313">
                  <c:v>8.6491784718185749E-2</c:v>
                </c:pt>
                <c:pt idx="1314">
                  <c:v>8.6199983822242143E-2</c:v>
                </c:pt>
                <c:pt idx="1315">
                  <c:v>8.5909167386997831E-2</c:v>
                </c:pt>
                <c:pt idx="1316">
                  <c:v>8.5619332091137368E-2</c:v>
                </c:pt>
                <c:pt idx="1317">
                  <c:v>8.5330474624550345E-2</c:v>
                </c:pt>
                <c:pt idx="1318">
                  <c:v>8.5042591688293756E-2</c:v>
                </c:pt>
                <c:pt idx="1319">
                  <c:v>8.4755679994554689E-2</c:v>
                </c:pt>
                <c:pt idx="1320">
                  <c:v>8.4469736266612139E-2</c:v>
                </c:pt>
                <c:pt idx="1321">
                  <c:v>8.4184757238800034E-2</c:v>
                </c:pt>
                <c:pt idx="1322">
                  <c:v>8.3900739656469936E-2</c:v>
                </c:pt>
                <c:pt idx="1323">
                  <c:v>8.361768027595351E-2</c:v>
                </c:pt>
                <c:pt idx="1324">
                  <c:v>8.3335575864525779E-2</c:v>
                </c:pt>
                <c:pt idx="1325">
                  <c:v>8.3054423200368377E-2</c:v>
                </c:pt>
                <c:pt idx="1326">
                  <c:v>8.277421907253224E-2</c:v>
                </c:pt>
                <c:pt idx="1327">
                  <c:v>8.2494960280901419E-2</c:v>
                </c:pt>
                <c:pt idx="1328">
                  <c:v>8.2216643636156106E-2</c:v>
                </c:pt>
                <c:pt idx="1329">
                  <c:v>8.1939265959736551E-2</c:v>
                </c:pt>
                <c:pt idx="1330">
                  <c:v>8.1662824083806762E-2</c:v>
                </c:pt>
                <c:pt idx="1331">
                  <c:v>8.1387314851217973E-2</c:v>
                </c:pt>
                <c:pt idx="1332">
                  <c:v>8.11127351154729E-2</c:v>
                </c:pt>
                <c:pt idx="1333">
                  <c:v>8.0839081740689989E-2</c:v>
                </c:pt>
                <c:pt idx="1334">
                  <c:v>8.0566351601566888E-2</c:v>
                </c:pt>
                <c:pt idx="1335">
                  <c:v>8.0294541583345591E-2</c:v>
                </c:pt>
                <c:pt idx="1336">
                  <c:v>8.002364858177613E-2</c:v>
                </c:pt>
                <c:pt idx="1337">
                  <c:v>7.9753669503081825E-2</c:v>
                </c:pt>
                <c:pt idx="1338">
                  <c:v>7.9484601263923427E-2</c:v>
                </c:pt>
                <c:pt idx="1339">
                  <c:v>7.9216440791364029E-2</c:v>
                </c:pt>
                <c:pt idx="1340">
                  <c:v>7.8949185022834101E-2</c:v>
                </c:pt>
                <c:pt idx="1341">
                  <c:v>7.8682830906096402E-2</c:v>
                </c:pt>
                <c:pt idx="1342">
                  <c:v>7.841737539921112E-2</c:v>
                </c:pt>
                <c:pt idx="1343">
                  <c:v>7.8152815470501125E-2</c:v>
                </c:pt>
                <c:pt idx="1344">
                  <c:v>7.7889148098517658E-2</c:v>
                </c:pt>
                <c:pt idx="1345">
                  <c:v>7.7626370272005141E-2</c:v>
                </c:pt>
                <c:pt idx="1346">
                  <c:v>7.7364478989867425E-2</c:v>
                </c:pt>
                <c:pt idx="1347">
                  <c:v>7.7103471261133261E-2</c:v>
                </c:pt>
                <c:pt idx="1348">
                  <c:v>7.6843344104922218E-2</c:v>
                </c:pt>
                <c:pt idx="1349">
                  <c:v>7.6584094550410375E-2</c:v>
                </c:pt>
                <c:pt idx="1350">
                  <c:v>7.6325719636796796E-2</c:v>
                </c:pt>
                <c:pt idx="1351">
                  <c:v>7.6068216413269552E-2</c:v>
                </c:pt>
                <c:pt idx="1352">
                  <c:v>7.5779945454243047E-2</c:v>
                </c:pt>
                <c:pt idx="1353">
                  <c:v>7.549276693762863E-2</c:v>
                </c:pt>
                <c:pt idx="1354">
                  <c:v>7.5206676723465593E-2</c:v>
                </c:pt>
                <c:pt idx="1355">
                  <c:v>7.4921670687482234E-2</c:v>
                </c:pt>
                <c:pt idx="1356">
                  <c:v>7.4637744721036459E-2</c:v>
                </c:pt>
                <c:pt idx="1357">
                  <c:v>7.4354894731056276E-2</c:v>
                </c:pt>
                <c:pt idx="1358">
                  <c:v>7.4073116639980952E-2</c:v>
                </c:pt>
                <c:pt idx="1359">
                  <c:v>7.3792406385702281E-2</c:v>
                </c:pt>
                <c:pt idx="1360">
                  <c:v>7.3512759921506188E-2</c:v>
                </c:pt>
                <c:pt idx="1361">
                  <c:v>7.3234173216013776E-2</c:v>
                </c:pt>
                <c:pt idx="1362">
                  <c:v>7.2956642253123927E-2</c:v>
                </c:pt>
                <c:pt idx="1363">
                  <c:v>7.2680163031954903E-2</c:v>
                </c:pt>
                <c:pt idx="1364">
                  <c:v>7.240473156678684E-2</c:v>
                </c:pt>
                <c:pt idx="1365">
                  <c:v>7.2130343887004567E-2</c:v>
                </c:pt>
                <c:pt idx="1366">
                  <c:v>7.1856996037039877E-2</c:v>
                </c:pt>
                <c:pt idx="1367">
                  <c:v>7.1584684076314797E-2</c:v>
                </c:pt>
                <c:pt idx="1368">
                  <c:v>7.1313404079184628E-2</c:v>
                </c:pt>
                <c:pt idx="1369">
                  <c:v>7.1043152134881549E-2</c:v>
                </c:pt>
                <c:pt idx="1370">
                  <c:v>7.0773924347458217E-2</c:v>
                </c:pt>
                <c:pt idx="1371">
                  <c:v>7.0505716835731258E-2</c:v>
                </c:pt>
                <c:pt idx="1372">
                  <c:v>7.0238525733225865E-2</c:v>
                </c:pt>
                <c:pt idx="1373">
                  <c:v>6.9972347188119399E-2</c:v>
                </c:pt>
                <c:pt idx="1374">
                  <c:v>6.9707177363186656E-2</c:v>
                </c:pt>
                <c:pt idx="1375">
                  <c:v>6.9443012435743912E-2</c:v>
                </c:pt>
                <c:pt idx="1376">
                  <c:v>6.9179848597593852E-2</c:v>
                </c:pt>
                <c:pt idx="1377">
                  <c:v>6.8917682054971285E-2</c:v>
                </c:pt>
                <c:pt idx="1378">
                  <c:v>6.8656509028487633E-2</c:v>
                </c:pt>
                <c:pt idx="1379">
                  <c:v>6.839632575307697E-2</c:v>
                </c:pt>
                <c:pt idx="1380">
                  <c:v>6.8137128477941511E-2</c:v>
                </c:pt>
                <c:pt idx="1381">
                  <c:v>6.7878913466497992E-2</c:v>
                </c:pt>
                <c:pt idx="1382">
                  <c:v>6.7621676996322932E-2</c:v>
                </c:pt>
                <c:pt idx="1383">
                  <c:v>6.736541535909979E-2</c:v>
                </c:pt>
                <c:pt idx="1384">
                  <c:v>6.7110124860565112E-2</c:v>
                </c:pt>
                <c:pt idx="1385">
                  <c:v>6.6855801820455474E-2</c:v>
                </c:pt>
                <c:pt idx="1386">
                  <c:v>6.6602442572454179E-2</c:v>
                </c:pt>
                <c:pt idx="1387">
                  <c:v>6.6350043464138531E-2</c:v>
                </c:pt>
                <c:pt idx="1388">
                  <c:v>6.6098600856927314E-2</c:v>
                </c:pt>
                <c:pt idx="1389">
                  <c:v>6.5848111126028286E-2</c:v>
                </c:pt>
                <c:pt idx="1390">
                  <c:v>6.5598570660385436E-2</c:v>
                </c:pt>
                <c:pt idx="1391">
                  <c:v>6.5349975862627918E-2</c:v>
                </c:pt>
                <c:pt idx="1392">
                  <c:v>6.5102323149017094E-2</c:v>
                </c:pt>
                <c:pt idx="1393">
                  <c:v>6.4855608949395904E-2</c:v>
                </c:pt>
                <c:pt idx="1394">
                  <c:v>6.4609829707136357E-2</c:v>
                </c:pt>
                <c:pt idx="1395">
                  <c:v>6.4364981879089123E-2</c:v>
                </c:pt>
                <c:pt idx="1396">
                  <c:v>6.4121061935532131E-2</c:v>
                </c:pt>
                <c:pt idx="1397">
                  <c:v>6.3878066360119501E-2</c:v>
                </c:pt>
                <c:pt idx="1398">
                  <c:v>6.3635991649831247E-2</c:v>
                </c:pt>
                <c:pt idx="1399">
                  <c:v>6.3394834314922321E-2</c:v>
                </c:pt>
                <c:pt idx="1400">
                  <c:v>6.3154590878872763E-2</c:v>
                </c:pt>
                <c:pt idx="1401">
                  <c:v>6.2915257878337183E-2</c:v>
                </c:pt>
                <c:pt idx="1402">
                  <c:v>6.2676831863095139E-2</c:v>
                </c:pt>
                <c:pt idx="1403">
                  <c:v>6.2439309396001175E-2</c:v>
                </c:pt>
                <c:pt idx="1404">
                  <c:v>6.2182741654015938E-2</c:v>
                </c:pt>
                <c:pt idx="1405">
                  <c:v>6.1927228167865001E-2</c:v>
                </c:pt>
                <c:pt idx="1406">
                  <c:v>6.1672764605533392E-2</c:v>
                </c:pt>
                <c:pt idx="1407">
                  <c:v>6.1419346652806239E-2</c:v>
                </c:pt>
                <c:pt idx="1408">
                  <c:v>6.1166970013196376E-2</c:v>
                </c:pt>
                <c:pt idx="1409">
                  <c:v>6.0915630407871291E-2</c:v>
                </c:pt>
                <c:pt idx="1410">
                  <c:v>6.0665323575580188E-2</c:v>
                </c:pt>
                <c:pt idx="1411">
                  <c:v>6.0416045272582375E-2</c:v>
                </c:pt>
                <c:pt idx="1412">
                  <c:v>6.0167791272574767E-2</c:v>
                </c:pt>
                <c:pt idx="1413">
                  <c:v>5.9920557366620719E-2</c:v>
                </c:pt>
                <c:pt idx="1414">
                  <c:v>5.967433936307831E-2</c:v>
                </c:pt>
                <c:pt idx="1415">
                  <c:v>5.9429133087529284E-2</c:v>
                </c:pt>
                <c:pt idx="1416">
                  <c:v>5.9184934382708443E-2</c:v>
                </c:pt>
                <c:pt idx="1417">
                  <c:v>5.8941739108433255E-2</c:v>
                </c:pt>
                <c:pt idx="1418">
                  <c:v>5.8699543141533139E-2</c:v>
                </c:pt>
                <c:pt idx="1419">
                  <c:v>5.8458342375780403E-2</c:v>
                </c:pt>
                <c:pt idx="1420">
                  <c:v>5.8218132721819749E-2</c:v>
                </c:pt>
                <c:pt idx="1421">
                  <c:v>5.7978910107099546E-2</c:v>
                </c:pt>
                <c:pt idx="1422">
                  <c:v>5.7740670475802558E-2</c:v>
                </c:pt>
                <c:pt idx="1423">
                  <c:v>5.7503409788776993E-2</c:v>
                </c:pt>
                <c:pt idx="1424">
                  <c:v>5.7267124023468674E-2</c:v>
                </c:pt>
                <c:pt idx="1425">
                  <c:v>5.7031809173851977E-2</c:v>
                </c:pt>
                <c:pt idx="1426">
                  <c:v>5.6797461250362558E-2</c:v>
                </c:pt>
                <c:pt idx="1427">
                  <c:v>5.656407627982929E-2</c:v>
                </c:pt>
                <c:pt idx="1428">
                  <c:v>5.6331650305407321E-2</c:v>
                </c:pt>
                <c:pt idx="1429">
                  <c:v>5.6100179386510685E-2</c:v>
                </c:pt>
                <c:pt idx="1430">
                  <c:v>5.586965959874568E-2</c:v>
                </c:pt>
                <c:pt idx="1431">
                  <c:v>5.5640087033843821E-2</c:v>
                </c:pt>
                <c:pt idx="1432">
                  <c:v>5.5411457799596553E-2</c:v>
                </c:pt>
                <c:pt idx="1433">
                  <c:v>5.5183768019788304E-2</c:v>
                </c:pt>
                <c:pt idx="1434">
                  <c:v>5.4957013834131319E-2</c:v>
                </c:pt>
                <c:pt idx="1435">
                  <c:v>5.4731191398200041E-2</c:v>
                </c:pt>
                <c:pt idx="1436">
                  <c:v>5.4506296883365724E-2</c:v>
                </c:pt>
                <c:pt idx="1437">
                  <c:v>5.4282326476732146E-2</c:v>
                </c:pt>
                <c:pt idx="1438">
                  <c:v>5.405927638107022E-2</c:v>
                </c:pt>
                <c:pt idx="1439">
                  <c:v>5.3837142814754158E-2</c:v>
                </c:pt>
                <c:pt idx="1440">
                  <c:v>5.3615922011696959E-2</c:v>
                </c:pt>
                <c:pt idx="1441">
                  <c:v>5.3395610221286915E-2</c:v>
                </c:pt>
                <c:pt idx="1442">
                  <c:v>5.3176203708323766E-2</c:v>
                </c:pt>
                <c:pt idx="1443">
                  <c:v>5.295769875295564E-2</c:v>
                </c:pt>
                <c:pt idx="1444">
                  <c:v>5.274009165061555E-2</c:v>
                </c:pt>
                <c:pt idx="1445">
                  <c:v>5.252337871195889E-2</c:v>
                </c:pt>
                <c:pt idx="1446">
                  <c:v>5.2307556262801147E-2</c:v>
                </c:pt>
                <c:pt idx="1447">
                  <c:v>5.2092620644054954E-2</c:v>
                </c:pt>
                <c:pt idx="1448">
                  <c:v>5.1878568211668585E-2</c:v>
                </c:pt>
                <c:pt idx="1449">
                  <c:v>5.1665395336563891E-2</c:v>
                </c:pt>
                <c:pt idx="1450">
                  <c:v>5.1453098404575015E-2</c:v>
                </c:pt>
                <c:pt idx="1451">
                  <c:v>5.1241673816386779E-2</c:v>
                </c:pt>
                <c:pt idx="1452">
                  <c:v>5.1031117987473951E-2</c:v>
                </c:pt>
                <c:pt idx="1453">
                  <c:v>5.0821427348040515E-2</c:v>
                </c:pt>
                <c:pt idx="1454">
                  <c:v>5.0612598342958837E-2</c:v>
                </c:pt>
                <c:pt idx="1455">
                  <c:v>5.0404627431709592E-2</c:v>
                </c:pt>
                <c:pt idx="1456">
                  <c:v>5.0175593367379201E-2</c:v>
                </c:pt>
                <c:pt idx="1457">
                  <c:v>4.9947600013104387E-2</c:v>
                </c:pt>
                <c:pt idx="1458">
                  <c:v>4.9720642639993096E-2</c:v>
                </c:pt>
                <c:pt idx="1459">
                  <c:v>4.9494716540640638E-2</c:v>
                </c:pt>
                <c:pt idx="1460">
                  <c:v>4.9269817029032437E-2</c:v>
                </c:pt>
                <c:pt idx="1461">
                  <c:v>4.9045939440446662E-2</c:v>
                </c:pt>
                <c:pt idx="1462">
                  <c:v>4.8823079131357527E-2</c:v>
                </c:pt>
                <c:pt idx="1463">
                  <c:v>4.8601231479339257E-2</c:v>
                </c:pt>
                <c:pt idx="1464">
                  <c:v>4.8380391882969609E-2</c:v>
                </c:pt>
                <c:pt idx="1465">
                  <c:v>4.8160555761735058E-2</c:v>
                </c:pt>
                <c:pt idx="1466">
                  <c:v>4.7941718555935542E-2</c:v>
                </c:pt>
                <c:pt idx="1467">
                  <c:v>4.7723875726589537E-2</c:v>
                </c:pt>
                <c:pt idx="1468">
                  <c:v>4.7507022755340578E-2</c:v>
                </c:pt>
                <c:pt idx="1469">
                  <c:v>4.7291155144363106E-2</c:v>
                </c:pt>
                <c:pt idx="1470">
                  <c:v>4.7076268416269107E-2</c:v>
                </c:pt>
                <c:pt idx="1471">
                  <c:v>4.6862358114015623E-2</c:v>
                </c:pt>
                <c:pt idx="1472">
                  <c:v>4.6649419800812053E-2</c:v>
                </c:pt>
                <c:pt idx="1473">
                  <c:v>4.6437449060028113E-2</c:v>
                </c:pt>
                <c:pt idx="1474">
                  <c:v>4.6226441495102355E-2</c:v>
                </c:pt>
                <c:pt idx="1475">
                  <c:v>4.6016392729450795E-2</c:v>
                </c:pt>
                <c:pt idx="1476">
                  <c:v>4.5807298406376318E-2</c:v>
                </c:pt>
                <c:pt idx="1477">
                  <c:v>4.5599154188978308E-2</c:v>
                </c:pt>
                <c:pt idx="1478">
                  <c:v>4.5391955760062608E-2</c:v>
                </c:pt>
                <c:pt idx="1479">
                  <c:v>4.5185698822051812E-2</c:v>
                </c:pt>
                <c:pt idx="1480">
                  <c:v>4.4980379096896672E-2</c:v>
                </c:pt>
                <c:pt idx="1481">
                  <c:v>4.4775992325986724E-2</c:v>
                </c:pt>
                <c:pt idx="1482">
                  <c:v>4.4572534270062358E-2</c:v>
                </c:pt>
                <c:pt idx="1483">
                  <c:v>4.4370000709126667E-2</c:v>
                </c:pt>
                <c:pt idx="1484">
                  <c:v>4.416838744235807E-2</c:v>
                </c:pt>
                <c:pt idx="1485">
                  <c:v>4.3967690288023387E-2</c:v>
                </c:pt>
                <c:pt idx="1486">
                  <c:v>4.3767905083390457E-2</c:v>
                </c:pt>
                <c:pt idx="1487">
                  <c:v>4.3569027684642547E-2</c:v>
                </c:pt>
                <c:pt idx="1488">
                  <c:v>4.3371053966791751E-2</c:v>
                </c:pt>
                <c:pt idx="1489">
                  <c:v>4.3173979823593833E-2</c:v>
                </c:pt>
                <c:pt idx="1490">
                  <c:v>4.2977801167463192E-2</c:v>
                </c:pt>
                <c:pt idx="1491">
                  <c:v>4.2782513929387589E-2</c:v>
                </c:pt>
                <c:pt idx="1492">
                  <c:v>4.2588114058843995E-2</c:v>
                </c:pt>
                <c:pt idx="1493">
                  <c:v>4.2394597523714661E-2</c:v>
                </c:pt>
                <c:pt idx="1494">
                  <c:v>4.2201960310203623E-2</c:v>
                </c:pt>
                <c:pt idx="1495">
                  <c:v>4.2010198422752776E-2</c:v>
                </c:pt>
                <c:pt idx="1496">
                  <c:v>4.1819307883959933E-2</c:v>
                </c:pt>
                <c:pt idx="1497">
                  <c:v>4.1629284734495564E-2</c:v>
                </c:pt>
                <c:pt idx="1498">
                  <c:v>4.1440125033021191E-2</c:v>
                </c:pt>
                <c:pt idx="1499">
                  <c:v>4.1251824856107122E-2</c:v>
                </c:pt>
                <c:pt idx="1500">
                  <c:v>4.1064380298151737E-2</c:v>
                </c:pt>
                <c:pt idx="1501">
                  <c:v>4.0877787471299887E-2</c:v>
                </c:pt>
                <c:pt idx="1502">
                  <c:v>4.0692042505362513E-2</c:v>
                </c:pt>
                <c:pt idx="1503">
                  <c:v>4.0507141547736381E-2</c:v>
                </c:pt>
                <c:pt idx="1504">
                  <c:v>4.0323080763324137E-2</c:v>
                </c:pt>
                <c:pt idx="1505">
                  <c:v>4.0139856334454826E-2</c:v>
                </c:pt>
                <c:pt idx="1506">
                  <c:v>3.9957464460804393E-2</c:v>
                </c:pt>
                <c:pt idx="1507">
                  <c:v>3.9775901359317301E-2</c:v>
                </c:pt>
                <c:pt idx="1508">
                  <c:v>3.9577198386970158E-2</c:v>
                </c:pt>
                <c:pt idx="1509">
                  <c:v>3.9379488047595945E-2</c:v>
                </c:pt>
                <c:pt idx="1510">
                  <c:v>3.918276538243548E-2</c:v>
                </c:pt>
                <c:pt idx="1511">
                  <c:v>3.898702545750099E-2</c:v>
                </c:pt>
                <c:pt idx="1512">
                  <c:v>3.8792263363453205E-2</c:v>
                </c:pt>
                <c:pt idx="1513">
                  <c:v>3.8598474215477352E-2</c:v>
                </c:pt>
                <c:pt idx="1514">
                  <c:v>3.8405653153161357E-2</c:v>
                </c:pt>
                <c:pt idx="1515">
                  <c:v>3.8213795340373391E-2</c:v>
                </c:pt>
                <c:pt idx="1516">
                  <c:v>3.8022895965140968E-2</c:v>
                </c:pt>
                <c:pt idx="1517">
                  <c:v>3.783295023953015E-2</c:v>
                </c:pt>
                <c:pt idx="1518">
                  <c:v>3.7643953399525198E-2</c:v>
                </c:pt>
                <c:pt idx="1519">
                  <c:v>3.7455900704909673E-2</c:v>
                </c:pt>
                <c:pt idx="1520">
                  <c:v>3.7268787439146744E-2</c:v>
                </c:pt>
                <c:pt idx="1521">
                  <c:v>3.7082608909261516E-2</c:v>
                </c:pt>
                <c:pt idx="1522">
                  <c:v>3.6897360445723448E-2</c:v>
                </c:pt>
                <c:pt idx="1523">
                  <c:v>3.6713037402328341E-2</c:v>
                </c:pt>
                <c:pt idx="1524">
                  <c:v>3.6529635156082985E-2</c:v>
                </c:pt>
                <c:pt idx="1525">
                  <c:v>3.6347149107088028E-2</c:v>
                </c:pt>
                <c:pt idx="1526">
                  <c:v>3.616557467842374E-2</c:v>
                </c:pt>
                <c:pt idx="1527">
                  <c:v>3.5984907316034431E-2</c:v>
                </c:pt>
                <c:pt idx="1528">
                  <c:v>3.5805142488614439E-2</c:v>
                </c:pt>
                <c:pt idx="1529">
                  <c:v>3.5626275687494546E-2</c:v>
                </c:pt>
                <c:pt idx="1530">
                  <c:v>3.5448302426528855E-2</c:v>
                </c:pt>
                <c:pt idx="1531">
                  <c:v>3.5271218241982427E-2</c:v>
                </c:pt>
                <c:pt idx="1532">
                  <c:v>3.5095018692419155E-2</c:v>
                </c:pt>
                <c:pt idx="1533">
                  <c:v>3.4919699358590073E-2</c:v>
                </c:pt>
                <c:pt idx="1534">
                  <c:v>3.4745255843323442E-2</c:v>
                </c:pt>
                <c:pt idx="1535">
                  <c:v>3.4571683771413175E-2</c:v>
                </c:pt>
                <c:pt idx="1536">
                  <c:v>3.4398978789510481E-2</c:v>
                </c:pt>
                <c:pt idx="1537">
                  <c:v>3.4227136566013505E-2</c:v>
                </c:pt>
                <c:pt idx="1538">
                  <c:v>3.4056152790959304E-2</c:v>
                </c:pt>
                <c:pt idx="1539">
                  <c:v>3.3886023175915603E-2</c:v>
                </c:pt>
                <c:pt idx="1540">
                  <c:v>3.3716743453873543E-2</c:v>
                </c:pt>
                <c:pt idx="1541">
                  <c:v>3.3548309379139885E-2</c:v>
                </c:pt>
                <c:pt idx="1542">
                  <c:v>3.3380716727231419E-2</c:v>
                </c:pt>
                <c:pt idx="1543">
                  <c:v>3.321396129476839E-2</c:v>
                </c:pt>
                <c:pt idx="1544">
                  <c:v>3.3048038899369359E-2</c:v>
                </c:pt>
                <c:pt idx="1545">
                  <c:v>3.2882945379546169E-2</c:v>
                </c:pt>
                <c:pt idx="1546">
                  <c:v>3.2718676594599705E-2</c:v>
                </c:pt>
                <c:pt idx="1547">
                  <c:v>3.255522842451597E-2</c:v>
                </c:pt>
                <c:pt idx="1548">
                  <c:v>3.2392596769862614E-2</c:v>
                </c:pt>
                <c:pt idx="1549">
                  <c:v>3.2230777551686463E-2</c:v>
                </c:pt>
                <c:pt idx="1550">
                  <c:v>3.206976671141093E-2</c:v>
                </c:pt>
                <c:pt idx="1551">
                  <c:v>3.1909560210734211E-2</c:v>
                </c:pt>
                <c:pt idx="1552">
                  <c:v>3.1750154031528255E-2</c:v>
                </c:pt>
                <c:pt idx="1553">
                  <c:v>3.1591544175737507E-2</c:v>
                </c:pt>
                <c:pt idx="1554">
                  <c:v>3.1433726665279438E-2</c:v>
                </c:pt>
                <c:pt idx="1555">
                  <c:v>3.1276697541943732E-2</c:v>
                </c:pt>
                <c:pt idx="1556">
                  <c:v>3.1120452867293924E-2</c:v>
                </c:pt>
                <c:pt idx="1557">
                  <c:v>3.0964988722568254E-2</c:v>
                </c:pt>
                <c:pt idx="1558">
                  <c:v>3.0810301208581081E-2</c:v>
                </c:pt>
                <c:pt idx="1559">
                  <c:v>3.0656386445625627E-2</c:v>
                </c:pt>
                <c:pt idx="1560">
                  <c:v>3.05032405733765E-2</c:v>
                </c:pt>
                <c:pt idx="1561">
                  <c:v>3.0336713626144096E-2</c:v>
                </c:pt>
                <c:pt idx="1562">
                  <c:v>3.0171095802782877E-2</c:v>
                </c:pt>
                <c:pt idx="1563">
                  <c:v>3.0006382140094878E-2</c:v>
                </c:pt>
                <c:pt idx="1564">
                  <c:v>2.9842567701977796E-2</c:v>
                </c:pt>
                <c:pt idx="1565">
                  <c:v>2.9679647579276991E-2</c:v>
                </c:pt>
                <c:pt idx="1566">
                  <c:v>2.9517616889638609E-2</c:v>
                </c:pt>
                <c:pt idx="1567">
                  <c:v>2.9356470777363031E-2</c:v>
                </c:pt>
                <c:pt idx="1568">
                  <c:v>2.919620441325943E-2</c:v>
                </c:pt>
                <c:pt idx="1569">
                  <c:v>2.9036812994501227E-2</c:v>
                </c:pt>
                <c:pt idx="1570">
                  <c:v>2.8878291744481865E-2</c:v>
                </c:pt>
                <c:pt idx="1571">
                  <c:v>2.8720635912671932E-2</c:v>
                </c:pt>
                <c:pt idx="1572">
                  <c:v>2.856384077447649E-2</c:v>
                </c:pt>
                <c:pt idx="1573">
                  <c:v>2.8407901631093857E-2</c:v>
                </c:pt>
                <c:pt idx="1574">
                  <c:v>2.8252813809374611E-2</c:v>
                </c:pt>
                <c:pt idx="1575">
                  <c:v>2.8098572661681365E-2</c:v>
                </c:pt>
                <c:pt idx="1576">
                  <c:v>2.7945173565749881E-2</c:v>
                </c:pt>
                <c:pt idx="1577">
                  <c:v>2.779261192455007E-2</c:v>
                </c:pt>
                <c:pt idx="1578">
                  <c:v>2.7640883166148988E-2</c:v>
                </c:pt>
                <c:pt idx="1579">
                  <c:v>2.7489982743572727E-2</c:v>
                </c:pt>
                <c:pt idx="1580">
                  <c:v>2.7339906134671299E-2</c:v>
                </c:pt>
                <c:pt idx="1581">
                  <c:v>2.719064884198219E-2</c:v>
                </c:pt>
                <c:pt idx="1582">
                  <c:v>2.7042206392596135E-2</c:v>
                </c:pt>
                <c:pt idx="1583">
                  <c:v>2.6894574338022892E-2</c:v>
                </c:pt>
                <c:pt idx="1584">
                  <c:v>2.6747748254058124E-2</c:v>
                </c:pt>
                <c:pt idx="1585">
                  <c:v>2.6601723740650285E-2</c:v>
                </c:pt>
                <c:pt idx="1586">
                  <c:v>2.6456496421769393E-2</c:v>
                </c:pt>
                <c:pt idx="1587">
                  <c:v>2.6312061945275467E-2</c:v>
                </c:pt>
                <c:pt idx="1588">
                  <c:v>2.6168415982788518E-2</c:v>
                </c:pt>
                <c:pt idx="1589">
                  <c:v>2.6025554229558101E-2</c:v>
                </c:pt>
                <c:pt idx="1590">
                  <c:v>2.5883472404335084E-2</c:v>
                </c:pt>
                <c:pt idx="1591">
                  <c:v>2.5742166249243192E-2</c:v>
                </c:pt>
                <c:pt idx="1592">
                  <c:v>2.5601631529650892E-2</c:v>
                </c:pt>
                <c:pt idx="1593">
                  <c:v>2.5461864034045156E-2</c:v>
                </c:pt>
                <c:pt idx="1594">
                  <c:v>2.5322859573904677E-2</c:v>
                </c:pt>
                <c:pt idx="1595">
                  <c:v>2.5184613983574966E-2</c:v>
                </c:pt>
                <c:pt idx="1596">
                  <c:v>2.5047123120142789E-2</c:v>
                </c:pt>
                <c:pt idx="1597">
                  <c:v>2.4910382863312819E-2</c:v>
                </c:pt>
                <c:pt idx="1598">
                  <c:v>2.4774389115283291E-2</c:v>
                </c:pt>
                <c:pt idx="1599">
                  <c:v>2.46391378006241E-2</c:v>
                </c:pt>
                <c:pt idx="1600">
                  <c:v>2.4504624866153901E-2</c:v>
                </c:pt>
                <c:pt idx="1601">
                  <c:v>2.4370846280818981E-2</c:v>
                </c:pt>
                <c:pt idx="1602">
                  <c:v>2.4237798035572689E-2</c:v>
                </c:pt>
                <c:pt idx="1603">
                  <c:v>2.4105476143254645E-2</c:v>
                </c:pt>
                <c:pt idx="1604">
                  <c:v>2.3973876638472169E-2</c:v>
                </c:pt>
                <c:pt idx="1605">
                  <c:v>2.3842995577480375E-2</c:v>
                </c:pt>
                <c:pt idx="1606">
                  <c:v>2.3712829038064931E-2</c:v>
                </c:pt>
                <c:pt idx="1607">
                  <c:v>2.3583373119423934E-2</c:v>
                </c:pt>
                <c:pt idx="1608">
                  <c:v>2.3454623942051334E-2</c:v>
                </c:pt>
                <c:pt idx="1609">
                  <c:v>2.3326577647620472E-2</c:v>
                </c:pt>
                <c:pt idx="1610">
                  <c:v>2.3199230398868509E-2</c:v>
                </c:pt>
                <c:pt idx="1611">
                  <c:v>2.3072578379481623E-2</c:v>
                </c:pt>
                <c:pt idx="1612">
                  <c:v>2.2946617793980106E-2</c:v>
                </c:pt>
                <c:pt idx="1613">
                  <c:v>2.2808854989278315E-2</c:v>
                </c:pt>
                <c:pt idx="1614">
                  <c:v>2.2671919260293327E-2</c:v>
                </c:pt>
                <c:pt idx="1615">
                  <c:v>2.2535805641575646E-2</c:v>
                </c:pt>
                <c:pt idx="1616">
                  <c:v>2.2400509197486596E-2</c:v>
                </c:pt>
                <c:pt idx="1617">
                  <c:v>2.2266025022018909E-2</c:v>
                </c:pt>
                <c:pt idx="1618">
                  <c:v>2.2132348238619648E-2</c:v>
                </c:pt>
                <c:pt idx="1619">
                  <c:v>2.1999474000012342E-2</c:v>
                </c:pt>
                <c:pt idx="1620">
                  <c:v>2.1867397488021911E-2</c:v>
                </c:pt>
                <c:pt idx="1621">
                  <c:v>2.1736113913399913E-2</c:v>
                </c:pt>
                <c:pt idx="1622">
                  <c:v>2.1605618515650682E-2</c:v>
                </c:pt>
                <c:pt idx="1623">
                  <c:v>2.1475906562858471E-2</c:v>
                </c:pt>
                <c:pt idx="1624">
                  <c:v>2.1346973351516585E-2</c:v>
                </c:pt>
                <c:pt idx="1625">
                  <c:v>2.1218814206356185E-2</c:v>
                </c:pt>
                <c:pt idx="1626">
                  <c:v>2.109142448017709E-2</c:v>
                </c:pt>
                <c:pt idx="1627">
                  <c:v>2.0964799553678803E-2</c:v>
                </c:pt>
                <c:pt idx="1628">
                  <c:v>2.0838934835293976E-2</c:v>
                </c:pt>
                <c:pt idx="1629">
                  <c:v>2.0713825761020654E-2</c:v>
                </c:pt>
                <c:pt idx="1630">
                  <c:v>2.0589467794257965E-2</c:v>
                </c:pt>
                <c:pt idx="1631">
                  <c:v>2.0465856425640583E-2</c:v>
                </c:pt>
                <c:pt idx="1632">
                  <c:v>2.034298717287597E-2</c:v>
                </c:pt>
                <c:pt idx="1633">
                  <c:v>2.0220855580581731E-2</c:v>
                </c:pt>
                <c:pt idx="1634">
                  <c:v>2.0099457220123518E-2</c:v>
                </c:pt>
                <c:pt idx="1635">
                  <c:v>1.9978787689455046E-2</c:v>
                </c:pt>
                <c:pt idx="1636">
                  <c:v>1.9858842612958338E-2</c:v>
                </c:pt>
                <c:pt idx="1637">
                  <c:v>1.9739617641284735E-2</c:v>
                </c:pt>
                <c:pt idx="1638">
                  <c:v>1.9621108451197578E-2</c:v>
                </c:pt>
                <c:pt idx="1639">
                  <c:v>1.9503310745415336E-2</c:v>
                </c:pt>
                <c:pt idx="1640">
                  <c:v>1.9386220252455399E-2</c:v>
                </c:pt>
                <c:pt idx="1641">
                  <c:v>1.9269832726480085E-2</c:v>
                </c:pt>
                <c:pt idx="1642">
                  <c:v>1.9154143947141544E-2</c:v>
                </c:pt>
                <c:pt idx="1643">
                  <c:v>1.9039149719429549E-2</c:v>
                </c:pt>
                <c:pt idx="1644">
                  <c:v>1.892484587351928E-2</c:v>
                </c:pt>
                <c:pt idx="1645">
                  <c:v>1.8811228264619673E-2</c:v>
                </c:pt>
                <c:pt idx="1646">
                  <c:v>1.8698292772823644E-2</c:v>
                </c:pt>
                <c:pt idx="1647">
                  <c:v>1.8586035302958326E-2</c:v>
                </c:pt>
                <c:pt idx="1648">
                  <c:v>1.8474451784436741E-2</c:v>
                </c:pt>
                <c:pt idx="1649">
                  <c:v>1.8363538171110361E-2</c:v>
                </c:pt>
                <c:pt idx="1650">
                  <c:v>1.8253290441121783E-2</c:v>
                </c:pt>
                <c:pt idx="1651">
                  <c:v>1.8143704596759846E-2</c:v>
                </c:pt>
                <c:pt idx="1652">
                  <c:v>1.8034776664313745E-2</c:v>
                </c:pt>
                <c:pt idx="1653">
                  <c:v>1.7926502693929369E-2</c:v>
                </c:pt>
                <c:pt idx="1654">
                  <c:v>1.7818878759466306E-2</c:v>
                </c:pt>
                <c:pt idx="1655">
                  <c:v>1.7711900958354843E-2</c:v>
                </c:pt>
                <c:pt idx="1656">
                  <c:v>1.7605565411455082E-2</c:v>
                </c:pt>
                <c:pt idx="1657">
                  <c:v>1.749986826291583E-2</c:v>
                </c:pt>
                <c:pt idx="1658">
                  <c:v>1.7394805680035264E-2</c:v>
                </c:pt>
                <c:pt idx="1659">
                  <c:v>1.7290373853121155E-2</c:v>
                </c:pt>
                <c:pt idx="1660">
                  <c:v>1.7186568995353757E-2</c:v>
                </c:pt>
                <c:pt idx="1661">
                  <c:v>1.7083387342647582E-2</c:v>
                </c:pt>
                <c:pt idx="1662">
                  <c:v>1.69808251535154E-2</c:v>
                </c:pt>
                <c:pt idx="1663">
                  <c:v>1.6878878708932454E-2</c:v>
                </c:pt>
                <c:pt idx="1664">
                  <c:v>1.6777544312201798E-2</c:v>
                </c:pt>
                <c:pt idx="1665">
                  <c:v>1.6671380434860605E-2</c:v>
                </c:pt>
                <c:pt idx="1666">
                  <c:v>1.6565888334547196E-2</c:v>
                </c:pt>
                <c:pt idx="1667">
                  <c:v>1.646106376043377E-2</c:v>
                </c:pt>
                <c:pt idx="1668">
                  <c:v>1.6356902488590341E-2</c:v>
                </c:pt>
                <c:pt idx="1669">
                  <c:v>1.6253400321815104E-2</c:v>
                </c:pt>
                <c:pt idx="1670">
                  <c:v>1.6150553089465003E-2</c:v>
                </c:pt>
                <c:pt idx="1671">
                  <c:v>1.6048356647287432E-2</c:v>
                </c:pt>
                <c:pt idx="1672">
                  <c:v>1.5946806877254027E-2</c:v>
                </c:pt>
                <c:pt idx="1673">
                  <c:v>1.5845899687393805E-2</c:v>
                </c:pt>
                <c:pt idx="1674">
                  <c:v>1.5745631011628736E-2</c:v>
                </c:pt>
                <c:pt idx="1675">
                  <c:v>1.5645996809610097E-2</c:v>
                </c:pt>
                <c:pt idx="1676">
                  <c:v>1.5546993066555381E-2</c:v>
                </c:pt>
                <c:pt idx="1677">
                  <c:v>1.5448615793086207E-2</c:v>
                </c:pt>
                <c:pt idx="1678">
                  <c:v>1.535086102506833E-2</c:v>
                </c:pt>
                <c:pt idx="1679">
                  <c:v>1.5253724823451442E-2</c:v>
                </c:pt>
                <c:pt idx="1680">
                  <c:v>1.5157203274110298E-2</c:v>
                </c:pt>
                <c:pt idx="1681">
                  <c:v>1.5061292487687394E-2</c:v>
                </c:pt>
                <c:pt idx="1682">
                  <c:v>1.4965988599436097E-2</c:v>
                </c:pt>
                <c:pt idx="1683">
                  <c:v>1.4871287769064545E-2</c:v>
                </c:pt>
                <c:pt idx="1684">
                  <c:v>1.4777186180581658E-2</c:v>
                </c:pt>
                <c:pt idx="1685">
                  <c:v>1.468368004214271E-2</c:v>
                </c:pt>
                <c:pt idx="1686">
                  <c:v>1.459076558589667E-2</c:v>
                </c:pt>
                <c:pt idx="1687">
                  <c:v>1.4498439067834767E-2</c:v>
                </c:pt>
                <c:pt idx="1688">
                  <c:v>1.4406696767639171E-2</c:v>
                </c:pt>
                <c:pt idx="1689">
                  <c:v>1.4315534988533107E-2</c:v>
                </c:pt>
                <c:pt idx="1690">
                  <c:v>1.4224950057132202E-2</c:v>
                </c:pt>
                <c:pt idx="1691">
                  <c:v>1.4134938323296264E-2</c:v>
                </c:pt>
                <c:pt idx="1692">
                  <c:v>1.4045496159982296E-2</c:v>
                </c:pt>
                <c:pt idx="1693">
                  <c:v>1.395661996309816E-2</c:v>
                </c:pt>
                <c:pt idx="1694">
                  <c:v>1.3868306151357368E-2</c:v>
                </c:pt>
                <c:pt idx="1695">
                  <c:v>1.3780551166135191E-2</c:v>
                </c:pt>
                <c:pt idx="1696">
                  <c:v>1.3693351471324555E-2</c:v>
                </c:pt>
                <c:pt idx="1697">
                  <c:v>1.3606703553194266E-2</c:v>
                </c:pt>
                <c:pt idx="1698">
                  <c:v>1.3520603920246788E-2</c:v>
                </c:pt>
                <c:pt idx="1699">
                  <c:v>1.3435049103078245E-2</c:v>
                </c:pt>
                <c:pt idx="1700">
                  <c:v>1.3350035654237979E-2</c:v>
                </c:pt>
                <c:pt idx="1701">
                  <c:v>1.3265560148089772E-2</c:v>
                </c:pt>
                <c:pt idx="1702">
                  <c:v>1.3181619180674176E-2</c:v>
                </c:pt>
                <c:pt idx="1703">
                  <c:v>1.3098209369571068E-2</c:v>
                </c:pt>
                <c:pt idx="1704">
                  <c:v>1.3015327353763206E-2</c:v>
                </c:pt>
                <c:pt idx="1705">
                  <c:v>1.2932969793501226E-2</c:v>
                </c:pt>
                <c:pt idx="1706">
                  <c:v>1.2851133370168633E-2</c:v>
                </c:pt>
                <c:pt idx="1707">
                  <c:v>1.2769814786148359E-2</c:v>
                </c:pt>
                <c:pt idx="1708">
                  <c:v>1.2689010764689757E-2</c:v>
                </c:pt>
                <c:pt idx="1709">
                  <c:v>1.260871804977659E-2</c:v>
                </c:pt>
                <c:pt idx="1710">
                  <c:v>1.2528933405995701E-2</c:v>
                </c:pt>
                <c:pt idx="1711">
                  <c:v>1.2449653618407108E-2</c:v>
                </c:pt>
                <c:pt idx="1712">
                  <c:v>1.237087549241378E-2</c:v>
                </c:pt>
                <c:pt idx="1713">
                  <c:v>1.2292595853633514E-2</c:v>
                </c:pt>
                <c:pt idx="1714">
                  <c:v>1.2214811547770488E-2</c:v>
                </c:pt>
                <c:pt idx="1715">
                  <c:v>1.2137519440488798E-2</c:v>
                </c:pt>
                <c:pt idx="1716">
                  <c:v>1.2060716417285344E-2</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numCache>
            </c:numRef>
          </c:yVal>
          <c:smooth val="1"/>
          <c:extLst>
            <c:ext xmlns:c16="http://schemas.microsoft.com/office/drawing/2014/chart" uri="{C3380CC4-5D6E-409C-BE32-E72D297353CC}">
              <c16:uniqueId val="{00000006-FAEB-46D6-95DC-10588EE70397}"/>
            </c:ext>
          </c:extLst>
        </c:ser>
        <c:ser>
          <c:idx val="8"/>
          <c:order val="9"/>
          <c:tx>
            <c:strRef>
              <c:f>Sheet1!$AD$3</c:f>
              <c:strCache>
                <c:ptCount val="1"/>
                <c:pt idx="0">
                  <c:v>Dostarlimab exponential year 3 waning</c:v>
                </c:pt>
              </c:strCache>
              <c:extLst xmlns:c15="http://schemas.microsoft.com/office/drawing/2012/chart"/>
            </c:strRef>
          </c:tx>
          <c:spPr>
            <a:ln w="19050" cap="rnd">
              <a:solidFill>
                <a:schemeClr val="accent3">
                  <a:lumMod val="60000"/>
                </a:schemeClr>
              </a:solidFill>
              <a:round/>
            </a:ln>
            <a:effectLst/>
          </c:spPr>
          <c:marker>
            <c:symbol val="none"/>
          </c:marker>
          <c:xVal>
            <c:numRef>
              <c:f>Sheet1!$U$4:$U$3123</c:f>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extLst xmlns:c15="http://schemas.microsoft.com/office/drawing/2012/chart"/>
            </c:numRef>
          </c:xVal>
          <c:yVal>
            <c:numRef>
              <c:f>Sheet1!$AD$4:$AD$3123</c:f>
              <c:numCache>
                <c:formatCode>General</c:formatCode>
                <c:ptCount val="3120"/>
                <c:pt idx="0">
                  <c:v>1</c:v>
                </c:pt>
                <c:pt idx="1">
                  <c:v>0.99829452227583992</c:v>
                </c:pt>
                <c:pt idx="2">
                  <c:v>0.9965919532059474</c:v>
                </c:pt>
                <c:pt idx="3">
                  <c:v>0.99489228782967754</c:v>
                </c:pt>
                <c:pt idx="4">
                  <c:v>0.99319552119484533</c:v>
                </c:pt>
                <c:pt idx="5">
                  <c:v>0.99150164835771193</c:v>
                </c:pt>
                <c:pt idx="6">
                  <c:v>0.98981066438296983</c:v>
                </c:pt>
                <c:pt idx="7">
                  <c:v>0.98812256434372858</c:v>
                </c:pt>
                <c:pt idx="8">
                  <c:v>0.98643734332150046</c:v>
                </c:pt>
                <c:pt idx="9">
                  <c:v>0.98475499640618602</c:v>
                </c:pt>
                <c:pt idx="10">
                  <c:v>0.98307551869605991</c:v>
                </c:pt>
                <c:pt idx="11">
                  <c:v>0.98139890529775664</c:v>
                </c:pt>
                <c:pt idx="12">
                  <c:v>0.97972515132625615</c:v>
                </c:pt>
                <c:pt idx="13">
                  <c:v>0.97805425190486994</c:v>
                </c:pt>
                <c:pt idx="14">
                  <c:v>0.97638620216522609</c:v>
                </c:pt>
                <c:pt idx="15">
                  <c:v>0.97472099724725603</c:v>
                </c:pt>
                <c:pt idx="16">
                  <c:v>0.97305863229917977</c:v>
                </c:pt>
                <c:pt idx="17">
                  <c:v>0.97139910247749184</c:v>
                </c:pt>
                <c:pt idx="18">
                  <c:v>0.96974240294694736</c:v>
                </c:pt>
                <c:pt idx="19">
                  <c:v>0.96808852888054786</c:v>
                </c:pt>
                <c:pt idx="20">
                  <c:v>0.96643747545952718</c:v>
                </c:pt>
                <c:pt idx="21">
                  <c:v>0.96478923787333748</c:v>
                </c:pt>
                <c:pt idx="22">
                  <c:v>0.96314381131963511</c:v>
                </c:pt>
                <c:pt idx="23">
                  <c:v>0.96150119100426679</c:v>
                </c:pt>
                <c:pt idx="24">
                  <c:v>0.95986137214125566</c:v>
                </c:pt>
                <c:pt idx="25">
                  <c:v>0.95822434995278694</c:v>
                </c:pt>
                <c:pt idx="26">
                  <c:v>0.95659011966919472</c:v>
                </c:pt>
                <c:pt idx="27">
                  <c:v>0.95495867652894728</c:v>
                </c:pt>
                <c:pt idx="28">
                  <c:v>0.95333001577863374</c:v>
                </c:pt>
                <c:pt idx="29">
                  <c:v>0.95170413267295006</c:v>
                </c:pt>
                <c:pt idx="30">
                  <c:v>0.95008102247468529</c:v>
                </c:pt>
                <c:pt idx="31">
                  <c:v>0.94846068045470744</c:v>
                </c:pt>
                <c:pt idx="32">
                  <c:v>0.94684310189195031</c:v>
                </c:pt>
                <c:pt idx="33">
                  <c:v>0.94522828207339893</c:v>
                </c:pt>
                <c:pt idx="34">
                  <c:v>0.94361621629407666</c:v>
                </c:pt>
                <c:pt idx="35">
                  <c:v>0.94200689985703079</c:v>
                </c:pt>
                <c:pt idx="36">
                  <c:v>0.94040032807331952</c:v>
                </c:pt>
                <c:pt idx="37">
                  <c:v>0.93879649626199768</c:v>
                </c:pt>
                <c:pt idx="38">
                  <c:v>0.93719539975010335</c:v>
                </c:pt>
                <c:pt idx="39">
                  <c:v>0.93559703387264426</c:v>
                </c:pt>
                <c:pt idx="40">
                  <c:v>0.93400139397258419</c:v>
                </c:pt>
                <c:pt idx="41">
                  <c:v>0.9324084754008295</c:v>
                </c:pt>
                <c:pt idx="42">
                  <c:v>0.93081827351621527</c:v>
                </c:pt>
                <c:pt idx="43">
                  <c:v>0.92923078368549217</c:v>
                </c:pt>
                <c:pt idx="44">
                  <c:v>0.92764600128331276</c:v>
                </c:pt>
                <c:pt idx="45">
                  <c:v>0.92606392169221796</c:v>
                </c:pt>
                <c:pt idx="46">
                  <c:v>0.9244845403026235</c:v>
                </c:pt>
                <c:pt idx="47">
                  <c:v>0.92290785251280705</c:v>
                </c:pt>
                <c:pt idx="48">
                  <c:v>0.92133385372889398</c:v>
                </c:pt>
                <c:pt idx="49">
                  <c:v>0.91976253936484476</c:v>
                </c:pt>
                <c:pt idx="50">
                  <c:v>0.91819390484244112</c:v>
                </c:pt>
                <c:pt idx="51">
                  <c:v>0.91662794559127281</c:v>
                </c:pt>
                <c:pt idx="52">
                  <c:v>0.91506465704872431</c:v>
                </c:pt>
                <c:pt idx="53">
                  <c:v>0.91350403465996144</c:v>
                </c:pt>
                <c:pt idx="54">
                  <c:v>0.91194607387791848</c:v>
                </c:pt>
                <c:pt idx="55">
                  <c:v>0.91039077016328451</c:v>
                </c:pt>
                <c:pt idx="56">
                  <c:v>0.90883811898449007</c:v>
                </c:pt>
                <c:pt idx="57">
                  <c:v>0.90728811581769453</c:v>
                </c:pt>
                <c:pt idx="58">
                  <c:v>0.90574075614677219</c:v>
                </c:pt>
                <c:pt idx="59">
                  <c:v>0.90419603546329996</c:v>
                </c:pt>
                <c:pt idx="60">
                  <c:v>0.90265394926654352</c:v>
                </c:pt>
                <c:pt idx="61">
                  <c:v>0.90111449306344427</c:v>
                </c:pt>
                <c:pt idx="62">
                  <c:v>0.8995776623686067</c:v>
                </c:pt>
                <c:pt idx="63">
                  <c:v>0.89804345270428509</c:v>
                </c:pt>
                <c:pt idx="64">
                  <c:v>0.89651185960037005</c:v>
                </c:pt>
                <c:pt idx="65">
                  <c:v>0.89498287859437631</c:v>
                </c:pt>
                <c:pt idx="66">
                  <c:v>0.89345650523142894</c:v>
                </c:pt>
                <c:pt idx="67">
                  <c:v>0.89193273506425086</c:v>
                </c:pt>
                <c:pt idx="68">
                  <c:v>0.89041156365314955</c:v>
                </c:pt>
                <c:pt idx="69">
                  <c:v>0.88889298656600457</c:v>
                </c:pt>
                <c:pt idx="70">
                  <c:v>0.88737699937825409</c:v>
                </c:pt>
                <c:pt idx="71">
                  <c:v>0.88586359767288247</c:v>
                </c:pt>
                <c:pt idx="72">
                  <c:v>0.88435277704040705</c:v>
                </c:pt>
                <c:pt idx="73">
                  <c:v>0.88284453307886557</c:v>
                </c:pt>
                <c:pt idx="74">
                  <c:v>0.88133886139380302</c:v>
                </c:pt>
                <c:pt idx="75">
                  <c:v>0.87983575759825927</c:v>
                </c:pt>
                <c:pt idx="76">
                  <c:v>0.87833521731275599</c:v>
                </c:pt>
                <c:pt idx="77">
                  <c:v>0.87683723616528375</c:v>
                </c:pt>
                <c:pt idx="78">
                  <c:v>0.87534180979128973</c:v>
                </c:pt>
                <c:pt idx="79">
                  <c:v>0.8738489338336648</c:v>
                </c:pt>
                <c:pt idx="80">
                  <c:v>0.87235860394273035</c:v>
                </c:pt>
                <c:pt idx="81">
                  <c:v>0.87087081577622671</c:v>
                </c:pt>
                <c:pt idx="82">
                  <c:v>0.8693855649992992</c:v>
                </c:pt>
                <c:pt idx="83">
                  <c:v>0.86790284728448652</c:v>
                </c:pt>
                <c:pt idx="84">
                  <c:v>0.86642265831170773</c:v>
                </c:pt>
                <c:pt idx="85">
                  <c:v>0.86494499376824951</c:v>
                </c:pt>
                <c:pt idx="86">
                  <c:v>0.86346984934875404</c:v>
                </c:pt>
                <c:pt idx="87">
                  <c:v>0.86199722075520591</c:v>
                </c:pt>
                <c:pt idx="88">
                  <c:v>0.86052710369691998</c:v>
                </c:pt>
                <c:pt idx="89">
                  <c:v>0.85905949389052882</c:v>
                </c:pt>
                <c:pt idx="90">
                  <c:v>0.85759438705997038</c:v>
                </c:pt>
                <c:pt idx="91">
                  <c:v>0.85613177893647485</c:v>
                </c:pt>
                <c:pt idx="92">
                  <c:v>0.85467166525855309</c:v>
                </c:pt>
                <c:pt idx="93">
                  <c:v>0.8532140417719839</c:v>
                </c:pt>
                <c:pt idx="94">
                  <c:v>0.85175890422980116</c:v>
                </c:pt>
                <c:pt idx="95">
                  <c:v>0.85030624839228219</c:v>
                </c:pt>
                <c:pt idx="96">
                  <c:v>0.84885607002693508</c:v>
                </c:pt>
                <c:pt idx="97">
                  <c:v>0.84740836490848603</c:v>
                </c:pt>
                <c:pt idx="98">
                  <c:v>0.8459631288188677</c:v>
                </c:pt>
                <c:pt idx="99">
                  <c:v>0.84452035754720634</c:v>
                </c:pt>
                <c:pt idx="100">
                  <c:v>0.84308004688980986</c:v>
                </c:pt>
                <c:pt idx="101">
                  <c:v>0.8416421926501555</c:v>
                </c:pt>
                <c:pt idx="102">
                  <c:v>0.84020679063887738</c:v>
                </c:pt>
                <c:pt idx="103">
                  <c:v>0.83877383667375471</c:v>
                </c:pt>
                <c:pt idx="104">
                  <c:v>0.83734332657969934</c:v>
                </c:pt>
                <c:pt idx="105">
                  <c:v>0.83591525618874352</c:v>
                </c:pt>
                <c:pt idx="106">
                  <c:v>0.83448962134002813</c:v>
                </c:pt>
                <c:pt idx="107">
                  <c:v>0.83306641787978986</c:v>
                </c:pt>
                <c:pt idx="108">
                  <c:v>0.83164564166135002</c:v>
                </c:pt>
                <c:pt idx="109">
                  <c:v>0.83022728854510186</c:v>
                </c:pt>
                <c:pt idx="110">
                  <c:v>0.82881135439849829</c:v>
                </c:pt>
                <c:pt idx="111">
                  <c:v>0.8273978350960407</c:v>
                </c:pt>
                <c:pt idx="112">
                  <c:v>0.82598672651926619</c:v>
                </c:pt>
                <c:pt idx="113">
                  <c:v>0.82457802455673557</c:v>
                </c:pt>
                <c:pt idx="114">
                  <c:v>0.82317172510402215</c:v>
                </c:pt>
                <c:pt idx="115">
                  <c:v>0.82176782406369886</c:v>
                </c:pt>
                <c:pt idx="116">
                  <c:v>0.82036631734532672</c:v>
                </c:pt>
                <c:pt idx="117">
                  <c:v>0.81896720086544295</c:v>
                </c:pt>
                <c:pt idx="118">
                  <c:v>0.81757047054754928</c:v>
                </c:pt>
                <c:pt idx="119">
                  <c:v>0.81617612232209935</c:v>
                </c:pt>
                <c:pt idx="120">
                  <c:v>0.81478415212648758</c:v>
                </c:pt>
                <c:pt idx="121">
                  <c:v>0.81339455590503729</c:v>
                </c:pt>
                <c:pt idx="122">
                  <c:v>0.81200732960898814</c:v>
                </c:pt>
                <c:pt idx="123">
                  <c:v>0.81062246919648528</c:v>
                </c:pt>
                <c:pt idx="124">
                  <c:v>0.80923997063256703</c:v>
                </c:pt>
                <c:pt idx="125">
                  <c:v>0.80785982988915317</c:v>
                </c:pt>
                <c:pt idx="126">
                  <c:v>0.80648204294503356</c:v>
                </c:pt>
                <c:pt idx="127">
                  <c:v>0.80510660578585569</c:v>
                </c:pt>
                <c:pt idx="128">
                  <c:v>0.80373351440411367</c:v>
                </c:pt>
                <c:pt idx="129">
                  <c:v>0.8023627647991366</c:v>
                </c:pt>
                <c:pt idx="130">
                  <c:v>0.80099435297707622</c:v>
                </c:pt>
                <c:pt idx="131">
                  <c:v>0.79962827495089572</c:v>
                </c:pt>
                <c:pt idx="132">
                  <c:v>0.79826452674035842</c:v>
                </c:pt>
                <c:pt idx="133">
                  <c:v>0.79690310437201561</c:v>
                </c:pt>
                <c:pt idx="134">
                  <c:v>0.79554400387919511</c:v>
                </c:pt>
                <c:pt idx="135">
                  <c:v>0.79418722130199004</c:v>
                </c:pt>
                <c:pt idx="136">
                  <c:v>0.79283275268724684</c:v>
                </c:pt>
                <c:pt idx="137">
                  <c:v>0.7914805940885542</c:v>
                </c:pt>
                <c:pt idx="138">
                  <c:v>0.7901307415662312</c:v>
                </c:pt>
                <c:pt idx="139">
                  <c:v>0.78878319118731588</c:v>
                </c:pt>
                <c:pt idx="140">
                  <c:v>0.78743793902555403</c:v>
                </c:pt>
                <c:pt idx="141">
                  <c:v>0.78609498116138743</c:v>
                </c:pt>
                <c:pt idx="142">
                  <c:v>0.78475431368194259</c:v>
                </c:pt>
                <c:pt idx="143">
                  <c:v>0.78341593268101961</c:v>
                </c:pt>
                <c:pt idx="144">
                  <c:v>0.78207983425908001</c:v>
                </c:pt>
                <c:pt idx="145">
                  <c:v>0.78074601452323633</c:v>
                </c:pt>
                <c:pt idx="146">
                  <c:v>0.77941446958724014</c:v>
                </c:pt>
                <c:pt idx="147">
                  <c:v>0.77808519557147104</c:v>
                </c:pt>
                <c:pt idx="148">
                  <c:v>0.77675818860292511</c:v>
                </c:pt>
                <c:pt idx="149">
                  <c:v>0.77543344481520393</c:v>
                </c:pt>
                <c:pt idx="150">
                  <c:v>0.77411096034850291</c:v>
                </c:pt>
                <c:pt idx="151">
                  <c:v>0.7727907313496003</c:v>
                </c:pt>
                <c:pt idx="152">
                  <c:v>0.77147275397184623</c:v>
                </c:pt>
                <c:pt idx="153">
                  <c:v>0.77015702437515077</c:v>
                </c:pt>
                <c:pt idx="154">
                  <c:v>0.76884353872597355</c:v>
                </c:pt>
                <c:pt idx="155">
                  <c:v>0.76753229319731198</c:v>
                </c:pt>
                <c:pt idx="156">
                  <c:v>0.76622328396869044</c:v>
                </c:pt>
                <c:pt idx="157">
                  <c:v>0.76489196657298486</c:v>
                </c:pt>
                <c:pt idx="158">
                  <c:v>0.76353846433533101</c:v>
                </c:pt>
                <c:pt idx="159">
                  <c:v>0.76216290250215013</c:v>
                </c:pt>
                <c:pt idx="160">
                  <c:v>0.76076540822182548</c:v>
                </c:pt>
                <c:pt idx="161">
                  <c:v>0.75934611052510903</c:v>
                </c:pt>
                <c:pt idx="162">
                  <c:v>0.75790514030525968</c:v>
                </c:pt>
                <c:pt idx="163">
                  <c:v>0.75644263029791925</c:v>
                </c:pt>
                <c:pt idx="164">
                  <c:v>0.75495871506072876</c:v>
                </c:pt>
                <c:pt idx="165">
                  <c:v>0.75345353095269152</c:v>
                </c:pt>
                <c:pt idx="166">
                  <c:v>0.75192721611328472</c:v>
                </c:pt>
                <c:pt idx="167">
                  <c:v>0.75037991044132668</c:v>
                </c:pt>
                <c:pt idx="168">
                  <c:v>0.74881175557360302</c:v>
                </c:pt>
                <c:pt idx="169">
                  <c:v>0.74722289486325544</c:v>
                </c:pt>
                <c:pt idx="170">
                  <c:v>0.7456134733579407</c:v>
                </c:pt>
                <c:pt idx="171">
                  <c:v>0.74398363777776022</c:v>
                </c:pt>
                <c:pt idx="172">
                  <c:v>0.74233353649296863</c:v>
                </c:pt>
                <c:pt idx="173">
                  <c:v>0.7406633195014648</c:v>
                </c:pt>
                <c:pt idx="174">
                  <c:v>0.73897313840606871</c:v>
                </c:pt>
                <c:pt idx="175">
                  <c:v>0.73726314639159218</c:v>
                </c:pt>
                <c:pt idx="176">
                  <c:v>0.73553349820170388</c:v>
                </c:pt>
                <c:pt idx="177">
                  <c:v>0.73378435011559884</c:v>
                </c:pt>
                <c:pt idx="178">
                  <c:v>0.73201585992447205</c:v>
                </c:pt>
                <c:pt idx="179">
                  <c:v>0.730228186907805</c:v>
                </c:pt>
                <c:pt idx="180">
                  <c:v>0.72842149180946891</c:v>
                </c:pt>
                <c:pt idx="181">
                  <c:v>0.72659593681364854</c:v>
                </c:pt>
                <c:pt idx="182">
                  <c:v>0.72475168552059288</c:v>
                </c:pt>
                <c:pt idx="183">
                  <c:v>0.72288890292219843</c:v>
                </c:pt>
                <c:pt idx="184">
                  <c:v>0.72100775537742834</c:v>
                </c:pt>
                <c:pt idx="185">
                  <c:v>0.71910841058757313</c:v>
                </c:pt>
                <c:pt idx="186">
                  <c:v>0.71719103757135994</c:v>
                </c:pt>
                <c:pt idx="187">
                  <c:v>0.71525580663991184</c:v>
                </c:pt>
                <c:pt idx="188">
                  <c:v>0.71330288937156716</c:v>
                </c:pt>
                <c:pt idx="189">
                  <c:v>0.71133245858655869</c:v>
                </c:pt>
                <c:pt idx="190">
                  <c:v>0.70934468832156294</c:v>
                </c:pt>
                <c:pt idx="191">
                  <c:v>0.70733975380412073</c:v>
                </c:pt>
                <c:pt idx="192">
                  <c:v>0.70531783142693738</c:v>
                </c:pt>
                <c:pt idx="193">
                  <c:v>0.70327909872206595</c:v>
                </c:pt>
                <c:pt idx="194">
                  <c:v>0.70122373433497931</c:v>
                </c:pt>
                <c:pt idx="195">
                  <c:v>0.69915191799853615</c:v>
                </c:pt>
                <c:pt idx="196">
                  <c:v>0.69706383050684739</c:v>
                </c:pt>
                <c:pt idx="197">
                  <c:v>0.69495965368904578</c:v>
                </c:pt>
                <c:pt idx="198">
                  <c:v>0.69283957038296728</c:v>
                </c:pt>
                <c:pt idx="199">
                  <c:v>0.69070376440874648</c:v>
                </c:pt>
                <c:pt idx="200">
                  <c:v>0.68855242054233345</c:v>
                </c:pt>
                <c:pt idx="201">
                  <c:v>0.68638572448893653</c:v>
                </c:pt>
                <c:pt idx="202">
                  <c:v>0.68420386285639578</c:v>
                </c:pt>
                <c:pt idx="203">
                  <c:v>0.68200702312849459</c:v>
                </c:pt>
                <c:pt idx="204">
                  <c:v>0.67979539363821184</c:v>
                </c:pt>
                <c:pt idx="205">
                  <c:v>0.67756916354092178</c:v>
                </c:pt>
                <c:pt idx="206">
                  <c:v>0.67532852278754718</c:v>
                </c:pt>
                <c:pt idx="207">
                  <c:v>0.67307366209766961</c:v>
                </c:pt>
                <c:pt idx="208">
                  <c:v>0.67080477293260343</c:v>
                </c:pt>
                <c:pt idx="209">
                  <c:v>0.66852204746843824</c:v>
                </c:pt>
                <c:pt idx="210">
                  <c:v>0.66622567856905479</c:v>
                </c:pt>
                <c:pt idx="211">
                  <c:v>0.66391585975912049</c:v>
                </c:pt>
                <c:pt idx="212">
                  <c:v>0.66159278519706921</c:v>
                </c:pt>
                <c:pt idx="213">
                  <c:v>0.65925664964807018</c:v>
                </c:pt>
                <c:pt idx="214">
                  <c:v>0.65690764845699234</c:v>
                </c:pt>
                <c:pt idx="215">
                  <c:v>0.65454597752136812</c:v>
                </c:pt>
                <c:pt idx="216">
                  <c:v>0.65217183326436323</c:v>
                </c:pt>
                <c:pt idx="217">
                  <c:v>0.64978541260775546</c:v>
                </c:pt>
                <c:pt idx="218">
                  <c:v>0.64738691294493145</c:v>
                </c:pt>
                <c:pt idx="219">
                  <c:v>0.64497653211390127</c:v>
                </c:pt>
                <c:pt idx="220">
                  <c:v>0.64255446837034125</c:v>
                </c:pt>
                <c:pt idx="221">
                  <c:v>0.64012092036066548</c:v>
                </c:pt>
                <c:pt idx="222">
                  <c:v>0.6376760870951359</c:v>
                </c:pt>
                <c:pt idx="223">
                  <c:v>0.63522016792101099</c:v>
                </c:pt>
                <c:pt idx="224">
                  <c:v>0.63275336249574188</c:v>
                </c:pt>
                <c:pt idx="225">
                  <c:v>0.63027587076021818</c:v>
                </c:pt>
                <c:pt idx="226">
                  <c:v>0.62778789291207182</c:v>
                </c:pt>
                <c:pt idx="227">
                  <c:v>0.62528962937903954</c:v>
                </c:pt>
                <c:pt idx="228">
                  <c:v>0.62278128079239226</c:v>
                </c:pt>
                <c:pt idx="229">
                  <c:v>0.62026304796043497</c:v>
                </c:pt>
                <c:pt idx="230">
                  <c:v>0.61773513184208173</c:v>
                </c:pt>
                <c:pt idx="231">
                  <c:v>0.6151977335205111</c:v>
                </c:pt>
                <c:pt idx="232">
                  <c:v>0.6126510541769068</c:v>
                </c:pt>
                <c:pt idx="233">
                  <c:v>0.61009529506428639</c:v>
                </c:pt>
                <c:pt idx="234">
                  <c:v>0.60753065748142732</c:v>
                </c:pt>
                <c:pt idx="235">
                  <c:v>0.60495734274688884</c:v>
                </c:pt>
                <c:pt idx="236">
                  <c:v>0.60237555217313865</c:v>
                </c:pt>
                <c:pt idx="237">
                  <c:v>0.59978548704078893</c:v>
                </c:pt>
                <c:pt idx="238">
                  <c:v>0.59718734857294242</c:v>
                </c:pt>
                <c:pt idx="239">
                  <c:v>0.59458133790965784</c:v>
                </c:pt>
                <c:pt idx="240">
                  <c:v>0.59196765608253454</c:v>
                </c:pt>
                <c:pt idx="241">
                  <c:v>0.58934650398942601</c:v>
                </c:pt>
                <c:pt idx="242">
                  <c:v>0.58671808236928003</c:v>
                </c:pt>
                <c:pt idx="243">
                  <c:v>0.58408259177711641</c:v>
                </c:pt>
                <c:pt idx="244">
                  <c:v>0.58144023255914046</c:v>
                </c:pt>
                <c:pt idx="245">
                  <c:v>0.57879120482800239</c:v>
                </c:pt>
                <c:pt idx="246">
                  <c:v>0.57613570843820061</c:v>
                </c:pt>
                <c:pt idx="247">
                  <c:v>0.57347394296163867</c:v>
                </c:pt>
                <c:pt idx="248">
                  <c:v>0.57080610766333506</c:v>
                </c:pt>
                <c:pt idx="249">
                  <c:v>0.56813240147729394</c:v>
                </c:pt>
                <c:pt idx="250">
                  <c:v>0.56545302298253752</c:v>
                </c:pt>
                <c:pt idx="251">
                  <c:v>0.56276817037930593</c:v>
                </c:pt>
                <c:pt idx="252">
                  <c:v>0.56007804146542683</c:v>
                </c:pt>
                <c:pt idx="253">
                  <c:v>0.55738283361286078</c:v>
                </c:pt>
                <c:pt idx="254">
                  <c:v>0.55468274374442361</c:v>
                </c:pt>
                <c:pt idx="255">
                  <c:v>0.55197796831069068</c:v>
                </c:pt>
                <c:pt idx="256">
                  <c:v>0.54926870326708643</c:v>
                </c:pt>
                <c:pt idx="257">
                  <c:v>0.54655514405116357</c:v>
                </c:pt>
                <c:pt idx="258">
                  <c:v>0.54383748556007283</c:v>
                </c:pt>
                <c:pt idx="259">
                  <c:v>0.5411159221282299</c:v>
                </c:pt>
                <c:pt idx="260">
                  <c:v>0.53839064750518106</c:v>
                </c:pt>
                <c:pt idx="261">
                  <c:v>0.53567294001376398</c:v>
                </c:pt>
                <c:pt idx="262">
                  <c:v>0.53296895106304454</c:v>
                </c:pt>
                <c:pt idx="263">
                  <c:v>0.53027861140408383</c:v>
                </c:pt>
                <c:pt idx="264">
                  <c:v>0.52760185213750088</c:v>
                </c:pt>
                <c:pt idx="265">
                  <c:v>0.52493860471170728</c:v>
                </c:pt>
                <c:pt idx="266">
                  <c:v>0.5222888009211516</c:v>
                </c:pt>
                <c:pt idx="267">
                  <c:v>0.51965237290457278</c:v>
                </c:pt>
                <c:pt idx="268">
                  <c:v>0.51702925314326265</c:v>
                </c:pt>
                <c:pt idx="269">
                  <c:v>0.51441937445933605</c:v>
                </c:pt>
                <c:pt idx="270">
                  <c:v>0.51182267001401105</c:v>
                </c:pt>
                <c:pt idx="271">
                  <c:v>0.50923907330589624</c:v>
                </c:pt>
                <c:pt idx="272">
                  <c:v>0.50666851816928904</c:v>
                </c:pt>
                <c:pt idx="273">
                  <c:v>0.50411093877248014</c:v>
                </c:pt>
                <c:pt idx="274">
                  <c:v>0.50156626961606798</c:v>
                </c:pt>
                <c:pt idx="275">
                  <c:v>0.49903444553128096</c:v>
                </c:pt>
                <c:pt idx="276">
                  <c:v>0.4965154016783091</c:v>
                </c:pt>
                <c:pt idx="277">
                  <c:v>0.49400907354464274</c:v>
                </c:pt>
                <c:pt idx="278">
                  <c:v>0.49151539694342117</c:v>
                </c:pt>
                <c:pt idx="279">
                  <c:v>0.48903430801178804</c:v>
                </c:pt>
                <c:pt idx="280">
                  <c:v>0.48656574320925627</c:v>
                </c:pt>
                <c:pt idx="281">
                  <c:v>0.48410963931608098</c:v>
                </c:pt>
                <c:pt idx="282">
                  <c:v>0.48166593343163977</c:v>
                </c:pt>
                <c:pt idx="283">
                  <c:v>0.47923456297282263</c:v>
                </c:pt>
                <c:pt idx="284">
                  <c:v>0.47681546567242861</c:v>
                </c:pt>
                <c:pt idx="285">
                  <c:v>0.47440857957757132</c:v>
                </c:pt>
                <c:pt idx="286">
                  <c:v>0.47201384304809246</c:v>
                </c:pt>
                <c:pt idx="287">
                  <c:v>0.46963119475498294</c:v>
                </c:pt>
                <c:pt idx="288">
                  <c:v>0.46726057367881269</c:v>
                </c:pt>
                <c:pt idx="289">
                  <c:v>0.46490191910816758</c:v>
                </c:pt>
                <c:pt idx="290">
                  <c:v>0.46255517063809459</c:v>
                </c:pt>
                <c:pt idx="291">
                  <c:v>0.4602202681685551</c:v>
                </c:pt>
                <c:pt idx="292">
                  <c:v>0.4578971519028856</c:v>
                </c:pt>
                <c:pt idx="293">
                  <c:v>0.45558576234626635</c:v>
                </c:pt>
                <c:pt idx="294">
                  <c:v>0.4532860403041975</c:v>
                </c:pt>
                <c:pt idx="295">
                  <c:v>0.45099792688098361</c:v>
                </c:pt>
                <c:pt idx="296">
                  <c:v>0.44872136347822456</c:v>
                </c:pt>
                <c:pt idx="297">
                  <c:v>0.44645629179331614</c:v>
                </c:pt>
                <c:pt idx="298">
                  <c:v>0.44420265381795487</c:v>
                </c:pt>
                <c:pt idx="299">
                  <c:v>0.44196039183665481</c:v>
                </c:pt>
                <c:pt idx="300">
                  <c:v>0.43972944842526795</c:v>
                </c:pt>
                <c:pt idx="301">
                  <c:v>0.43750976644951345</c:v>
                </c:pt>
                <c:pt idx="302">
                  <c:v>0.43530128906351551</c:v>
                </c:pt>
                <c:pt idx="303">
                  <c:v>0.43310395970834681</c:v>
                </c:pt>
                <c:pt idx="304">
                  <c:v>0.43091772211058033</c:v>
                </c:pt>
                <c:pt idx="305">
                  <c:v>0.42874252028084758</c:v>
                </c:pt>
                <c:pt idx="306">
                  <c:v>0.42657829851240558</c:v>
                </c:pt>
                <c:pt idx="307">
                  <c:v>0.42442500137970984</c:v>
                </c:pt>
                <c:pt idx="308">
                  <c:v>0.42228257373699496</c:v>
                </c:pt>
                <c:pt idx="309">
                  <c:v>0.42015096071686187</c:v>
                </c:pt>
                <c:pt idx="310">
                  <c:v>0.41803010772887372</c:v>
                </c:pt>
                <c:pt idx="311">
                  <c:v>0.41591996045815671</c:v>
                </c:pt>
                <c:pt idx="312">
                  <c:v>0.41382046486400981</c:v>
                </c:pt>
                <c:pt idx="313">
                  <c:v>0.41173156717852066</c:v>
                </c:pt>
                <c:pt idx="314">
                  <c:v>0.40965321390518827</c:v>
                </c:pt>
                <c:pt idx="315">
                  <c:v>0.4075853518175534</c:v>
                </c:pt>
                <c:pt idx="316">
                  <c:v>0.4055279279578351</c:v>
                </c:pt>
                <c:pt idx="317">
                  <c:v>0.40348088963557449</c:v>
                </c:pt>
                <c:pt idx="318">
                  <c:v>0.40144418442628571</c:v>
                </c:pt>
                <c:pt idx="319">
                  <c:v>0.39941776017011277</c:v>
                </c:pt>
                <c:pt idx="320">
                  <c:v>0.39740156497049461</c:v>
                </c:pt>
                <c:pt idx="321">
                  <c:v>0.39539554719283476</c:v>
                </c:pt>
                <c:pt idx="322">
                  <c:v>0.39339965546318034</c:v>
                </c:pt>
                <c:pt idx="323">
                  <c:v>0.39141383866690549</c:v>
                </c:pt>
                <c:pt idx="324">
                  <c:v>0.38943804594740228</c:v>
                </c:pt>
                <c:pt idx="325">
                  <c:v>0.38747222670477899</c:v>
                </c:pt>
                <c:pt idx="326">
                  <c:v>0.38551633059456392</c:v>
                </c:pt>
                <c:pt idx="327">
                  <c:v>0.38357030752641552</c:v>
                </c:pt>
                <c:pt idx="328">
                  <c:v>0.38163410766284034</c:v>
                </c:pt>
                <c:pt idx="329">
                  <c:v>0.37970768141791644</c:v>
                </c:pt>
                <c:pt idx="330">
                  <c:v>0.37779097945602347</c:v>
                </c:pt>
                <c:pt idx="331">
                  <c:v>0.37588395269057895</c:v>
                </c:pt>
                <c:pt idx="332">
                  <c:v>0.37398655228278166</c:v>
                </c:pt>
                <c:pt idx="333">
                  <c:v>0.37209872964036028</c:v>
                </c:pt>
                <c:pt idx="334">
                  <c:v>0.37022043641632985</c:v>
                </c:pt>
                <c:pt idx="335">
                  <c:v>0.36835162450775261</c:v>
                </c:pt>
                <c:pt idx="336">
                  <c:v>0.36649224605450659</c:v>
                </c:pt>
                <c:pt idx="337">
                  <c:v>0.36464225343805978</c:v>
                </c:pt>
                <c:pt idx="338">
                  <c:v>0.36280159928025091</c:v>
                </c:pt>
                <c:pt idx="339">
                  <c:v>0.36097023644207593</c:v>
                </c:pt>
                <c:pt idx="340">
                  <c:v>0.35914811802248026</c:v>
                </c:pt>
                <c:pt idx="341">
                  <c:v>0.35733519735715857</c:v>
                </c:pt>
                <c:pt idx="342">
                  <c:v>0.35553142801735937</c:v>
                </c:pt>
                <c:pt idx="343">
                  <c:v>0.35373676380869545</c:v>
                </c:pt>
                <c:pt idx="344">
                  <c:v>0.35195115876996153</c:v>
                </c:pt>
                <c:pt idx="345">
                  <c:v>0.35017456717195672</c:v>
                </c:pt>
                <c:pt idx="346">
                  <c:v>0.34840694351631418</c:v>
                </c:pt>
                <c:pt idx="347">
                  <c:v>0.34664824253433446</c:v>
                </c:pt>
                <c:pt idx="348">
                  <c:v>0.34489841918582798</c:v>
                </c:pt>
                <c:pt idx="349">
                  <c:v>0.34315742865796017</c:v>
                </c:pt>
                <c:pt idx="350">
                  <c:v>0.34142522636410411</c:v>
                </c:pt>
                <c:pt idx="351">
                  <c:v>0.33970176794269913</c:v>
                </c:pt>
                <c:pt idx="352">
                  <c:v>0.33798700925611436</c:v>
                </c:pt>
                <c:pt idx="353">
                  <c:v>0.33628090638951857</c:v>
                </c:pt>
                <c:pt idx="354">
                  <c:v>0.33458341564975513</c:v>
                </c:pt>
                <c:pt idx="355">
                  <c:v>0.33289449356422351</c:v>
                </c:pt>
                <c:pt idx="356">
                  <c:v>0.33121409687976533</c:v>
                </c:pt>
                <c:pt idx="357">
                  <c:v>0.32954218256155765</c:v>
                </c:pt>
                <c:pt idx="358">
                  <c:v>0.32787870779200978</c:v>
                </c:pt>
                <c:pt idx="359">
                  <c:v>0.32622362996966725</c:v>
                </c:pt>
                <c:pt idx="360">
                  <c:v>0.32457690670812078</c:v>
                </c:pt>
                <c:pt idx="361">
                  <c:v>0.32293849583492085</c:v>
                </c:pt>
                <c:pt idx="362">
                  <c:v>0.32130835539049751</c:v>
                </c:pt>
                <c:pt idx="363">
                  <c:v>0.31968644362708554</c:v>
                </c:pt>
                <c:pt idx="364">
                  <c:v>0.31807271900765588</c:v>
                </c:pt>
                <c:pt idx="365">
                  <c:v>0.31646714020485156</c:v>
                </c:pt>
                <c:pt idx="366">
                  <c:v>0.31486966609992884</c:v>
                </c:pt>
                <c:pt idx="367">
                  <c:v>0.31328025578170537</c:v>
                </c:pt>
                <c:pt idx="368">
                  <c:v>0.31169886854551132</c:v>
                </c:pt>
                <c:pt idx="369">
                  <c:v>0.31012546389214735</c:v>
                </c:pt>
                <c:pt idx="370">
                  <c:v>0.30856000152684726</c:v>
                </c:pt>
                <c:pt idx="371">
                  <c:v>0.30700244135824661</c:v>
                </c:pt>
                <c:pt idx="372">
                  <c:v>0.30545274349735541</c:v>
                </c:pt>
                <c:pt idx="373">
                  <c:v>0.30391086825653668</c:v>
                </c:pt>
                <c:pt idx="374">
                  <c:v>0.30237677614849001</c:v>
                </c:pt>
                <c:pt idx="375">
                  <c:v>0.30085042788524052</c:v>
                </c:pt>
                <c:pt idx="376">
                  <c:v>0.29933178437713259</c:v>
                </c:pt>
                <c:pt idx="377">
                  <c:v>0.29782080673182887</c:v>
                </c:pt>
                <c:pt idx="378">
                  <c:v>0.29631745625331385</c:v>
                </c:pt>
                <c:pt idx="379">
                  <c:v>0.29482169444090323</c:v>
                </c:pt>
                <c:pt idx="380">
                  <c:v>0.29333348298825801</c:v>
                </c:pt>
                <c:pt idx="381">
                  <c:v>0.2918527837824032</c:v>
                </c:pt>
                <c:pt idx="382">
                  <c:v>0.29037955890275158</c:v>
                </c:pt>
                <c:pt idx="383">
                  <c:v>0.28891377062013335</c:v>
                </c:pt>
                <c:pt idx="384">
                  <c:v>0.28745538139582882</c:v>
                </c:pt>
                <c:pt idx="385">
                  <c:v>0.28600435388060808</c:v>
                </c:pt>
                <c:pt idx="386">
                  <c:v>0.28456065091377347</c:v>
                </c:pt>
                <c:pt idx="387">
                  <c:v>0.28312423552220889</c:v>
                </c:pt>
                <c:pt idx="388">
                  <c:v>0.28169507091943236</c:v>
                </c:pt>
                <c:pt idx="389">
                  <c:v>0.28027312050465358</c:v>
                </c:pt>
                <c:pt idx="390">
                  <c:v>0.27885834786183761</c:v>
                </c:pt>
                <c:pt idx="391">
                  <c:v>0.2774507167587712</c:v>
                </c:pt>
                <c:pt idx="392">
                  <c:v>0.27605019114613594</c:v>
                </c:pt>
                <c:pt idx="393">
                  <c:v>0.27465673515658384</c:v>
                </c:pt>
                <c:pt idx="394">
                  <c:v>0.27327031310381966</c:v>
                </c:pt>
                <c:pt idx="395">
                  <c:v>0.2718908894816866</c:v>
                </c:pt>
                <c:pt idx="396">
                  <c:v>0.2705184289632574</c:v>
                </c:pt>
                <c:pt idx="397">
                  <c:v>0.26915289639992901</c:v>
                </c:pt>
                <c:pt idx="398">
                  <c:v>0.26779425682052271</c:v>
                </c:pt>
                <c:pt idx="399">
                  <c:v>0.2664424754303889</c:v>
                </c:pt>
                <c:pt idx="400">
                  <c:v>0.26509751761051548</c:v>
                </c:pt>
                <c:pt idx="401">
                  <c:v>0.2637593489166411</c:v>
                </c:pt>
                <c:pt idx="402">
                  <c:v>0.26242793507837403</c:v>
                </c:pt>
                <c:pt idx="403">
                  <c:v>0.26110324199831325</c:v>
                </c:pt>
                <c:pt idx="404">
                  <c:v>0.25978523575117596</c:v>
                </c:pt>
                <c:pt idx="405">
                  <c:v>0.25847388258292892</c:v>
                </c:pt>
                <c:pt idx="406">
                  <c:v>0.25716914890992337</c:v>
                </c:pt>
                <c:pt idx="407">
                  <c:v>0.25587100131803542</c:v>
                </c:pt>
                <c:pt idx="408">
                  <c:v>0.25457940656181022</c:v>
                </c:pt>
                <c:pt idx="409">
                  <c:v>0.25329433156361048</c:v>
                </c:pt>
                <c:pt idx="410">
                  <c:v>0.25201574341276922</c:v>
                </c:pt>
                <c:pt idx="411">
                  <c:v>0.25074360936474727</c:v>
                </c:pt>
                <c:pt idx="412">
                  <c:v>0.24947789684029453</c:v>
                </c:pt>
                <c:pt idx="413">
                  <c:v>0.24821857342461562</c:v>
                </c:pt>
                <c:pt idx="414">
                  <c:v>0.24696560686653946</c:v>
                </c:pt>
                <c:pt idx="415">
                  <c:v>0.24571896507769397</c:v>
                </c:pt>
                <c:pt idx="416">
                  <c:v>0.24447861613168365</c:v>
                </c:pt>
                <c:pt idx="417">
                  <c:v>0.24324452826327225</c:v>
                </c:pt>
                <c:pt idx="418">
                  <c:v>0.24201666986756909</c:v>
                </c:pt>
                <c:pt idx="419">
                  <c:v>0.24079500949921995</c:v>
                </c:pt>
                <c:pt idx="420">
                  <c:v>0.23957951587160164</c:v>
                </c:pt>
                <c:pt idx="421">
                  <c:v>0.23837015785602045</c:v>
                </c:pt>
                <c:pt idx="422">
                  <c:v>0.23716690448091549</c:v>
                </c:pt>
                <c:pt idx="423">
                  <c:v>0.23596972493106505</c:v>
                </c:pt>
                <c:pt idx="424">
                  <c:v>0.23477858854679745</c:v>
                </c:pt>
                <c:pt idx="425">
                  <c:v>0.23359346482320653</c:v>
                </c:pt>
                <c:pt idx="426">
                  <c:v>0.23241432340936907</c:v>
                </c:pt>
                <c:pt idx="427">
                  <c:v>0.23124113410756908</c:v>
                </c:pt>
                <c:pt idx="428">
                  <c:v>0.23007386687252329</c:v>
                </c:pt>
                <c:pt idx="429">
                  <c:v>0.22891249181061213</c:v>
                </c:pt>
                <c:pt idx="430">
                  <c:v>0.22775697917911408</c:v>
                </c:pt>
                <c:pt idx="431">
                  <c:v>0.22660729938544411</c:v>
                </c:pt>
                <c:pt idx="432">
                  <c:v>0.22546342298639566</c:v>
                </c:pt>
                <c:pt idx="433">
                  <c:v>0.22432532068738653</c:v>
                </c:pt>
                <c:pt idx="434">
                  <c:v>0.22319296334170891</c:v>
                </c:pt>
                <c:pt idx="435">
                  <c:v>0.22206632194978271</c:v>
                </c:pt>
                <c:pt idx="436">
                  <c:v>0.22094536765841277</c:v>
                </c:pt>
                <c:pt idx="437">
                  <c:v>0.21983007176005054</c:v>
                </c:pt>
                <c:pt idx="438">
                  <c:v>0.21872040569205797</c:v>
                </c:pt>
                <c:pt idx="439">
                  <c:v>0.21761634103597682</c:v>
                </c:pt>
                <c:pt idx="440">
                  <c:v>0.21651784951680075</c:v>
                </c:pt>
                <c:pt idx="441">
                  <c:v>0.21542490300225037</c:v>
                </c:pt>
                <c:pt idx="442">
                  <c:v>0.2143374735020539</c:v>
                </c:pt>
                <c:pt idx="443">
                  <c:v>0.21325553316722978</c:v>
                </c:pt>
                <c:pt idx="444">
                  <c:v>0.21217905428937345</c:v>
                </c:pt>
                <c:pt idx="445">
                  <c:v>0.21110800929994789</c:v>
                </c:pt>
                <c:pt idx="446">
                  <c:v>0.21004237076957744</c:v>
                </c:pt>
                <c:pt idx="447">
                  <c:v>0.20898211140734557</c:v>
                </c:pt>
                <c:pt idx="448">
                  <c:v>0.20792720406009568</c:v>
                </c:pt>
                <c:pt idx="449">
                  <c:v>0.20687762171173574</c:v>
                </c:pt>
                <c:pt idx="450">
                  <c:v>0.20583333748254673</c:v>
                </c:pt>
                <c:pt idx="451">
                  <c:v>0.2047943246284939</c:v>
                </c:pt>
                <c:pt idx="452">
                  <c:v>0.20376055654054215</c:v>
                </c:pt>
                <c:pt idx="453">
                  <c:v>0.20273200674397418</c:v>
                </c:pt>
                <c:pt idx="454">
                  <c:v>0.20170864889771301</c:v>
                </c:pt>
                <c:pt idx="455">
                  <c:v>0.20069045679364672</c:v>
                </c:pt>
                <c:pt idx="456">
                  <c:v>0.19967740435595793</c:v>
                </c:pt>
                <c:pt idx="457">
                  <c:v>0.19866946564045551</c:v>
                </c:pt>
                <c:pt idx="458">
                  <c:v>0.19766661483391046</c:v>
                </c:pt>
                <c:pt idx="459">
                  <c:v>0.19666882625339466</c:v>
                </c:pt>
                <c:pt idx="460">
                  <c:v>0.19567607434562329</c:v>
                </c:pt>
                <c:pt idx="461">
                  <c:v>0.19468833368630012</c:v>
                </c:pt>
                <c:pt idx="462">
                  <c:v>0.19370557897946683</c:v>
                </c:pt>
                <c:pt idx="463">
                  <c:v>0.19272778505685473</c:v>
                </c:pt>
                <c:pt idx="464">
                  <c:v>0.19175492687724049</c:v>
                </c:pt>
                <c:pt idx="465">
                  <c:v>0.19078697952580481</c:v>
                </c:pt>
                <c:pt idx="466">
                  <c:v>0.1898239182134942</c:v>
                </c:pt>
                <c:pt idx="467">
                  <c:v>0.18886571827638632</c:v>
                </c:pt>
                <c:pt idx="468">
                  <c:v>0.18791235517505811</c:v>
                </c:pt>
                <c:pt idx="469">
                  <c:v>0.18696380449395789</c:v>
                </c:pt>
                <c:pt idx="470">
                  <c:v>0.18602004194077915</c:v>
                </c:pt>
                <c:pt idx="471">
                  <c:v>0.1850810433458393</c:v>
                </c:pt>
                <c:pt idx="472">
                  <c:v>0.18414678466146006</c:v>
                </c:pt>
                <c:pt idx="473">
                  <c:v>0.18321724196135214</c:v>
                </c:pt>
                <c:pt idx="474">
                  <c:v>0.18229239144000209</c:v>
                </c:pt>
                <c:pt idx="475">
                  <c:v>0.18137220941206289</c:v>
                </c:pt>
                <c:pt idx="476">
                  <c:v>0.18045667231174711</c:v>
                </c:pt>
                <c:pt idx="477">
                  <c:v>0.17954575669222372</c:v>
                </c:pt>
                <c:pt idx="478">
                  <c:v>0.17863943922501724</c:v>
                </c:pt>
                <c:pt idx="479">
                  <c:v>0.17773769669941042</c:v>
                </c:pt>
                <c:pt idx="480">
                  <c:v>0.17684050602185042</c:v>
                </c:pt>
                <c:pt idx="481">
                  <c:v>0.17594784421535614</c:v>
                </c:pt>
                <c:pt idx="482">
                  <c:v>0.17505968841893116</c:v>
                </c:pt>
                <c:pt idx="483">
                  <c:v>0.17417601588697718</c:v>
                </c:pt>
                <c:pt idx="484">
                  <c:v>0.17329680398871206</c:v>
                </c:pt>
                <c:pt idx="485">
                  <c:v>0.17242203020759028</c:v>
                </c:pt>
                <c:pt idx="486">
                  <c:v>0.17155167214072586</c:v>
                </c:pt>
                <c:pt idx="487">
                  <c:v>0.17068570749831913</c:v>
                </c:pt>
                <c:pt idx="488">
                  <c:v>0.16982411410308551</c:v>
                </c:pt>
                <c:pt idx="489">
                  <c:v>0.1689668698896879</c:v>
                </c:pt>
                <c:pt idx="490">
                  <c:v>0.1681139529041713</c:v>
                </c:pt>
                <c:pt idx="491">
                  <c:v>0.16726534130340043</c:v>
                </c:pt>
                <c:pt idx="492">
                  <c:v>0.16642101335450099</c:v>
                </c:pt>
                <c:pt idx="493">
                  <c:v>0.16558094743430252</c:v>
                </c:pt>
                <c:pt idx="494">
                  <c:v>0.16474512202878455</c:v>
                </c:pt>
                <c:pt idx="495">
                  <c:v>0.16391351573252599</c:v>
                </c:pt>
                <c:pt idx="496">
                  <c:v>0.16308610724815675</c:v>
                </c:pt>
                <c:pt idx="497">
                  <c:v>0.16226287538581263</c:v>
                </c:pt>
                <c:pt idx="498">
                  <c:v>0.1614437990625921</c:v>
                </c:pt>
                <c:pt idx="499">
                  <c:v>0.16062885730201659</c:v>
                </c:pt>
                <c:pt idx="500">
                  <c:v>0.15981802923349364</c:v>
                </c:pt>
                <c:pt idx="501">
                  <c:v>0.15901129409178205</c:v>
                </c:pt>
                <c:pt idx="502">
                  <c:v>0.15820863121645967</c:v>
                </c:pt>
                <c:pt idx="503">
                  <c:v>0.15741002005139548</c:v>
                </c:pt>
                <c:pt idx="504">
                  <c:v>0.15661544014422191</c:v>
                </c:pt>
                <c:pt idx="505">
                  <c:v>0.15582487114581178</c:v>
                </c:pt>
                <c:pt idx="506">
                  <c:v>0.15503829280975701</c:v>
                </c:pt>
                <c:pt idx="507">
                  <c:v>0.15425568499184994</c:v>
                </c:pt>
                <c:pt idx="508">
                  <c:v>0.15347702764956772</c:v>
                </c:pt>
                <c:pt idx="509">
                  <c:v>0.15270230084155867</c:v>
                </c:pt>
                <c:pt idx="510">
                  <c:v>0.1519314847271318</c:v>
                </c:pt>
                <c:pt idx="511">
                  <c:v>0.1511645595657487</c:v>
                </c:pt>
                <c:pt idx="512">
                  <c:v>0.15040150571651811</c:v>
                </c:pt>
                <c:pt idx="513">
                  <c:v>0.1496423036376926</c:v>
                </c:pt>
                <c:pt idx="514">
                  <c:v>0.14888693388616814</c:v>
                </c:pt>
                <c:pt idx="515">
                  <c:v>0.14813537711698666</c:v>
                </c:pt>
                <c:pt idx="516">
                  <c:v>0.14738761408283985</c:v>
                </c:pt>
                <c:pt idx="517">
                  <c:v>0.14664362563357702</c:v>
                </c:pt>
                <c:pt idx="518">
                  <c:v>0.14590339271571395</c:v>
                </c:pt>
                <c:pt idx="519">
                  <c:v>0.14516689637194558</c:v>
                </c:pt>
                <c:pt idx="520">
                  <c:v>0.14443411774066006</c:v>
                </c:pt>
                <c:pt idx="521">
                  <c:v>0.14370503805545576</c:v>
                </c:pt>
                <c:pt idx="522">
                  <c:v>0.14297963864466101</c:v>
                </c:pt>
                <c:pt idx="523">
                  <c:v>0.14225790093085544</c:v>
                </c:pt>
                <c:pt idx="524">
                  <c:v>0.14153980643039454</c:v>
                </c:pt>
                <c:pt idx="525">
                  <c:v>0.14082533675293629</c:v>
                </c:pt>
                <c:pt idx="526">
                  <c:v>0.14011447360096985</c:v>
                </c:pt>
                <c:pt idx="527">
                  <c:v>0.13940719876934748</c:v>
                </c:pt>
                <c:pt idx="528">
                  <c:v>0.13870349414481775</c:v>
                </c:pt>
                <c:pt idx="529">
                  <c:v>0.13800334170556239</c:v>
                </c:pt>
                <c:pt idx="530">
                  <c:v>0.1373067235207337</c:v>
                </c:pt>
                <c:pt idx="531">
                  <c:v>0.13661362174999647</c:v>
                </c:pt>
                <c:pt idx="532">
                  <c:v>0.13592401864307024</c:v>
                </c:pt>
                <c:pt idx="533">
                  <c:v>0.13523789653927532</c:v>
                </c:pt>
                <c:pt idx="534">
                  <c:v>0.13455523786708001</c:v>
                </c:pt>
                <c:pt idx="535">
                  <c:v>0.13387602514365093</c:v>
                </c:pt>
                <c:pt idx="536">
                  <c:v>0.13320024097440508</c:v>
                </c:pt>
                <c:pt idx="537">
                  <c:v>0.13252786805256445</c:v>
                </c:pt>
                <c:pt idx="538">
                  <c:v>0.13185888915871302</c:v>
                </c:pt>
                <c:pt idx="539">
                  <c:v>0.13119328716035539</c:v>
                </c:pt>
                <c:pt idx="540">
                  <c:v>0.13053104501147794</c:v>
                </c:pt>
                <c:pt idx="541">
                  <c:v>0.12987214575211303</c:v>
                </c:pt>
                <c:pt idx="542">
                  <c:v>0.12921657250790364</c:v>
                </c:pt>
                <c:pt idx="543">
                  <c:v>0.12856430848967215</c:v>
                </c:pt>
                <c:pt idx="544">
                  <c:v>0.12791533699298985</c:v>
                </c:pt>
                <c:pt idx="545">
                  <c:v>0.12726964139774899</c:v>
                </c:pt>
                <c:pt idx="546">
                  <c:v>0.12662720516773751</c:v>
                </c:pt>
                <c:pt idx="547">
                  <c:v>0.1259880118502158</c:v>
                </c:pt>
                <c:pt idx="548">
                  <c:v>0.12535204507549436</c:v>
                </c:pt>
                <c:pt idx="549">
                  <c:v>0.12471928855651548</c:v>
                </c:pt>
                <c:pt idx="550">
                  <c:v>0.12408972608843605</c:v>
                </c:pt>
                <c:pt idx="551">
                  <c:v>0.12346334154821204</c:v>
                </c:pt>
                <c:pt idx="552">
                  <c:v>0.12284011889418611</c:v>
                </c:pt>
                <c:pt idx="553">
                  <c:v>0.12222004216567628</c:v>
                </c:pt>
                <c:pt idx="554">
                  <c:v>0.12160309548256776</c:v>
                </c:pt>
                <c:pt idx="555">
                  <c:v>0.12098926304490598</c:v>
                </c:pt>
                <c:pt idx="556">
                  <c:v>0.12037852913249159</c:v>
                </c:pt>
                <c:pt idx="557">
                  <c:v>0.11977087810447851</c:v>
                </c:pt>
                <c:pt idx="558">
                  <c:v>0.11916629439897308</c:v>
                </c:pt>
                <c:pt idx="559">
                  <c:v>0.11856476253263548</c:v>
                </c:pt>
                <c:pt idx="560">
                  <c:v>0.11796626710028324</c:v>
                </c:pt>
                <c:pt idx="561">
                  <c:v>0.11737079277449669</c:v>
                </c:pt>
                <c:pt idx="562">
                  <c:v>0.1167783243052265</c:v>
                </c:pt>
                <c:pt idx="563">
                  <c:v>0.11618884651940298</c:v>
                </c:pt>
                <c:pt idx="564">
                  <c:v>0.11560234432054772</c:v>
                </c:pt>
                <c:pt idx="565">
                  <c:v>0.11501880268838693</c:v>
                </c:pt>
                <c:pt idx="566">
                  <c:v>0.11443820667846638</c:v>
                </c:pt>
                <c:pt idx="567">
                  <c:v>0.11386054142176927</c:v>
                </c:pt>
                <c:pt idx="568">
                  <c:v>0.11328579212433509</c:v>
                </c:pt>
                <c:pt idx="569">
                  <c:v>0.11271394406688073</c:v>
                </c:pt>
                <c:pt idx="570">
                  <c:v>0.11214498260442374</c:v>
                </c:pt>
                <c:pt idx="571">
                  <c:v>0.11157889316590697</c:v>
                </c:pt>
                <c:pt idx="572">
                  <c:v>0.11101566125382578</c:v>
                </c:pt>
                <c:pt idx="573">
                  <c:v>0.11045527244385633</c:v>
                </c:pt>
                <c:pt idx="574">
                  <c:v>0.10989771238448642</c:v>
                </c:pt>
                <c:pt idx="575">
                  <c:v>0.10934296679664812</c:v>
                </c:pt>
                <c:pt idx="576">
                  <c:v>0.10879102147335162</c:v>
                </c:pt>
                <c:pt idx="577">
                  <c:v>0.10824186227932209</c:v>
                </c:pt>
                <c:pt idx="578">
                  <c:v>0.10769547515063671</c:v>
                </c:pt>
                <c:pt idx="579">
                  <c:v>0.10715184609436523</c:v>
                </c:pt>
                <c:pt idx="580">
                  <c:v>0.10661096118821167</c:v>
                </c:pt>
                <c:pt idx="581">
                  <c:v>0.10607280658015716</c:v>
                </c:pt>
                <c:pt idx="582">
                  <c:v>0.10553736848810569</c:v>
                </c:pt>
                <c:pt idx="583">
                  <c:v>0.10500463319953102</c:v>
                </c:pt>
                <c:pt idx="584">
                  <c:v>0.10447458707112545</c:v>
                </c:pt>
                <c:pt idx="585">
                  <c:v>0.10394721652845063</c:v>
                </c:pt>
                <c:pt idx="586">
                  <c:v>0.10342250806558939</c:v>
                </c:pt>
                <c:pt idx="587">
                  <c:v>0.10290044824480049</c:v>
                </c:pt>
                <c:pt idx="588">
                  <c:v>0.10238102369617408</c:v>
                </c:pt>
                <c:pt idx="589">
                  <c:v>0.10186422111728943</c:v>
                </c:pt>
                <c:pt idx="590">
                  <c:v>0.10135002727287434</c:v>
                </c:pt>
                <c:pt idx="591">
                  <c:v>0.10083842899446593</c:v>
                </c:pt>
                <c:pt idx="592">
                  <c:v>0.10032941318007382</c:v>
                </c:pt>
                <c:pt idx="593">
                  <c:v>9.9822966793843948E-2</c:v>
                </c:pt>
                <c:pt idx="594">
                  <c:v>9.9319076865725386E-2</c:v>
                </c:pt>
                <c:pt idx="595">
                  <c:v>9.8817730491137734E-2</c:v>
                </c:pt>
                <c:pt idx="596">
                  <c:v>9.8318914830640924E-2</c:v>
                </c:pt>
                <c:pt idx="597">
                  <c:v>9.7822617109606269E-2</c:v>
                </c:pt>
                <c:pt idx="598">
                  <c:v>9.7328824617889054E-2</c:v>
                </c:pt>
                <c:pt idx="599">
                  <c:v>9.6837524709503686E-2</c:v>
                </c:pt>
                <c:pt idx="600">
                  <c:v>9.6348704802299179E-2</c:v>
                </c:pt>
                <c:pt idx="601">
                  <c:v>9.5862352377637072E-2</c:v>
                </c:pt>
                <c:pt idx="602">
                  <c:v>9.5378454980071137E-2</c:v>
                </c:pt>
                <c:pt idx="603">
                  <c:v>9.4897000217028293E-2</c:v>
                </c:pt>
                <c:pt idx="604">
                  <c:v>9.4417975758490758E-2</c:v>
                </c:pt>
                <c:pt idx="605">
                  <c:v>9.3941369336681069E-2</c:v>
                </c:pt>
                <c:pt idx="606">
                  <c:v>9.346716874574712E-2</c:v>
                </c:pt>
                <c:pt idx="607">
                  <c:v>9.2995361841450075E-2</c:v>
                </c:pt>
                <c:pt idx="608">
                  <c:v>9.2525936540853504E-2</c:v>
                </c:pt>
                <c:pt idx="609">
                  <c:v>9.2058880822013189E-2</c:v>
                </c:pt>
                <c:pt idx="610">
                  <c:v>9.1594182723669926E-2</c:v>
                </c:pt>
                <c:pt idx="611">
                  <c:v>9.1131830344942988E-2</c:v>
                </c:pt>
                <c:pt idx="612">
                  <c:v>9.0671811845025374E-2</c:v>
                </c:pt>
                <c:pt idx="613">
                  <c:v>9.0214115442880494E-2</c:v>
                </c:pt>
                <c:pt idx="614">
                  <c:v>8.9758729416940519E-2</c:v>
                </c:pt>
                <c:pt idx="615">
                  <c:v>8.930564210480596E-2</c:v>
                </c:pt>
                <c:pt idx="616">
                  <c:v>8.8854841902947568E-2</c:v>
                </c:pt>
                <c:pt idx="617">
                  <c:v>8.8406317266408463E-2</c:v>
                </c:pt>
                <c:pt idx="618">
                  <c:v>8.7960056708508927E-2</c:v>
                </c:pt>
                <c:pt idx="619">
                  <c:v>8.7516048800552304E-2</c:v>
                </c:pt>
                <c:pt idx="620">
                  <c:v>8.7074282171531903E-2</c:v>
                </c:pt>
                <c:pt idx="621">
                  <c:v>8.6634745507840116E-2</c:v>
                </c:pt>
                <c:pt idx="622">
                  <c:v>8.6197427552978323E-2</c:v>
                </c:pt>
                <c:pt idx="623">
                  <c:v>8.5762317107269226E-2</c:v>
                </c:pt>
                <c:pt idx="624">
                  <c:v>8.5329403027569417E-2</c:v>
                </c:pt>
                <c:pt idx="625">
                  <c:v>8.4898674226984272E-2</c:v>
                </c:pt>
                <c:pt idx="626">
                  <c:v>8.4470119674584065E-2</c:v>
                </c:pt>
                <c:pt idx="627">
                  <c:v>8.4043728395121309E-2</c:v>
                </c:pt>
                <c:pt idx="628">
                  <c:v>8.3619489468749864E-2</c:v>
                </c:pt>
                <c:pt idx="629">
                  <c:v>8.3197392030745054E-2</c:v>
                </c:pt>
                <c:pt idx="630">
                  <c:v>8.2777425271225558E-2</c:v>
                </c:pt>
                <c:pt idx="631">
                  <c:v>8.2359578434876846E-2</c:v>
                </c:pt>
                <c:pt idx="632">
                  <c:v>8.1943840820674962E-2</c:v>
                </c:pt>
                <c:pt idx="633">
                  <c:v>8.1530201781613298E-2</c:v>
                </c:pt>
                <c:pt idx="634">
                  <c:v>8.1118650724429475E-2</c:v>
                </c:pt>
                <c:pt idx="635">
                  <c:v>8.0709177109334229E-2</c:v>
                </c:pt>
                <c:pt idx="636">
                  <c:v>8.0301770449741294E-2</c:v>
                </c:pt>
                <c:pt idx="637">
                  <c:v>7.9896420311999172E-2</c:v>
                </c:pt>
                <c:pt idx="638">
                  <c:v>7.9493116315123458E-2</c:v>
                </c:pt>
                <c:pt idx="639">
                  <c:v>7.9091848130531606E-2</c:v>
                </c:pt>
                <c:pt idx="640">
                  <c:v>7.8692605481777589E-2</c:v>
                </c:pt>
                <c:pt idx="641">
                  <c:v>7.829537814428944E-2</c:v>
                </c:pt>
                <c:pt idx="642">
                  <c:v>7.7900155945107352E-2</c:v>
                </c:pt>
                <c:pt idx="643">
                  <c:v>7.7506928762622662E-2</c:v>
                </c:pt>
                <c:pt idx="644">
                  <c:v>7.7115686526319061E-2</c:v>
                </c:pt>
                <c:pt idx="645">
                  <c:v>7.6726419216514352E-2</c:v>
                </c:pt>
                <c:pt idx="646">
                  <c:v>7.6339116864104328E-2</c:v>
                </c:pt>
                <c:pt idx="647">
                  <c:v>7.5953769550306971E-2</c:v>
                </c:pt>
                <c:pt idx="648">
                  <c:v>7.5570367406408767E-2</c:v>
                </c:pt>
                <c:pt idx="649">
                  <c:v>7.51889006135118E-2</c:v>
                </c:pt>
                <c:pt idx="650">
                  <c:v>7.4809359402282283E-2</c:v>
                </c:pt>
                <c:pt idx="651">
                  <c:v>7.4431734052700538E-2</c:v>
                </c:pt>
                <c:pt idx="652">
                  <c:v>7.4056014893811861E-2</c:v>
                </c:pt>
                <c:pt idx="653">
                  <c:v>7.3682192303478944E-2</c:v>
                </c:pt>
                <c:pt idx="654">
                  <c:v>7.3310256708135513E-2</c:v>
                </c:pt>
                <c:pt idx="655">
                  <c:v>7.2940198582540972E-2</c:v>
                </c:pt>
                <c:pt idx="656">
                  <c:v>7.2572008449536596E-2</c:v>
                </c:pt>
                <c:pt idx="657">
                  <c:v>7.2205676879802949E-2</c:v>
                </c:pt>
                <c:pt idx="658">
                  <c:v>7.1841194491618188E-2</c:v>
                </c:pt>
                <c:pt idx="659">
                  <c:v>7.1478551950617586E-2</c:v>
                </c:pt>
                <c:pt idx="660">
                  <c:v>7.1117739969555172E-2</c:v>
                </c:pt>
                <c:pt idx="661">
                  <c:v>7.0758749308065139E-2</c:v>
                </c:pt>
                <c:pt idx="662">
                  <c:v>7.0401570772425814E-2</c:v>
                </c:pt>
                <c:pt idx="663">
                  <c:v>7.0046195215323737E-2</c:v>
                </c:pt>
                <c:pt idx="664">
                  <c:v>6.9692613535619397E-2</c:v>
                </c:pt>
                <c:pt idx="665">
                  <c:v>6.9340816678114869E-2</c:v>
                </c:pt>
                <c:pt idx="666">
                  <c:v>6.8990795633320889E-2</c:v>
                </c:pt>
                <c:pt idx="667">
                  <c:v>6.8642541437226701E-2</c:v>
                </c:pt>
                <c:pt idx="668">
                  <c:v>6.8296045171070796E-2</c:v>
                </c:pt>
                <c:pt idx="669">
                  <c:v>6.7951297961111545E-2</c:v>
                </c:pt>
                <c:pt idx="670">
                  <c:v>6.760829097840082E-2</c:v>
                </c:pt>
                <c:pt idx="671">
                  <c:v>6.7267015438557509E-2</c:v>
                </c:pt>
                <c:pt idx="672">
                  <c:v>6.6927462601542698E-2</c:v>
                </c:pt>
                <c:pt idx="673">
                  <c:v>6.6589623771435624E-2</c:v>
                </c:pt>
                <c:pt idx="674">
                  <c:v>6.6253490296211193E-2</c:v>
                </c:pt>
                <c:pt idx="675">
                  <c:v>6.5919053567518149E-2</c:v>
                </c:pt>
                <c:pt idx="676">
                  <c:v>6.5586305020459035E-2</c:v>
                </c:pt>
                <c:pt idx="677">
                  <c:v>6.5255236133370476E-2</c:v>
                </c:pt>
                <c:pt idx="678">
                  <c:v>6.4925838427604909E-2</c:v>
                </c:pt>
                <c:pt idx="679">
                  <c:v>6.4598103467313761E-2</c:v>
                </c:pt>
                <c:pt idx="680">
                  <c:v>6.427202285923117E-2</c:v>
                </c:pt>
                <c:pt idx="681">
                  <c:v>6.3947588252459164E-2</c:v>
                </c:pt>
                <c:pt idx="682">
                  <c:v>6.3624791338253717E-2</c:v>
                </c:pt>
                <c:pt idx="683">
                  <c:v>6.3303623849811919E-2</c:v>
                </c:pt>
                <c:pt idx="684">
                  <c:v>6.2984077562060259E-2</c:v>
                </c:pt>
                <c:pt idx="685">
                  <c:v>6.2666144291444237E-2</c:v>
                </c:pt>
                <c:pt idx="686">
                  <c:v>6.2349815895718419E-2</c:v>
                </c:pt>
                <c:pt idx="687">
                  <c:v>6.2035084273738272E-2</c:v>
                </c:pt>
                <c:pt idx="688">
                  <c:v>6.1721941365252331E-2</c:v>
                </c:pt>
                <c:pt idx="689">
                  <c:v>6.1410379150695915E-2</c:v>
                </c:pt>
                <c:pt idx="690">
                  <c:v>6.1100389650986076E-2</c:v>
                </c:pt>
                <c:pt idx="691">
                  <c:v>6.0791964927316644E-2</c:v>
                </c:pt>
                <c:pt idx="692">
                  <c:v>6.0485097080955508E-2</c:v>
                </c:pt>
                <c:pt idx="693">
                  <c:v>6.0179778253041771E-2</c:v>
                </c:pt>
                <c:pt idx="694">
                  <c:v>5.9876000624384917E-2</c:v>
                </c:pt>
                <c:pt idx="695">
                  <c:v>5.9573756415264634E-2</c:v>
                </c:pt>
                <c:pt idx="696">
                  <c:v>5.9273037885230972E-2</c:v>
                </c:pt>
                <c:pt idx="697">
                  <c:v>5.8973837332906842E-2</c:v>
                </c:pt>
                <c:pt idx="698">
                  <c:v>5.8676147095790054E-2</c:v>
                </c:pt>
                <c:pt idx="699">
                  <c:v>5.8379959550057925E-2</c:v>
                </c:pt>
                <c:pt idx="700">
                  <c:v>5.8085267110371208E-2</c:v>
                </c:pt>
                <c:pt idx="701">
                  <c:v>5.7792062229680363E-2</c:v>
                </c:pt>
                <c:pt idx="702">
                  <c:v>5.7500337399032153E-2</c:v>
                </c:pt>
                <c:pt idx="703">
                  <c:v>5.7210085147377132E-2</c:v>
                </c:pt>
                <c:pt idx="704">
                  <c:v>5.6921298041378798E-2</c:v>
                </c:pt>
                <c:pt idx="705">
                  <c:v>5.6633968685222413E-2</c:v>
                </c:pt>
                <c:pt idx="706">
                  <c:v>5.6348089720426708E-2</c:v>
                </c:pt>
                <c:pt idx="707">
                  <c:v>5.6063653825654258E-2</c:v>
                </c:pt>
                <c:pt idx="708">
                  <c:v>5.5780653716524964E-2</c:v>
                </c:pt>
                <c:pt idx="709">
                  <c:v>5.5499082145428758E-2</c:v>
                </c:pt>
                <c:pt idx="710">
                  <c:v>5.5218931901340529E-2</c:v>
                </c:pt>
                <c:pt idx="711">
                  <c:v>5.4940195809635162E-2</c:v>
                </c:pt>
                <c:pt idx="712">
                  <c:v>5.4662866731903792E-2</c:v>
                </c:pt>
                <c:pt idx="713">
                  <c:v>5.4386937565771287E-2</c:v>
                </c:pt>
                <c:pt idx="714">
                  <c:v>5.4112401244714059E-2</c:v>
                </c:pt>
                <c:pt idx="715">
                  <c:v>5.3839250737878985E-2</c:v>
                </c:pt>
                <c:pt idx="716">
                  <c:v>5.3567479049903666E-2</c:v>
                </c:pt>
                <c:pt idx="717">
                  <c:v>5.329707922073712E-2</c:v>
                </c:pt>
                <c:pt idx="718">
                  <c:v>5.302804432546171E-2</c:v>
                </c:pt>
                <c:pt idx="719">
                  <c:v>5.2760367474115277E-2</c:v>
                </c:pt>
                <c:pt idx="720">
                  <c:v>5.2494041811515624E-2</c:v>
                </c:pt>
                <c:pt idx="721">
                  <c:v>5.2229060517083759E-2</c:v>
                </c:pt>
                <c:pt idx="722">
                  <c:v>5.1965416804670261E-2</c:v>
                </c:pt>
                <c:pt idx="723">
                  <c:v>5.1703103922381088E-2</c:v>
                </c:pt>
                <c:pt idx="724">
                  <c:v>5.1442115152404266E-2</c:v>
                </c:pt>
                <c:pt idx="725">
                  <c:v>5.1182443810838807E-2</c:v>
                </c:pt>
                <c:pt idx="726">
                  <c:v>5.0924083247522289E-2</c:v>
                </c:pt>
                <c:pt idx="727">
                  <c:v>5.0667026845861773E-2</c:v>
                </c:pt>
                <c:pt idx="728">
                  <c:v>5.0411268022663602E-2</c:v>
                </c:pt>
                <c:pt idx="729">
                  <c:v>5.0156800227964982E-2</c:v>
                </c:pt>
                <c:pt idx="730">
                  <c:v>4.9903616944866225E-2</c:v>
                </c:pt>
                <c:pt idx="731">
                  <c:v>4.9651711689363887E-2</c:v>
                </c:pt>
                <c:pt idx="732">
                  <c:v>4.9401078010184785E-2</c:v>
                </c:pt>
                <c:pt idx="733">
                  <c:v>4.9151709488620576E-2</c:v>
                </c:pt>
                <c:pt idx="734">
                  <c:v>4.8903599738363557E-2</c:v>
                </c:pt>
                <c:pt idx="735">
                  <c:v>4.8656742405343345E-2</c:v>
                </c:pt>
                <c:pt idx="736">
                  <c:v>4.8411131167563237E-2</c:v>
                </c:pt>
                <c:pt idx="737">
                  <c:v>4.8166759734939557E-2</c:v>
                </c:pt>
                <c:pt idx="738">
                  <c:v>4.7923621849139453E-2</c:v>
                </c:pt>
                <c:pt idx="739">
                  <c:v>4.7681711283421468E-2</c:v>
                </c:pt>
                <c:pt idx="740">
                  <c:v>4.7441021842475561E-2</c:v>
                </c:pt>
                <c:pt idx="741">
                  <c:v>4.7201547362264562E-2</c:v>
                </c:pt>
                <c:pt idx="742">
                  <c:v>4.6963281709866411E-2</c:v>
                </c:pt>
                <c:pt idx="743">
                  <c:v>4.6726218783316953E-2</c:v>
                </c:pt>
                <c:pt idx="744">
                  <c:v>4.6490352511453836E-2</c:v>
                </c:pt>
                <c:pt idx="745">
                  <c:v>4.6255676853760974E-2</c:v>
                </c:pt>
                <c:pt idx="746">
                  <c:v>4.6022185800213555E-2</c:v>
                </c:pt>
                <c:pt idx="747">
                  <c:v>4.5789873371124723E-2</c:v>
                </c:pt>
                <c:pt idx="748">
                  <c:v>4.5558733616992031E-2</c:v>
                </c:pt>
                <c:pt idx="749">
                  <c:v>4.5328760618344788E-2</c:v>
                </c:pt>
                <c:pt idx="750">
                  <c:v>4.5099948485593289E-2</c:v>
                </c:pt>
                <c:pt idx="751">
                  <c:v>4.487229135887727E-2</c:v>
                </c:pt>
                <c:pt idx="752">
                  <c:v>4.4645783407916029E-2</c:v>
                </c:pt>
                <c:pt idx="753">
                  <c:v>4.4420418831859432E-2</c:v>
                </c:pt>
                <c:pt idx="754">
                  <c:v>4.41961918591387E-2</c:v>
                </c:pt>
                <c:pt idx="755">
                  <c:v>4.3973096747319307E-2</c:v>
                </c:pt>
                <c:pt idx="756">
                  <c:v>4.3751127782953425E-2</c:v>
                </c:pt>
                <c:pt idx="757">
                  <c:v>4.3530279281433826E-2</c:v>
                </c:pt>
                <c:pt idx="758">
                  <c:v>4.3310545586848326E-2</c:v>
                </c:pt>
                <c:pt idx="759">
                  <c:v>4.3091921071834571E-2</c:v>
                </c:pt>
                <c:pt idx="760">
                  <c:v>4.2874400137436597E-2</c:v>
                </c:pt>
                <c:pt idx="761">
                  <c:v>4.2657977212960718E-2</c:v>
                </c:pt>
                <c:pt idx="762">
                  <c:v>4.2442646755833424E-2</c:v>
                </c:pt>
                <c:pt idx="763">
                  <c:v>4.2228403251459046E-2</c:v>
                </c:pt>
                <c:pt idx="764">
                  <c:v>4.2015241213078758E-2</c:v>
                </c:pt>
                <c:pt idx="765">
                  <c:v>4.1803155181630025E-2</c:v>
                </c:pt>
                <c:pt idx="766">
                  <c:v>4.1592139725606825E-2</c:v>
                </c:pt>
                <c:pt idx="767">
                  <c:v>4.1382189440920092E-2</c:v>
                </c:pt>
                <c:pt idx="768">
                  <c:v>4.1173298950760273E-2</c:v>
                </c:pt>
                <c:pt idx="769">
                  <c:v>4.0965462905458772E-2</c:v>
                </c:pt>
                <c:pt idx="770">
                  <c:v>4.0758675982351056E-2</c:v>
                </c:pt>
                <c:pt idx="771">
                  <c:v>4.0552932885640991E-2</c:v>
                </c:pt>
                <c:pt idx="772">
                  <c:v>4.0348228346264392E-2</c:v>
                </c:pt>
                <c:pt idx="773">
                  <c:v>4.0144557121754465E-2</c:v>
                </c:pt>
                <c:pt idx="774">
                  <c:v>3.9941913996107692E-2</c:v>
                </c:pt>
                <c:pt idx="775">
                  <c:v>3.974029377965016E-2</c:v>
                </c:pt>
                <c:pt idx="776">
                  <c:v>3.9539691308904112E-2</c:v>
                </c:pt>
                <c:pt idx="777">
                  <c:v>3.9340101446456721E-2</c:v>
                </c:pt>
                <c:pt idx="778">
                  <c:v>3.9141519080827747E-2</c:v>
                </c:pt>
                <c:pt idx="779">
                  <c:v>3.8943939126338645E-2</c:v>
                </c:pt>
                <c:pt idx="780">
                  <c:v>3.874735652298289E-2</c:v>
                </c:pt>
                <c:pt idx="781">
                  <c:v>3.855176623629597E-2</c:v>
                </c:pt>
                <c:pt idx="782">
                  <c:v>3.8357163257226379E-2</c:v>
                </c:pt>
                <c:pt idx="783">
                  <c:v>3.8163542602007494E-2</c:v>
                </c:pt>
                <c:pt idx="784">
                  <c:v>3.7970899312030015E-2</c:v>
                </c:pt>
                <c:pt idx="785">
                  <c:v>3.7779228453714842E-2</c:v>
                </c:pt>
                <c:pt idx="786">
                  <c:v>3.7588525118386951E-2</c:v>
                </c:pt>
                <c:pt idx="787">
                  <c:v>3.7398784422149167E-2</c:v>
                </c:pt>
                <c:pt idx="788">
                  <c:v>3.7210001505757595E-2</c:v>
                </c:pt>
                <c:pt idx="789">
                  <c:v>3.702217153449705E-2</c:v>
                </c:pt>
                <c:pt idx="790">
                  <c:v>3.6835289698057161E-2</c:v>
                </c:pt>
                <c:pt idx="791">
                  <c:v>3.6649351210409242E-2</c:v>
                </c:pt>
                <c:pt idx="792">
                  <c:v>3.6464351309683507E-2</c:v>
                </c:pt>
                <c:pt idx="793">
                  <c:v>3.6280285258047607E-2</c:v>
                </c:pt>
                <c:pt idx="794">
                  <c:v>3.6097148341584728E-2</c:v>
                </c:pt>
                <c:pt idx="795">
                  <c:v>3.5914935870173359E-2</c:v>
                </c:pt>
                <c:pt idx="796">
                  <c:v>3.5733643177366603E-2</c:v>
                </c:pt>
                <c:pt idx="797">
                  <c:v>3.5553265620273611E-2</c:v>
                </c:pt>
                <c:pt idx="798">
                  <c:v>3.5373798579439342E-2</c:v>
                </c:pt>
                <c:pt idx="799">
                  <c:v>3.5195237458727657E-2</c:v>
                </c:pt>
                <c:pt idx="800">
                  <c:v>3.5017577685202639E-2</c:v>
                </c:pt>
                <c:pt idx="801">
                  <c:v>3.4840814709011791E-2</c:v>
                </c:pt>
                <c:pt idx="802">
                  <c:v>3.4664944003269471E-2</c:v>
                </c:pt>
                <c:pt idx="803">
                  <c:v>3.448996106394131E-2</c:v>
                </c:pt>
                <c:pt idx="804">
                  <c:v>3.4315861409728421E-2</c:v>
                </c:pt>
                <c:pt idx="805">
                  <c:v>3.4142640581952488E-2</c:v>
                </c:pt>
                <c:pt idx="806">
                  <c:v>3.3970294144442303E-2</c:v>
                </c:pt>
                <c:pt idx="807">
                  <c:v>3.3798817683419413E-2</c:v>
                </c:pt>
                <c:pt idx="808">
                  <c:v>3.3628206807385652E-2</c:v>
                </c:pt>
                <c:pt idx="809">
                  <c:v>3.3458457147010123E-2</c:v>
                </c:pt>
                <c:pt idx="810">
                  <c:v>3.3289564355017842E-2</c:v>
                </c:pt>
                <c:pt idx="811">
                  <c:v>3.3121524106078049E-2</c:v>
                </c:pt>
                <c:pt idx="812">
                  <c:v>3.2954332096693517E-2</c:v>
                </c:pt>
                <c:pt idx="813">
                  <c:v>3.2787984045090424E-2</c:v>
                </c:pt>
                <c:pt idx="814">
                  <c:v>3.2622475691108543E-2</c:v>
                </c:pt>
                <c:pt idx="815">
                  <c:v>3.2457802796092339E-2</c:v>
                </c:pt>
                <c:pt idx="816">
                  <c:v>3.2293961142782379E-2</c:v>
                </c:pt>
                <c:pt idx="817">
                  <c:v>3.2130946535207094E-2</c:v>
                </c:pt>
                <c:pt idx="818">
                  <c:v>3.1968754798575527E-2</c:v>
                </c:pt>
                <c:pt idx="819">
                  <c:v>3.1807381779170529E-2</c:v>
                </c:pt>
                <c:pt idx="820">
                  <c:v>3.1646823344241959E-2</c:v>
                </c:pt>
                <c:pt idx="821">
                  <c:v>3.1487075381901319E-2</c:v>
                </c:pt>
                <c:pt idx="822">
                  <c:v>3.1328133801016289E-2</c:v>
                </c:pt>
                <c:pt idx="823">
                  <c:v>3.1169994531105694E-2</c:v>
                </c:pt>
                <c:pt idx="824">
                  <c:v>3.10126535222357E-2</c:v>
                </c:pt>
                <c:pt idx="825">
                  <c:v>3.0856106744915901E-2</c:v>
                </c:pt>
                <c:pt idx="826">
                  <c:v>3.0700350189995729E-2</c:v>
                </c:pt>
                <c:pt idx="827">
                  <c:v>3.054537986856265E-2</c:v>
                </c:pt>
                <c:pt idx="828">
                  <c:v>3.0391191811839025E-2</c:v>
                </c:pt>
                <c:pt idx="829">
                  <c:v>3.0237782071081409E-2</c:v>
                </c:pt>
                <c:pt idx="830">
                  <c:v>3.0085146717478528E-2</c:v>
                </c:pt>
                <c:pt idx="831">
                  <c:v>2.9933281842051462E-2</c:v>
                </c:pt>
                <c:pt idx="832">
                  <c:v>2.9782183555552955E-2</c:v>
                </c:pt>
                <c:pt idx="833">
                  <c:v>2.9631847988368154E-2</c:v>
                </c:pt>
                <c:pt idx="834">
                  <c:v>2.9482271290415363E-2</c:v>
                </c:pt>
                <c:pt idx="835">
                  <c:v>2.9333449631047337E-2</c:v>
                </c:pt>
                <c:pt idx="836">
                  <c:v>2.9185379198953365E-2</c:v>
                </c:pt>
                <c:pt idx="837">
                  <c:v>2.9038056202061902E-2</c:v>
                </c:pt>
                <c:pt idx="838">
                  <c:v>2.8891476867442645E-2</c:v>
                </c:pt>
                <c:pt idx="839">
                  <c:v>2.8745637441210725E-2</c:v>
                </c:pt>
                <c:pt idx="840">
                  <c:v>2.8600534188430449E-2</c:v>
                </c:pt>
                <c:pt idx="841">
                  <c:v>2.8456163393018929E-2</c:v>
                </c:pt>
                <c:pt idx="842">
                  <c:v>2.8312521357651943E-2</c:v>
                </c:pt>
                <c:pt idx="843">
                  <c:v>2.8169604403668558E-2</c:v>
                </c:pt>
                <c:pt idx="844">
                  <c:v>2.80274088709771E-2</c:v>
                </c:pt>
                <c:pt idx="845">
                  <c:v>2.7885931117961449E-2</c:v>
                </c:pt>
                <c:pt idx="846">
                  <c:v>2.7745167521387781E-2</c:v>
                </c:pt>
                <c:pt idx="847">
                  <c:v>2.7605114476311976E-2</c:v>
                </c:pt>
                <c:pt idx="848">
                  <c:v>2.7465768395986467E-2</c:v>
                </c:pt>
                <c:pt idx="849">
                  <c:v>2.7327125711769762E-2</c:v>
                </c:pt>
                <c:pt idx="850">
                  <c:v>2.7189182873033846E-2</c:v>
                </c:pt>
                <c:pt idx="851">
                  <c:v>2.7051936347073591E-2</c:v>
                </c:pt>
                <c:pt idx="852">
                  <c:v>2.6915382619016714E-2</c:v>
                </c:pt>
                <c:pt idx="853">
                  <c:v>2.6779518191733298E-2</c:v>
                </c:pt>
                <c:pt idx="854">
                  <c:v>2.6644339585746302E-2</c:v>
                </c:pt>
                <c:pt idx="855">
                  <c:v>2.6509843339142414E-2</c:v>
                </c:pt>
                <c:pt idx="856">
                  <c:v>2.6376026007483899E-2</c:v>
                </c:pt>
                <c:pt idx="857">
                  <c:v>2.6242884163719449E-2</c:v>
                </c:pt>
                <c:pt idx="858">
                  <c:v>2.6110414398097359E-2</c:v>
                </c:pt>
                <c:pt idx="859">
                  <c:v>2.5978613318077715E-2</c:v>
                </c:pt>
                <c:pt idx="860">
                  <c:v>2.5847477548245235E-2</c:v>
                </c:pt>
                <c:pt idx="861">
                  <c:v>2.5717003730223675E-2</c:v>
                </c:pt>
                <c:pt idx="862">
                  <c:v>2.5587188522589011E-2</c:v>
                </c:pt>
                <c:pt idx="863">
                  <c:v>2.5458028600784388E-2</c:v>
                </c:pt>
                <c:pt idx="864">
                  <c:v>2.5329520657034532E-2</c:v>
                </c:pt>
                <c:pt idx="865">
                  <c:v>2.5201661400261366E-2</c:v>
                </c:pt>
                <c:pt idx="866">
                  <c:v>2.5074447555999746E-2</c:v>
                </c:pt>
                <c:pt idx="867">
                  <c:v>2.4947875866313307E-2</c:v>
                </c:pt>
                <c:pt idx="868">
                  <c:v>2.4821943089711418E-2</c:v>
                </c:pt>
                <c:pt idx="869">
                  <c:v>2.4696646001065803E-2</c:v>
                </c:pt>
                <c:pt idx="870">
                  <c:v>2.4571981391528164E-2</c:v>
                </c:pt>
                <c:pt idx="871">
                  <c:v>2.4447946068447801E-2</c:v>
                </c:pt>
                <c:pt idx="872">
                  <c:v>2.4324536855290346E-2</c:v>
                </c:pt>
                <c:pt idx="873">
                  <c:v>2.4201750591555604E-2</c:v>
                </c:pt>
                <c:pt idx="874">
                  <c:v>2.4079584132697396E-2</c:v>
                </c:pt>
                <c:pt idx="875">
                  <c:v>2.3958034350042623E-2</c:v>
                </c:pt>
                <c:pt idx="876">
                  <c:v>2.3837098130710999E-2</c:v>
                </c:pt>
                <c:pt idx="877">
                  <c:v>2.3716772377536E-2</c:v>
                </c:pt>
                <c:pt idx="878">
                  <c:v>2.3597054008984597E-2</c:v>
                </c:pt>
                <c:pt idx="879">
                  <c:v>2.3477939959079097E-2</c:v>
                </c:pt>
                <c:pt idx="880">
                  <c:v>2.3359427177318315E-2</c:v>
                </c:pt>
                <c:pt idx="881">
                  <c:v>2.3241512628599414E-2</c:v>
                </c:pt>
                <c:pt idx="882">
                  <c:v>2.3124193293140527E-2</c:v>
                </c:pt>
                <c:pt idx="883">
                  <c:v>2.3007466166402812E-2</c:v>
                </c:pt>
                <c:pt idx="884">
                  <c:v>2.2891328259013966E-2</c:v>
                </c:pt>
                <c:pt idx="885">
                  <c:v>2.2775776596691721E-2</c:v>
                </c:pt>
                <c:pt idx="886">
                  <c:v>2.2660808220167139E-2</c:v>
                </c:pt>
                <c:pt idx="887">
                  <c:v>2.254642018510955E-2</c:v>
                </c:pt>
                <c:pt idx="888">
                  <c:v>2.2432609562050509E-2</c:v>
                </c:pt>
                <c:pt idx="889">
                  <c:v>2.2319373436309298E-2</c:v>
                </c:pt>
                <c:pt idx="890">
                  <c:v>2.220670890791776E-2</c:v>
                </c:pt>
                <c:pt idx="891">
                  <c:v>2.2094613091546478E-2</c:v>
                </c:pt>
                <c:pt idx="892">
                  <c:v>2.1983083116430602E-2</c:v>
                </c:pt>
                <c:pt idx="893">
                  <c:v>2.1872116126296581E-2</c:v>
                </c:pt>
                <c:pt idx="894">
                  <c:v>2.1761709279288666E-2</c:v>
                </c:pt>
                <c:pt idx="895">
                  <c:v>2.1651859747896518E-2</c:v>
                </c:pt>
                <c:pt idx="896">
                  <c:v>2.1542564718882495E-2</c:v>
                </c:pt>
                <c:pt idx="897">
                  <c:v>2.1433821393209707E-2</c:v>
                </c:pt>
                <c:pt idx="898">
                  <c:v>2.1325626985970403E-2</c:v>
                </c:pt>
                <c:pt idx="899">
                  <c:v>2.1217978726314479E-2</c:v>
                </c:pt>
                <c:pt idx="900">
                  <c:v>2.1110873857378754E-2</c:v>
                </c:pt>
                <c:pt idx="901">
                  <c:v>2.1004309636216356E-2</c:v>
                </c:pt>
                <c:pt idx="902">
                  <c:v>2.0898283333725898E-2</c:v>
                </c:pt>
                <c:pt idx="903">
                  <c:v>2.0792792234582524E-2</c:v>
                </c:pt>
                <c:pt idx="904">
                  <c:v>2.0687833637167752E-2</c:v>
                </c:pt>
                <c:pt idx="905">
                  <c:v>2.0583404853500298E-2</c:v>
                </c:pt>
                <c:pt idx="906">
                  <c:v>2.047950320916736E-2</c:v>
                </c:pt>
                <c:pt idx="907">
                  <c:v>2.0376126043256448E-2</c:v>
                </c:pt>
                <c:pt idx="908">
                  <c:v>2.027327070828655E-2</c:v>
                </c:pt>
                <c:pt idx="909">
                  <c:v>2.0170934570140853E-2</c:v>
                </c:pt>
                <c:pt idx="910">
                  <c:v>2.0069115007999128E-2</c:v>
                </c:pt>
                <c:pt idx="911">
                  <c:v>1.9967809414270676E-2</c:v>
                </c:pt>
                <c:pt idx="912">
                  <c:v>1.9867015194527493E-2</c:v>
                </c:pt>
                <c:pt idx="913">
                  <c:v>1.9766729767437541E-2</c:v>
                </c:pt>
                <c:pt idx="914">
                  <c:v>1.9666950564699359E-2</c:v>
                </c:pt>
                <c:pt idx="915">
                  <c:v>1.9567675030975451E-2</c:v>
                </c:pt>
                <c:pt idx="916">
                  <c:v>1.9468900623827556E-2</c:v>
                </c:pt>
                <c:pt idx="917">
                  <c:v>1.9370624813651038E-2</c:v>
                </c:pt>
                <c:pt idx="918">
                  <c:v>1.9272845083610379E-2</c:v>
                </c:pt>
                <c:pt idx="919">
                  <c:v>1.9175558929574565E-2</c:v>
                </c:pt>
                <c:pt idx="920">
                  <c:v>1.9078763860053027E-2</c:v>
                </c:pt>
                <c:pt idx="921">
                  <c:v>1.8982457396131913E-2</c:v>
                </c:pt>
                <c:pt idx="922">
                  <c:v>1.8886637071410362E-2</c:v>
                </c:pt>
                <c:pt idx="923">
                  <c:v>1.8791300431937663E-2</c:v>
                </c:pt>
                <c:pt idx="924">
                  <c:v>1.8696445036150311E-2</c:v>
                </c:pt>
                <c:pt idx="925">
                  <c:v>1.8602068454809051E-2</c:v>
                </c:pt>
                <c:pt idx="926">
                  <c:v>1.8508168270937486E-2</c:v>
                </c:pt>
                <c:pt idx="927">
                  <c:v>1.841474207975935E-2</c:v>
                </c:pt>
                <c:pt idx="928">
                  <c:v>1.8321787488637553E-2</c:v>
                </c:pt>
                <c:pt idx="929">
                  <c:v>1.8229302117012347E-2</c:v>
                </c:pt>
                <c:pt idx="930">
                  <c:v>1.8137283596341036E-2</c:v>
                </c:pt>
                <c:pt idx="931">
                  <c:v>1.8045729570036584E-2</c:v>
                </c:pt>
                <c:pt idx="932">
                  <c:v>1.7954637693407993E-2</c:v>
                </c:pt>
                <c:pt idx="933">
                  <c:v>1.7864005633599467E-2</c:v>
                </c:pt>
                <c:pt idx="934">
                  <c:v>1.7773831069531232E-2</c:v>
                </c:pt>
                <c:pt idx="935">
                  <c:v>1.7684111691840254E-2</c:v>
                </c:pt>
                <c:pt idx="936">
                  <c:v>1.7594845202820286E-2</c:v>
                </c:pt>
                <c:pt idx="937">
                  <c:v>1.7506029316363803E-2</c:v>
                </c:pt>
                <c:pt idx="938">
                  <c:v>1.7417661757903269E-2</c:v>
                </c:pt>
                <c:pt idx="939">
                  <c:v>1.7329740264352522E-2</c:v>
                </c:pt>
                <c:pt idx="940">
                  <c:v>1.7242262584049151E-2</c:v>
                </c:pt>
                <c:pt idx="941">
                  <c:v>1.7155226476697094E-2</c:v>
                </c:pt>
                <c:pt idx="942">
                  <c:v>1.7068629713308359E-2</c:v>
                </c:pt>
                <c:pt idx="943">
                  <c:v>1.698247007614706E-2</c:v>
                </c:pt>
                <c:pt idx="944">
                  <c:v>1.6896745358671805E-2</c:v>
                </c:pt>
                <c:pt idx="945">
                  <c:v>1.6811453365479512E-2</c:v>
                </c:pt>
                <c:pt idx="946">
                  <c:v>1.6726591912249011E-2</c:v>
                </c:pt>
                <c:pt idx="947">
                  <c:v>1.6642158825685538E-2</c:v>
                </c:pt>
                <c:pt idx="948">
                  <c:v>1.6558151943464439E-2</c:v>
                </c:pt>
                <c:pt idx="949">
                  <c:v>1.6474569114176218E-2</c:v>
                </c:pt>
                <c:pt idx="950">
                  <c:v>1.6391408197271473E-2</c:v>
                </c:pt>
                <c:pt idx="951">
                  <c:v>1.6308667063005822E-2</c:v>
                </c:pt>
                <c:pt idx="952">
                  <c:v>1.6226343592385506E-2</c:v>
                </c:pt>
                <c:pt idx="953">
                  <c:v>1.61444356771131E-2</c:v>
                </c:pt>
                <c:pt idx="954">
                  <c:v>1.6062941219533444E-2</c:v>
                </c:pt>
                <c:pt idx="955">
                  <c:v>1.5981858132580129E-2</c:v>
                </c:pt>
                <c:pt idx="956">
                  <c:v>1.5901184339721763E-2</c:v>
                </c:pt>
                <c:pt idx="957">
                  <c:v>1.5820917774909238E-2</c:v>
                </c:pt>
                <c:pt idx="958">
                  <c:v>1.5741056382522101E-2</c:v>
                </c:pt>
                <c:pt idx="959">
                  <c:v>1.5661598117316711E-2</c:v>
                </c:pt>
                <c:pt idx="960">
                  <c:v>1.5582540944373169E-2</c:v>
                </c:pt>
                <c:pt idx="961">
                  <c:v>1.5503882839043692E-2</c:v>
                </c:pt>
                <c:pt idx="962">
                  <c:v>1.5425621786900656E-2</c:v>
                </c:pt>
                <c:pt idx="963">
                  <c:v>1.5347755783684858E-2</c:v>
                </c:pt>
                <c:pt idx="964">
                  <c:v>1.5270282835254112E-2</c:v>
                </c:pt>
                <c:pt idx="965">
                  <c:v>1.5193200957532516E-2</c:v>
                </c:pt>
                <c:pt idx="966">
                  <c:v>1.5116508176459487E-2</c:v>
                </c:pt>
                <c:pt idx="967">
                  <c:v>1.5040202527939028E-2</c:v>
                </c:pt>
                <c:pt idx="968">
                  <c:v>1.4964282057789657E-2</c:v>
                </c:pt>
                <c:pt idx="969">
                  <c:v>1.4888744821694333E-2</c:v>
                </c:pt>
                <c:pt idx="970">
                  <c:v>1.4813588885150497E-2</c:v>
                </c:pt>
                <c:pt idx="971">
                  <c:v>1.4738812323420558E-2</c:v>
                </c:pt>
                <c:pt idx="972">
                  <c:v>1.4664413221483041E-2</c:v>
                </c:pt>
                <c:pt idx="973">
                  <c:v>1.4590389673982851E-2</c:v>
                </c:pt>
                <c:pt idx="974">
                  <c:v>1.4516739785182975E-2</c:v>
                </c:pt>
                <c:pt idx="975">
                  <c:v>1.4443461668915636E-2</c:v>
                </c:pt>
                <c:pt idx="976">
                  <c:v>1.4370553448534218E-2</c:v>
                </c:pt>
                <c:pt idx="977">
                  <c:v>1.4298013256865083E-2</c:v>
                </c:pt>
                <c:pt idx="978">
                  <c:v>1.4225839236159832E-2</c:v>
                </c:pt>
                <c:pt idx="979">
                  <c:v>1.4154029538047563E-2</c:v>
                </c:pt>
                <c:pt idx="980">
                  <c:v>1.4082582323487691E-2</c:v>
                </c:pt>
                <c:pt idx="981">
                  <c:v>1.4011495762722981E-2</c:v>
                </c:pt>
                <c:pt idx="982">
                  <c:v>1.3940768035232254E-2</c:v>
                </c:pt>
                <c:pt idx="983">
                  <c:v>1.3870397329684092E-2</c:v>
                </c:pt>
                <c:pt idx="984">
                  <c:v>1.3800381843890541E-2</c:v>
                </c:pt>
                <c:pt idx="985">
                  <c:v>1.3730719784760481E-2</c:v>
                </c:pt>
                <c:pt idx="986">
                  <c:v>1.3661409368254329E-2</c:v>
                </c:pt>
                <c:pt idx="987">
                  <c:v>1.3592448819337966E-2</c:v>
                </c:pt>
                <c:pt idx="988">
                  <c:v>1.3523836371937215E-2</c:v>
                </c:pt>
                <c:pt idx="989">
                  <c:v>1.3455570268892769E-2</c:v>
                </c:pt>
                <c:pt idx="990">
                  <c:v>1.3387648761915449E-2</c:v>
                </c:pt>
                <c:pt idx="991">
                  <c:v>1.3320070111540905E-2</c:v>
                </c:pt>
                <c:pt idx="992">
                  <c:v>1.3252832587085206E-2</c:v>
                </c:pt>
                <c:pt idx="993">
                  <c:v>1.3185934466600879E-2</c:v>
                </c:pt>
                <c:pt idx="994">
                  <c:v>1.3119374036832498E-2</c:v>
                </c:pt>
                <c:pt idx="995">
                  <c:v>1.305314959317283E-2</c:v>
                </c:pt>
                <c:pt idx="996">
                  <c:v>1.2987259439619203E-2</c:v>
                </c:pt>
                <c:pt idx="997">
                  <c:v>1.2921701888730208E-2</c:v>
                </c:pt>
                <c:pt idx="998">
                  <c:v>1.2856475261582068E-2</c:v>
                </c:pt>
                <c:pt idx="999">
                  <c:v>1.2791577887726224E-2</c:v>
                </c:pt>
                <c:pt idx="1000">
                  <c:v>1.2727008105146154E-2</c:v>
                </c:pt>
                <c:pt idx="1001">
                  <c:v>1.2662764260215065E-2</c:v>
                </c:pt>
                <c:pt idx="1002">
                  <c:v>1.2598844707653267E-2</c:v>
                </c:pt>
                <c:pt idx="1003">
                  <c:v>1.2535247810485983E-2</c:v>
                </c:pt>
                <c:pt idx="1004">
                  <c:v>1.2471971940002047E-2</c:v>
                </c:pt>
                <c:pt idx="1005">
                  <c:v>1.2409015475711382E-2</c:v>
                </c:pt>
                <c:pt idx="1006">
                  <c:v>1.2346376805304038E-2</c:v>
                </c:pt>
                <c:pt idx="1007">
                  <c:v>1.2284054324608773E-2</c:v>
                </c:pt>
                <c:pt idx="1008">
                  <c:v>1.2222046437551981E-2</c:v>
                </c:pt>
                <c:pt idx="1009">
                  <c:v>1.21603515561165E-2</c:v>
                </c:pt>
                <c:pt idx="1010">
                  <c:v>1.2098968100301533E-2</c:v>
                </c:pt>
                <c:pt idx="1011">
                  <c:v>1.2037894498081791E-2</c:v>
                </c:pt>
                <c:pt idx="1012">
                  <c:v>1.1977129185367086E-2</c:v>
                </c:pt>
                <c:pt idx="1013">
                  <c:v>1.1916670605962687E-2</c:v>
                </c:pt>
                <c:pt idx="1014">
                  <c:v>1.1856517211529471E-2</c:v>
                </c:pt>
                <c:pt idx="1015">
                  <c:v>1.179666746154362E-2</c:v>
                </c:pt>
                <c:pt idx="1016">
                  <c:v>1.173711982325798E-2</c:v>
                </c:pt>
                <c:pt idx="1017">
                  <c:v>1.1677872771662434E-2</c:v>
                </c:pt>
                <c:pt idx="1018">
                  <c:v>1.1618924789444596E-2</c:v>
                </c:pt>
                <c:pt idx="1019">
                  <c:v>1.1560274366951506E-2</c:v>
                </c:pt>
                <c:pt idx="1020">
                  <c:v>1.1501920002150667E-2</c:v>
                </c:pt>
                <c:pt idx="1021">
                  <c:v>1.1443860200591405E-2</c:v>
                </c:pt>
                <c:pt idx="1022">
                  <c:v>1.1386093475366899E-2</c:v>
                </c:pt>
                <c:pt idx="1023">
                  <c:v>1.1328618347075992E-2</c:v>
                </c:pt>
                <c:pt idx="1024">
                  <c:v>1.1271433343785331E-2</c:v>
                </c:pt>
                <c:pt idx="1025">
                  <c:v>1.1214537000991509E-2</c:v>
                </c:pt>
                <c:pt idx="1026">
                  <c:v>1.1157927861583983E-2</c:v>
                </c:pt>
                <c:pt idx="1027">
                  <c:v>1.1101604475806992E-2</c:v>
                </c:pt>
                <c:pt idx="1028">
                  <c:v>1.1045565401223478E-2</c:v>
                </c:pt>
                <c:pt idx="1029">
                  <c:v>1.0989809202677003E-2</c:v>
                </c:pt>
                <c:pt idx="1030">
                  <c:v>1.0934334452256E-2</c:v>
                </c:pt>
                <c:pt idx="1031">
                  <c:v>1.0879139729256582E-2</c:v>
                </c:pt>
                <c:pt idx="1032">
                  <c:v>1.0824223620146234E-2</c:v>
                </c:pt>
                <c:pt idx="1033">
                  <c:v>1.0769584718527958E-2</c:v>
                </c:pt>
                <c:pt idx="1034">
                  <c:v>1.0715221625103855E-2</c:v>
                </c:pt>
                <c:pt idx="1035">
                  <c:v>1.0661132947639484E-2</c:v>
                </c:pt>
                <c:pt idx="1036">
                  <c:v>1.0607317300928121E-2</c:v>
                </c:pt>
                <c:pt idx="1037">
                  <c:v>1.0553773306755665E-2</c:v>
                </c:pt>
                <c:pt idx="1038">
                  <c:v>1.0500499593864454E-2</c:v>
                </c:pt>
                <c:pt idx="1039">
                  <c:v>1.0447494797919177E-2</c:v>
                </c:pt>
                <c:pt idx="1040">
                  <c:v>1.0394757561471235E-2</c:v>
                </c:pt>
                <c:pt idx="1041">
                  <c:v>1.0342286533924216E-2</c:v>
                </c:pt>
                <c:pt idx="1042">
                  <c:v>1.0290080371499477E-2</c:v>
                </c:pt>
                <c:pt idx="1043">
                  <c:v>1.0238137737201281E-2</c:v>
                </c:pt>
                <c:pt idx="1044">
                  <c:v>1.0186457300783158E-2</c:v>
                </c:pt>
                <c:pt idx="1045">
                  <c:v>1.0135037738713049E-2</c:v>
                </c:pt>
                <c:pt idx="1046">
                  <c:v>1.0083877734140323E-2</c:v>
                </c:pt>
                <c:pt idx="1047">
                  <c:v>1.0032975976861258E-2</c:v>
                </c:pt>
                <c:pt idx="1048">
                  <c:v>9.9823311632860623E-3</c:v>
                </c:pt>
                <c:pt idx="1049">
                  <c:v>9.9319419964051248E-3</c:v>
                </c:pt>
                <c:pt idx="1050">
                  <c:v>9.8818071857560419E-3</c:v>
                </c:pt>
                <c:pt idx="1051">
                  <c:v>9.8319254473901996E-3</c:v>
                </c:pt>
                <c:pt idx="1052">
                  <c:v>9.7822955038403547E-3</c:v>
                </c:pt>
                <c:pt idx="1053">
                  <c:v>9.7329160840877726E-3</c:v>
                </c:pt>
                <c:pt idx="1054">
                  <c:v>9.6837859235293644E-3</c:v>
                </c:pt>
                <c:pt idx="1055">
                  <c:v>9.6349037639458235E-3</c:v>
                </c:pt>
                <c:pt idx="1056">
                  <c:v>9.5862683534688742E-3</c:v>
                </c:pt>
                <c:pt idx="1057">
                  <c:v>9.5378784465496302E-3</c:v>
                </c:pt>
                <c:pt idx="1058">
                  <c:v>9.4897328039265094E-3</c:v>
                </c:pt>
                <c:pt idx="1059">
                  <c:v>9.4418301925934811E-3</c:v>
                </c:pt>
                <c:pt idx="1060">
                  <c:v>9.394169385768536E-3</c:v>
                </c:pt>
                <c:pt idx="1061">
                  <c:v>9.3467491628622668E-3</c:v>
                </c:pt>
                <c:pt idx="1062">
                  <c:v>9.2995683094465598E-3</c:v>
                </c:pt>
                <c:pt idx="1063">
                  <c:v>9.2526256172237309E-3</c:v>
                </c:pt>
                <c:pt idx="1064">
                  <c:v>9.2059198839949952E-3</c:v>
                </c:pt>
                <c:pt idx="1065">
                  <c:v>9.1594499136304908E-3</c:v>
                </c:pt>
                <c:pt idx="1066">
                  <c:v>9.1132145160378597E-3</c:v>
                </c:pt>
                <c:pt idx="1067">
                  <c:v>9.0672125071324938E-3</c:v>
                </c:pt>
                <c:pt idx="1068">
                  <c:v>9.0214427088064486E-3</c:v>
                </c:pt>
                <c:pt idx="1069">
                  <c:v>8.9759039488991332E-3</c:v>
                </c:pt>
                <c:pt idx="1070">
                  <c:v>8.9305950611663354E-3</c:v>
                </c:pt>
                <c:pt idx="1071">
                  <c:v>8.8855148852513555E-3</c:v>
                </c:pt>
                <c:pt idx="1072">
                  <c:v>8.8406622666543644E-3</c:v>
                </c:pt>
                <c:pt idx="1073">
                  <c:v>8.7960360567034268E-3</c:v>
                </c:pt>
                <c:pt idx="1074">
                  <c:v>8.7516351125249692E-3</c:v>
                </c:pt>
                <c:pt idx="1075">
                  <c:v>8.7074582970143588E-3</c:v>
                </c:pt>
                <c:pt idx="1076">
                  <c:v>8.6635044788070381E-3</c:v>
                </c:pt>
                <c:pt idx="1077">
                  <c:v>8.6197725322491037E-3</c:v>
                </c:pt>
                <c:pt idx="1078">
                  <c:v>8.5762613373689955E-3</c:v>
                </c:pt>
                <c:pt idx="1079">
                  <c:v>8.5329697798486315E-3</c:v>
                </c:pt>
                <c:pt idx="1080">
                  <c:v>8.4898967509946521E-3</c:v>
                </c:pt>
                <c:pt idx="1081">
                  <c:v>8.4470411477101104E-3</c:v>
                </c:pt>
                <c:pt idx="1082">
                  <c:v>8.4044018724668268E-3</c:v>
                </c:pt>
                <c:pt idx="1083">
                  <c:v>8.3619778332760797E-3</c:v>
                </c:pt>
                <c:pt idx="1084">
                  <c:v>8.3197679436617378E-3</c:v>
                </c:pt>
                <c:pt idx="1085">
                  <c:v>8.2777711226320605E-3</c:v>
                </c:pt>
                <c:pt idx="1086">
                  <c:v>8.2359862946517204E-3</c:v>
                </c:pt>
                <c:pt idx="1087">
                  <c:v>8.1944123896147136E-3</c:v>
                </c:pt>
                <c:pt idx="1088">
                  <c:v>8.1530483428167155E-3</c:v>
                </c:pt>
                <c:pt idx="1089">
                  <c:v>8.111893094927769E-3</c:v>
                </c:pt>
                <c:pt idx="1090">
                  <c:v>8.0709455919654172E-3</c:v>
                </c:pt>
                <c:pt idx="1091">
                  <c:v>8.0302047852672809E-3</c:v>
                </c:pt>
                <c:pt idx="1092">
                  <c:v>7.9896696314645244E-3</c:v>
                </c:pt>
                <c:pt idx="1093">
                  <c:v>7.9493390924554319E-3</c:v>
                </c:pt>
                <c:pt idx="1094">
                  <c:v>7.9092121353778744E-3</c:v>
                </c:pt>
                <c:pt idx="1095">
                  <c:v>7.869287732583885E-3</c:v>
                </c:pt>
                <c:pt idx="1096">
                  <c:v>7.8295648616126812E-3</c:v>
                </c:pt>
                <c:pt idx="1097">
                  <c:v>7.7900425051646849E-3</c:v>
                </c:pt>
                <c:pt idx="1098">
                  <c:v>7.7507196510756549E-3</c:v>
                </c:pt>
                <c:pt idx="1099">
                  <c:v>7.7115952922904851E-3</c:v>
                </c:pt>
                <c:pt idx="1100">
                  <c:v>7.6726684268373369E-3</c:v>
                </c:pt>
                <c:pt idx="1101">
                  <c:v>7.6339380578025473E-3</c:v>
                </c:pt>
                <c:pt idx="1102">
                  <c:v>7.5954031933044286E-3</c:v>
                </c:pt>
                <c:pt idx="1103">
                  <c:v>7.5570628464680656E-3</c:v>
                </c:pt>
                <c:pt idx="1104">
                  <c:v>7.518916035400447E-3</c:v>
                </c:pt>
                <c:pt idx="1105">
                  <c:v>7.4809617831647079E-3</c:v>
                </c:pt>
                <c:pt idx="1106">
                  <c:v>7.4431991177557055E-3</c:v>
                </c:pt>
                <c:pt idx="1107">
                  <c:v>7.4056270720743722E-3</c:v>
                </c:pt>
                <c:pt idx="1108">
                  <c:v>7.3682446839038462E-3</c:v>
                </c:pt>
                <c:pt idx="1109">
                  <c:v>7.3310509958841585E-3</c:v>
                </c:pt>
                <c:pt idx="1110">
                  <c:v>7.2940450554879188E-3</c:v>
                </c:pt>
                <c:pt idx="1111">
                  <c:v>7.2572259149960017E-3</c:v>
                </c:pt>
                <c:pt idx="1112">
                  <c:v>7.2205926314732327E-3</c:v>
                </c:pt>
                <c:pt idx="1113">
                  <c:v>7.1841442667440747E-3</c:v>
                </c:pt>
                <c:pt idx="1114">
                  <c:v>7.1478798873688687E-3</c:v>
                </c:pt>
                <c:pt idx="1115">
                  <c:v>7.1117985646199644E-3</c:v>
                </c:pt>
                <c:pt idx="1116">
                  <c:v>7.0758993744574061E-3</c:v>
                </c:pt>
                <c:pt idx="1117">
                  <c:v>7.0401813975059513E-3</c:v>
                </c:pt>
                <c:pt idx="1118">
                  <c:v>7.0046437190310895E-3</c:v>
                </c:pt>
                <c:pt idx="1119">
                  <c:v>6.969285428915617E-3</c:v>
                </c:pt>
                <c:pt idx="1120">
                  <c:v>6.9341056216367658E-3</c:v>
                </c:pt>
                <c:pt idx="1121">
                  <c:v>6.8991033962423343E-3</c:v>
                </c:pt>
                <c:pt idx="1122">
                  <c:v>6.8642778563283713E-3</c:v>
                </c:pt>
                <c:pt idx="1123">
                  <c:v>6.8296281100154177E-3</c:v>
                </c:pt>
                <c:pt idx="1124">
                  <c:v>6.7951532699264128E-3</c:v>
                </c:pt>
                <c:pt idx="1125">
                  <c:v>6.7608524531633796E-3</c:v>
                </c:pt>
                <c:pt idx="1126">
                  <c:v>6.7267247812852204E-3</c:v>
                </c:pt>
                <c:pt idx="1127">
                  <c:v>6.6927693802849575E-3</c:v>
                </c:pt>
                <c:pt idx="1128">
                  <c:v>6.6589853805676391E-3</c:v>
                </c:pt>
                <c:pt idx="1129">
                  <c:v>6.6253719169276915E-3</c:v>
                </c:pt>
                <c:pt idx="1130">
                  <c:v>6.591928128527047E-3</c:v>
                </c:pt>
                <c:pt idx="1131">
                  <c:v>6.5586531588729402E-3</c:v>
                </c:pt>
                <c:pt idx="1132">
                  <c:v>6.5255461557961469E-3</c:v>
                </c:pt>
                <c:pt idx="1133">
                  <c:v>6.4926062714290023E-3</c:v>
                </c:pt>
                <c:pt idx="1134">
                  <c:v>6.4598326621836399E-3</c:v>
                </c:pt>
                <c:pt idx="1135">
                  <c:v>6.4272244887306762E-3</c:v>
                </c:pt>
                <c:pt idx="1136">
                  <c:v>6.3947809159773383E-3</c:v>
                </c:pt>
                <c:pt idx="1137">
                  <c:v>6.3625011130463704E-3</c:v>
                </c:pt>
                <c:pt idx="1138">
                  <c:v>6.3303842532547172E-3</c:v>
                </c:pt>
                <c:pt idx="1139">
                  <c:v>6.2984295140920965E-3</c:v>
                </c:pt>
                <c:pt idx="1140">
                  <c:v>6.2666360772002383E-3</c:v>
                </c:pt>
                <c:pt idx="1141">
                  <c:v>6.2350031283517904E-3</c:v>
                </c:pt>
                <c:pt idx="1142">
                  <c:v>6.2035298574295572E-3</c:v>
                </c:pt>
                <c:pt idx="1143">
                  <c:v>6.1722154584056277E-3</c:v>
                </c:pt>
                <c:pt idx="1144">
                  <c:v>6.141059129320614E-3</c:v>
                </c:pt>
                <c:pt idx="1145">
                  <c:v>6.1100600722635567E-3</c:v>
                </c:pt>
                <c:pt idx="1146">
                  <c:v>6.0792174933511633E-3</c:v>
                </c:pt>
                <c:pt idx="1147">
                  <c:v>6.0485306027073804E-3</c:v>
                </c:pt>
                <c:pt idx="1148">
                  <c:v>6.0179986144434094E-3</c:v>
                </c:pt>
                <c:pt idx="1149">
                  <c:v>5.9876207466376119E-3</c:v>
                </c:pt>
                <c:pt idx="1150">
                  <c:v>5.9573962213150811E-3</c:v>
                </c:pt>
                <c:pt idx="1151">
                  <c:v>5.9273242644283242E-3</c:v>
                </c:pt>
                <c:pt idx="1152">
                  <c:v>5.8974041058369453E-3</c:v>
                </c:pt>
                <c:pt idx="1153">
                  <c:v>5.8676349792879945E-3</c:v>
                </c:pt>
                <c:pt idx="1154">
                  <c:v>5.8380161223966498E-3</c:v>
                </c:pt>
                <c:pt idx="1155">
                  <c:v>5.8085467766262333E-3</c:v>
                </c:pt>
                <c:pt idx="1156">
                  <c:v>5.7792261872694484E-3</c:v>
                </c:pt>
                <c:pt idx="1157">
                  <c:v>5.7500536034280625E-3</c:v>
                </c:pt>
                <c:pt idx="1158">
                  <c:v>5.7210282779946997E-3</c:v>
                </c:pt>
                <c:pt idx="1159">
                  <c:v>5.6921494676331896E-3</c:v>
                </c:pt>
                <c:pt idx="1160">
                  <c:v>5.6634164327594716E-3</c:v>
                </c:pt>
                <c:pt idx="1161">
                  <c:v>5.6348284375228319E-3</c:v>
                </c:pt>
                <c:pt idx="1162">
                  <c:v>5.6063847497871411E-3</c:v>
                </c:pt>
                <c:pt idx="1163">
                  <c:v>5.5780846411116469E-3</c:v>
                </c:pt>
                <c:pt idx="1164">
                  <c:v>5.549927386732878E-3</c:v>
                </c:pt>
                <c:pt idx="1165">
                  <c:v>5.5219122655459918E-3</c:v>
                </c:pt>
                <c:pt idx="1166">
                  <c:v>5.494038560086012E-3</c:v>
                </c:pt>
                <c:pt idx="1167">
                  <c:v>5.4663055565093988E-3</c:v>
                </c:pt>
                <c:pt idx="1168">
                  <c:v>5.4387125445761741E-3</c:v>
                </c:pt>
                <c:pt idx="1169">
                  <c:v>5.4112588176317145E-3</c:v>
                </c:pt>
                <c:pt idx="1170">
                  <c:v>5.3839436725882095E-3</c:v>
                </c:pt>
                <c:pt idx="1171">
                  <c:v>5.35676640990701E-3</c:v>
                </c:pt>
                <c:pt idx="1172">
                  <c:v>5.3297263335806422E-3</c:v>
                </c:pt>
                <c:pt idx="1173">
                  <c:v>5.3028227511148218E-3</c:v>
                </c:pt>
                <c:pt idx="1174">
                  <c:v>5.276054973511024E-3</c:v>
                </c:pt>
                <c:pt idx="1175">
                  <c:v>5.2494223152487196E-3</c:v>
                </c:pt>
                <c:pt idx="1176">
                  <c:v>5.2229240942676114E-3</c:v>
                </c:pt>
                <c:pt idx="1177">
                  <c:v>5.1965596319503149E-3</c:v>
                </c:pt>
                <c:pt idx="1178">
                  <c:v>5.1703282531052608E-3</c:v>
                </c:pt>
                <c:pt idx="1179">
                  <c:v>5.1442292859489314E-3</c:v>
                </c:pt>
                <c:pt idx="1180">
                  <c:v>5.1182620620887631E-3</c:v>
                </c:pt>
                <c:pt idx="1181">
                  <c:v>5.0924259165062713E-3</c:v>
                </c:pt>
                <c:pt idx="1182">
                  <c:v>5.0667201875399526E-3</c:v>
                </c:pt>
                <c:pt idx="1183">
                  <c:v>5.0411442168680765E-3</c:v>
                </c:pt>
                <c:pt idx="1184">
                  <c:v>5.0156973494921431E-3</c:v>
                </c:pt>
                <c:pt idx="1185">
                  <c:v>4.9903789337200077E-3</c:v>
                </c:pt>
                <c:pt idx="1186">
                  <c:v>4.9651883211488945E-3</c:v>
                </c:pt>
                <c:pt idx="1187">
                  <c:v>4.9401248666495201E-3</c:v>
                </c:pt>
                <c:pt idx="1188">
                  <c:v>4.9151879283485522E-3</c:v>
                </c:pt>
                <c:pt idx="1189">
                  <c:v>4.8903768676131776E-3</c:v>
                </c:pt>
                <c:pt idx="1190">
                  <c:v>4.8656910490341154E-3</c:v>
                </c:pt>
                <c:pt idx="1191">
                  <c:v>4.8411298404096303E-3</c:v>
                </c:pt>
                <c:pt idx="1192">
                  <c:v>4.81669261272899E-3</c:v>
                </c:pt>
                <c:pt idx="1193">
                  <c:v>4.7923787401568108E-3</c:v>
                </c:pt>
                <c:pt idx="1194">
                  <c:v>4.7681876000169598E-3</c:v>
                </c:pt>
                <c:pt idx="1195">
                  <c:v>4.7441185727760127E-3</c:v>
                </c:pt>
                <c:pt idx="1196">
                  <c:v>4.720171042028265E-3</c:v>
                </c:pt>
                <c:pt idx="1197">
                  <c:v>4.6963443944795236E-3</c:v>
                </c:pt>
                <c:pt idx="1198">
                  <c:v>4.672638019931008E-3</c:v>
                </c:pt>
                <c:pt idx="1199">
                  <c:v>4.6490513112645848E-3</c:v>
                </c:pt>
                <c:pt idx="1200">
                  <c:v>4.625583664426447E-3</c:v>
                </c:pt>
                <c:pt idx="1201">
                  <c:v>4.6022344784121261E-3</c:v>
                </c:pt>
                <c:pt idx="1202">
                  <c:v>4.5790031552507271E-3</c:v>
                </c:pt>
                <c:pt idx="1203">
                  <c:v>4.5558890999900514E-3</c:v>
                </c:pt>
                <c:pt idx="1204">
                  <c:v>4.5328917206810537E-3</c:v>
                </c:pt>
                <c:pt idx="1205">
                  <c:v>4.5100104283626319E-3</c:v>
                </c:pt>
                <c:pt idx="1206">
                  <c:v>4.48724463704675E-3</c:v>
                </c:pt>
                <c:pt idx="1207">
                  <c:v>4.4645937637033395E-3</c:v>
                </c:pt>
                <c:pt idx="1208">
                  <c:v>4.4420572282453108E-3</c:v>
                </c:pt>
                <c:pt idx="1209">
                  <c:v>4.4196344535138987E-3</c:v>
                </c:pt>
                <c:pt idx="1210">
                  <c:v>4.3973248652636743E-3</c:v>
                </c:pt>
                <c:pt idx="1211">
                  <c:v>4.3751278921477788E-3</c:v>
                </c:pt>
                <c:pt idx="1212">
                  <c:v>4.3530429657036018E-3</c:v>
                </c:pt>
                <c:pt idx="1213">
                  <c:v>4.3310695203379046E-3</c:v>
                </c:pt>
                <c:pt idx="1214">
                  <c:v>4.3092069933124977E-3</c:v>
                </c:pt>
                <c:pt idx="1215">
                  <c:v>4.2874548247300304E-3</c:v>
                </c:pt>
                <c:pt idx="1216">
                  <c:v>4.2658124575190026E-3</c:v>
                </c:pt>
                <c:pt idx="1217">
                  <c:v>4.2442793374202203E-3</c:v>
                </c:pt>
                <c:pt idx="1218">
                  <c:v>4.2228549129722515E-3</c:v>
                </c:pt>
                <c:pt idx="1219">
                  <c:v>4.2015386354973261E-3</c:v>
                </c:pt>
                <c:pt idx="1220">
                  <c:v>4.1803299590871257E-3</c:v>
                </c:pt>
                <c:pt idx="1221">
                  <c:v>4.1592283405894603E-3</c:v>
                </c:pt>
                <c:pt idx="1222">
                  <c:v>4.1382332395932808E-3</c:v>
                </c:pt>
                <c:pt idx="1223">
                  <c:v>4.117344118416022E-3</c:v>
                </c:pt>
                <c:pt idx="1224">
                  <c:v>4.0965604420887258E-3</c:v>
                </c:pt>
                <c:pt idx="1225">
                  <c:v>4.0758816783432739E-3</c:v>
                </c:pt>
                <c:pt idx="1226">
                  <c:v>4.0553072975982873E-3</c:v>
                </c:pt>
                <c:pt idx="1227">
                  <c:v>4.0348367729452495E-3</c:v>
                </c:pt>
                <c:pt idx="1228">
                  <c:v>4.0144695801359598E-3</c:v>
                </c:pt>
                <c:pt idx="1229">
                  <c:v>3.9942051975681014E-3</c:v>
                </c:pt>
                <c:pt idx="1230">
                  <c:v>3.9740431062724735E-3</c:v>
                </c:pt>
                <c:pt idx="1231">
                  <c:v>3.9539827898996682E-3</c:v>
                </c:pt>
                <c:pt idx="1232">
                  <c:v>3.9340237347065266E-3</c:v>
                </c:pt>
                <c:pt idx="1233">
                  <c:v>3.9141654295431483E-3</c:v>
                </c:pt>
                <c:pt idx="1234">
                  <c:v>3.8944073658402356E-3</c:v>
                </c:pt>
                <c:pt idx="1235">
                  <c:v>3.8747490375949933E-3</c:v>
                </c:pt>
                <c:pt idx="1236">
                  <c:v>3.8551899413595825E-3</c:v>
                </c:pt>
                <c:pt idx="1237">
                  <c:v>3.8357295762269095E-3</c:v>
                </c:pt>
                <c:pt idx="1238">
                  <c:v>3.8163674438186357E-3</c:v>
                </c:pt>
                <c:pt idx="1239">
                  <c:v>3.7971030482721879E-3</c:v>
                </c:pt>
                <c:pt idx="1240">
                  <c:v>3.7779358962278797E-3</c:v>
                </c:pt>
                <c:pt idx="1241">
                  <c:v>3.758865496816477E-3</c:v>
                </c:pt>
                <c:pt idx="1242">
                  <c:v>3.7398913616466523E-3</c:v>
                </c:pt>
                <c:pt idx="1243">
                  <c:v>3.7210130047923284E-3</c:v>
                </c:pt>
                <c:pt idx="1244">
                  <c:v>3.7022299427802441E-3</c:v>
                </c:pt>
                <c:pt idx="1245">
                  <c:v>3.6835416945778521E-3</c:v>
                </c:pt>
                <c:pt idx="1246">
                  <c:v>3.664947781580552E-3</c:v>
                </c:pt>
                <c:pt idx="1247">
                  <c:v>3.6464477275995888E-3</c:v>
                </c:pt>
                <c:pt idx="1248">
                  <c:v>3.6280410588502843E-3</c:v>
                </c:pt>
                <c:pt idx="1249">
                  <c:v>3.6097273039392697E-3</c:v>
                </c:pt>
                <c:pt idx="1250">
                  <c:v>3.5915059938527172E-3</c:v>
                </c:pt>
                <c:pt idx="1251">
                  <c:v>3.5733766619443497E-3</c:v>
                </c:pt>
                <c:pt idx="1252">
                  <c:v>3.5553388439235611E-3</c:v>
                </c:pt>
                <c:pt idx="1253">
                  <c:v>3.5373920778430934E-3</c:v>
                </c:pt>
                <c:pt idx="1254">
                  <c:v>3.5195359040879337E-3</c:v>
                </c:pt>
                <c:pt idx="1255">
                  <c:v>3.5017698653627694E-3</c:v>
                </c:pt>
                <c:pt idx="1256">
                  <c:v>3.4840935066807743E-3</c:v>
                </c:pt>
                <c:pt idx="1257">
                  <c:v>3.4665063753519521E-3</c:v>
                </c:pt>
                <c:pt idx="1258">
                  <c:v>3.4490080209711449E-3</c:v>
                </c:pt>
                <c:pt idx="1259">
                  <c:v>3.431597995407043E-3</c:v>
                </c:pt>
                <c:pt idx="1260">
                  <c:v>3.414275852790194E-3</c:v>
                </c:pt>
                <c:pt idx="1261">
                  <c:v>3.3970411495020114E-3</c:v>
                </c:pt>
                <c:pt idx="1262">
                  <c:v>3.3798934441631179E-3</c:v>
                </c:pt>
                <c:pt idx="1263">
                  <c:v>3.3628322976221314E-3</c:v>
                </c:pt>
                <c:pt idx="1264">
                  <c:v>3.3458572729444525E-3</c:v>
                </c:pt>
                <c:pt idx="1265">
                  <c:v>3.3289679354010504E-3</c:v>
                </c:pt>
                <c:pt idx="1266">
                  <c:v>3.3121638524574726E-3</c:v>
                </c:pt>
                <c:pt idx="1267">
                  <c:v>3.2954445937624088E-3</c:v>
                </c:pt>
                <c:pt idx="1268">
                  <c:v>3.2788097311371445E-3</c:v>
                </c:pt>
                <c:pt idx="1269">
                  <c:v>3.2622588385640139E-3</c:v>
                </c:pt>
                <c:pt idx="1270">
                  <c:v>3.2457914921759645E-3</c:v>
                </c:pt>
                <c:pt idx="1271">
                  <c:v>3.2294072702457877E-3</c:v>
                </c:pt>
                <c:pt idx="1272">
                  <c:v>3.2131057531747942E-3</c:v>
                </c:pt>
                <c:pt idx="1273">
                  <c:v>3.1968865234823785E-3</c:v>
                </c:pt>
                <c:pt idx="1274">
                  <c:v>3.1807491657954712E-3</c:v>
                </c:pt>
                <c:pt idx="1275">
                  <c:v>3.1646932668376593E-3</c:v>
                </c:pt>
                <c:pt idx="1276">
                  <c:v>3.1487184154185277E-3</c:v>
                </c:pt>
                <c:pt idx="1277">
                  <c:v>3.1328242024235564E-3</c:v>
                </c:pt>
                <c:pt idx="1278">
                  <c:v>3.1170102208032402E-3</c:v>
                </c:pt>
                <c:pt idx="1279">
                  <c:v>3.1012760655626526E-3</c:v>
                </c:pt>
                <c:pt idx="1280">
                  <c:v>3.0856213337515648E-3</c:v>
                </c:pt>
                <c:pt idx="1281">
                  <c:v>3.0700456244533436E-3</c:v>
                </c:pt>
                <c:pt idx="1282">
                  <c:v>3.0545485387754034E-3</c:v>
                </c:pt>
                <c:pt idx="1283">
                  <c:v>3.0391296798386591E-3</c:v>
                </c:pt>
                <c:pt idx="1284">
                  <c:v>3.0237886527674229E-3</c:v>
                </c:pt>
                <c:pt idx="1285">
                  <c:v>3.0085250646791906E-3</c:v>
                </c:pt>
                <c:pt idx="1286">
                  <c:v>2.9933385246746491E-3</c:v>
                </c:pt>
                <c:pt idx="1287">
                  <c:v>2.9782286438279071E-3</c:v>
                </c:pt>
                <c:pt idx="1288">
                  <c:v>2.9631950351758363E-3</c:v>
                </c:pt>
                <c:pt idx="1289">
                  <c:v>2.94823731370919E-3</c:v>
                </c:pt>
                <c:pt idx="1290">
                  <c:v>2.9333550963619448E-3</c:v>
                </c:pt>
                <c:pt idx="1291">
                  <c:v>2.9185480020015309E-3</c:v>
                </c:pt>
                <c:pt idx="1292">
                  <c:v>2.9038156514195057E-3</c:v>
                </c:pt>
                <c:pt idx="1293">
                  <c:v>2.8891576673216735E-3</c:v>
                </c:pt>
                <c:pt idx="1294">
                  <c:v>2.8745736743182038E-3</c:v>
                </c:pt>
                <c:pt idx="1295">
                  <c:v>2.860063298914084E-3</c:v>
                </c:pt>
                <c:pt idx="1296">
                  <c:v>2.8456261695000151E-3</c:v>
                </c:pt>
                <c:pt idx="1297">
                  <c:v>2.8312619163420871E-3</c:v>
                </c:pt>
                <c:pt idx="1298">
                  <c:v>2.8169701715730078E-3</c:v>
                </c:pt>
                <c:pt idx="1299">
                  <c:v>2.8027505691823329E-3</c:v>
                </c:pt>
                <c:pt idx="1300">
                  <c:v>2.7886027450072515E-3</c:v>
                </c:pt>
                <c:pt idx="1301">
                  <c:v>2.7745263367229267E-3</c:v>
                </c:pt>
                <c:pt idx="1302">
                  <c:v>2.7605209838339473E-3</c:v>
                </c:pt>
                <c:pt idx="1303">
                  <c:v>2.7465863276642244E-3</c:v>
                </c:pt>
                <c:pt idx="1304">
                  <c:v>2.7327220113483319E-3</c:v>
                </c:pt>
                <c:pt idx="1305">
                  <c:v>2.7189276798224027E-3</c:v>
                </c:pt>
                <c:pt idx="1306">
                  <c:v>2.7052029798144694E-3</c:v>
                </c:pt>
                <c:pt idx="1307">
                  <c:v>2.6915475598361382E-3</c:v>
                </c:pt>
                <c:pt idx="1308">
                  <c:v>2.6779610701733736E-3</c:v>
                </c:pt>
                <c:pt idx="1309">
                  <c:v>2.6644431628771725E-3</c:v>
                </c:pt>
                <c:pt idx="1310">
                  <c:v>2.650993491755016E-3</c:v>
                </c:pt>
                <c:pt idx="1311">
                  <c:v>2.6376117123618759E-3</c:v>
                </c:pt>
                <c:pt idx="1312">
                  <c:v>2.6242974819914444E-3</c:v>
                </c:pt>
                <c:pt idx="1313">
                  <c:v>2.6110504596674744E-3</c:v>
                </c:pt>
                <c:pt idx="1314">
                  <c:v>2.5978703061347863E-3</c:v>
                </c:pt>
                <c:pt idx="1315">
                  <c:v>2.5847566838506086E-3</c:v>
                </c:pt>
                <c:pt idx="1316">
                  <c:v>2.5717092569762512E-3</c:v>
                </c:pt>
                <c:pt idx="1317">
                  <c:v>2.5587276913680013E-3</c:v>
                </c:pt>
                <c:pt idx="1318">
                  <c:v>2.5458116545691301E-3</c:v>
                </c:pt>
                <c:pt idx="1319">
                  <c:v>2.5329608158010108E-3</c:v>
                </c:pt>
                <c:pt idx="1320">
                  <c:v>2.5201748459546813E-3</c:v>
                </c:pt>
                <c:pt idx="1321">
                  <c:v>2.5074534175824059E-3</c:v>
                </c:pt>
                <c:pt idx="1322">
                  <c:v>2.4947962048894601E-3</c:v>
                </c:pt>
                <c:pt idx="1323">
                  <c:v>2.4822028837258037E-3</c:v>
                </c:pt>
                <c:pt idx="1324">
                  <c:v>2.4696731315771991E-3</c:v>
                </c:pt>
                <c:pt idx="1325">
                  <c:v>2.4572066275579951E-3</c:v>
                </c:pt>
                <c:pt idx="1326">
                  <c:v>2.4448030524019115E-3</c:v>
                </c:pt>
                <c:pt idx="1327">
                  <c:v>2.4324620884543791E-3</c:v>
                </c:pt>
                <c:pt idx="1328">
                  <c:v>2.4201834196643235E-3</c:v>
                </c:pt>
                <c:pt idx="1329">
                  <c:v>2.4079667315760611E-3</c:v>
                </c:pt>
                <c:pt idx="1330">
                  <c:v>2.3958117113210831E-3</c:v>
                </c:pt>
                <c:pt idx="1331">
                  <c:v>2.3837180476105058E-3</c:v>
                </c:pt>
                <c:pt idx="1332">
                  <c:v>2.3716854307263002E-3</c:v>
                </c:pt>
                <c:pt idx="1333">
                  <c:v>2.3597135525144086E-3</c:v>
                </c:pt>
                <c:pt idx="1334">
                  <c:v>2.3478021063758625E-3</c:v>
                </c:pt>
                <c:pt idx="1335">
                  <c:v>2.3359507872594554E-3</c:v>
                </c:pt>
                <c:pt idx="1336">
                  <c:v>2.3241592916539711E-3</c:v>
                </c:pt>
                <c:pt idx="1337">
                  <c:v>2.3124273175799681E-3</c:v>
                </c:pt>
                <c:pt idx="1338">
                  <c:v>2.3007545645827854E-3</c:v>
                </c:pt>
                <c:pt idx="1339">
                  <c:v>2.2891407337239933E-3</c:v>
                </c:pt>
                <c:pt idx="1340">
                  <c:v>2.2775855275743995E-3</c:v>
                </c:pt>
                <c:pt idx="1341">
                  <c:v>2.2660886502060551E-3</c:v>
                </c:pt>
                <c:pt idx="1342">
                  <c:v>2.2546498071848164E-3</c:v>
                </c:pt>
                <c:pt idx="1343">
                  <c:v>2.2432687055630174E-3</c:v>
                </c:pt>
                <c:pt idx="1344">
                  <c:v>2.2319450538713648E-3</c:v>
                </c:pt>
                <c:pt idx="1345">
                  <c:v>2.2206785621122771E-3</c:v>
                </c:pt>
                <c:pt idx="1346">
                  <c:v>2.2094689417515578E-3</c:v>
                </c:pt>
                <c:pt idx="1347">
                  <c:v>2.1983159057118451E-3</c:v>
                </c:pt>
                <c:pt idx="1348">
                  <c:v>2.1872191683648401E-3</c:v>
                </c:pt>
                <c:pt idx="1349">
                  <c:v>2.1761784455239797E-3</c:v>
                </c:pt>
                <c:pt idx="1350">
                  <c:v>2.1651934544371088E-3</c:v>
                </c:pt>
                <c:pt idx="1351">
                  <c:v>2.1542639137797082E-3</c:v>
                </c:pt>
                <c:pt idx="1352">
                  <c:v>2.1433895436470118E-3</c:v>
                </c:pt>
                <c:pt idx="1353">
                  <c:v>2.1325700655472346E-3</c:v>
                </c:pt>
                <c:pt idx="1354">
                  <c:v>2.1218052023944667E-3</c:v>
                </c:pt>
                <c:pt idx="1355">
                  <c:v>2.1110946785014573E-3</c:v>
                </c:pt>
                <c:pt idx="1356">
                  <c:v>2.1004382195725091E-3</c:v>
                </c:pt>
                <c:pt idx="1357">
                  <c:v>2.0898355526967061E-3</c:v>
                </c:pt>
                <c:pt idx="1358">
                  <c:v>2.0792864063403638E-3</c:v>
                </c:pt>
                <c:pt idx="1359">
                  <c:v>2.0687905103409232E-3</c:v>
                </c:pt>
                <c:pt idx="1360">
                  <c:v>2.0583475958991793E-3</c:v>
                </c:pt>
                <c:pt idx="1361">
                  <c:v>2.0479573955729524E-3</c:v>
                </c:pt>
                <c:pt idx="1362">
                  <c:v>2.0376196432702054E-3</c:v>
                </c:pt>
                <c:pt idx="1363">
                  <c:v>2.0273340742417156E-3</c:v>
                </c:pt>
                <c:pt idx="1364">
                  <c:v>2.0171004250750801E-3</c:v>
                </c:pt>
                <c:pt idx="1365">
                  <c:v>2.006918433687277E-3</c:v>
                </c:pt>
                <c:pt idx="1366">
                  <c:v>1.9967878393184479E-3</c:v>
                </c:pt>
                <c:pt idx="1367">
                  <c:v>1.9867083825246823E-3</c:v>
                </c:pt>
                <c:pt idx="1368">
                  <c:v>1.9766798051720214E-3</c:v>
                </c:pt>
                <c:pt idx="1369">
                  <c:v>1.9667018504293532E-3</c:v>
                </c:pt>
                <c:pt idx="1370">
                  <c:v>1.9567742627621953E-3</c:v>
                </c:pt>
                <c:pt idx="1371">
                  <c:v>1.9468967879257004E-3</c:v>
                </c:pt>
                <c:pt idx="1372">
                  <c:v>1.9370691729586609E-3</c:v>
                </c:pt>
                <c:pt idx="1373">
                  <c:v>1.9272911661765146E-3</c:v>
                </c:pt>
                <c:pt idx="1374">
                  <c:v>1.9175625171653499E-3</c:v>
                </c:pt>
                <c:pt idx="1375">
                  <c:v>1.9078829767753547E-3</c:v>
                </c:pt>
                <c:pt idx="1376">
                  <c:v>1.8982522971140448E-3</c:v>
                </c:pt>
                <c:pt idx="1377">
                  <c:v>1.8886702315407122E-3</c:v>
                </c:pt>
                <c:pt idx="1378">
                  <c:v>1.8791365346594313E-3</c:v>
                </c:pt>
                <c:pt idx="1379">
                  <c:v>1.869650962312841E-3</c:v>
                </c:pt>
                <c:pt idx="1380">
                  <c:v>1.8602132715762609E-3</c:v>
                </c:pt>
                <c:pt idx="1381">
                  <c:v>1.850823220751141E-3</c:v>
                </c:pt>
                <c:pt idx="1382">
                  <c:v>1.8414805693592884E-3</c:v>
                </c:pt>
                <c:pt idx="1383">
                  <c:v>1.8321850781358728E-3</c:v>
                </c:pt>
                <c:pt idx="1384">
                  <c:v>1.8229365090242089E-3</c:v>
                </c:pt>
                <c:pt idx="1385">
                  <c:v>1.8137346251692055E-3</c:v>
                </c:pt>
                <c:pt idx="1386">
                  <c:v>1.8045791909113706E-3</c:v>
                </c:pt>
                <c:pt idx="1387">
                  <c:v>1.7954699717808165E-3</c:v>
                </c:pt>
                <c:pt idx="1388">
                  <c:v>1.7864067344910417E-3</c:v>
                </c:pt>
                <c:pt idx="1389">
                  <c:v>1.7773892469333807E-3</c:v>
                </c:pt>
                <c:pt idx="1390">
                  <c:v>1.7684172781706753E-3</c:v>
                </c:pt>
                <c:pt idx="1391">
                  <c:v>1.7594905984315012E-3</c:v>
                </c:pt>
                <c:pt idx="1392">
                  <c:v>1.7506089791043955E-3</c:v>
                </c:pt>
                <c:pt idx="1393">
                  <c:v>1.7417721927316387E-3</c:v>
                </c:pt>
                <c:pt idx="1394">
                  <c:v>1.7329800130040374E-3</c:v>
                </c:pt>
                <c:pt idx="1395">
                  <c:v>1.7242322147544842E-3</c:v>
                </c:pt>
                <c:pt idx="1396">
                  <c:v>1.7155285739526294E-3</c:v>
                </c:pt>
                <c:pt idx="1397">
                  <c:v>1.7068688676988852E-3</c:v>
                </c:pt>
                <c:pt idx="1398">
                  <c:v>1.6982528742188752E-3</c:v>
                </c:pt>
                <c:pt idx="1399">
                  <c:v>1.6896803728576604E-3</c:v>
                </c:pt>
                <c:pt idx="1400">
                  <c:v>1.6811511440742999E-3</c:v>
                </c:pt>
                <c:pt idx="1401">
                  <c:v>1.6726649694357443E-3</c:v>
                </c:pt>
                <c:pt idx="1402">
                  <c:v>1.6642216316119507E-3</c:v>
                </c:pt>
                <c:pt idx="1403">
                  <c:v>1.6558209143696656E-3</c:v>
                </c:pt>
                <c:pt idx="1404">
                  <c:v>1.6474626025670958E-3</c:v>
                </c:pt>
                <c:pt idx="1405">
                  <c:v>1.6391464821485791E-3</c:v>
                </c:pt>
                <c:pt idx="1406">
                  <c:v>1.6308723401390335E-3</c:v>
                </c:pt>
                <c:pt idx="1407">
                  <c:v>1.622639964638295E-3</c:v>
                </c:pt>
                <c:pt idx="1408">
                  <c:v>1.6144491448160103E-3</c:v>
                </c:pt>
                <c:pt idx="1409">
                  <c:v>1.6062996709056421E-3</c:v>
                </c:pt>
                <c:pt idx="1410">
                  <c:v>1.5981913342001386E-3</c:v>
                </c:pt>
                <c:pt idx="1411">
                  <c:v>1.5901239270454948E-3</c:v>
                </c:pt>
                <c:pt idx="1412">
                  <c:v>1.5820972428360891E-3</c:v>
                </c:pt>
                <c:pt idx="1413">
                  <c:v>1.5741110760092436E-3</c:v>
                </c:pt>
                <c:pt idx="1414">
                  <c:v>1.5661652220397837E-3</c:v>
                </c:pt>
                <c:pt idx="1415">
                  <c:v>1.5582594774351533E-3</c:v>
                </c:pt>
                <c:pt idx="1416">
                  <c:v>1.5503936397296414E-3</c:v>
                </c:pt>
                <c:pt idx="1417">
                  <c:v>1.5425675074800527E-3</c:v>
                </c:pt>
                <c:pt idx="1418">
                  <c:v>1.5347808802596008E-3</c:v>
                </c:pt>
                <c:pt idx="1419">
                  <c:v>1.5270335586534678E-3</c:v>
                </c:pt>
                <c:pt idx="1420">
                  <c:v>1.5193253442533639E-3</c:v>
                </c:pt>
                <c:pt idx="1421">
                  <c:v>1.5116560396524203E-3</c:v>
                </c:pt>
                <c:pt idx="1422">
                  <c:v>1.5040254484405269E-3</c:v>
                </c:pt>
                <c:pt idx="1423">
                  <c:v>1.4964333751988912E-3</c:v>
                </c:pt>
                <c:pt idx="1424">
                  <c:v>1.4888796254949321E-3</c:v>
                </c:pt>
                <c:pt idx="1425">
                  <c:v>1.4813640058779498E-3</c:v>
                </c:pt>
                <c:pt idx="1426">
                  <c:v>1.4738863238733524E-3</c:v>
                </c:pt>
                <c:pt idx="1427">
                  <c:v>1.4664463879783263E-3</c:v>
                </c:pt>
                <c:pt idx="1428">
                  <c:v>1.4590440076568401E-3</c:v>
                </c:pt>
                <c:pt idx="1429">
                  <c:v>1.4516789933344265E-3</c:v>
                </c:pt>
                <c:pt idx="1430">
                  <c:v>1.4443511563937417E-3</c:v>
                </c:pt>
                <c:pt idx="1431">
                  <c:v>1.4370603091694578E-3</c:v>
                </c:pt>
                <c:pt idx="1432">
                  <c:v>1.4298062649434895E-3</c:v>
                </c:pt>
                <c:pt idx="1433">
                  <c:v>1.4225888379403306E-3</c:v>
                </c:pt>
                <c:pt idx="1434">
                  <c:v>1.4154078433225026E-3</c:v>
                </c:pt>
                <c:pt idx="1435">
                  <c:v>1.408263097185003E-3</c:v>
                </c:pt>
                <c:pt idx="1436">
                  <c:v>1.4011544165516421E-3</c:v>
                </c:pt>
                <c:pt idx="1437">
                  <c:v>1.3940816193696026E-3</c:v>
                </c:pt>
                <c:pt idx="1438">
                  <c:v>1.387044524505221E-3</c:v>
                </c:pt>
                <c:pt idx="1439">
                  <c:v>1.3800429517389912E-3</c:v>
                </c:pt>
                <c:pt idx="1440">
                  <c:v>1.3730767217611239E-3</c:v>
                </c:pt>
                <c:pt idx="1441">
                  <c:v>1.3661456561672169E-3</c:v>
                </c:pt>
                <c:pt idx="1442">
                  <c:v>1.3592495774531477E-3</c:v>
                </c:pt>
                <c:pt idx="1443">
                  <c:v>1.3523883090108546E-3</c:v>
                </c:pt>
                <c:pt idx="1444">
                  <c:v>1.3455616751237853E-3</c:v>
                </c:pt>
                <c:pt idx="1445">
                  <c:v>1.3387695009625666E-3</c:v>
                </c:pt>
                <c:pt idx="1446">
                  <c:v>1.3320116125800086E-3</c:v>
                </c:pt>
                <c:pt idx="1447">
                  <c:v>1.3252878369072185E-3</c:v>
                </c:pt>
                <c:pt idx="1448">
                  <c:v>1.3185980017488275E-3</c:v>
                </c:pt>
                <c:pt idx="1449">
                  <c:v>1.3119419357786599E-3</c:v>
                </c:pt>
                <c:pt idx="1450">
                  <c:v>1.3053194685354041E-3</c:v>
                </c:pt>
                <c:pt idx="1451">
                  <c:v>1.2987304304181713E-3</c:v>
                </c:pt>
                <c:pt idx="1452">
                  <c:v>1.2921746526823874E-3</c:v>
                </c:pt>
                <c:pt idx="1453">
                  <c:v>1.2856519674350197E-3</c:v>
                </c:pt>
                <c:pt idx="1454">
                  <c:v>1.2791622076305798E-3</c:v>
                </c:pt>
                <c:pt idx="1455">
                  <c:v>1.2727052070669043E-3</c:v>
                </c:pt>
                <c:pt idx="1456">
                  <c:v>1.2662808003807147E-3</c:v>
                </c:pt>
                <c:pt idx="1457">
                  <c:v>1.259888823043509E-3</c:v>
                </c:pt>
                <c:pt idx="1458">
                  <c:v>1.2535291113572322E-3</c:v>
                </c:pt>
                <c:pt idx="1459">
                  <c:v>1.2472015024501681E-3</c:v>
                </c:pt>
                <c:pt idx="1460">
                  <c:v>1.2409058342727208E-3</c:v>
                </c:pt>
                <c:pt idx="1461">
                  <c:v>1.2346419455934177E-3</c:v>
                </c:pt>
                <c:pt idx="1462">
                  <c:v>1.2284096759945795E-3</c:v>
                </c:pt>
                <c:pt idx="1463">
                  <c:v>1.2222088658682129E-3</c:v>
                </c:pt>
                <c:pt idx="1464">
                  <c:v>1.2160393564121241E-3</c:v>
                </c:pt>
                <c:pt idx="1465">
                  <c:v>1.2099009896257007E-3</c:v>
                </c:pt>
                <c:pt idx="1466">
                  <c:v>1.2037936083058032E-3</c:v>
                </c:pt>
                <c:pt idx="1467">
                  <c:v>1.1977170560428796E-3</c:v>
                </c:pt>
                <c:pt idx="1468">
                  <c:v>1.1916711772170796E-3</c:v>
                </c:pt>
                <c:pt idx="1469">
                  <c:v>1.1856558169937026E-3</c:v>
                </c:pt>
                <c:pt idx="1470">
                  <c:v>1.179670821319978E-3</c:v>
                </c:pt>
                <c:pt idx="1471">
                  <c:v>1.1737160369206245E-3</c:v>
                </c:pt>
                <c:pt idx="1472">
                  <c:v>1.1677913112941862E-3</c:v>
                </c:pt>
                <c:pt idx="1473">
                  <c:v>1.1618964927087028E-3</c:v>
                </c:pt>
                <c:pt idx="1474">
                  <c:v>1.1560314301986008E-3</c:v>
                </c:pt>
                <c:pt idx="1475">
                  <c:v>1.1501959735600309E-3</c:v>
                </c:pt>
                <c:pt idx="1476">
                  <c:v>1.1443899733473151E-3</c:v>
                </c:pt>
                <c:pt idx="1477">
                  <c:v>1.1386132808692828E-3</c:v>
                </c:pt>
                <c:pt idx="1478">
                  <c:v>1.1328657481853854E-3</c:v>
                </c:pt>
                <c:pt idx="1479">
                  <c:v>1.1271472281016992E-3</c:v>
                </c:pt>
                <c:pt idx="1480">
                  <c:v>1.1214575741674837E-3</c:v>
                </c:pt>
                <c:pt idx="1481">
                  <c:v>1.115796640671074E-3</c:v>
                </c:pt>
                <c:pt idx="1482">
                  <c:v>1.1101642826364388E-3</c:v>
                </c:pt>
                <c:pt idx="1483">
                  <c:v>1.1045603558192951E-3</c:v>
                </c:pt>
                <c:pt idx="1484">
                  <c:v>1.0989847167036659E-3</c:v>
                </c:pt>
                <c:pt idx="1485">
                  <c:v>1.0934372224977729E-3</c:v>
                </c:pt>
                <c:pt idx="1486">
                  <c:v>1.0879177311308164E-3</c:v>
                </c:pt>
                <c:pt idx="1487">
                  <c:v>1.0824261012489789E-3</c:v>
                </c:pt>
                <c:pt idx="1488">
                  <c:v>1.0769621922120942E-3</c:v>
                </c:pt>
                <c:pt idx="1489">
                  <c:v>1.0715258640898728E-3</c:v>
                </c:pt>
                <c:pt idx="1490">
                  <c:v>1.06611697765846E-3</c:v>
                </c:pt>
                <c:pt idx="1491">
                  <c:v>1.0607353943967723E-3</c:v>
                </c:pt>
                <c:pt idx="1492">
                  <c:v>1.0553809764826116E-3</c:v>
                </c:pt>
                <c:pt idx="1493">
                  <c:v>1.0500535867901117E-3</c:v>
                </c:pt>
                <c:pt idx="1494">
                  <c:v>1.0447530888850753E-3</c:v>
                </c:pt>
                <c:pt idx="1495">
                  <c:v>1.0394793470220876E-3</c:v>
                </c:pt>
                <c:pt idx="1496">
                  <c:v>1.0342322261412962E-3</c:v>
                </c:pt>
                <c:pt idx="1497">
                  <c:v>1.0290115918641929E-3</c:v>
                </c:pt>
                <c:pt idx="1498">
                  <c:v>1.0238173104907267E-3</c:v>
                </c:pt>
                <c:pt idx="1499">
                  <c:v>1.0186492489958621E-3</c:v>
                </c:pt>
                <c:pt idx="1500">
                  <c:v>1.0135072750259155E-3</c:v>
                </c:pt>
                <c:pt idx="1501">
                  <c:v>1.0083912568954467E-3</c:v>
                </c:pt>
                <c:pt idx="1502">
                  <c:v>1.0033010635834838E-3</c:v>
                </c:pt>
                <c:pt idx="1503">
                  <c:v>9.9823656473063682E-4</c:v>
                </c:pt>
                <c:pt idx="1504">
                  <c:v>9.9319763063565603E-4</c:v>
                </c:pt>
                <c:pt idx="1505">
                  <c:v>9.8818413225165713E-4</c:v>
                </c:pt>
                <c:pt idx="1506">
                  <c:v>9.8319594118334575E-4</c:v>
                </c:pt>
                <c:pt idx="1507">
                  <c:v>9.7823292968368669E-4</c:v>
                </c:pt>
                <c:pt idx="1508">
                  <c:v>9.7329497065024029E-4</c:v>
                </c:pt>
                <c:pt idx="1509">
                  <c:v>9.6838193762238678E-4</c:v>
                </c:pt>
                <c:pt idx="1510">
                  <c:v>9.6349370477766261E-4</c:v>
                </c:pt>
                <c:pt idx="1511">
                  <c:v>9.5863014692887383E-4</c:v>
                </c:pt>
                <c:pt idx="1512">
                  <c:v>9.537911395205434E-4</c:v>
                </c:pt>
                <c:pt idx="1513">
                  <c:v>9.4897655862635766E-4</c:v>
                </c:pt>
                <c:pt idx="1514">
                  <c:v>9.4418628094505852E-4</c:v>
                </c:pt>
                <c:pt idx="1515">
                  <c:v>9.3942018379811199E-4</c:v>
                </c:pt>
                <c:pt idx="1516">
                  <c:v>9.3467814512615544E-4</c:v>
                </c:pt>
                <c:pt idx="1517">
                  <c:v>9.2996004348588901E-4</c:v>
                </c:pt>
                <c:pt idx="1518">
                  <c:v>9.2526575804730005E-4</c:v>
                </c:pt>
                <c:pt idx="1519">
                  <c:v>9.2059516858988832E-4</c:v>
                </c:pt>
                <c:pt idx="1520">
                  <c:v>9.1594815550033459E-4</c:v>
                </c:pt>
                <c:pt idx="1521">
                  <c:v>9.1132459976905889E-4</c:v>
                </c:pt>
                <c:pt idx="1522">
                  <c:v>9.0672438298700087E-4</c:v>
                </c:pt>
                <c:pt idx="1523">
                  <c:v>9.0214738734328837E-4</c:v>
                </c:pt>
                <c:pt idx="1524">
                  <c:v>8.9759349562112956E-4</c:v>
                </c:pt>
                <c:pt idx="1525">
                  <c:v>8.9306259119592557E-4</c:v>
                </c:pt>
                <c:pt idx="1526">
                  <c:v>8.8855455803138472E-4</c:v>
                </c:pt>
                <c:pt idx="1527">
                  <c:v>8.8406928067730206E-4</c:v>
                </c:pt>
                <c:pt idx="1528">
                  <c:v>8.7960664426611768E-4</c:v>
                </c:pt>
                <c:pt idx="1529">
                  <c:v>8.751665345099191E-4</c:v>
                </c:pt>
                <c:pt idx="1530">
                  <c:v>8.7074883769799882E-4</c:v>
                </c:pt>
                <c:pt idx="1531">
                  <c:v>8.6635344069330156E-4</c:v>
                </c:pt>
                <c:pt idx="1532">
                  <c:v>8.6198023093031484E-4</c:v>
                </c:pt>
                <c:pt idx="1533">
                  <c:v>8.5762909641129426E-4</c:v>
                </c:pt>
                <c:pt idx="1534">
                  <c:v>8.5329992570426505E-4</c:v>
                </c:pt>
                <c:pt idx="1535">
                  <c:v>8.4899260793924736E-4</c:v>
                </c:pt>
                <c:pt idx="1536">
                  <c:v>8.4470703280625781E-4</c:v>
                </c:pt>
                <c:pt idx="1537">
                  <c:v>8.404430905522009E-4</c:v>
                </c:pt>
                <c:pt idx="1538">
                  <c:v>8.3620067197764936E-4</c:v>
                </c:pt>
                <c:pt idx="1539">
                  <c:v>8.3197966843484572E-4</c:v>
                </c:pt>
                <c:pt idx="1540">
                  <c:v>8.2777997182403862E-4</c:v>
                </c:pt>
                <c:pt idx="1541">
                  <c:v>8.2360147459137334E-4</c:v>
                </c:pt>
                <c:pt idx="1542">
                  <c:v>8.1944406972600525E-4</c:v>
                </c:pt>
                <c:pt idx="1543">
                  <c:v>8.1530765075699119E-4</c:v>
                </c:pt>
                <c:pt idx="1544">
                  <c:v>8.1119211175095796E-4</c:v>
                </c:pt>
                <c:pt idx="1545">
                  <c:v>8.0709734730932681E-4</c:v>
                </c:pt>
                <c:pt idx="1546">
                  <c:v>8.0302325256564888E-4</c:v>
                </c:pt>
                <c:pt idx="1547">
                  <c:v>7.9896972318249659E-4</c:v>
                </c:pt>
                <c:pt idx="1548">
                  <c:v>7.949366553493542E-4</c:v>
                </c:pt>
                <c:pt idx="1549">
                  <c:v>7.9092394577973124E-4</c:v>
                </c:pt>
                <c:pt idx="1550">
                  <c:v>7.8693149170838694E-4</c:v>
                </c:pt>
                <c:pt idx="1551">
                  <c:v>7.8295919088899879E-4</c:v>
                </c:pt>
                <c:pt idx="1552">
                  <c:v>7.790069415911649E-4</c:v>
                </c:pt>
                <c:pt idx="1553">
                  <c:v>7.7507464259818359E-4</c:v>
                </c:pt>
                <c:pt idx="1554">
                  <c:v>7.7116219320405577E-4</c:v>
                </c:pt>
                <c:pt idx="1555">
                  <c:v>7.6726949321148652E-4</c:v>
                </c:pt>
                <c:pt idx="1556">
                  <c:v>7.6339644292855446E-4</c:v>
                </c:pt>
                <c:pt idx="1557">
                  <c:v>7.5954294316682436E-4</c:v>
                </c:pt>
                <c:pt idx="1558">
                  <c:v>7.5570889523857154E-4</c:v>
                </c:pt>
                <c:pt idx="1559">
                  <c:v>7.5189420095389536E-4</c:v>
                </c:pt>
                <c:pt idx="1560">
                  <c:v>7.4809876261905384E-4</c:v>
                </c:pt>
                <c:pt idx="1561">
                  <c:v>7.440146521827673E-4</c:v>
                </c:pt>
                <c:pt idx="1562">
                  <c:v>7.3995283821159941E-4</c:v>
                </c:pt>
                <c:pt idx="1563">
                  <c:v>7.3591319898225205E-4</c:v>
                </c:pt>
                <c:pt idx="1564">
                  <c:v>7.3189561343556253E-4</c:v>
                </c:pt>
                <c:pt idx="1565">
                  <c:v>7.2789996117350597E-4</c:v>
                </c:pt>
                <c:pt idx="1566">
                  <c:v>7.239261224551985E-4</c:v>
                </c:pt>
                <c:pt idx="1567">
                  <c:v>7.1997397819356657E-4</c:v>
                </c:pt>
                <c:pt idx="1568">
                  <c:v>7.1604340995157223E-4</c:v>
                </c:pt>
                <c:pt idx="1569">
                  <c:v>7.1213429993888244E-4</c:v>
                </c:pt>
                <c:pt idx="1570">
                  <c:v>7.0824653100809432E-4</c:v>
                </c:pt>
                <c:pt idx="1571">
                  <c:v>7.0437998665151547E-4</c:v>
                </c:pt>
                <c:pt idx="1572">
                  <c:v>7.0053455099727824E-4</c:v>
                </c:pt>
                <c:pt idx="1573">
                  <c:v>6.9671010880645312E-4</c:v>
                </c:pt>
                <c:pt idx="1574">
                  <c:v>6.9290654546871888E-4</c:v>
                </c:pt>
                <c:pt idx="1575">
                  <c:v>6.8912374699992007E-4</c:v>
                </c:pt>
                <c:pt idx="1576">
                  <c:v>6.8536160003795921E-4</c:v>
                </c:pt>
                <c:pt idx="1577">
                  <c:v>6.8161999183968813E-4</c:v>
                </c:pt>
                <c:pt idx="1578">
                  <c:v>6.778988102772443E-4</c:v>
                </c:pt>
                <c:pt idx="1579">
                  <c:v>6.7419794383538623E-4</c:v>
                </c:pt>
                <c:pt idx="1580">
                  <c:v>6.7051728160716362E-4</c:v>
                </c:pt>
                <c:pt idx="1581">
                  <c:v>6.6685671329136387E-4</c:v>
                </c:pt>
                <c:pt idx="1582">
                  <c:v>6.6321612918884831E-4</c:v>
                </c:pt>
                <c:pt idx="1583">
                  <c:v>6.5959542019944362E-4</c:v>
                </c:pt>
                <c:pt idx="1584">
                  <c:v>6.5599447781861109E-4</c:v>
                </c:pt>
                <c:pt idx="1585">
                  <c:v>6.52413194134005E-4</c:v>
                </c:pt>
                <c:pt idx="1586">
                  <c:v>6.4885146182258602E-4</c:v>
                </c:pt>
                <c:pt idx="1587">
                  <c:v>6.4530917414706845E-4</c:v>
                </c:pt>
                <c:pt idx="1588">
                  <c:v>6.4178622495314475E-4</c:v>
                </c:pt>
                <c:pt idx="1589">
                  <c:v>6.3828250866571068E-4</c:v>
                </c:pt>
                <c:pt idx="1590">
                  <c:v>6.3479792028620086E-4</c:v>
                </c:pt>
                <c:pt idx="1591">
                  <c:v>6.31332355389147E-4</c:v>
                </c:pt>
                <c:pt idx="1592">
                  <c:v>6.2788571011951344E-4</c:v>
                </c:pt>
                <c:pt idx="1593">
                  <c:v>6.2445788118881129E-4</c:v>
                </c:pt>
                <c:pt idx="1594">
                  <c:v>6.2104876587276703E-4</c:v>
                </c:pt>
                <c:pt idx="1595">
                  <c:v>6.176582620075477E-4</c:v>
                </c:pt>
                <c:pt idx="1596">
                  <c:v>6.1428626798754049E-4</c:v>
                </c:pt>
                <c:pt idx="1597">
                  <c:v>6.1093268276146695E-4</c:v>
                </c:pt>
                <c:pt idx="1598">
                  <c:v>6.0759740582982946E-4</c:v>
                </c:pt>
                <c:pt idx="1599">
                  <c:v>6.0428033724180263E-4</c:v>
                </c:pt>
                <c:pt idx="1600">
                  <c:v>6.0098137759223569E-4</c:v>
                </c:pt>
                <c:pt idx="1601">
                  <c:v>5.9770042801854384E-4</c:v>
                </c:pt>
                <c:pt idx="1602">
                  <c:v>5.9443739019804376E-4</c:v>
                </c:pt>
                <c:pt idx="1603">
                  <c:v>5.9119216634484495E-4</c:v>
                </c:pt>
                <c:pt idx="1604">
                  <c:v>5.879646592066301E-4</c:v>
                </c:pt>
                <c:pt idx="1605">
                  <c:v>5.847547720622126E-4</c:v>
                </c:pt>
                <c:pt idx="1606">
                  <c:v>5.8156240871853893E-4</c:v>
                </c:pt>
                <c:pt idx="1607">
                  <c:v>5.78387473507469E-4</c:v>
                </c:pt>
                <c:pt idx="1608">
                  <c:v>5.7522987128322267E-4</c:v>
                </c:pt>
                <c:pt idx="1609">
                  <c:v>5.7208950741949316E-4</c:v>
                </c:pt>
                <c:pt idx="1610">
                  <c:v>5.6896628780667147E-4</c:v>
                </c:pt>
                <c:pt idx="1611">
                  <c:v>5.6586011884873777E-4</c:v>
                </c:pt>
                <c:pt idx="1612">
                  <c:v>5.6277090746059688E-4</c:v>
                </c:pt>
                <c:pt idx="1613">
                  <c:v>5.5939224402046239E-4</c:v>
                </c:pt>
                <c:pt idx="1614">
                  <c:v>5.5603386479630146E-4</c:v>
                </c:pt>
                <c:pt idx="1615">
                  <c:v>5.5269564800930482E-4</c:v>
                </c:pt>
                <c:pt idx="1616">
                  <c:v>5.4937747261196712E-4</c:v>
                </c:pt>
                <c:pt idx="1617">
                  <c:v>5.4607921828331296E-4</c:v>
                </c:pt>
                <c:pt idx="1618">
                  <c:v>5.4280076542478906E-4</c:v>
                </c:pt>
                <c:pt idx="1619">
                  <c:v>5.3954199515582335E-4</c:v>
                </c:pt>
                <c:pt idx="1620">
                  <c:v>5.363027893097172E-4</c:v>
                </c:pt>
                <c:pt idx="1621">
                  <c:v>5.3308303042898242E-4</c:v>
                </c:pt>
                <c:pt idx="1622">
                  <c:v>5.2988260176145552E-4</c:v>
                </c:pt>
                <c:pt idx="1623">
                  <c:v>5.267013872558568E-4</c:v>
                </c:pt>
                <c:pt idx="1624">
                  <c:v>5.2353927155757152E-4</c:v>
                </c:pt>
                <c:pt idx="1625">
                  <c:v>5.2039614000465306E-4</c:v>
                </c:pt>
                <c:pt idx="1626">
                  <c:v>5.1727187862349311E-4</c:v>
                </c:pt>
                <c:pt idx="1627">
                  <c:v>5.1416637412460275E-4</c:v>
                </c:pt>
                <c:pt idx="1628">
                  <c:v>5.1107951389894879E-4</c:v>
                </c:pt>
                <c:pt idx="1629">
                  <c:v>5.0801118601317974E-4</c:v>
                </c:pt>
                <c:pt idx="1630">
                  <c:v>5.0496127920629519E-4</c:v>
                </c:pt>
                <c:pt idx="1631">
                  <c:v>5.0192968288498285E-4</c:v>
                </c:pt>
                <c:pt idx="1632">
                  <c:v>4.9891628712017688E-4</c:v>
                </c:pt>
                <c:pt idx="1633">
                  <c:v>4.9592098264261697E-4</c:v>
                </c:pt>
                <c:pt idx="1634">
                  <c:v>4.9294366083885155E-4</c:v>
                </c:pt>
                <c:pt idx="1635">
                  <c:v>4.8998421374790713E-4</c:v>
                </c:pt>
                <c:pt idx="1636">
                  <c:v>4.8704253405673636E-4</c:v>
                </c:pt>
                <c:pt idx="1637">
                  <c:v>4.8411851509666537E-4</c:v>
                </c:pt>
                <c:pt idx="1638">
                  <c:v>4.8121205083917484E-4</c:v>
                </c:pt>
                <c:pt idx="1639">
                  <c:v>4.7832303589256941E-4</c:v>
                </c:pt>
                <c:pt idx="1640">
                  <c:v>4.7545136549786982E-4</c:v>
                </c:pt>
                <c:pt idx="1641">
                  <c:v>4.725969355249271E-4</c:v>
                </c:pt>
                <c:pt idx="1642">
                  <c:v>4.6975964246864788E-4</c:v>
                </c:pt>
                <c:pt idx="1643">
                  <c:v>4.6693938344555264E-4</c:v>
                </c:pt>
                <c:pt idx="1644">
                  <c:v>4.6413605618977893E-4</c:v>
                </c:pt>
                <c:pt idx="1645">
                  <c:v>4.6134955904941766E-4</c:v>
                </c:pt>
                <c:pt idx="1646">
                  <c:v>4.5857979098284929E-4</c:v>
                </c:pt>
                <c:pt idx="1647">
                  <c:v>4.5582665155496915E-4</c:v>
                </c:pt>
                <c:pt idx="1648">
                  <c:v>4.5309004093374572E-4</c:v>
                </c:pt>
                <c:pt idx="1649">
                  <c:v>4.5036985988644584E-4</c:v>
                </c:pt>
                <c:pt idx="1650">
                  <c:v>4.4766600977630411E-4</c:v>
                </c:pt>
                <c:pt idx="1651">
                  <c:v>4.4497839255830396E-4</c:v>
                </c:pt>
                <c:pt idx="1652">
                  <c:v>4.4230691077651318E-4</c:v>
                </c:pt>
                <c:pt idx="1653">
                  <c:v>4.3965146755986506E-4</c:v>
                </c:pt>
                <c:pt idx="1654">
                  <c:v>4.3701196661871666E-4</c:v>
                </c:pt>
                <c:pt idx="1655">
                  <c:v>4.3438831224185126E-4</c:v>
                </c:pt>
                <c:pt idx="1656">
                  <c:v>4.3178040929248152E-4</c:v>
                </c:pt>
                <c:pt idx="1657">
                  <c:v>4.2918816320491882E-4</c:v>
                </c:pt>
                <c:pt idx="1658">
                  <c:v>4.266114799812426E-4</c:v>
                </c:pt>
                <c:pt idx="1659">
                  <c:v>4.2405026618808073E-4</c:v>
                </c:pt>
                <c:pt idx="1660">
                  <c:v>4.2150442895283469E-4</c:v>
                </c:pt>
                <c:pt idx="1661">
                  <c:v>4.1897387596023794E-4</c:v>
                </c:pt>
                <c:pt idx="1662">
                  <c:v>4.1645851544980239E-4</c:v>
                </c:pt>
                <c:pt idx="1663">
                  <c:v>4.139582562113775E-4</c:v>
                </c:pt>
                <c:pt idx="1664">
                  <c:v>4.1147300758270777E-4</c:v>
                </c:pt>
                <c:pt idx="1665">
                  <c:v>4.0886931486738831E-4</c:v>
                </c:pt>
                <c:pt idx="1666">
                  <c:v>4.0628209763315937E-4</c:v>
                </c:pt>
                <c:pt idx="1667">
                  <c:v>4.0371125162752541E-4</c:v>
                </c:pt>
                <c:pt idx="1668">
                  <c:v>4.0115667325768545E-4</c:v>
                </c:pt>
                <c:pt idx="1669">
                  <c:v>3.9861825958631414E-4</c:v>
                </c:pt>
                <c:pt idx="1670">
                  <c:v>3.96095908327454E-4</c:v>
                </c:pt>
                <c:pt idx="1671">
                  <c:v>3.9358951784240759E-4</c:v>
                </c:pt>
                <c:pt idx="1672">
                  <c:v>3.9109898713551861E-4</c:v>
                </c:pt>
                <c:pt idx="1673">
                  <c:v>3.8862421585039719E-4</c:v>
                </c:pt>
                <c:pt idx="1674">
                  <c:v>3.8616510426559003E-4</c:v>
                </c:pt>
                <c:pt idx="1675">
                  <c:v>3.8372155329058355E-4</c:v>
                </c:pt>
                <c:pt idx="1676">
                  <c:v>3.8129346446191814E-4</c:v>
                </c:pt>
                <c:pt idx="1677">
                  <c:v>3.7888073993919136E-4</c:v>
                </c:pt>
                <c:pt idx="1678">
                  <c:v>3.7648328250128316E-4</c:v>
                </c:pt>
                <c:pt idx="1679">
                  <c:v>3.74100995541915E-4</c:v>
                </c:pt>
                <c:pt idx="1680">
                  <c:v>3.7173378306643023E-4</c:v>
                </c:pt>
                <c:pt idx="1681">
                  <c:v>3.6938154968746417E-4</c:v>
                </c:pt>
                <c:pt idx="1682">
                  <c:v>3.6704420062116938E-4</c:v>
                </c:pt>
                <c:pt idx="1683">
                  <c:v>3.6472164168355192E-4</c:v>
                </c:pt>
                <c:pt idx="1684">
                  <c:v>3.6241377928658558E-4</c:v>
                </c:pt>
                <c:pt idx="1685">
                  <c:v>3.601205204344371E-4</c:v>
                </c:pt>
                <c:pt idx="1686">
                  <c:v>3.5784177271980244E-4</c:v>
                </c:pt>
                <c:pt idx="1687">
                  <c:v>3.5557744431991001E-4</c:v>
                </c:pt>
                <c:pt idx="1688">
                  <c:v>3.5332744399307892E-4</c:v>
                </c:pt>
                <c:pt idx="1689">
                  <c:v>3.5109168107527733E-4</c:v>
                </c:pt>
                <c:pt idx="1690">
                  <c:v>3.4887006547579258E-4</c:v>
                </c:pt>
                <c:pt idx="1691">
                  <c:v>3.4666250767412254E-4</c:v>
                </c:pt>
                <c:pt idx="1692">
                  <c:v>3.4446891871631191E-4</c:v>
                </c:pt>
                <c:pt idx="1693">
                  <c:v>3.422892102110664E-4</c:v>
                </c:pt>
                <c:pt idx="1694">
                  <c:v>3.401232943265331E-4</c:v>
                </c:pt>
                <c:pt idx="1695">
                  <c:v>3.3797108378685881E-4</c:v>
                </c:pt>
                <c:pt idx="1696">
                  <c:v>3.3583249186797115E-4</c:v>
                </c:pt>
                <c:pt idx="1697">
                  <c:v>3.3370743239502509E-4</c:v>
                </c:pt>
                <c:pt idx="1698">
                  <c:v>3.3159581973818408E-4</c:v>
                </c:pt>
                <c:pt idx="1699">
                  <c:v>3.2949756880951142E-4</c:v>
                </c:pt>
                <c:pt idx="1700">
                  <c:v>3.2741259505952858E-4</c:v>
                </c:pt>
                <c:pt idx="1701">
                  <c:v>3.2534081447388452E-4</c:v>
                </c:pt>
                <c:pt idx="1702">
                  <c:v>3.2328214356946994E-4</c:v>
                </c:pt>
                <c:pt idx="1703">
                  <c:v>3.2123649939197474E-4</c:v>
                </c:pt>
                <c:pt idx="1704">
                  <c:v>3.1920379951144717E-4</c:v>
                </c:pt>
                <c:pt idx="1705">
                  <c:v>3.1718396201985133E-4</c:v>
                </c:pt>
                <c:pt idx="1706">
                  <c:v>3.1517690552740341E-4</c:v>
                </c:pt>
                <c:pt idx="1707">
                  <c:v>3.1318254915935206E-4</c:v>
                </c:pt>
                <c:pt idx="1708">
                  <c:v>3.1120081255264775E-4</c:v>
                </c:pt>
                <c:pt idx="1709">
                  <c:v>3.0923161585272307E-4</c:v>
                </c:pt>
                <c:pt idx="1710">
                  <c:v>3.0727487971038414E-4</c:v>
                </c:pt>
                <c:pt idx="1711">
                  <c:v>3.0533052527847993E-4</c:v>
                </c:pt>
                <c:pt idx="1712">
                  <c:v>3.0339847420890464E-4</c:v>
                </c:pt>
                <c:pt idx="1713">
                  <c:v>3.0147864864904506E-4</c:v>
                </c:pt>
                <c:pt idx="1714">
                  <c:v>2.9957097123933796E-4</c:v>
                </c:pt>
                <c:pt idx="1715">
                  <c:v>2.9767536510927339E-4</c:v>
                </c:pt>
                <c:pt idx="1716">
                  <c:v>2.9579175387506318E-4</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numCache>
              <c:extLst xmlns:c15="http://schemas.microsoft.com/office/drawing/2012/chart"/>
            </c:numRef>
          </c:yVal>
          <c:smooth val="1"/>
          <c:extLst>
            <c:ext xmlns:c16="http://schemas.microsoft.com/office/drawing/2014/chart" uri="{C3380CC4-5D6E-409C-BE32-E72D297353CC}">
              <c16:uniqueId val="{00000007-FAEB-46D6-95DC-10588EE70397}"/>
            </c:ext>
          </c:extLst>
        </c:ser>
        <c:dLbls>
          <c:showLegendKey val="0"/>
          <c:showVal val="0"/>
          <c:showCatName val="0"/>
          <c:showSerName val="0"/>
          <c:showPercent val="0"/>
          <c:showBubbleSize val="0"/>
        </c:dLbls>
        <c:axId val="84161903"/>
        <c:axId val="84167663"/>
        <c:extLst>
          <c:ext xmlns:c15="http://schemas.microsoft.com/office/drawing/2012/chart" uri="{02D57815-91ED-43cb-92C2-25804820EDAC}">
            <c15:filteredScatterSeries>
              <c15:ser>
                <c:idx val="3"/>
                <c:order val="6"/>
                <c:tx>
                  <c:strRef>
                    <c:extLst>
                      <c:ext uri="{02D57815-91ED-43cb-92C2-25804820EDAC}">
                        <c15:formulaRef>
                          <c15:sqref>Sheet1!$Y$3</c15:sqref>
                        </c15:formulaRef>
                      </c:ext>
                    </c:extLst>
                    <c:strCache>
                      <c:ptCount val="1"/>
                      <c:pt idx="0">
                        <c:v>Dostarlimab  year 4 waning</c:v>
                      </c:pt>
                    </c:strCache>
                  </c:strRef>
                </c:tx>
                <c:spPr>
                  <a:ln w="19050" cap="rnd">
                    <a:solidFill>
                      <a:schemeClr val="accent4"/>
                    </a:solidFill>
                    <a:round/>
                  </a:ln>
                  <a:effectLst/>
                </c:spPr>
                <c:marker>
                  <c:symbol val="none"/>
                </c:marker>
                <c:xVal>
                  <c:numRef>
                    <c:extLst>
                      <c:ext uri="{02D57815-91ED-43cb-92C2-25804820EDAC}">
                        <c15:formulaRef>
                          <c15:sqref>Sheet1!$U$4:$U$3123</c15:sqref>
                        </c15:formulaRef>
                      </c:ext>
                    </c:extLst>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extLst>
                      <c:ext uri="{02D57815-91ED-43cb-92C2-25804820EDAC}">
                        <c15:formulaRef>
                          <c15:sqref>Sheet1!$Y$4:$Y$3123</c15:sqref>
                        </c15:formulaRef>
                      </c:ext>
                    </c:extLst>
                    <c:numCache>
                      <c:formatCode>General</c:formatCode>
                      <c:ptCount val="3120"/>
                      <c:pt idx="0">
                        <c:v>1</c:v>
                      </c:pt>
                      <c:pt idx="1">
                        <c:v>0.99525446756891223</c:v>
                      </c:pt>
                      <c:pt idx="2">
                        <c:v>0.99164845780613786</c:v>
                      </c:pt>
                      <c:pt idx="3">
                        <c:v>0.98838934462842321</c:v>
                      </c:pt>
                      <c:pt idx="4">
                        <c:v>0.9853426868929841</c:v>
                      </c:pt>
                      <c:pt idx="5">
                        <c:v>0.9824485962486289</c:v>
                      </c:pt>
                      <c:pt idx="6">
                        <c:v>0.97967324484185292</c:v>
                      </c:pt>
                      <c:pt idx="7">
                        <c:v>0.97699496028053778</c:v>
                      </c:pt>
                      <c:pt idx="8">
                        <c:v>0.97439870726282063</c:v>
                      </c:pt>
                      <c:pt idx="9">
                        <c:v>0.97187346243046824</c:v>
                      </c:pt>
                      <c:pt idx="10">
                        <c:v>0.96941080792248169</c:v>
                      </c:pt>
                      <c:pt idx="11">
                        <c:v>0.96700411107879303</c:v>
                      </c:pt>
                      <c:pt idx="12">
                        <c:v>0.96464801437122372</c:v>
                      </c:pt>
                      <c:pt idx="13">
                        <c:v>0.96233810191951108</c:v>
                      </c:pt>
                      <c:pt idx="14">
                        <c:v>0.96007067246096056</c:v>
                      </c:pt>
                      <c:pt idx="15">
                        <c:v>0.95784257955345631</c:v>
                      </c:pt>
                      <c:pt idx="16">
                        <c:v>0.95565111591100282</c:v>
                      </c:pt>
                      <c:pt idx="17">
                        <c:v>0.9534939276653922</c:v>
                      </c:pt>
                      <c:pt idx="18">
                        <c:v>0.95136894949255102</c:v>
                      </c:pt>
                      <c:pt idx="19">
                        <c:v>0.94927435463987853</c:v>
                      </c:pt>
                      <c:pt idx="20">
                        <c:v>0.94720851582149113</c:v>
                      </c:pt>
                      <c:pt idx="21">
                        <c:v>0.94516997418812654</c:v>
                      </c:pt>
                      <c:pt idx="22">
                        <c:v>0.94315741439598488</c:v>
                      </c:pt>
                      <c:pt idx="23">
                        <c:v>0.94116964435056594</c:v>
                      </c:pt>
                      <c:pt idx="24">
                        <c:v>0.93920557858184461</c:v>
                      </c:pt>
                      <c:pt idx="25">
                        <c:v>0.93726422447415825</c:v>
                      </c:pt>
                      <c:pt idx="26">
                        <c:v>0.93534467076489092</c:v>
                      </c:pt>
                      <c:pt idx="27">
                        <c:v>0.93344607786435196</c:v>
                      </c:pt>
                      <c:pt idx="28">
                        <c:v>0.93156766965096782</c:v>
                      </c:pt>
                      <c:pt idx="29">
                        <c:v>0.92970872647168756</c:v>
                      </c:pt>
                      <c:pt idx="30">
                        <c:v>0.92786857913462795</c:v>
                      </c:pt>
                      <c:pt idx="31">
                        <c:v>0.92604660372451242</c:v>
                      </c:pt>
                      <c:pt idx="32">
                        <c:v>0.92424221710496979</c:v>
                      </c:pt>
                      <c:pt idx="33">
                        <c:v>0.92245487299779649</c:v>
                      </c:pt>
                      <c:pt idx="34">
                        <c:v>0.9206840585496916</c:v>
                      </c:pt>
                      <c:pt idx="35">
                        <c:v>0.91892929131309986</c:v>
                      </c:pt>
                      <c:pt idx="36">
                        <c:v>0.91719011658064009</c:v>
                      </c:pt>
                      <c:pt idx="37">
                        <c:v>0.91546610502289083</c:v>
                      </c:pt>
                      <c:pt idx="38">
                        <c:v>0.91375685058761602</c:v>
                      </c:pt>
                      <c:pt idx="39">
                        <c:v>0.91206196862526889</c:v>
                      </c:pt>
                      <c:pt idx="40">
                        <c:v>0.91038109421112889</c:v>
                      </c:pt>
                      <c:pt idx="41">
                        <c:v>0.90871388063896186</c:v>
                      </c:pt>
                      <c:pt idx="42">
                        <c:v>0.90705999806484072</c:v>
                      </c:pt>
                      <c:pt idx="43">
                        <c:v>0.90541913228287496</c:v>
                      </c:pt>
                      <c:pt idx="44">
                        <c:v>0.90379098361719534</c:v>
                      </c:pt>
                      <c:pt idx="45">
                        <c:v>0.90217526591671005</c:v>
                      </c:pt>
                      <c:pt idx="46">
                        <c:v>0.90057170564098799</c:v>
                      </c:pt>
                      <c:pt idx="47">
                        <c:v>0.89898004102716467</c:v>
                      </c:pt>
                      <c:pt idx="48">
                        <c:v>0.89740002132908558</c:v>
                      </c:pt>
                      <c:pt idx="49">
                        <c:v>0.89583140612101619</c:v>
                      </c:pt>
                      <c:pt idx="50">
                        <c:v>0.89427396465920705</c:v>
                      </c:pt>
                      <c:pt idx="51">
                        <c:v>0.8927274752954204</c:v>
                      </c:pt>
                      <c:pt idx="52">
                        <c:v>0.89119172493723009</c:v>
                      </c:pt>
                      <c:pt idx="53">
                        <c:v>0.88966650855051799</c:v>
                      </c:pt>
                      <c:pt idx="54">
                        <c:v>0.88815162870011388</c:v>
                      </c:pt>
                      <c:pt idx="55">
                        <c:v>0.88664689512498696</c:v>
                      </c:pt>
                      <c:pt idx="56">
                        <c:v>0.88515212434479396</c:v>
                      </c:pt>
                      <c:pt idx="57">
                        <c:v>0.88366713929493579</c:v>
                      </c:pt>
                      <c:pt idx="58">
                        <c:v>0.88219176898758334</c:v>
                      </c:pt>
                      <c:pt idx="59">
                        <c:v>0.88072584819639399</c:v>
                      </c:pt>
                      <c:pt idx="60">
                        <c:v>0.87926921716288331</c:v>
                      </c:pt>
                      <c:pt idx="61">
                        <c:v>0.87782172132261482</c:v>
                      </c:pt>
                      <c:pt idx="62">
                        <c:v>0.87638321104956229</c:v>
                      </c:pt>
                      <c:pt idx="63">
                        <c:v>0.87495354141715453</c:v>
                      </c:pt>
                      <c:pt idx="64">
                        <c:v>0.87353257197466094</c:v>
                      </c:pt>
                      <c:pt idx="65">
                        <c:v>0.87212016653769997</c:v>
                      </c:pt>
                      <c:pt idx="66">
                        <c:v>0.87071619299177161</c:v>
                      </c:pt>
                      <c:pt idx="67">
                        <c:v>0.86932052310781094</c:v>
                      </c:pt>
                      <c:pt idx="68">
                        <c:v>0.867933032368855</c:v>
                      </c:pt>
                      <c:pt idx="69">
                        <c:v>0.86655359980699476</c:v>
                      </c:pt>
                      <c:pt idx="70">
                        <c:v>0.86518210784985672</c:v>
                      </c:pt>
                      <c:pt idx="71">
                        <c:v>0.86381844217592652</c:v>
                      </c:pt>
                      <c:pt idx="72">
                        <c:v>0.86246249157808119</c:v>
                      </c:pt>
                      <c:pt idx="73">
                        <c:v>0.8611141478347567</c:v>
                      </c:pt>
                      <c:pt idx="74">
                        <c:v>0.85977330558821896</c:v>
                      </c:pt>
                      <c:pt idx="75">
                        <c:v>0.85843986222945412</c:v>
                      </c:pt>
                      <c:pt idx="76">
                        <c:v>0.85711371778923184</c:v>
                      </c:pt>
                      <c:pt idx="77">
                        <c:v>0.85579477483493083</c:v>
                      </c:pt>
                      <c:pt idx="78">
                        <c:v>0.85448293837274814</c:v>
                      </c:pt>
                      <c:pt idx="79">
                        <c:v>0.85317811575494484</c:v>
                      </c:pt>
                      <c:pt idx="80">
                        <c:v>0.85188021659180468</c:v>
                      </c:pt>
                      <c:pt idx="81">
                        <c:v>0.85058915266800905</c:v>
                      </c:pt>
                      <c:pt idx="82">
                        <c:v>0.84930483786315358</c:v>
                      </c:pt>
                      <c:pt idx="83">
                        <c:v>0.84802718807614996</c:v>
                      </c:pt>
                      <c:pt idx="84">
                        <c:v>0.84675612115327881</c:v>
                      </c:pt>
                      <c:pt idx="85">
                        <c:v>0.84549155681967336</c:v>
                      </c:pt>
                      <c:pt idx="86">
                        <c:v>0.84423341661402995</c:v>
                      </c:pt>
                      <c:pt idx="87">
                        <c:v>0.84298162382635811</c:v>
                      </c:pt>
                      <c:pt idx="88">
                        <c:v>0.84173610343859184</c:v>
                      </c:pt>
                      <c:pt idx="89">
                        <c:v>0.84049678206790079</c:v>
                      </c:pt>
                      <c:pt idx="90">
                        <c:v>0.83926358791254618</c:v>
                      </c:pt>
                      <c:pt idx="91">
                        <c:v>0.83803645070014121</c:v>
                      </c:pt>
                      <c:pt idx="92">
                        <c:v>0.83681530163818174</c:v>
                      </c:pt>
                      <c:pt idx="93">
                        <c:v>0.83560007336672348</c:v>
                      </c:pt>
                      <c:pt idx="94">
                        <c:v>0.83439069991308945</c:v>
                      </c:pt>
                      <c:pt idx="95">
                        <c:v>0.83318711664849976</c:v>
                      </c:pt>
                      <c:pt idx="96">
                        <c:v>0.83198926024652109</c:v>
                      </c:pt>
                      <c:pt idx="97">
                        <c:v>0.8307970686432411</c:v>
                      </c:pt>
                      <c:pt idx="98">
                        <c:v>0.82961048099907853</c:v>
                      </c:pt>
                      <c:pt idx="99">
                        <c:v>0.82842943766214483</c:v>
                      </c:pt>
                      <c:pt idx="100">
                        <c:v>0.82725388013307943</c:v>
                      </c:pt>
                      <c:pt idx="101">
                        <c:v>0.82608375103128284</c:v>
                      </c:pt>
                      <c:pt idx="102">
                        <c:v>0.82491899406248093</c:v>
                      </c:pt>
                      <c:pt idx="103">
                        <c:v>0.82375955398755218</c:v>
                      </c:pt>
                      <c:pt idx="104">
                        <c:v>0.82260537659255839</c:v>
                      </c:pt>
                      <c:pt idx="105">
                        <c:v>0.82145640865991931</c:v>
                      </c:pt>
                      <c:pt idx="106">
                        <c:v>0.82031259794067812</c:v>
                      </c:pt>
                      <c:pt idx="107">
                        <c:v>0.8191738931278052</c:v>
                      </c:pt>
                      <c:pt idx="108">
                        <c:v>0.81804024383049123</c:v>
                      </c:pt>
                      <c:pt idx="109">
                        <c:v>0.81691160054938483</c:v>
                      </c:pt>
                      <c:pt idx="110">
                        <c:v>0.81578791465273137</c:v>
                      </c:pt>
                      <c:pt idx="111">
                        <c:v>0.81466913835336974</c:v>
                      </c:pt>
                      <c:pt idx="112">
                        <c:v>0.81355522468655217</c:v>
                      </c:pt>
                      <c:pt idx="113">
                        <c:v>0.81244612748854661</c:v>
                      </c:pt>
                      <c:pt idx="114">
                        <c:v>0.81134180137598955</c:v>
                      </c:pt>
                      <c:pt idx="115">
                        <c:v>0.8102422017259554</c:v>
                      </c:pt>
                      <c:pt idx="116">
                        <c:v>0.80914728465671093</c:v>
                      </c:pt>
                      <c:pt idx="117">
                        <c:v>0.80805700700912608</c:v>
                      </c:pt>
                      <c:pt idx="118">
                        <c:v>0.80697132632871349</c:v>
                      </c:pt>
                      <c:pt idx="119">
                        <c:v>0.80589020084826724</c:v>
                      </c:pt>
                      <c:pt idx="120">
                        <c:v>0.80481358947108084</c:v>
                      </c:pt>
                      <c:pt idx="121">
                        <c:v>0.80374145175471456</c:v>
                      </c:pt>
                      <c:pt idx="122">
                        <c:v>0.80267374789529411</c:v>
                      </c:pt>
                      <c:pt idx="123">
                        <c:v>0.80161043871231608</c:v>
                      </c:pt>
                      <c:pt idx="124">
                        <c:v>0.80055148563394152</c:v>
                      </c:pt>
                      <c:pt idx="125">
                        <c:v>0.79949685068275622</c:v>
                      </c:pt>
                      <c:pt idx="126">
                        <c:v>0.79844649646197996</c:v>
                      </c:pt>
                      <c:pt idx="127">
                        <c:v>0.79740038614210829</c:v>
                      </c:pt>
                      <c:pt idx="128">
                        <c:v>0.79635848344796711</c:v>
                      </c:pt>
                      <c:pt idx="129">
                        <c:v>0.79532075264616553</c:v>
                      </c:pt>
                      <c:pt idx="130">
                        <c:v>0.7942871585329333</c:v>
                      </c:pt>
                      <c:pt idx="131">
                        <c:v>0.79325766642232365</c:v>
                      </c:pt>
                      <c:pt idx="132">
                        <c:v>0.79223224213477261</c:v>
                      </c:pt>
                      <c:pt idx="133">
                        <c:v>0.79121085198599839</c:v>
                      </c:pt>
                      <c:pt idx="134">
                        <c:v>0.79019346277622815</c:v>
                      </c:pt>
                      <c:pt idx="135">
                        <c:v>0.78918004177974144</c:v>
                      </c:pt>
                      <c:pt idx="136">
                        <c:v>0.78817055673471803</c:v>
                      </c:pt>
                      <c:pt idx="137">
                        <c:v>0.78716497583337819</c:v>
                      </c:pt>
                      <c:pt idx="138">
                        <c:v>0.78616326771240597</c:v>
                      </c:pt>
                      <c:pt idx="139">
                        <c:v>0.78516540144364499</c:v>
                      </c:pt>
                      <c:pt idx="140">
                        <c:v>0.78417134652505616</c:v>
                      </c:pt>
                      <c:pt idx="141">
                        <c:v>0.78318107287192906</c:v>
                      </c:pt>
                      <c:pt idx="142">
                        <c:v>0.78219455080833844</c:v>
                      </c:pt>
                      <c:pt idx="143">
                        <c:v>0.781211751058835</c:v>
                      </c:pt>
                      <c:pt idx="144">
                        <c:v>0.78023264474036569</c:v>
                      </c:pt>
                      <c:pt idx="145">
                        <c:v>0.77925720335441162</c:v>
                      </c:pt>
                      <c:pt idx="146">
                        <c:v>0.77828539877934055</c:v>
                      </c:pt>
                      <c:pt idx="147">
                        <c:v>0.77731720326296305</c:v>
                      </c:pt>
                      <c:pt idx="148">
                        <c:v>0.77635258941528718</c:v>
                      </c:pt>
                      <c:pt idx="149">
                        <c:v>0.7753915302014649</c:v>
                      </c:pt>
                      <c:pt idx="150">
                        <c:v>0.77443399893492304</c:v>
                      </c:pt>
                      <c:pt idx="151">
                        <c:v>0.77347996927067453</c:v>
                      </c:pt>
                      <c:pt idx="152">
                        <c:v>0.77252941519880147</c:v>
                      </c:pt>
                      <c:pt idx="153">
                        <c:v>0.77158231103810682</c:v>
                      </c:pt>
                      <c:pt idx="154">
                        <c:v>0.77063863142992739</c:v>
                      </c:pt>
                      <c:pt idx="155">
                        <c:v>0.7696983513321044</c:v>
                      </c:pt>
                      <c:pt idx="156">
                        <c:v>0.76876144601310514</c:v>
                      </c:pt>
                      <c:pt idx="157">
                        <c:v>0.76782789104629334</c:v>
                      </c:pt>
                      <c:pt idx="158">
                        <c:v>0.76689766230433964</c:v>
                      </c:pt>
                      <c:pt idx="159">
                        <c:v>0.76597073595377241</c:v>
                      </c:pt>
                      <c:pt idx="160">
                        <c:v>0.76504708844966063</c:v>
                      </c:pt>
                      <c:pt idx="161">
                        <c:v>0.7641266965304272</c:v>
                      </c:pt>
                      <c:pt idx="162">
                        <c:v>0.7632095372127875</c:v>
                      </c:pt>
                      <c:pt idx="163">
                        <c:v>0.76229558778681006</c:v>
                      </c:pt>
                      <c:pt idx="164">
                        <c:v>0.76138482581109457</c:v>
                      </c:pt>
                      <c:pt idx="165">
                        <c:v>0.76047722910806603</c:v>
                      </c:pt>
                      <c:pt idx="166">
                        <c:v>0.75957277575937787</c:v>
                      </c:pt>
                      <c:pt idx="167">
                        <c:v>0.7586714441014244</c:v>
                      </c:pt>
                      <c:pt idx="168">
                        <c:v>0.75777321272095788</c:v>
                      </c:pt>
                      <c:pt idx="169">
                        <c:v>0.75687806045080597</c:v>
                      </c:pt>
                      <c:pt idx="170">
                        <c:v>0.75598596636568915</c:v>
                      </c:pt>
                      <c:pt idx="171">
                        <c:v>0.75509690977813304</c:v>
                      </c:pt>
                      <c:pt idx="172">
                        <c:v>0.75421087023447342</c:v>
                      </c:pt>
                      <c:pt idx="173">
                        <c:v>0.75332782751095317</c:v>
                      </c:pt>
                      <c:pt idx="174">
                        <c:v>0.75244776160990468</c:v>
                      </c:pt>
                      <c:pt idx="175">
                        <c:v>0.75157065275601942</c:v>
                      </c:pt>
                      <c:pt idx="176">
                        <c:v>0.75069648139269929</c:v>
                      </c:pt>
                      <c:pt idx="177">
                        <c:v>0.74982522817848851</c:v>
                      </c:pt>
                      <c:pt idx="178">
                        <c:v>0.74895687398358524</c:v>
                      </c:pt>
                      <c:pt idx="179">
                        <c:v>0.74809139988642692</c:v>
                      </c:pt>
                      <c:pt idx="180">
                        <c:v>0.74722878717035135</c:v>
                      </c:pt>
                      <c:pt idx="181">
                        <c:v>0.74636901732033012</c:v>
                      </c:pt>
                      <c:pt idx="182">
                        <c:v>0.74551207201977054</c:v>
                      </c:pt>
                      <c:pt idx="183">
                        <c:v>0.74465793314738682</c:v>
                      </c:pt>
                      <c:pt idx="184">
                        <c:v>0.74380658277413692</c:v>
                      </c:pt>
                      <c:pt idx="185">
                        <c:v>0.74295800316022564</c:v>
                      </c:pt>
                      <c:pt idx="186">
                        <c:v>0.7421121767521679</c:v>
                      </c:pt>
                      <c:pt idx="187">
                        <c:v>0.74126908617991538</c:v>
                      </c:pt>
                      <c:pt idx="188">
                        <c:v>0.74042871425404166</c:v>
                      </c:pt>
                      <c:pt idx="189">
                        <c:v>0.73959104396298603</c:v>
                      </c:pt>
                      <c:pt idx="190">
                        <c:v>0.73875605847035297</c:v>
                      </c:pt>
                      <c:pt idx="191">
                        <c:v>0.73792374111226766</c:v>
                      </c:pt>
                      <c:pt idx="192">
                        <c:v>0.73709407539478489</c:v>
                      </c:pt>
                      <c:pt idx="193">
                        <c:v>0.7362670449913491</c:v>
                      </c:pt>
                      <c:pt idx="194">
                        <c:v>0.73544263374030749</c:v>
                      </c:pt>
                      <c:pt idx="195">
                        <c:v>0.73462082564247044</c:v>
                      </c:pt>
                      <c:pt idx="196">
                        <c:v>0.73380160485872237</c:v>
                      </c:pt>
                      <c:pt idx="197">
                        <c:v>0.73298495570767863</c:v>
                      </c:pt>
                      <c:pt idx="198">
                        <c:v>0.73217086266338871</c:v>
                      </c:pt>
                      <c:pt idx="199">
                        <c:v>0.73135931035308388</c:v>
                      </c:pt>
                      <c:pt idx="200">
                        <c:v>0.7305502835549702</c:v>
                      </c:pt>
                      <c:pt idx="201">
                        <c:v>0.72974376719606138</c:v>
                      </c:pt>
                      <c:pt idx="202">
                        <c:v>0.72893974635005698</c:v>
                      </c:pt>
                      <c:pt idx="203">
                        <c:v>0.7281382062352576</c:v>
                      </c:pt>
                      <c:pt idx="204">
                        <c:v>0.72733913221252233</c:v>
                      </c:pt>
                      <c:pt idx="205">
                        <c:v>0.72654250978326385</c:v>
                      </c:pt>
                      <c:pt idx="206">
                        <c:v>0.72574832458748151</c:v>
                      </c:pt>
                      <c:pt idx="207">
                        <c:v>0.72495656240183104</c:v>
                      </c:pt>
                      <c:pt idx="208">
                        <c:v>0.72416720913773114</c:v>
                      </c:pt>
                      <c:pt idx="209">
                        <c:v>0.7233563728721677</c:v>
                      </c:pt>
                      <c:pt idx="210">
                        <c:v>0.7225242420054897</c:v>
                      </c:pt>
                      <c:pt idx="211">
                        <c:v>0.72167100596015876</c:v>
                      </c:pt>
                      <c:pt idx="212">
                        <c:v>0.72079685512876779</c:v>
                      </c:pt>
                      <c:pt idx="213">
                        <c:v>0.71990198082281431</c:v>
                      </c:pt>
                      <c:pt idx="214">
                        <c:v>0.71898657522222076</c:v>
                      </c:pt>
                      <c:pt idx="215">
                        <c:v>0.71805083132560421</c:v>
                      </c:pt>
                      <c:pt idx="216">
                        <c:v>0.71709494290128806</c:v>
                      </c:pt>
                      <c:pt idx="217">
                        <c:v>0.71611910443905968</c:v>
                      </c:pt>
                      <c:pt idx="218">
                        <c:v>0.71512351110266326</c:v>
                      </c:pt>
                      <c:pt idx="219">
                        <c:v>0.71410835868303268</c:v>
                      </c:pt>
                      <c:pt idx="220">
                        <c:v>0.71307384355225589</c:v>
                      </c:pt>
                      <c:pt idx="221">
                        <c:v>0.71202016261826995</c:v>
                      </c:pt>
                      <c:pt idx="222">
                        <c:v>0.71094751328028227</c:v>
                      </c:pt>
                      <c:pt idx="223">
                        <c:v>0.70985609338491662</c:v>
                      </c:pt>
                      <c:pt idx="224">
                        <c:v>0.70874610118307579</c:v>
                      </c:pt>
                      <c:pt idx="225">
                        <c:v>0.70761773528752281</c:v>
                      </c:pt>
                      <c:pt idx="226">
                        <c:v>0.70647119463117181</c:v>
                      </c:pt>
                      <c:pt idx="227">
                        <c:v>0.70530667842608752</c:v>
                      </c:pt>
                      <c:pt idx="228">
                        <c:v>0.70412438612318662</c:v>
                      </c:pt>
                      <c:pt idx="229">
                        <c:v>0.70292451737264039</c:v>
                      </c:pt>
                      <c:pt idx="230">
                        <c:v>0.70170727198496952</c:v>
                      </c:pt>
                      <c:pt idx="231">
                        <c:v>0.70047284989283032</c:v>
                      </c:pt>
                      <c:pt idx="232">
                        <c:v>0.69922145111348477</c:v>
                      </c:pt>
                      <c:pt idx="233">
                        <c:v>0.69795327571195309</c:v>
                      </c:pt>
                      <c:pt idx="234">
                        <c:v>0.69666852376483968</c:v>
                      </c:pt>
                      <c:pt idx="235">
                        <c:v>0.69536739532483094</c:v>
                      </c:pt>
                      <c:pt idx="236">
                        <c:v>0.6940500903858583</c:v>
                      </c:pt>
                      <c:pt idx="237">
                        <c:v>0.69271680884892162</c:v>
                      </c:pt>
                      <c:pt idx="238">
                        <c:v>0.69136775048856791</c:v>
                      </c:pt>
                      <c:pt idx="239">
                        <c:v>0.69000311492001909</c:v>
                      </c:pt>
                      <c:pt idx="240">
                        <c:v>0.68862310156694595</c:v>
                      </c:pt>
                      <c:pt idx="241">
                        <c:v>0.68722790962987879</c:v>
                      </c:pt>
                      <c:pt idx="242">
                        <c:v>0.68581773805525392</c:v>
                      </c:pt>
                      <c:pt idx="243">
                        <c:v>0.68439278550508609</c:v>
                      </c:pt>
                      <c:pt idx="244">
                        <c:v>0.68295325032726473</c:v>
                      </c:pt>
                      <c:pt idx="245">
                        <c:v>0.68149933052646605</c:v>
                      </c:pt>
                      <c:pt idx="246">
                        <c:v>0.68003122373567626</c:v>
                      </c:pt>
                      <c:pt idx="247">
                        <c:v>0.67854912718831895</c:v>
                      </c:pt>
                      <c:pt idx="248">
                        <c:v>0.67705323769098436</c:v>
                      </c:pt>
                      <c:pt idx="249">
                        <c:v>0.6755437515967484</c:v>
                      </c:pt>
                      <c:pt idx="250">
                        <c:v>0.67402086477908152</c:v>
                      </c:pt>
                      <c:pt idx="251">
                        <c:v>0.67248477260633932</c:v>
                      </c:pt>
                      <c:pt idx="252">
                        <c:v>0.6709356699168274</c:v>
                      </c:pt>
                      <c:pt idx="253">
                        <c:v>0.66937375099443552</c:v>
                      </c:pt>
                      <c:pt idx="254">
                        <c:v>0.66779920954483829</c:v>
                      </c:pt>
                      <c:pt idx="255">
                        <c:v>0.6662122386722481</c:v>
                      </c:pt>
                      <c:pt idx="256">
                        <c:v>0.66461303085672507</c:v>
                      </c:pt>
                      <c:pt idx="257">
                        <c:v>0.66300177793202841</c:v>
                      </c:pt>
                      <c:pt idx="258">
                        <c:v>0.66137867106400761</c:v>
                      </c:pt>
                      <c:pt idx="259">
                        <c:v>0.65974390072952926</c:v>
                      </c:pt>
                      <c:pt idx="260">
                        <c:v>0.65809765669592624</c:v>
                      </c:pt>
                      <c:pt idx="261">
                        <c:v>0.65644012800097185</c:v>
                      </c:pt>
                      <c:pt idx="262">
                        <c:v>0.65477150293336706</c:v>
                      </c:pt>
                      <c:pt idx="263">
                        <c:v>0.65309196901373512</c:v>
                      </c:pt>
                      <c:pt idx="264">
                        <c:v>0.65140171297612048</c:v>
                      </c:pt>
                      <c:pt idx="265">
                        <c:v>0.64970092074998176</c:v>
                      </c:pt>
                      <c:pt idx="266">
                        <c:v>0.64798977744267727</c:v>
                      </c:pt>
                      <c:pt idx="267">
                        <c:v>0.64626846732243204</c:v>
                      </c:pt>
                      <c:pt idx="268">
                        <c:v>0.64453717380178377</c:v>
                      </c:pt>
                      <c:pt idx="269">
                        <c:v>0.64279607942150085</c:v>
                      </c:pt>
                      <c:pt idx="270">
                        <c:v>0.64104536583496396</c:v>
                      </c:pt>
                      <c:pt idx="271">
                        <c:v>0.6392852137930104</c:v>
                      </c:pt>
                      <c:pt idx="272">
                        <c:v>0.6375158031292274</c:v>
                      </c:pt>
                      <c:pt idx="273">
                        <c:v>0.63573731274569723</c:v>
                      </c:pt>
                      <c:pt idx="274">
                        <c:v>0.63394992059917965</c:v>
                      </c:pt>
                      <c:pt idx="275">
                        <c:v>0.63215380368773233</c:v>
                      </c:pt>
                      <c:pt idx="276">
                        <c:v>0.63034913803775827</c:v>
                      </c:pt>
                      <c:pt idx="277">
                        <c:v>0.62853609869147753</c:v>
                      </c:pt>
                      <c:pt idx="278">
                        <c:v>0.62671485969481699</c:v>
                      </c:pt>
                      <c:pt idx="279">
                        <c:v>0.62488559408570843</c:v>
                      </c:pt>
                      <c:pt idx="280">
                        <c:v>0.62304847388279583</c:v>
                      </c:pt>
                      <c:pt idx="281">
                        <c:v>0.62120367007453869</c:v>
                      </c:pt>
                      <c:pt idx="282">
                        <c:v>0.61935135260871099</c:v>
                      </c:pt>
                      <c:pt idx="283">
                        <c:v>0.6174916903822868</c:v>
                      </c:pt>
                      <c:pt idx="284">
                        <c:v>0.61562485123170874</c:v>
                      </c:pt>
                      <c:pt idx="285">
                        <c:v>0.6137510019235316</c:v>
                      </c:pt>
                      <c:pt idx="286">
                        <c:v>0.61187030814543697</c:v>
                      </c:pt>
                      <c:pt idx="287">
                        <c:v>0.60998293449761321</c:v>
                      </c:pt>
                      <c:pt idx="288">
                        <c:v>0.60808904448449297</c:v>
                      </c:pt>
                      <c:pt idx="289">
                        <c:v>0.60618880050684532</c:v>
                      </c:pt>
                      <c:pt idx="290">
                        <c:v>0.60428236385421574</c:v>
                      </c:pt>
                      <c:pt idx="291">
                        <c:v>0.6023698946977083</c:v>
                      </c:pt>
                      <c:pt idx="292">
                        <c:v>0.60045155208310241</c:v>
                      </c:pt>
                      <c:pt idx="293">
                        <c:v>0.59852749392430615</c:v>
                      </c:pt>
                      <c:pt idx="294">
                        <c:v>0.59659787699712963</c:v>
                      </c:pt>
                      <c:pt idx="295">
                        <c:v>0.59466285693338272</c:v>
                      </c:pt>
                      <c:pt idx="296">
                        <c:v>0.59272258821528478</c:v>
                      </c:pt>
                      <c:pt idx="297">
                        <c:v>0.59077722417018907</c:v>
                      </c:pt>
                      <c:pt idx="298">
                        <c:v>0.58882691696560552</c:v>
                      </c:pt>
                      <c:pt idx="299">
                        <c:v>0.58687181760452733</c:v>
                      </c:pt>
                      <c:pt idx="300">
                        <c:v>0.58491207592105077</c:v>
                      </c:pt>
                      <c:pt idx="301">
                        <c:v>0.58294784057628179</c:v>
                      </c:pt>
                      <c:pt idx="302">
                        <c:v>0.58097925905453018</c:v>
                      </c:pt>
                      <c:pt idx="303">
                        <c:v>0.57900647765977808</c:v>
                      </c:pt>
                      <c:pt idx="304">
                        <c:v>0.57702964151242786</c:v>
                      </c:pt>
                      <c:pt idx="305">
                        <c:v>0.57504889454631358</c:v>
                      </c:pt>
                      <c:pt idx="306">
                        <c:v>0.57306437950597855</c:v>
                      </c:pt>
                      <c:pt idx="307">
                        <c:v>0.57107623794421425</c:v>
                      </c:pt>
                      <c:pt idx="308">
                        <c:v>0.56908461021984924</c:v>
                      </c:pt>
                      <c:pt idx="309">
                        <c:v>0.56708963549579039</c:v>
                      </c:pt>
                      <c:pt idx="310">
                        <c:v>0.56509145173730913</c:v>
                      </c:pt>
                      <c:pt idx="311">
                        <c:v>0.56309019571056551</c:v>
                      </c:pt>
                      <c:pt idx="312">
                        <c:v>0.56108600298137001</c:v>
                      </c:pt>
                      <c:pt idx="313">
                        <c:v>0.55908816423076368</c:v>
                      </c:pt>
                      <c:pt idx="314">
                        <c:v>0.5571017276132969</c:v>
                      </c:pt>
                      <c:pt idx="315">
                        <c:v>0.55512660652485957</c:v>
                      </c:pt>
                      <c:pt idx="316">
                        <c:v>0.55316271515486126</c:v>
                      </c:pt>
                      <c:pt idx="317">
                        <c:v>0.55120996847809867</c:v>
                      </c:pt>
                      <c:pt idx="318">
                        <c:v>0.54926828224670354</c:v>
                      </c:pt>
                      <c:pt idx="319">
                        <c:v>0.54733757298217811</c:v>
                      </c:pt>
                      <c:pt idx="320">
                        <c:v>0.54541775796751346</c:v>
                      </c:pt>
                      <c:pt idx="321">
                        <c:v>0.54350875523939124</c:v>
                      </c:pt>
                      <c:pt idx="322">
                        <c:v>0.54161048358046537</c:v>
                      </c:pt>
                      <c:pt idx="323">
                        <c:v>0.53972286251172741</c:v>
                      </c:pt>
                      <c:pt idx="324">
                        <c:v>0.53784581228495454</c:v>
                      </c:pt>
                      <c:pt idx="325">
                        <c:v>0.53597925387523282</c:v>
                      </c:pt>
                      <c:pt idx="326">
                        <c:v>0.5341231089735633</c:v>
                      </c:pt>
                      <c:pt idx="327">
                        <c:v>0.53227729997954543</c:v>
                      </c:pt>
                      <c:pt idx="328">
                        <c:v>0.53044174999413907</c:v>
                      </c:pt>
                      <c:pt idx="329">
                        <c:v>0.52861638281250234</c:v>
                      </c:pt>
                      <c:pt idx="330">
                        <c:v>0.52680112291690784</c:v>
                      </c:pt>
                      <c:pt idx="331">
                        <c:v>0.52499589546973169</c:v>
                      </c:pt>
                      <c:pt idx="332">
                        <c:v>0.52320062630652076</c:v>
                      </c:pt>
                      <c:pt idx="333">
                        <c:v>0.52141524192913147</c:v>
                      </c:pt>
                      <c:pt idx="334">
                        <c:v>0.51963966949894391</c:v>
                      </c:pt>
                      <c:pt idx="335">
                        <c:v>0.51787383683014643</c:v>
                      </c:pt>
                      <c:pt idx="336">
                        <c:v>0.51611767238309592</c:v>
                      </c:pt>
                      <c:pt idx="337">
                        <c:v>0.51437110525774454</c:v>
                      </c:pt>
                      <c:pt idx="338">
                        <c:v>0.51263406518714305</c:v>
                      </c:pt>
                      <c:pt idx="339">
                        <c:v>0.5109064825310079</c:v>
                      </c:pt>
                      <c:pt idx="340">
                        <c:v>0.50918828826936213</c:v>
                      </c:pt>
                      <c:pt idx="341">
                        <c:v>0.50747941399624286</c:v>
                      </c:pt>
                      <c:pt idx="342">
                        <c:v>0.505779791913476</c:v>
                      </c:pt>
                      <c:pt idx="343">
                        <c:v>0.50408935482452033</c:v>
                      </c:pt>
                      <c:pt idx="344">
                        <c:v>0.50240803612837648</c:v>
                      </c:pt>
                      <c:pt idx="345">
                        <c:v>0.50073576981356061</c:v>
                      </c:pt>
                      <c:pt idx="346">
                        <c:v>0.4990724904521453</c:v>
                      </c:pt>
                      <c:pt idx="347">
                        <c:v>0.49741813319386385</c:v>
                      </c:pt>
                      <c:pt idx="348">
                        <c:v>0.49577263376028036</c:v>
                      </c:pt>
                      <c:pt idx="349">
                        <c:v>0.49413592843901766</c:v>
                      </c:pt>
                      <c:pt idx="350">
                        <c:v>0.49250795407805337</c:v>
                      </c:pt>
                      <c:pt idx="351">
                        <c:v>0.49088864808007515</c:v>
                      </c:pt>
                      <c:pt idx="352">
                        <c:v>0.48927794839689664</c:v>
                      </c:pt>
                      <c:pt idx="353">
                        <c:v>0.48767579352393509</c:v>
                      </c:pt>
                      <c:pt idx="354">
                        <c:v>0.48608212249474803</c:v>
                      </c:pt>
                      <c:pt idx="355">
                        <c:v>0.48449687487563076</c:v>
                      </c:pt>
                      <c:pt idx="356">
                        <c:v>0.48291999076026837</c:v>
                      </c:pt>
                      <c:pt idx="357">
                        <c:v>0.48135141076445087</c:v>
                      </c:pt>
                      <c:pt idx="358">
                        <c:v>0.47979107602084303</c:v>
                      </c:pt>
                      <c:pt idx="359">
                        <c:v>0.47823892817380864</c:v>
                      </c:pt>
                      <c:pt idx="360">
                        <c:v>0.47669490937429693</c:v>
                      </c:pt>
                      <c:pt idx="361">
                        <c:v>0.47515896227477761</c:v>
                      </c:pt>
                      <c:pt idx="362">
                        <c:v>0.47363103002423701</c:v>
                      </c:pt>
                      <c:pt idx="363">
                        <c:v>0.47211105626322269</c:v>
                      </c:pt>
                      <c:pt idx="364">
                        <c:v>0.47059898511894671</c:v>
                      </c:pt>
                      <c:pt idx="365">
                        <c:v>0.46909476120043958</c:v>
                      </c:pt>
                      <c:pt idx="366">
                        <c:v>0.46759832959375647</c:v>
                      </c:pt>
                      <c:pt idx="367">
                        <c:v>0.46610963585723653</c:v>
                      </c:pt>
                      <c:pt idx="368">
                        <c:v>0.46462862601681398</c:v>
                      </c:pt>
                      <c:pt idx="369">
                        <c:v>0.46315524656137619</c:v>
                      </c:pt>
                      <c:pt idx="370">
                        <c:v>0.46168944443817994</c:v>
                      </c:pt>
                      <c:pt idx="371">
                        <c:v>0.46023116704830791</c:v>
                      </c:pt>
                      <c:pt idx="372">
                        <c:v>0.45878036224218133</c:v>
                      </c:pt>
                      <c:pt idx="373">
                        <c:v>0.45733697831511888</c:v>
                      </c:pt>
                      <c:pt idx="374">
                        <c:v>0.45590096400294189</c:v>
                      </c:pt>
                      <c:pt idx="375">
                        <c:v>0.45447226847763222</c:v>
                      </c:pt>
                      <c:pt idx="376">
                        <c:v>0.45305084134303053</c:v>
                      </c:pt>
                      <c:pt idx="377">
                        <c:v>0.4516366326305854</c:v>
                      </c:pt>
                      <c:pt idx="378">
                        <c:v>0.4502295927951494</c:v>
                      </c:pt>
                      <c:pt idx="379">
                        <c:v>0.4488296727108162</c:v>
                      </c:pt>
                      <c:pt idx="380">
                        <c:v>0.44743682366680648</c:v>
                      </c:pt>
                      <c:pt idx="381">
                        <c:v>0.44605099736339593</c:v>
                      </c:pt>
                      <c:pt idx="382">
                        <c:v>0.44467214590789017</c:v>
                      </c:pt>
                      <c:pt idx="383">
                        <c:v>0.44330022181063955</c:v>
                      </c:pt>
                      <c:pt idx="384">
                        <c:v>0.44193517798109894</c:v>
                      </c:pt>
                      <c:pt idx="385">
                        <c:v>0.44057696772393129</c:v>
                      </c:pt>
                      <c:pt idx="386">
                        <c:v>0.43922554473515008</c:v>
                      </c:pt>
                      <c:pt idx="387">
                        <c:v>0.43788086309830498</c:v>
                      </c:pt>
                      <c:pt idx="388">
                        <c:v>0.43654287728071051</c:v>
                      </c:pt>
                      <c:pt idx="389">
                        <c:v>0.43521154212971114</c:v>
                      </c:pt>
                      <c:pt idx="390">
                        <c:v>0.43388681286899078</c:v>
                      </c:pt>
                      <c:pt idx="391">
                        <c:v>0.43256864509491888</c:v>
                      </c:pt>
                      <c:pt idx="392">
                        <c:v>0.43125699477293811</c:v>
                      </c:pt>
                      <c:pt idx="393">
                        <c:v>0.42995181823398942</c:v>
                      </c:pt>
                      <c:pt idx="394">
                        <c:v>0.42865307217097492</c:v>
                      </c:pt>
                      <c:pt idx="395">
                        <c:v>0.42736071363526151</c:v>
                      </c:pt>
                      <c:pt idx="396">
                        <c:v>0.42607470003322045</c:v>
                      </c:pt>
                      <c:pt idx="397">
                        <c:v>0.42479498912280134</c:v>
                      </c:pt>
                      <c:pt idx="398">
                        <c:v>0.42352153901014766</c:v>
                      </c:pt>
                      <c:pt idx="399">
                        <c:v>0.4222543081462462</c:v>
                      </c:pt>
                      <c:pt idx="400">
                        <c:v>0.4209932553236112</c:v>
                      </c:pt>
                      <c:pt idx="401">
                        <c:v>0.41973833967300722</c:v>
                      </c:pt>
                      <c:pt idx="402">
                        <c:v>0.41848952066020217</c:v>
                      </c:pt>
                      <c:pt idx="403">
                        <c:v>0.41724675808276213</c:v>
                      </c:pt>
                      <c:pt idx="404">
                        <c:v>0.41601001206687127</c:v>
                      </c:pt>
                      <c:pt idx="405">
                        <c:v>0.41477924306419478</c:v>
                      </c:pt>
                      <c:pt idx="406">
                        <c:v>0.41355441184876929</c:v>
                      </c:pt>
                      <c:pt idx="407">
                        <c:v>0.41233547951392802</c:v>
                      </c:pt>
                      <c:pt idx="408">
                        <c:v>0.41112240746926165</c:v>
                      </c:pt>
                      <c:pt idx="409">
                        <c:v>0.40991515743760432</c:v>
                      </c:pt>
                      <c:pt idx="410">
                        <c:v>0.40871369145206049</c:v>
                      </c:pt>
                      <c:pt idx="411">
                        <c:v>0.4075179718530566</c:v>
                      </c:pt>
                      <c:pt idx="412">
                        <c:v>0.40632796128542725</c:v>
                      </c:pt>
                      <c:pt idx="413">
                        <c:v>0.40514362269553394</c:v>
                      </c:pt>
                      <c:pt idx="414">
                        <c:v>0.40396491932840761</c:v>
                      </c:pt>
                      <c:pt idx="415">
                        <c:v>0.40279181472493009</c:v>
                      </c:pt>
                      <c:pt idx="416">
                        <c:v>0.40162427271903867</c:v>
                      </c:pt>
                      <c:pt idx="417">
                        <c:v>0.40046225743496433</c:v>
                      </c:pt>
                      <c:pt idx="418">
                        <c:v>0.39930573328449803</c:v>
                      </c:pt>
                      <c:pt idx="419">
                        <c:v>0.39815466496428331</c:v>
                      </c:pt>
                      <c:pt idx="420">
                        <c:v>0.39700901745314243</c:v>
                      </c:pt>
                      <c:pt idx="421">
                        <c:v>0.39586875600942628</c:v>
                      </c:pt>
                      <c:pt idx="422">
                        <c:v>0.39473384616839513</c:v>
                      </c:pt>
                      <c:pt idx="423">
                        <c:v>0.39360425373962404</c:v>
                      </c:pt>
                      <c:pt idx="424">
                        <c:v>0.39247994480444071</c:v>
                      </c:pt>
                      <c:pt idx="425">
                        <c:v>0.39136088571338279</c:v>
                      </c:pt>
                      <c:pt idx="426">
                        <c:v>0.39024704308368885</c:v>
                      </c:pt>
                      <c:pt idx="427">
                        <c:v>0.38913838379681287</c:v>
                      </c:pt>
                      <c:pt idx="428">
                        <c:v>0.38803487499596323</c:v>
                      </c:pt>
                      <c:pt idx="429">
                        <c:v>0.38693648408366976</c:v>
                      </c:pt>
                      <c:pt idx="430">
                        <c:v>0.38584317871937746</c:v>
                      </c:pt>
                      <c:pt idx="431">
                        <c:v>0.38475492681706025</c:v>
                      </c:pt>
                      <c:pt idx="432">
                        <c:v>0.38367169654286482</c:v>
                      </c:pt>
                      <c:pt idx="433">
                        <c:v>0.38259345631277841</c:v>
                      </c:pt>
                      <c:pt idx="434">
                        <c:v>0.38152017479031708</c:v>
                      </c:pt>
                      <c:pt idx="435">
                        <c:v>0.38045182088424245</c:v>
                      </c:pt>
                      <c:pt idx="436">
                        <c:v>0.37938836374630092</c:v>
                      </c:pt>
                      <c:pt idx="437">
                        <c:v>0.37832977276898472</c:v>
                      </c:pt>
                      <c:pt idx="438">
                        <c:v>0.37727601758331875</c:v>
                      </c:pt>
                      <c:pt idx="439">
                        <c:v>0.3762270680566675</c:v>
                      </c:pt>
                      <c:pt idx="440">
                        <c:v>0.37518289429056906</c:v>
                      </c:pt>
                      <c:pt idx="441">
                        <c:v>0.37414346661858766</c:v>
                      </c:pt>
                      <c:pt idx="442">
                        <c:v>0.37310875560418877</c:v>
                      </c:pt>
                      <c:pt idx="443">
                        <c:v>0.37207873203863961</c:v>
                      </c:pt>
                      <c:pt idx="444">
                        <c:v>0.37105336693892677</c:v>
                      </c:pt>
                      <c:pt idx="445">
                        <c:v>0.37003263154569865</c:v>
                      </c:pt>
                      <c:pt idx="446">
                        <c:v>0.36901649732122865</c:v>
                      </c:pt>
                      <c:pt idx="447">
                        <c:v>0.36800493594739736</c:v>
                      </c:pt>
                      <c:pt idx="448">
                        <c:v>0.36699791932369952</c:v>
                      </c:pt>
                      <c:pt idx="449">
                        <c:v>0.36599541956526427</c:v>
                      </c:pt>
                      <c:pt idx="450">
                        <c:v>0.36499740900090638</c:v>
                      </c:pt>
                      <c:pt idx="451">
                        <c:v>0.36400386017118658</c:v>
                      </c:pt>
                      <c:pt idx="452">
                        <c:v>0.36301474582650051</c:v>
                      </c:pt>
                      <c:pt idx="453">
                        <c:v>0.36203003892518071</c:v>
                      </c:pt>
                      <c:pt idx="454">
                        <c:v>0.36104971263162222</c:v>
                      </c:pt>
                      <c:pt idx="455">
                        <c:v>0.36007374031442718</c:v>
                      </c:pt>
                      <c:pt idx="456">
                        <c:v>0.35910209554456474</c:v>
                      </c:pt>
                      <c:pt idx="457">
                        <c:v>0.3581347520935545</c:v>
                      </c:pt>
                      <c:pt idx="458">
                        <c:v>0.35717168393166521</c:v>
                      </c:pt>
                      <c:pt idx="459">
                        <c:v>0.35621286522613316</c:v>
                      </c:pt>
                      <c:pt idx="460">
                        <c:v>0.35525827033939872</c:v>
                      </c:pt>
                      <c:pt idx="461">
                        <c:v>0.35430787382735995</c:v>
                      </c:pt>
                      <c:pt idx="462">
                        <c:v>0.35336165043764578</c:v>
                      </c:pt>
                      <c:pt idx="463">
                        <c:v>0.35241957510790434</c:v>
                      </c:pt>
                      <c:pt idx="464">
                        <c:v>0.35148162296411001</c:v>
                      </c:pt>
                      <c:pt idx="465">
                        <c:v>0.35054776931888876</c:v>
                      </c:pt>
                      <c:pt idx="466">
                        <c:v>0.3496179896698578</c:v>
                      </c:pt>
                      <c:pt idx="467">
                        <c:v>0.34869225969798312</c:v>
                      </c:pt>
                      <c:pt idx="468">
                        <c:v>0.34777055526595624</c:v>
                      </c:pt>
                      <c:pt idx="469">
                        <c:v>0.34685285241658192</c:v>
                      </c:pt>
                      <c:pt idx="470">
                        <c:v>0.34593912737118671</c:v>
                      </c:pt>
                      <c:pt idx="471">
                        <c:v>0.34502935652804301</c:v>
                      </c:pt>
                      <c:pt idx="472">
                        <c:v>0.34412351646080719</c:v>
                      </c:pt>
                      <c:pt idx="473">
                        <c:v>0.34322158391697211</c:v>
                      </c:pt>
                      <c:pt idx="474">
                        <c:v>0.34232353581634123</c:v>
                      </c:pt>
                      <c:pt idx="475">
                        <c:v>0.34142934924951107</c:v>
                      </c:pt>
                      <c:pt idx="476">
                        <c:v>0.34053900147637373</c:v>
                      </c:pt>
                      <c:pt idx="477">
                        <c:v>0.33965246992463083</c:v>
                      </c:pt>
                      <c:pt idx="478">
                        <c:v>0.33876973218832596</c:v>
                      </c:pt>
                      <c:pt idx="479">
                        <c:v>0.33789076602638857</c:v>
                      </c:pt>
                      <c:pt idx="480">
                        <c:v>0.33701554936119416</c:v>
                      </c:pt>
                      <c:pt idx="481">
                        <c:v>0.33614406027713828</c:v>
                      </c:pt>
                      <c:pt idx="482">
                        <c:v>0.33527627701922547</c:v>
                      </c:pt>
                      <c:pt idx="483">
                        <c:v>0.33441217799167111</c:v>
                      </c:pt>
                      <c:pt idx="484">
                        <c:v>0.33355174175651559</c:v>
                      </c:pt>
                      <c:pt idx="485">
                        <c:v>0.33269494703225999</c:v>
                      </c:pt>
                      <c:pt idx="486">
                        <c:v>0.33184177269250204</c:v>
                      </c:pt>
                      <c:pt idx="487">
                        <c:v>0.33099219776459998</c:v>
                      </c:pt>
                      <c:pt idx="488">
                        <c:v>0.33014620142833839</c:v>
                      </c:pt>
                      <c:pt idx="489">
                        <c:v>0.32930376301461384</c:v>
                      </c:pt>
                      <c:pt idx="490">
                        <c:v>0.32846486200412972</c:v>
                      </c:pt>
                      <c:pt idx="491">
                        <c:v>0.32762947802610798</c:v>
                      </c:pt>
                      <c:pt idx="492">
                        <c:v>0.32679759085700844</c:v>
                      </c:pt>
                      <c:pt idx="493">
                        <c:v>0.32596918041926459</c:v>
                      </c:pt>
                      <c:pt idx="494">
                        <c:v>0.32514422678003108</c:v>
                      </c:pt>
                      <c:pt idx="495">
                        <c:v>0.32432271014994207</c:v>
                      </c:pt>
                      <c:pt idx="496">
                        <c:v>0.32350461088188387</c:v>
                      </c:pt>
                      <c:pt idx="497">
                        <c:v>0.32268990946977705</c:v>
                      </c:pt>
                      <c:pt idx="498">
                        <c:v>0.32187858654737389</c:v>
                      </c:pt>
                      <c:pt idx="499">
                        <c:v>0.32107062288706345</c:v>
                      </c:pt>
                      <c:pt idx="500">
                        <c:v>0.3202659993986916</c:v>
                      </c:pt>
                      <c:pt idx="501">
                        <c:v>0.31946469712839143</c:v>
                      </c:pt>
                      <c:pt idx="502">
                        <c:v>0.31866669725742569</c:v>
                      </c:pt>
                      <c:pt idx="503">
                        <c:v>0.31787198110103798</c:v>
                      </c:pt>
                      <c:pt idx="504">
                        <c:v>0.31708053010731829</c:v>
                      </c:pt>
                      <c:pt idx="505">
                        <c:v>0.31629232585608014</c:v>
                      </c:pt>
                      <c:pt idx="506">
                        <c:v>0.31550735005774233</c:v>
                      </c:pt>
                      <c:pt idx="507">
                        <c:v>0.31472558455222921</c:v>
                      </c:pt>
                      <c:pt idx="508">
                        <c:v>0.31394701130787839</c:v>
                      </c:pt>
                      <c:pt idx="509">
                        <c:v>0.3131716124203574</c:v>
                      </c:pt>
                      <c:pt idx="510">
                        <c:v>0.31239937011159413</c:v>
                      </c:pt>
                      <c:pt idx="511">
                        <c:v>0.31163026672871363</c:v>
                      </c:pt>
                      <c:pt idx="512">
                        <c:v>0.31086428474298988</c:v>
                      </c:pt>
                      <c:pt idx="513">
                        <c:v>0.31010140674880293</c:v>
                      </c:pt>
                      <c:pt idx="514">
                        <c:v>0.30934161546261074</c:v>
                      </c:pt>
                      <c:pt idx="515">
                        <c:v>0.30858489372192599</c:v>
                      </c:pt>
                      <c:pt idx="516">
                        <c:v>0.307831224484307</c:v>
                      </c:pt>
                      <c:pt idx="517">
                        <c:v>0.30708059082635553</c:v>
                      </c:pt>
                      <c:pt idx="518">
                        <c:v>0.3063329759427259</c:v>
                      </c:pt>
                      <c:pt idx="519">
                        <c:v>0.30558836314514193</c:v>
                      </c:pt>
                      <c:pt idx="520">
                        <c:v>0.30484673586142508</c:v>
                      </c:pt>
                      <c:pt idx="521">
                        <c:v>0.30410807763453085</c:v>
                      </c:pt>
                      <c:pt idx="522">
                        <c:v>0.30337237212159351</c:v>
                      </c:pt>
                      <c:pt idx="523">
                        <c:v>0.30263960309298343</c:v>
                      </c:pt>
                      <c:pt idx="524">
                        <c:v>0.30190975443136758</c:v>
                      </c:pt>
                      <c:pt idx="525">
                        <c:v>0.30118281013078452</c:v>
                      </c:pt>
                      <c:pt idx="526">
                        <c:v>0.30045875429572599</c:v>
                      </c:pt>
                      <c:pt idx="527">
                        <c:v>0.29973757114022503</c:v>
                      </c:pt>
                      <c:pt idx="528">
                        <c:v>0.29901924498695731</c:v>
                      </c:pt>
                      <c:pt idx="529">
                        <c:v>0.29830376026634708</c:v>
                      </c:pt>
                      <c:pt idx="530">
                        <c:v>0.29759110151568335</c:v>
                      </c:pt>
                      <c:pt idx="531">
                        <c:v>0.29688125337824434</c:v>
                      </c:pt>
                      <c:pt idx="532">
                        <c:v>0.29617420060242905</c:v>
                      </c:pt>
                      <c:pt idx="533">
                        <c:v>0.29546992804089922</c:v>
                      </c:pt>
                      <c:pt idx="534">
                        <c:v>0.29476842064972553</c:v>
                      </c:pt>
                      <c:pt idx="535">
                        <c:v>0.29406966348754848</c:v>
                      </c:pt>
                      <c:pt idx="536">
                        <c:v>0.29337364171473745</c:v>
                      </c:pt>
                      <c:pt idx="537">
                        <c:v>0.29268034059256909</c:v>
                      </c:pt>
                      <c:pt idx="538">
                        <c:v>0.29198974548240209</c:v>
                      </c:pt>
                      <c:pt idx="539">
                        <c:v>0.29130184184486885</c:v>
                      </c:pt>
                      <c:pt idx="540">
                        <c:v>0.29061661523906857</c:v>
                      </c:pt>
                      <c:pt idx="541">
                        <c:v>0.28993405132177252</c:v>
                      </c:pt>
                      <c:pt idx="542">
                        <c:v>0.28925413584663096</c:v>
                      </c:pt>
                      <c:pt idx="543">
                        <c:v>0.28857685466339522</c:v>
                      </c:pt>
                      <c:pt idx="544">
                        <c:v>0.2879021937171391</c:v>
                      </c:pt>
                      <c:pt idx="545">
                        <c:v>0.28723013904749206</c:v>
                      </c:pt>
                      <c:pt idx="546">
                        <c:v>0.28656067678788089</c:v>
                      </c:pt>
                      <c:pt idx="547">
                        <c:v>0.28589379316477204</c:v>
                      </c:pt>
                      <c:pt idx="548">
                        <c:v>0.28522947449692837</c:v>
                      </c:pt>
                      <c:pt idx="549">
                        <c:v>0.28456770719466706</c:v>
                      </c:pt>
                      <c:pt idx="550">
                        <c:v>0.28390847775912997</c:v>
                      </c:pt>
                      <c:pt idx="551">
                        <c:v>0.28325177278155222</c:v>
                      </c:pt>
                      <c:pt idx="552">
                        <c:v>0.28259757894254922</c:v>
                      </c:pt>
                      <c:pt idx="553">
                        <c:v>0.28194588301139811</c:v>
                      </c:pt>
                      <c:pt idx="554">
                        <c:v>0.28129667184533602</c:v>
                      </c:pt>
                      <c:pt idx="555">
                        <c:v>0.28064993238885627</c:v>
                      </c:pt>
                      <c:pt idx="556">
                        <c:v>0.28000565167301938</c:v>
                      </c:pt>
                      <c:pt idx="557">
                        <c:v>0.27936381681476208</c:v>
                      </c:pt>
                      <c:pt idx="558">
                        <c:v>0.27872441501621847</c:v>
                      </c:pt>
                      <c:pt idx="559">
                        <c:v>0.27808743356404664</c:v>
                      </c:pt>
                      <c:pt idx="560">
                        <c:v>0.277452859828758</c:v>
                      </c:pt>
                      <c:pt idx="561">
                        <c:v>0.27682068126405701</c:v>
                      </c:pt>
                      <c:pt idx="562">
                        <c:v>0.27619088540618475</c:v>
                      </c:pt>
                      <c:pt idx="563">
                        <c:v>0.27556345987326658</c:v>
                      </c:pt>
                      <c:pt idx="564">
                        <c:v>0.27493839236467188</c:v>
                      </c:pt>
                      <c:pt idx="565">
                        <c:v>0.27431567066037155</c:v>
                      </c:pt>
                      <c:pt idx="566">
                        <c:v>0.27369528262030851</c:v>
                      </c:pt>
                      <c:pt idx="567">
                        <c:v>0.27307721618376868</c:v>
                      </c:pt>
                      <c:pt idx="568">
                        <c:v>0.27246145936876076</c:v>
                      </c:pt>
                      <c:pt idx="569">
                        <c:v>0.27184800027140188</c:v>
                      </c:pt>
                      <c:pt idx="570">
                        <c:v>0.27123682706530328</c:v>
                      </c:pt>
                      <c:pt idx="571">
                        <c:v>0.27062792800097268</c:v>
                      </c:pt>
                      <c:pt idx="572">
                        <c:v>0.27002129140520759</c:v>
                      </c:pt>
                      <c:pt idx="573">
                        <c:v>0.26941690568050769</c:v>
                      </c:pt>
                      <c:pt idx="574">
                        <c:v>0.26881475930448318</c:v>
                      </c:pt>
                      <c:pt idx="575">
                        <c:v>0.26821484082927227</c:v>
                      </c:pt>
                      <c:pt idx="576">
                        <c:v>0.26761713888096583</c:v>
                      </c:pt>
                      <c:pt idx="577">
                        <c:v>0.26702164215903035</c:v>
                      </c:pt>
                      <c:pt idx="578">
                        <c:v>0.2664283394357434</c:v>
                      </c:pt>
                      <c:pt idx="579">
                        <c:v>0.26583721955563167</c:v>
                      </c:pt>
                      <c:pt idx="580">
                        <c:v>0.26524827143491103</c:v>
                      </c:pt>
                      <c:pt idx="581">
                        <c:v>0.26466148406093648</c:v>
                      </c:pt>
                      <c:pt idx="582">
                        <c:v>0.26407684649165386</c:v>
                      </c:pt>
                      <c:pt idx="583">
                        <c:v>0.26349434785505621</c:v>
                      </c:pt>
                      <c:pt idx="584">
                        <c:v>0.26291397734864663</c:v>
                      </c:pt>
                      <c:pt idx="585">
                        <c:v>0.26233572423890728</c:v>
                      </c:pt>
                      <c:pt idx="586">
                        <c:v>0.26175957786076709</c:v>
                      </c:pt>
                      <c:pt idx="587">
                        <c:v>0.26118552761708103</c:v>
                      </c:pt>
                      <c:pt idx="588">
                        <c:v>0.26061356297811089</c:v>
                      </c:pt>
                      <c:pt idx="589">
                        <c:v>0.26004367348100943</c:v>
                      </c:pt>
                      <c:pt idx="590">
                        <c:v>0.25947584872931251</c:v>
                      </c:pt>
                      <c:pt idx="591">
                        <c:v>0.2589100783924313</c:v>
                      </c:pt>
                      <c:pt idx="592">
                        <c:v>0.25834635220515345</c:v>
                      </c:pt>
                      <c:pt idx="593">
                        <c:v>0.25778465996714728</c:v>
                      </c:pt>
                      <c:pt idx="594">
                        <c:v>0.25722499154246559</c:v>
                      </c:pt>
                      <c:pt idx="595">
                        <c:v>0.25666733685906262</c:v>
                      </c:pt>
                      <c:pt idx="596">
                        <c:v>0.25611168590830657</c:v>
                      </c:pt>
                      <c:pt idx="597">
                        <c:v>0.25555802874450473</c:v>
                      </c:pt>
                      <c:pt idx="598">
                        <c:v>0.25500635548442385</c:v>
                      </c:pt>
                      <c:pt idx="599">
                        <c:v>0.25445665630682157</c:v>
                      </c:pt>
                      <c:pt idx="600">
                        <c:v>0.25390892145198007</c:v>
                      </c:pt>
                      <c:pt idx="601">
                        <c:v>0.25336314122124137</c:v>
                      </c:pt>
                      <c:pt idx="602">
                        <c:v>0.25281930597655</c:v>
                      </c:pt>
                      <c:pt idx="603">
                        <c:v>0.25227740613999861</c:v>
                      </c:pt>
                      <c:pt idx="604">
                        <c:v>0.25173743219337608</c:v>
                      </c:pt>
                      <c:pt idx="605">
                        <c:v>0.25119937467772102</c:v>
                      </c:pt>
                      <c:pt idx="606">
                        <c:v>0.25066322419287901</c:v>
                      </c:pt>
                      <c:pt idx="607">
                        <c:v>0.25012897139706358</c:v>
                      </c:pt>
                      <c:pt idx="608">
                        <c:v>0.24959660700642061</c:v>
                      </c:pt>
                      <c:pt idx="609">
                        <c:v>0.2490661217945972</c:v>
                      </c:pt>
                      <c:pt idx="610">
                        <c:v>0.24853750659231277</c:v>
                      </c:pt>
                      <c:pt idx="611">
                        <c:v>0.24801075228693548</c:v>
                      </c:pt>
                      <c:pt idx="612">
                        <c:v>0.24748584982206212</c:v>
                      </c:pt>
                      <c:pt idx="613">
                        <c:v>0.24696279019710166</c:v>
                      </c:pt>
                      <c:pt idx="614">
                        <c:v>0.24644156446685928</c:v>
                      </c:pt>
                      <c:pt idx="615">
                        <c:v>0.24592216374113063</c:v>
                      </c:pt>
                      <c:pt idx="616">
                        <c:v>0.2454045791842927</c:v>
                      </c:pt>
                      <c:pt idx="617">
                        <c:v>0.24488880201490071</c:v>
                      </c:pt>
                      <c:pt idx="618">
                        <c:v>0.24437482350529238</c:v>
                      </c:pt>
                      <c:pt idx="619">
                        <c:v>0.24386263498118677</c:v>
                      </c:pt>
                      <c:pt idx="620">
                        <c:v>0.24335222782129728</c:v>
                      </c:pt>
                      <c:pt idx="621">
                        <c:v>0.24284359345693818</c:v>
                      </c:pt>
                      <c:pt idx="622">
                        <c:v>0.24233672337164058</c:v>
                      </c:pt>
                      <c:pt idx="623">
                        <c:v>0.24183160910077017</c:v>
                      </c:pt>
                      <c:pt idx="624">
                        <c:v>0.24132824223114713</c:v>
                      </c:pt>
                      <c:pt idx="625">
                        <c:v>0.24082661440067055</c:v>
                      </c:pt>
                      <c:pt idx="626">
                        <c:v>0.24032671729794541</c:v>
                      </c:pt>
                      <c:pt idx="627">
                        <c:v>0.23982854266191234</c:v>
                      </c:pt>
                      <c:pt idx="628">
                        <c:v>0.23933208228148073</c:v>
                      </c:pt>
                      <c:pt idx="629">
                        <c:v>0.23883732799516766</c:v>
                      </c:pt>
                      <c:pt idx="630">
                        <c:v>0.23834427169073447</c:v>
                      </c:pt>
                      <c:pt idx="631">
                        <c:v>0.23785290530483039</c:v>
                      </c:pt>
                      <c:pt idx="632">
                        <c:v>0.23736322082263983</c:v>
                      </c:pt>
                      <c:pt idx="633">
                        <c:v>0.23687521027752756</c:v>
                      </c:pt>
                      <c:pt idx="634">
                        <c:v>0.23638886575069329</c:v>
                      </c:pt>
                      <c:pt idx="635">
                        <c:v>0.23590417937082497</c:v>
                      </c:pt>
                      <c:pt idx="636">
                        <c:v>0.23542114331375608</c:v>
                      </c:pt>
                      <c:pt idx="637">
                        <c:v>0.23493974980212606</c:v>
                      </c:pt>
                      <c:pt idx="638">
                        <c:v>0.2344599911050429</c:v>
                      </c:pt>
                      <c:pt idx="639">
                        <c:v>0.23398185953775075</c:v>
                      </c:pt>
                      <c:pt idx="640">
                        <c:v>0.2335053474612957</c:v>
                      </c:pt>
                      <c:pt idx="641">
                        <c:v>0.23303044728219957</c:v>
                      </c:pt>
                      <c:pt idx="642">
                        <c:v>0.23255715145213496</c:v>
                      </c:pt>
                      <c:pt idx="643">
                        <c:v>0.23208545246759782</c:v>
                      </c:pt>
                      <c:pt idx="644">
                        <c:v>0.23161534286959207</c:v>
                      </c:pt>
                      <c:pt idx="645">
                        <c:v>0.23114681524330805</c:v>
                      </c:pt>
                      <c:pt idx="646">
                        <c:v>0.23067986221781123</c:v>
                      </c:pt>
                      <c:pt idx="647">
                        <c:v>0.23021447646572502</c:v>
                      </c:pt>
                      <c:pt idx="648">
                        <c:v>0.22975065070292455</c:v>
                      </c:pt>
                      <c:pt idx="649">
                        <c:v>0.2292883776882283</c:v>
                      </c:pt>
                      <c:pt idx="650">
                        <c:v>0.2288276502230927</c:v>
                      </c:pt>
                      <c:pt idx="651">
                        <c:v>0.22836846115130993</c:v>
                      </c:pt>
                      <c:pt idx="652">
                        <c:v>0.22791080335870939</c:v>
                      </c:pt>
                      <c:pt idx="653">
                        <c:v>0.22745466977285811</c:v>
                      </c:pt>
                      <c:pt idx="654">
                        <c:v>0.22700005336276752</c:v>
                      </c:pt>
                      <c:pt idx="655">
                        <c:v>0.22654694713860168</c:v>
                      </c:pt>
                      <c:pt idx="656">
                        <c:v>0.22609534415138466</c:v>
                      </c:pt>
                      <c:pt idx="657">
                        <c:v>0.22564523749271537</c:v>
                      </c:pt>
                      <c:pt idx="658">
                        <c:v>0.22519662029448084</c:v>
                      </c:pt>
                      <c:pt idx="659">
                        <c:v>0.22474948572857323</c:v>
                      </c:pt>
                      <c:pt idx="660">
                        <c:v>0.22430382700660978</c:v>
                      </c:pt>
                      <c:pt idx="661">
                        <c:v>0.22385963737965398</c:v>
                      </c:pt>
                      <c:pt idx="662">
                        <c:v>0.22341691013793941</c:v>
                      </c:pt>
                      <c:pt idx="663">
                        <c:v>0.22297563861059644</c:v>
                      </c:pt>
                      <c:pt idx="664">
                        <c:v>0.22253581616538021</c:v>
                      </c:pt>
                      <c:pt idx="665">
                        <c:v>0.22209743620840017</c:v>
                      </c:pt>
                      <c:pt idx="666">
                        <c:v>0.22166049218385431</c:v>
                      </c:pt>
                      <c:pt idx="667">
                        <c:v>0.22122497757376425</c:v>
                      </c:pt>
                      <c:pt idx="668">
                        <c:v>0.22079088589771079</c:v>
                      </c:pt>
                      <c:pt idx="669">
                        <c:v>0.220358210712573</c:v>
                      </c:pt>
                      <c:pt idx="670">
                        <c:v>0.21992694561227255</c:v>
                      </c:pt>
                      <c:pt idx="671">
                        <c:v>0.21949708422751268</c:v>
                      </c:pt>
                      <c:pt idx="672">
                        <c:v>0.21906862022552731</c:v>
                      </c:pt>
                      <c:pt idx="673">
                        <c:v>0.21864154730982688</c:v>
                      </c:pt>
                      <c:pt idx="674">
                        <c:v>0.21821585921994735</c:v>
                      </c:pt>
                      <c:pt idx="675">
                        <c:v>0.21779154973120274</c:v>
                      </c:pt>
                      <c:pt idx="676">
                        <c:v>0.21736861265443941</c:v>
                      </c:pt>
                      <c:pt idx="677">
                        <c:v>0.21694704183578939</c:v>
                      </c:pt>
                      <c:pt idx="678">
                        <c:v>0.21652683115642879</c:v>
                      </c:pt>
                      <c:pt idx="679">
                        <c:v>0.21610797453233865</c:v>
                      </c:pt>
                      <c:pt idx="680">
                        <c:v>0.21569046591406416</c:v>
                      </c:pt>
                      <c:pt idx="681">
                        <c:v>0.21527429928647934</c:v>
                      </c:pt>
                      <c:pt idx="682">
                        <c:v>0.21485946866855066</c:v>
                      </c:pt>
                      <c:pt idx="683">
                        <c:v>0.21444596811310579</c:v>
                      </c:pt>
                      <c:pt idx="684">
                        <c:v>0.21403379170660208</c:v>
                      </c:pt>
                      <c:pt idx="685">
                        <c:v>0.21362293356889528</c:v>
                      </c:pt>
                      <c:pt idx="686">
                        <c:v>0.21321338785301558</c:v>
                      </c:pt>
                      <c:pt idx="687">
                        <c:v>0.21280514874493761</c:v>
                      </c:pt>
                      <c:pt idx="688">
                        <c:v>0.21239821046336127</c:v>
                      </c:pt>
                      <c:pt idx="689">
                        <c:v>0.21199256725948512</c:v>
                      </c:pt>
                      <c:pt idx="690">
                        <c:v>0.21158821341678946</c:v>
                      </c:pt>
                      <c:pt idx="691">
                        <c:v>0.21118514325081572</c:v>
                      </c:pt>
                      <c:pt idx="692">
                        <c:v>0.21078335110895008</c:v>
                      </c:pt>
                      <c:pt idx="693">
                        <c:v>0.21038283137020908</c:v>
                      </c:pt>
                      <c:pt idx="694">
                        <c:v>0.20998357844502391</c:v>
                      </c:pt>
                      <c:pt idx="695">
                        <c:v>0.20958558677503158</c:v>
                      </c:pt>
                      <c:pt idx="696">
                        <c:v>0.20918885083286276</c:v>
                      </c:pt>
                      <c:pt idx="697">
                        <c:v>0.20879336512193325</c:v>
                      </c:pt>
                      <c:pt idx="698">
                        <c:v>0.20839912417623863</c:v>
                      </c:pt>
                      <c:pt idx="699">
                        <c:v>0.20800612256014617</c:v>
                      </c:pt>
                      <c:pt idx="700">
                        <c:v>0.20761435486819524</c:v>
                      </c:pt>
                      <c:pt idx="701">
                        <c:v>0.20722381572489168</c:v>
                      </c:pt>
                      <c:pt idx="702">
                        <c:v>0.20683449978450874</c:v>
                      </c:pt>
                      <c:pt idx="703">
                        <c:v>0.20644640173088813</c:v>
                      </c:pt>
                      <c:pt idx="704">
                        <c:v>0.20605951627724339</c:v>
                      </c:pt>
                      <c:pt idx="705">
                        <c:v>0.20567383816596141</c:v>
                      </c:pt>
                      <c:pt idx="706">
                        <c:v>0.2052893621684112</c:v>
                      </c:pt>
                      <c:pt idx="707">
                        <c:v>0.20490608308475045</c:v>
                      </c:pt>
                      <c:pt idx="708">
                        <c:v>0.20452399574373237</c:v>
                      </c:pt>
                      <c:pt idx="709">
                        <c:v>0.20414309500251793</c:v>
                      </c:pt>
                      <c:pt idx="710">
                        <c:v>0.20376337574648606</c:v>
                      </c:pt>
                      <c:pt idx="711">
                        <c:v>0.20338483288904763</c:v>
                      </c:pt>
                      <c:pt idx="712">
                        <c:v>0.20300746137145953</c:v>
                      </c:pt>
                      <c:pt idx="713">
                        <c:v>0.20263125616264155</c:v>
                      </c:pt>
                      <c:pt idx="714">
                        <c:v>0.20225621225899237</c:v>
                      </c:pt>
                      <c:pt idx="715">
                        <c:v>0.2018823246842093</c:v>
                      </c:pt>
                      <c:pt idx="716">
                        <c:v>0.20150958848910805</c:v>
                      </c:pt>
                      <c:pt idx="717">
                        <c:v>0.20113799875144456</c:v>
                      </c:pt>
                      <c:pt idx="718">
                        <c:v>0.20076755057573792</c:v>
                      </c:pt>
                      <c:pt idx="719">
                        <c:v>0.20039823909309407</c:v>
                      </c:pt>
                      <c:pt idx="720">
                        <c:v>0.20003005946103358</c:v>
                      </c:pt>
                      <c:pt idx="721">
                        <c:v>0.19966300686331473</c:v>
                      </c:pt>
                      <c:pt idx="722">
                        <c:v>0.19929707650976514</c:v>
                      </c:pt>
                      <c:pt idx="723">
                        <c:v>0.19893226363611172</c:v>
                      </c:pt>
                      <c:pt idx="724">
                        <c:v>0.19856856350380714</c:v>
                      </c:pt>
                      <c:pt idx="725">
                        <c:v>0.19820597139986795</c:v>
                      </c:pt>
                      <c:pt idx="726">
                        <c:v>0.19784448263670329</c:v>
                      </c:pt>
                      <c:pt idx="727">
                        <c:v>0.19748409255195276</c:v>
                      </c:pt>
                      <c:pt idx="728">
                        <c:v>0.19712479650831982</c:v>
                      </c:pt>
                      <c:pt idx="729">
                        <c:v>0.19676658989341222</c:v>
                      </c:pt>
                      <c:pt idx="730">
                        <c:v>0.19640946811957616</c:v>
                      </c:pt>
                      <c:pt idx="731">
                        <c:v>0.19605342662374092</c:v>
                      </c:pt>
                      <c:pt idx="732">
                        <c:v>0.19569846086725584</c:v>
                      </c:pt>
                      <c:pt idx="733">
                        <c:v>0.19534456633573372</c:v>
                      </c:pt>
                      <c:pt idx="734">
                        <c:v>0.19499173853889507</c:v>
                      </c:pt>
                      <c:pt idx="735">
                        <c:v>0.19463997301041114</c:v>
                      </c:pt>
                      <c:pt idx="736">
                        <c:v>0.19428926530775048</c:v>
                      </c:pt>
                      <c:pt idx="737">
                        <c:v>0.1939396110120255</c:v>
                      </c:pt>
                      <c:pt idx="738">
                        <c:v>0.19359100572784027</c:v>
                      </c:pt>
                      <c:pt idx="739">
                        <c:v>0.19324344508313973</c:v>
                      </c:pt>
                      <c:pt idx="740">
                        <c:v>0.19289692472906006</c:v>
                      </c:pt>
                      <c:pt idx="741">
                        <c:v>0.19255144033977989</c:v>
                      </c:pt>
                      <c:pt idx="742">
                        <c:v>0.19220698761237276</c:v>
                      </c:pt>
                      <c:pt idx="743">
                        <c:v>0.19186356226666079</c:v>
                      </c:pt>
                      <c:pt idx="744">
                        <c:v>0.19152116004506881</c:v>
                      </c:pt>
                      <c:pt idx="745">
                        <c:v>0.1911797767124811</c:v>
                      </c:pt>
                      <c:pt idx="746">
                        <c:v>0.19083940805609723</c:v>
                      </c:pt>
                      <c:pt idx="747">
                        <c:v>0.19050004988529146</c:v>
                      </c:pt>
                      <c:pt idx="748">
                        <c:v>0.1901616980314691</c:v>
                      </c:pt>
                      <c:pt idx="749">
                        <c:v>0.18982434834792894</c:v>
                      </c:pt>
                      <c:pt idx="750">
                        <c:v>0.18948799670972327</c:v>
                      </c:pt>
                      <c:pt idx="751">
                        <c:v>0.1891526390135192</c:v>
                      </c:pt>
                      <c:pt idx="752">
                        <c:v>0.18881827117746364</c:v>
                      </c:pt>
                      <c:pt idx="753">
                        <c:v>0.18848488914104655</c:v>
                      </c:pt>
                      <c:pt idx="754">
                        <c:v>0.18815248886496427</c:v>
                      </c:pt>
                      <c:pt idx="755">
                        <c:v>0.18782106633098827</c:v>
                      </c:pt>
                      <c:pt idx="756">
                        <c:v>0.18749061754183094</c:v>
                      </c:pt>
                      <c:pt idx="757">
                        <c:v>0.18716113852101424</c:v>
                      </c:pt>
                      <c:pt idx="758">
                        <c:v>0.18683262531273681</c:v>
                      </c:pt>
                      <c:pt idx="759">
                        <c:v>0.18650507398174676</c:v>
                      </c:pt>
                      <c:pt idx="760">
                        <c:v>0.18617848061321152</c:v>
                      </c:pt>
                      <c:pt idx="761">
                        <c:v>0.18585284131258828</c:v>
                      </c:pt>
                      <c:pt idx="762">
                        <c:v>0.18552815220549868</c:v>
                      </c:pt>
                      <c:pt idx="763">
                        <c:v>0.18520440943760264</c:v>
                      </c:pt>
                      <c:pt idx="764">
                        <c:v>0.18488160917447205</c:v>
                      </c:pt>
                      <c:pt idx="765">
                        <c:v>0.18455974760146576</c:v>
                      </c:pt>
                      <c:pt idx="766">
                        <c:v>0.18423882092360755</c:v>
                      </c:pt>
                      <c:pt idx="767">
                        <c:v>0.18391882536546378</c:v>
                      </c:pt>
                      <c:pt idx="768">
                        <c:v>0.18359975717102028</c:v>
                      </c:pt>
                      <c:pt idx="769">
                        <c:v>0.18328161260356168</c:v>
                      </c:pt>
                      <c:pt idx="770">
                        <c:v>0.18296438794555303</c:v>
                      </c:pt>
                      <c:pt idx="771">
                        <c:v>0.18264807949851858</c:v>
                      </c:pt>
                      <c:pt idx="772">
                        <c:v>0.18233268358292565</c:v>
                      </c:pt>
                      <c:pt idx="773">
                        <c:v>0.18201819653806661</c:v>
                      </c:pt>
                      <c:pt idx="774">
                        <c:v>0.18170461472193988</c:v>
                      </c:pt>
                      <c:pt idx="775">
                        <c:v>0.18139193451113977</c:v>
                      </c:pt>
                      <c:pt idx="776">
                        <c:v>0.18108015230073549</c:v>
                      </c:pt>
                      <c:pt idx="777">
                        <c:v>0.18076926450416231</c:v>
                      </c:pt>
                      <c:pt idx="778">
                        <c:v>0.18045926755310449</c:v>
                      </c:pt>
                      <c:pt idx="779">
                        <c:v>0.18015015789738542</c:v>
                      </c:pt>
                      <c:pt idx="780">
                        <c:v>0.17984193200485532</c:v>
                      </c:pt>
                      <c:pt idx="781">
                        <c:v>0.17953458636127984</c:v>
                      </c:pt>
                      <c:pt idx="782">
                        <c:v>0.17922811747023148</c:v>
                      </c:pt>
                      <c:pt idx="783">
                        <c:v>0.17892252185297908</c:v>
                      </c:pt>
                      <c:pt idx="784">
                        <c:v>0.17861779604838068</c:v>
                      </c:pt>
                      <c:pt idx="785">
                        <c:v>0.17831393661277428</c:v>
                      </c:pt>
                      <c:pt idx="786">
                        <c:v>0.17801094011987273</c:v>
                      </c:pt>
                      <c:pt idx="787">
                        <c:v>0.17770880316065707</c:v>
                      </c:pt>
                      <c:pt idx="788">
                        <c:v>0.1774075223432704</c:v>
                      </c:pt>
                      <c:pt idx="789">
                        <c:v>0.17710709429291527</c:v>
                      </c:pt>
                      <c:pt idx="790">
                        <c:v>0.17680751565174668</c:v>
                      </c:pt>
                      <c:pt idx="791">
                        <c:v>0.17650878307877338</c:v>
                      </c:pt>
                      <c:pt idx="792">
                        <c:v>0.17621089324974992</c:v>
                      </c:pt>
                      <c:pt idx="793">
                        <c:v>0.17591384285708178</c:v>
                      </c:pt>
                      <c:pt idx="794">
                        <c:v>0.1756176286097183</c:v>
                      </c:pt>
                      <c:pt idx="795">
                        <c:v>0.17532224723305656</c:v>
                      </c:pt>
                      <c:pt idx="796">
                        <c:v>0.1750276954688389</c:v>
                      </c:pt>
                      <c:pt idx="797">
                        <c:v>0.17473397007505742</c:v>
                      </c:pt>
                      <c:pt idx="798">
                        <c:v>0.17444106782585289</c:v>
                      </c:pt>
                      <c:pt idx="799">
                        <c:v>0.17414898551142022</c:v>
                      </c:pt>
                      <c:pt idx="800">
                        <c:v>0.17385771993790755</c:v>
                      </c:pt>
                      <c:pt idx="801">
                        <c:v>0.17356726792732635</c:v>
                      </c:pt>
                      <c:pt idx="802">
                        <c:v>0.17327762631745003</c:v>
                      </c:pt>
                      <c:pt idx="803">
                        <c:v>0.17298879196172257</c:v>
                      </c:pt>
                      <c:pt idx="804">
                        <c:v>0.17270076172916404</c:v>
                      </c:pt>
                      <c:pt idx="805">
                        <c:v>0.17241353250427771</c:v>
                      </c:pt>
                      <c:pt idx="806">
                        <c:v>0.1721271011869554</c:v>
                      </c:pt>
                      <c:pt idx="807">
                        <c:v>0.17184146469238781</c:v>
                      </c:pt>
                      <c:pt idx="808">
                        <c:v>0.1715566199509716</c:v>
                      </c:pt>
                      <c:pt idx="809">
                        <c:v>0.17127256390821954</c:v>
                      </c:pt>
                      <c:pt idx="810">
                        <c:v>0.17098929352466952</c:v>
                      </c:pt>
                      <c:pt idx="811">
                        <c:v>0.17070680577579522</c:v>
                      </c:pt>
                      <c:pt idx="812">
                        <c:v>0.1704250976519186</c:v>
                      </c:pt>
                      <c:pt idx="813">
                        <c:v>0.17014416615812022</c:v>
                      </c:pt>
                      <c:pt idx="814">
                        <c:v>0.16986400831415127</c:v>
                      </c:pt>
                      <c:pt idx="815">
                        <c:v>0.16958462115434791</c:v>
                      </c:pt>
                      <c:pt idx="816">
                        <c:v>0.16930600172754384</c:v>
                      </c:pt>
                      <c:pt idx="817">
                        <c:v>0.16902814709698488</c:v>
                      </c:pt>
                      <c:pt idx="818">
                        <c:v>0.16875105434024396</c:v>
                      </c:pt>
                      <c:pt idx="819">
                        <c:v>0.16847472054913681</c:v>
                      </c:pt>
                      <c:pt idx="820">
                        <c:v>0.16819914282963466</c:v>
                      </c:pt>
                      <c:pt idx="821">
                        <c:v>0.16792431830178667</c:v>
                      </c:pt>
                      <c:pt idx="822">
                        <c:v>0.16765024409963192</c:v>
                      </c:pt>
                      <c:pt idx="823">
                        <c:v>0.16737691737111915</c:v>
                      </c:pt>
                      <c:pt idx="824">
                        <c:v>0.16710433527802526</c:v>
                      </c:pt>
                      <c:pt idx="825">
                        <c:v>0.16683249499587305</c:v>
                      </c:pt>
                      <c:pt idx="826">
                        <c:v>0.16656139371385126</c:v>
                      </c:pt>
                      <c:pt idx="827">
                        <c:v>0.16629102863473522</c:v>
                      </c:pt>
                      <c:pt idx="828">
                        <c:v>0.16602139697480545</c:v>
                      </c:pt>
                      <c:pt idx="829">
                        <c:v>0.16575249596376951</c:v>
                      </c:pt>
                      <c:pt idx="830">
                        <c:v>0.16548432284468462</c:v>
                      </c:pt>
                      <c:pt idx="831">
                        <c:v>0.16521687487387915</c:v>
                      </c:pt>
                      <c:pt idx="832">
                        <c:v>0.16495014932087293</c:v>
                      </c:pt>
                      <c:pt idx="833">
                        <c:v>0.16468414346830496</c:v>
                      </c:pt>
                      <c:pt idx="834">
                        <c:v>0.16441885461185268</c:v>
                      </c:pt>
                      <c:pt idx="835">
                        <c:v>0.16415428006015875</c:v>
                      </c:pt>
                      <c:pt idx="836">
                        <c:v>0.16389041713475461</c:v>
                      </c:pt>
                      <c:pt idx="837">
                        <c:v>0.16362726316998655</c:v>
                      </c:pt>
                      <c:pt idx="838">
                        <c:v>0.16336481551294146</c:v>
                      </c:pt>
                      <c:pt idx="839">
                        <c:v>0.16310307152337122</c:v>
                      </c:pt>
                      <c:pt idx="840">
                        <c:v>0.16284202857362129</c:v>
                      </c:pt>
                      <c:pt idx="841">
                        <c:v>0.16258168404855822</c:v>
                      </c:pt>
                      <c:pt idx="842">
                        <c:v>0.16232203534549605</c:v>
                      </c:pt>
                      <c:pt idx="843">
                        <c:v>0.16206307987412438</c:v>
                      </c:pt>
                      <c:pt idx="844">
                        <c:v>0.16180481505643884</c:v>
                      </c:pt>
                      <c:pt idx="845">
                        <c:v>0.16154723832666851</c:v>
                      </c:pt>
                      <c:pt idx="846">
                        <c:v>0.16129034713120627</c:v>
                      </c:pt>
                      <c:pt idx="847">
                        <c:v>0.16103413892853891</c:v>
                      </c:pt>
                      <c:pt idx="848">
                        <c:v>0.16077861118917791</c:v>
                      </c:pt>
                      <c:pt idx="849">
                        <c:v>0.1605237613955901</c:v>
                      </c:pt>
                      <c:pt idx="850">
                        <c:v>0.16026958704212912</c:v>
                      </c:pt>
                      <c:pt idx="851">
                        <c:v>0.16001608563496761</c:v>
                      </c:pt>
                      <c:pt idx="852">
                        <c:v>0.15976325469203045</c:v>
                      </c:pt>
                      <c:pt idx="853">
                        <c:v>0.15951109174292599</c:v>
                      </c:pt>
                      <c:pt idx="854">
                        <c:v>0.15925959432888037</c:v>
                      </c:pt>
                      <c:pt idx="855">
                        <c:v>0.1590087600026715</c:v>
                      </c:pt>
                      <c:pt idx="856">
                        <c:v>0.15875858632856321</c:v>
                      </c:pt>
                      <c:pt idx="857">
                        <c:v>0.15850907088223876</c:v>
                      </c:pt>
                      <c:pt idx="858">
                        <c:v>0.15826021125073775</c:v>
                      </c:pt>
                      <c:pt idx="859">
                        <c:v>0.15801200503239055</c:v>
                      </c:pt>
                      <c:pt idx="860">
                        <c:v>0.15776444983675386</c:v>
                      </c:pt>
                      <c:pt idx="861">
                        <c:v>0.15751754328454826</c:v>
                      </c:pt>
                      <c:pt idx="862">
                        <c:v>0.15727128300759552</c:v>
                      </c:pt>
                      <c:pt idx="863">
                        <c:v>0.15702566664875262</c:v>
                      </c:pt>
                      <c:pt idx="864">
                        <c:v>0.15678069186185284</c:v>
                      </c:pt>
                      <c:pt idx="865">
                        <c:v>0.15653635631164198</c:v>
                      </c:pt>
                      <c:pt idx="866">
                        <c:v>0.15629265767371825</c:v>
                      </c:pt>
                      <c:pt idx="867">
                        <c:v>0.15604959363446969</c:v>
                      </c:pt>
                      <c:pt idx="868">
                        <c:v>0.15580716189101329</c:v>
                      </c:pt>
                      <c:pt idx="869">
                        <c:v>0.15556536015113664</c:v>
                      </c:pt>
                      <c:pt idx="870">
                        <c:v>0.15532418613323629</c:v>
                      </c:pt>
                      <c:pt idx="871">
                        <c:v>0.15508363756625787</c:v>
                      </c:pt>
                      <c:pt idx="872">
                        <c:v>0.1548437121896391</c:v>
                      </c:pt>
                      <c:pt idx="873">
                        <c:v>0.15460440775324868</c:v>
                      </c:pt>
                      <c:pt idx="874">
                        <c:v>0.15436572201732957</c:v>
                      </c:pt>
                      <c:pt idx="875">
                        <c:v>0.15412765275244</c:v>
                      </c:pt>
                      <c:pt idx="876">
                        <c:v>0.15389019773939605</c:v>
                      </c:pt>
                      <c:pt idx="877">
                        <c:v>0.15365335476921471</c:v>
                      </c:pt>
                      <c:pt idx="878">
                        <c:v>0.15341712164305799</c:v>
                      </c:pt>
                      <c:pt idx="879">
                        <c:v>0.15318149617217314</c:v>
                      </c:pt>
                      <c:pt idx="880">
                        <c:v>0.15294647617784074</c:v>
                      </c:pt>
                      <c:pt idx="881">
                        <c:v>0.15271205949131605</c:v>
                      </c:pt>
                      <c:pt idx="882">
                        <c:v>0.15247824395377441</c:v>
                      </c:pt>
                      <c:pt idx="883">
                        <c:v>0.15224502741625745</c:v>
                      </c:pt>
                      <c:pt idx="884">
                        <c:v>0.15201240773961522</c:v>
                      </c:pt>
                      <c:pt idx="885">
                        <c:v>0.15178038279445638</c:v>
                      </c:pt>
                      <c:pt idx="886">
                        <c:v>0.1515489504610904</c:v>
                      </c:pt>
                      <c:pt idx="887">
                        <c:v>0.15131810862947503</c:v>
                      </c:pt>
                      <c:pt idx="888">
                        <c:v>0.15108785519916468</c:v>
                      </c:pt>
                      <c:pt idx="889">
                        <c:v>0.15085818807925544</c:v>
                      </c:pt>
                      <c:pt idx="890">
                        <c:v>0.15062910518833272</c:v>
                      </c:pt>
                      <c:pt idx="891">
                        <c:v>0.15040060445442061</c:v>
                      </c:pt>
                      <c:pt idx="892">
                        <c:v>0.15017268381492865</c:v>
                      </c:pt>
                      <c:pt idx="893">
                        <c:v>0.14994534121659997</c:v>
                      </c:pt>
                      <c:pt idx="894">
                        <c:v>0.14971857461546068</c:v>
                      </c:pt>
                      <c:pt idx="895">
                        <c:v>0.14949238197677006</c:v>
                      </c:pt>
                      <c:pt idx="896">
                        <c:v>0.14926676127496719</c:v>
                      </c:pt>
                      <c:pt idx="897">
                        <c:v>0.1490417104936238</c:v>
                      </c:pt>
                      <c:pt idx="898">
                        <c:v>0.1488172276253914</c:v>
                      </c:pt>
                      <c:pt idx="899">
                        <c:v>0.14859331067195447</c:v>
                      </c:pt>
                      <c:pt idx="900">
                        <c:v>0.14836995764397887</c:v>
                      </c:pt>
                      <c:pt idx="901">
                        <c:v>0.14814716656106475</c:v>
                      </c:pt>
                      <c:pt idx="902">
                        <c:v>0.1479249354516956</c:v>
                      </c:pt>
                      <c:pt idx="903">
                        <c:v>0.14770326235319309</c:v>
                      </c:pt>
                      <c:pt idx="904">
                        <c:v>0.14748214531166559</c:v>
                      </c:pt>
                      <c:pt idx="905">
                        <c:v>0.14726158238196307</c:v>
                      </c:pt>
                      <c:pt idx="906">
                        <c:v>0.14704157162762777</c:v>
                      </c:pt>
                      <c:pt idx="907">
                        <c:v>0.14682211112084798</c:v>
                      </c:pt>
                      <c:pt idx="908">
                        <c:v>0.1466031989424128</c:v>
                      </c:pt>
                      <c:pt idx="909">
                        <c:v>0.14638483318166151</c:v>
                      </c:pt>
                      <c:pt idx="910">
                        <c:v>0.14616701193644155</c:v>
                      </c:pt>
                      <c:pt idx="911">
                        <c:v>0.14594973331305938</c:v>
                      </c:pt>
                      <c:pt idx="912">
                        <c:v>0.14573299542623808</c:v>
                      </c:pt>
                      <c:pt idx="913">
                        <c:v>0.14551679639906911</c:v>
                      </c:pt>
                      <c:pt idx="914">
                        <c:v>0.1453011343629671</c:v>
                      </c:pt>
                      <c:pt idx="915">
                        <c:v>0.14508600745762801</c:v>
                      </c:pt>
                      <c:pt idx="916">
                        <c:v>0.14487141383098223</c:v>
                      </c:pt>
                      <c:pt idx="917">
                        <c:v>0.14465735163915117</c:v>
                      </c:pt>
                      <c:pt idx="918">
                        <c:v>0.1444438190464018</c:v>
                      </c:pt>
                      <c:pt idx="919">
                        <c:v>0.14423081422510631</c:v>
                      </c:pt>
                      <c:pt idx="920">
                        <c:v>0.14401833535569464</c:v>
                      </c:pt>
                      <c:pt idx="921">
                        <c:v>0.14380638062661444</c:v>
                      </c:pt>
                      <c:pt idx="922">
                        <c:v>0.14359494823428709</c:v>
                      </c:pt>
                      <c:pt idx="923">
                        <c:v>0.14338403638306485</c:v>
                      </c:pt>
                      <c:pt idx="924">
                        <c:v>0.14317364328518889</c:v>
                      </c:pt>
                      <c:pt idx="925">
                        <c:v>0.14296376716074732</c:v>
                      </c:pt>
                      <c:pt idx="926">
                        <c:v>0.14275440623763291</c:v>
                      </c:pt>
                      <c:pt idx="927">
                        <c:v>0.14254555875150177</c:v>
                      </c:pt>
                      <c:pt idx="928">
                        <c:v>0.14233722294573259</c:v>
                      </c:pt>
                      <c:pt idx="929">
                        <c:v>0.14212939707138572</c:v>
                      </c:pt>
                      <c:pt idx="930">
                        <c:v>0.14192207938716017</c:v>
                      </c:pt>
                      <c:pt idx="931">
                        <c:v>0.14171526815935664</c:v>
                      </c:pt>
                      <c:pt idx="932">
                        <c:v>0.1415089616618348</c:v>
                      </c:pt>
                      <c:pt idx="933">
                        <c:v>0.14130315817597294</c:v>
                      </c:pt>
                      <c:pt idx="934">
                        <c:v>0.14109785599063096</c:v>
                      </c:pt>
                      <c:pt idx="935">
                        <c:v>0.14089305340210789</c:v>
                      </c:pt>
                      <c:pt idx="936">
                        <c:v>0.14068874871410364</c:v>
                      </c:pt>
                      <c:pt idx="937">
                        <c:v>0.1404849402376811</c:v>
                      </c:pt>
                      <c:pt idx="938">
                        <c:v>0.14028162629122642</c:v>
                      </c:pt>
                      <c:pt idx="939">
                        <c:v>0.14007880520040916</c:v>
                      </c:pt>
                      <c:pt idx="940">
                        <c:v>0.13987647529814651</c:v>
                      </c:pt>
                      <c:pt idx="941">
                        <c:v>0.13967463492456333</c:v>
                      </c:pt>
                      <c:pt idx="942">
                        <c:v>0.139473282426956</c:v>
                      </c:pt>
                      <c:pt idx="943">
                        <c:v>0.13927241615975217</c:v>
                      </c:pt>
                      <c:pt idx="944">
                        <c:v>0.13907203448447691</c:v>
                      </c:pt>
                      <c:pt idx="945">
                        <c:v>0.13887213576971147</c:v>
                      </c:pt>
                      <c:pt idx="946">
                        <c:v>0.13867271839106032</c:v>
                      </c:pt>
                      <c:pt idx="947">
                        <c:v>0.13847378073111227</c:v>
                      </c:pt>
                      <c:pt idx="948">
                        <c:v>0.13827517739587836</c:v>
                      </c:pt>
                      <c:pt idx="949">
                        <c:v>0.13807685890362742</c:v>
                      </c:pt>
                      <c:pt idx="950">
                        <c:v>0.13787882484582892</c:v>
                      </c:pt>
                      <c:pt idx="951">
                        <c:v>0.13768107481453828</c:v>
                      </c:pt>
                      <c:pt idx="952">
                        <c:v>0.13748360840239582</c:v>
                      </c:pt>
                      <c:pt idx="953">
                        <c:v>0.13728642520262657</c:v>
                      </c:pt>
                      <c:pt idx="954">
                        <c:v>0.13708952480903847</c:v>
                      </c:pt>
                      <c:pt idx="955">
                        <c:v>0.1368929068160224</c:v>
                      </c:pt>
                      <c:pt idx="956">
                        <c:v>0.13669657081855058</c:v>
                      </c:pt>
                      <c:pt idx="957">
                        <c:v>0.13650051641217664</c:v>
                      </c:pt>
                      <c:pt idx="958">
                        <c:v>0.13630474319303376</c:v>
                      </c:pt>
                      <c:pt idx="959">
                        <c:v>0.13610925075783475</c:v>
                      </c:pt>
                      <c:pt idx="960">
                        <c:v>0.13591403870387064</c:v>
                      </c:pt>
                      <c:pt idx="961">
                        <c:v>0.1357191066290101</c:v>
                      </c:pt>
                      <c:pt idx="962">
                        <c:v>0.13552445413169845</c:v>
                      </c:pt>
                      <c:pt idx="963">
                        <c:v>0.13533008081095721</c:v>
                      </c:pt>
                      <c:pt idx="964">
                        <c:v>0.13513598626638257</c:v>
                      </c:pt>
                      <c:pt idx="965">
                        <c:v>0.13494217009814524</c:v>
                      </c:pt>
                      <c:pt idx="966">
                        <c:v>0.13474863190698949</c:v>
                      </c:pt>
                      <c:pt idx="967">
                        <c:v>0.13455537129423212</c:v>
                      </c:pt>
                      <c:pt idx="968">
                        <c:v>0.13436238786176147</c:v>
                      </c:pt>
                      <c:pt idx="969">
                        <c:v>0.13416968121203721</c:v>
                      </c:pt>
                      <c:pt idx="970">
                        <c:v>0.1339772509480891</c:v>
                      </c:pt>
                      <c:pt idx="971">
                        <c:v>0.13378509667351612</c:v>
                      </c:pt>
                      <c:pt idx="972">
                        <c:v>0.13359321799248591</c:v>
                      </c:pt>
                      <c:pt idx="973">
                        <c:v>0.13340161450973376</c:v>
                      </c:pt>
                      <c:pt idx="974">
                        <c:v>0.13321028583056183</c:v>
                      </c:pt>
                      <c:pt idx="975">
                        <c:v>0.1330192315608385</c:v>
                      </c:pt>
                      <c:pt idx="976">
                        <c:v>0.13282845130699727</c:v>
                      </c:pt>
                      <c:pt idx="977">
                        <c:v>0.13263794467603618</c:v>
                      </c:pt>
                      <c:pt idx="978">
                        <c:v>0.13244771127551691</c:v>
                      </c:pt>
                      <c:pt idx="979">
                        <c:v>0.13225775071356416</c:v>
                      </c:pt>
                      <c:pt idx="980">
                        <c:v>0.13206806259886428</c:v>
                      </c:pt>
                      <c:pt idx="981">
                        <c:v>0.13187864654066517</c:v>
                      </c:pt>
                      <c:pt idx="982">
                        <c:v>0.13168950214877495</c:v>
                      </c:pt>
                      <c:pt idx="983">
                        <c:v>0.13150062903356174</c:v>
                      </c:pt>
                      <c:pt idx="984">
                        <c:v>0.131312026805952</c:v>
                      </c:pt>
                      <c:pt idx="985">
                        <c:v>0.1311236950774306</c:v>
                      </c:pt>
                      <c:pt idx="986">
                        <c:v>0.13093563346003934</c:v>
                      </c:pt>
                      <c:pt idx="987">
                        <c:v>0.13072163372106549</c:v>
                      </c:pt>
                      <c:pt idx="988">
                        <c:v>0.13050798374087824</c:v>
                      </c:pt>
                      <c:pt idx="989">
                        <c:v>0.13029468294783564</c:v>
                      </c:pt>
                      <c:pt idx="990">
                        <c:v>0.1300817307712302</c:v>
                      </c:pt>
                      <c:pt idx="991">
                        <c:v>0.12986912664128702</c:v>
                      </c:pt>
                      <c:pt idx="992">
                        <c:v>0.1296568699891627</c:v>
                      </c:pt>
                      <c:pt idx="993">
                        <c:v>0.1294449602469433</c:v>
                      </c:pt>
                      <c:pt idx="994">
                        <c:v>0.12923339684764312</c:v>
                      </c:pt>
                      <c:pt idx="995">
                        <c:v>0.12902217922520309</c:v>
                      </c:pt>
                      <c:pt idx="996">
                        <c:v>0.12881130681448938</c:v>
                      </c:pt>
                      <c:pt idx="997">
                        <c:v>0.12860077905129197</c:v>
                      </c:pt>
                      <c:pt idx="998">
                        <c:v>0.12839059537232256</c:v>
                      </c:pt>
                      <c:pt idx="999">
                        <c:v>0.12818075521521388</c:v>
                      </c:pt>
                      <c:pt idx="1000">
                        <c:v>0.1279712580185175</c:v>
                      </c:pt>
                      <c:pt idx="1001">
                        <c:v>0.12776210322170289</c:v>
                      </c:pt>
                      <c:pt idx="1002">
                        <c:v>0.12755329026515549</c:v>
                      </c:pt>
                      <c:pt idx="1003">
                        <c:v>0.12734481859017532</c:v>
                      </c:pt>
                      <c:pt idx="1004">
                        <c:v>0.12713668763897557</c:v>
                      </c:pt>
                      <c:pt idx="1005">
                        <c:v>0.12692889685468112</c:v>
                      </c:pt>
                      <c:pt idx="1006">
                        <c:v>0.12672144568132704</c:v>
                      </c:pt>
                      <c:pt idx="1007">
                        <c:v>0.12651433356385688</c:v>
                      </c:pt>
                      <c:pt idx="1008">
                        <c:v>0.12630755994812159</c:v>
                      </c:pt>
                      <c:pt idx="1009">
                        <c:v>0.12610112428087772</c:v>
                      </c:pt>
                      <c:pt idx="1010">
                        <c:v>0.12589502600978586</c:v>
                      </c:pt>
                      <c:pt idx="1011">
                        <c:v>0.12568926458340968</c:v>
                      </c:pt>
                      <c:pt idx="1012">
                        <c:v>0.12548383945121389</c:v>
                      </c:pt>
                      <c:pt idx="1013">
                        <c:v>0.12527875006356304</c:v>
                      </c:pt>
                      <c:pt idx="1014">
                        <c:v>0.12507399587171986</c:v>
                      </c:pt>
                      <c:pt idx="1015">
                        <c:v>0.12486957632784423</c:v>
                      </c:pt>
                      <c:pt idx="1016">
                        <c:v>0.12466549088499113</c:v>
                      </c:pt>
                      <c:pt idx="1017">
                        <c:v>0.12446173899710966</c:v>
                      </c:pt>
                      <c:pt idx="1018">
                        <c:v>0.12425832011904125</c:v>
                      </c:pt>
                      <c:pt idx="1019">
                        <c:v>0.12405523370651839</c:v>
                      </c:pt>
                      <c:pt idx="1020">
                        <c:v>0.12385247921616305</c:v>
                      </c:pt>
                      <c:pt idx="1021">
                        <c:v>0.12365005610548541</c:v>
                      </c:pt>
                      <c:pt idx="1022">
                        <c:v>0.12344796383288215</c:v>
                      </c:pt>
                      <c:pt idx="1023">
                        <c:v>0.12324620185763524</c:v>
                      </c:pt>
                      <c:pt idx="1024">
                        <c:v>0.1230447696399104</c:v>
                      </c:pt>
                      <c:pt idx="1025">
                        <c:v>0.12284366664075563</c:v>
                      </c:pt>
                      <c:pt idx="1026">
                        <c:v>0.12264289232209968</c:v>
                      </c:pt>
                      <c:pt idx="1027">
                        <c:v>0.12244244614675093</c:v>
                      </c:pt>
                      <c:pt idx="1028">
                        <c:v>0.12224232757839559</c:v>
                      </c:pt>
                      <c:pt idx="1029">
                        <c:v>0.12204253608159632</c:v>
                      </c:pt>
                      <c:pt idx="1030">
                        <c:v>0.12184307112179116</c:v>
                      </c:pt>
                      <c:pt idx="1031">
                        <c:v>0.12164393216529157</c:v>
                      </c:pt>
                      <c:pt idx="1032">
                        <c:v>0.12144511867928143</c:v>
                      </c:pt>
                      <c:pt idx="1033">
                        <c:v>0.12124663013181547</c:v>
                      </c:pt>
                      <c:pt idx="1034">
                        <c:v>0.12104846599181762</c:v>
                      </c:pt>
                      <c:pt idx="1035">
                        <c:v>0.12085062572908012</c:v>
                      </c:pt>
                      <c:pt idx="1036">
                        <c:v>0.12065310881426139</c:v>
                      </c:pt>
                      <c:pt idx="1037">
                        <c:v>0.12045591471888539</c:v>
                      </c:pt>
                      <c:pt idx="1038">
                        <c:v>0.1202590429153394</c:v>
                      </c:pt>
                      <c:pt idx="1039">
                        <c:v>0.12003696631212268</c:v>
                      </c:pt>
                      <c:pt idx="1040">
                        <c:v>0.11981529980711147</c:v>
                      </c:pt>
                      <c:pt idx="1041">
                        <c:v>0.119594042642997</c:v>
                      </c:pt>
                      <c:pt idx="1042">
                        <c:v>0.11937319406386926</c:v>
                      </c:pt>
                      <c:pt idx="1043">
                        <c:v>0.1191527533152138</c:v>
                      </c:pt>
                      <c:pt idx="1044">
                        <c:v>0.11893271964390983</c:v>
                      </c:pt>
                      <c:pt idx="1045">
                        <c:v>0.11871309229822702</c:v>
                      </c:pt>
                      <c:pt idx="1046">
                        <c:v>0.11849387052782334</c:v>
                      </c:pt>
                      <c:pt idx="1047">
                        <c:v>0.11827505358374246</c:v>
                      </c:pt>
                      <c:pt idx="1048">
                        <c:v>0.11805664071841093</c:v>
                      </c:pt>
                      <c:pt idx="1049">
                        <c:v>0.11783863118563609</c:v>
                      </c:pt>
                      <c:pt idx="1050">
                        <c:v>0.11762102424060294</c:v>
                      </c:pt>
                      <c:pt idx="1051">
                        <c:v>0.11740381913987197</c:v>
                      </c:pt>
                      <c:pt idx="1052">
                        <c:v>0.11718701514137675</c:v>
                      </c:pt>
                      <c:pt idx="1053">
                        <c:v>0.1169706115044209</c:v>
                      </c:pt>
                      <c:pt idx="1054">
                        <c:v>0.11675460748967603</c:v>
                      </c:pt>
                      <c:pt idx="1055">
                        <c:v>0.11653900235917891</c:v>
                      </c:pt>
                      <c:pt idx="1056">
                        <c:v>0.1163237953763292</c:v>
                      </c:pt>
                      <c:pt idx="1057">
                        <c:v>0.1161089858058868</c:v>
                      </c:pt>
                      <c:pt idx="1058">
                        <c:v>0.11589457291396932</c:v>
                      </c:pt>
                      <c:pt idx="1059">
                        <c:v>0.11568055596804938</c:v>
                      </c:pt>
                      <c:pt idx="1060">
                        <c:v>0.11546693423695265</c:v>
                      </c:pt>
                      <c:pt idx="1061">
                        <c:v>0.1152537069908548</c:v>
                      </c:pt>
                      <c:pt idx="1062">
                        <c:v>0.11504087350127934</c:v>
                      </c:pt>
                      <c:pt idx="1063">
                        <c:v>0.11482843304109513</c:v>
                      </c:pt>
                      <c:pt idx="1064">
                        <c:v>0.11461638488451342</c:v>
                      </c:pt>
                      <c:pt idx="1065">
                        <c:v>0.11440472830708615</c:v>
                      </c:pt>
                      <c:pt idx="1066">
                        <c:v>0.11419346258570284</c:v>
                      </c:pt>
                      <c:pt idx="1067">
                        <c:v>0.11398258699858843</c:v>
                      </c:pt>
                      <c:pt idx="1068">
                        <c:v>0.11377210082530054</c:v>
                      </c:pt>
                      <c:pt idx="1069">
                        <c:v>0.1135620033467275</c:v>
                      </c:pt>
                      <c:pt idx="1070">
                        <c:v>0.11335229384508538</c:v>
                      </c:pt>
                      <c:pt idx="1071">
                        <c:v>0.11314297160391584</c:v>
                      </c:pt>
                      <c:pt idx="1072">
                        <c:v>0.11293403590808349</c:v>
                      </c:pt>
                      <c:pt idx="1073">
                        <c:v>0.11272548604377364</c:v>
                      </c:pt>
                      <c:pt idx="1074">
                        <c:v>0.11251732129848968</c:v>
                      </c:pt>
                      <c:pt idx="1075">
                        <c:v>0.11230954096105084</c:v>
                      </c:pt>
                      <c:pt idx="1076">
                        <c:v>0.1121021443215896</c:v>
                      </c:pt>
                      <c:pt idx="1077">
                        <c:v>0.11189513067154944</c:v>
                      </c:pt>
                      <c:pt idx="1078">
                        <c:v>0.11168849930368185</c:v>
                      </c:pt>
                      <c:pt idx="1079">
                        <c:v>0.111482249512045</c:v>
                      </c:pt>
                      <c:pt idx="1080">
                        <c:v>0.11127638059200018</c:v>
                      </c:pt>
                      <c:pt idx="1081">
                        <c:v>0.11107089184021024</c:v>
                      </c:pt>
                      <c:pt idx="1082">
                        <c:v>0.11086578255463664</c:v>
                      </c:pt>
                      <c:pt idx="1083">
                        <c:v>0.11066105203453735</c:v>
                      </c:pt>
                      <c:pt idx="1084">
                        <c:v>0.11045669958046422</c:v>
                      </c:pt>
                      <c:pt idx="1085">
                        <c:v>0.11025272449426116</c:v>
                      </c:pt>
                      <c:pt idx="1086">
                        <c:v>0.1100491260790607</c:v>
                      </c:pt>
                      <c:pt idx="1087">
                        <c:v>0.10984590363928282</c:v>
                      </c:pt>
                      <c:pt idx="1088">
                        <c:v>0.10964305648063166</c:v>
                      </c:pt>
                      <c:pt idx="1089">
                        <c:v>0.10944058391009348</c:v>
                      </c:pt>
                      <c:pt idx="1090">
                        <c:v>0.1092384852359346</c:v>
                      </c:pt>
                      <c:pt idx="1091">
                        <c:v>0.10900850161629871</c:v>
                      </c:pt>
                      <c:pt idx="1092">
                        <c:v>0.10877900218925474</c:v>
                      </c:pt>
                      <c:pt idx="1093">
                        <c:v>0.10854998593541498</c:v>
                      </c:pt>
                      <c:pt idx="1094">
                        <c:v>0.10832145183753794</c:v>
                      </c:pt>
                      <c:pt idx="1095">
                        <c:v>0.10809339888052383</c:v>
                      </c:pt>
                      <c:pt idx="1096">
                        <c:v>0.10786582605140971</c:v>
                      </c:pt>
                      <c:pt idx="1097">
                        <c:v>0.10763873233936549</c:v>
                      </c:pt>
                      <c:pt idx="1098">
                        <c:v>0.10741211673568918</c:v>
                      </c:pt>
                      <c:pt idx="1099">
                        <c:v>0.1071859782338026</c:v>
                      </c:pt>
                      <c:pt idx="1100">
                        <c:v>0.10696031582924637</c:v>
                      </c:pt>
                      <c:pt idx="1101">
                        <c:v>0.10673512851967615</c:v>
                      </c:pt>
                      <c:pt idx="1102">
                        <c:v>0.10651041530485783</c:v>
                      </c:pt>
                      <c:pt idx="1103">
                        <c:v>0.10628617518666306</c:v>
                      </c:pt>
                      <c:pt idx="1104">
                        <c:v>0.10606240716906479</c:v>
                      </c:pt>
                      <c:pt idx="1105">
                        <c:v>0.1058391102581332</c:v>
                      </c:pt>
                      <c:pt idx="1106">
                        <c:v>0.10561628346203089</c:v>
                      </c:pt>
                      <c:pt idx="1107">
                        <c:v>0.10539392579100837</c:v>
                      </c:pt>
                      <c:pt idx="1108">
                        <c:v>0.10517203625740035</c:v>
                      </c:pt>
                      <c:pt idx="1109">
                        <c:v>0.10495061387562066</c:v>
                      </c:pt>
                      <c:pt idx="1110">
                        <c:v>0.10472965766215814</c:v>
                      </c:pt>
                      <c:pt idx="1111">
                        <c:v>0.10450916663557219</c:v>
                      </c:pt>
                      <c:pt idx="1112">
                        <c:v>0.10428913981648857</c:v>
                      </c:pt>
                      <c:pt idx="1113">
                        <c:v>0.10406957622759494</c:v>
                      </c:pt>
                      <c:pt idx="1114">
                        <c:v>0.10385047489363652</c:v>
                      </c:pt>
                      <c:pt idx="1115">
                        <c:v>0.1036318348414117</c:v>
                      </c:pt>
                      <c:pt idx="1116">
                        <c:v>0.10341365509976796</c:v>
                      </c:pt>
                      <c:pt idx="1117">
                        <c:v>0.1031959346995972</c:v>
                      </c:pt>
                      <c:pt idx="1118">
                        <c:v>0.10297867267383165</c:v>
                      </c:pt>
                      <c:pt idx="1119">
                        <c:v>0.10276186805743959</c:v>
                      </c:pt>
                      <c:pt idx="1120">
                        <c:v>0.10254551988742111</c:v>
                      </c:pt>
                      <c:pt idx="1121">
                        <c:v>0.10232962720280347</c:v>
                      </c:pt>
                      <c:pt idx="1122">
                        <c:v>0.10211418904463732</c:v>
                      </c:pt>
                      <c:pt idx="1123">
                        <c:v>0.10189920445599221</c:v>
                      </c:pt>
                      <c:pt idx="1124">
                        <c:v>0.10168467248195223</c:v>
                      </c:pt>
                      <c:pt idx="1125">
                        <c:v>0.10147059216961196</c:v>
                      </c:pt>
                      <c:pt idx="1126">
                        <c:v>0.10125696256807226</c:v>
                      </c:pt>
                      <c:pt idx="1127">
                        <c:v>0.10104378272843562</c:v>
                      </c:pt>
                      <c:pt idx="1128">
                        <c:v>0.1008310517038028</c:v>
                      </c:pt>
                      <c:pt idx="1129">
                        <c:v>0.10061876854926766</c:v>
                      </c:pt>
                      <c:pt idx="1130">
                        <c:v>0.10040693232191344</c:v>
                      </c:pt>
                      <c:pt idx="1131">
                        <c:v>0.10019554208080894</c:v>
                      </c:pt>
                      <c:pt idx="1132">
                        <c:v>9.9984596887003341E-2</c:v>
                      </c:pt>
                      <c:pt idx="1133">
                        <c:v>9.9774095803523144E-2</c:v>
                      </c:pt>
                      <c:pt idx="1134">
                        <c:v>9.9564037895367163E-2</c:v>
                      </c:pt>
                      <c:pt idx="1135">
                        <c:v>9.9354422229502859E-2</c:v>
                      </c:pt>
                      <c:pt idx="1136">
                        <c:v>9.9145247874862008E-2</c:v>
                      </c:pt>
                      <c:pt idx="1137">
                        <c:v>9.8936513902336598E-2</c:v>
                      </c:pt>
                      <c:pt idx="1138">
                        <c:v>9.8728219384774718E-2</c:v>
                      </c:pt>
                      <c:pt idx="1139">
                        <c:v>9.852036339697634E-2</c:v>
                      </c:pt>
                      <c:pt idx="1140">
                        <c:v>9.8312945015689435E-2</c:v>
                      </c:pt>
                      <c:pt idx="1141">
                        <c:v>9.8105963319605527E-2</c:v>
                      </c:pt>
                      <c:pt idx="1142">
                        <c:v>9.7899417389355925E-2</c:v>
                      </c:pt>
                      <c:pt idx="1143">
                        <c:v>9.7666092185954012E-2</c:v>
                      </c:pt>
                      <c:pt idx="1144">
                        <c:v>9.7433323070136635E-2</c:v>
                      </c:pt>
                      <c:pt idx="1145">
                        <c:v>9.7201108716571616E-2</c:v>
                      </c:pt>
                      <c:pt idx="1146">
                        <c:v>9.6969447803085473E-2</c:v>
                      </c:pt>
                      <c:pt idx="1147">
                        <c:v>9.6738339010655761E-2</c:v>
                      </c:pt>
                      <c:pt idx="1148">
                        <c:v>9.6507781023403849E-2</c:v>
                      </c:pt>
                      <c:pt idx="1149">
                        <c:v>9.6277772528587158E-2</c:v>
                      </c:pt>
                      <c:pt idx="1150">
                        <c:v>9.6048312216591936E-2</c:v>
                      </c:pt>
                      <c:pt idx="1151">
                        <c:v>9.581939878092538E-2</c:v>
                      </c:pt>
                      <c:pt idx="1152">
                        <c:v>9.5591030918208864E-2</c:v>
                      </c:pt>
                      <c:pt idx="1153">
                        <c:v>9.5363207328169608E-2</c:v>
                      </c:pt>
                      <c:pt idx="1154">
                        <c:v>9.5135926713634245E-2</c:v>
                      </c:pt>
                      <c:pt idx="1155">
                        <c:v>9.4909187780520821E-2</c:v>
                      </c:pt>
                      <c:pt idx="1156">
                        <c:v>9.4682989237831583E-2</c:v>
                      </c:pt>
                      <c:pt idx="1157">
                        <c:v>9.4457329797645651E-2</c:v>
                      </c:pt>
                      <c:pt idx="1158">
                        <c:v>9.4232208175111465E-2</c:v>
                      </c:pt>
                      <c:pt idx="1159">
                        <c:v>9.4007623088440129E-2</c:v>
                      </c:pt>
                      <c:pt idx="1160">
                        <c:v>9.3783573258897079E-2</c:v>
                      </c:pt>
                      <c:pt idx="1161">
                        <c:v>9.3560057410795983E-2</c:v>
                      </c:pt>
                      <c:pt idx="1162">
                        <c:v>9.3337074271490406E-2</c:v>
                      </c:pt>
                      <c:pt idx="1163">
                        <c:v>9.3114622571367156E-2</c:v>
                      </c:pt>
                      <c:pt idx="1164">
                        <c:v>9.2892701043839065E-2</c:v>
                      </c:pt>
                      <c:pt idx="1165">
                        <c:v>9.267130842533744E-2</c:v>
                      </c:pt>
                      <c:pt idx="1166">
                        <c:v>9.2450443455305287E-2</c:v>
                      </c:pt>
                      <c:pt idx="1167">
                        <c:v>9.2230104876189878E-2</c:v>
                      </c:pt>
                      <c:pt idx="1168">
                        <c:v>9.2010291433435309E-2</c:v>
                      </c:pt>
                      <c:pt idx="1169">
                        <c:v>9.1791001875476064E-2</c:v>
                      </c:pt>
                      <c:pt idx="1170">
                        <c:v>9.1572234953729459E-2</c:v>
                      </c:pt>
                      <c:pt idx="1171">
                        <c:v>9.1353989422588322E-2</c:v>
                      </c:pt>
                      <c:pt idx="1172">
                        <c:v>9.1136264039414439E-2</c:v>
                      </c:pt>
                      <c:pt idx="1173">
                        <c:v>9.0919057564530892E-2</c:v>
                      </c:pt>
                      <c:pt idx="1174">
                        <c:v>9.0702368761215735E-2</c:v>
                      </c:pt>
                      <c:pt idx="1175">
                        <c:v>9.0486196395694107E-2</c:v>
                      </c:pt>
                      <c:pt idx="1176">
                        <c:v>9.0270539237131908E-2</c:v>
                      </c:pt>
                      <c:pt idx="1177">
                        <c:v>9.0055396057628245E-2</c:v>
                      </c:pt>
                      <c:pt idx="1178">
                        <c:v>8.9840765632208885E-2</c:v>
                      </c:pt>
                      <c:pt idx="1179">
                        <c:v>8.9626646738818927E-2</c:v>
                      </c:pt>
                      <c:pt idx="1180">
                        <c:v>8.9413038158316471E-2</c:v>
                      </c:pt>
                      <c:pt idx="1181">
                        <c:v>8.9199938674464518E-2</c:v>
                      </c:pt>
                      <c:pt idx="1182">
                        <c:v>8.8987347073925416E-2</c:v>
                      </c:pt>
                      <c:pt idx="1183">
                        <c:v>8.8775262146252643E-2</c:v>
                      </c:pt>
                      <c:pt idx="1184">
                        <c:v>8.8563682683885148E-2</c:v>
                      </c:pt>
                      <c:pt idx="1185">
                        <c:v>8.8352607482139467E-2</c:v>
                      </c:pt>
                      <c:pt idx="1186">
                        <c:v>8.8142035339203506E-2</c:v>
                      </c:pt>
                      <c:pt idx="1187">
                        <c:v>8.7931965056129435E-2</c:v>
                      </c:pt>
                      <c:pt idx="1188">
                        <c:v>8.7722395436826583E-2</c:v>
                      </c:pt>
                      <c:pt idx="1189">
                        <c:v>8.7513325288055444E-2</c:v>
                      </c:pt>
                      <c:pt idx="1190">
                        <c:v>8.7304753419420122E-2</c:v>
                      </c:pt>
                      <c:pt idx="1191">
                        <c:v>8.709667864336168E-2</c:v>
                      </c:pt>
                      <c:pt idx="1192">
                        <c:v>8.6889099775151801E-2</c:v>
                      </c:pt>
                      <c:pt idx="1193">
                        <c:v>8.6682015632885467E-2</c:v>
                      </c:pt>
                      <c:pt idx="1194">
                        <c:v>8.647542503747474E-2</c:v>
                      </c:pt>
                      <c:pt idx="1195">
                        <c:v>8.6244516674629623E-2</c:v>
                      </c:pt>
                      <c:pt idx="1196">
                        <c:v>8.6014224887788648E-2</c:v>
                      </c:pt>
                      <c:pt idx="1197">
                        <c:v>8.5784548030558683E-2</c:v>
                      </c:pt>
                      <c:pt idx="1198">
                        <c:v>8.5555484460942743E-2</c:v>
                      </c:pt>
                      <c:pt idx="1199">
                        <c:v>8.5327032541328118E-2</c:v>
                      </c:pt>
                      <c:pt idx="1200">
                        <c:v>8.5099190638475264E-2</c:v>
                      </c:pt>
                      <c:pt idx="1201">
                        <c:v>8.487195712350537E-2</c:v>
                      </c:pt>
                      <c:pt idx="1202">
                        <c:v>8.4645330371889371E-2</c:v>
                      </c:pt>
                      <c:pt idx="1203">
                        <c:v>8.4419308763436063E-2</c:v>
                      </c:pt>
                      <c:pt idx="1204">
                        <c:v>8.4193890682280226E-2</c:v>
                      </c:pt>
                      <c:pt idx="1205">
                        <c:v>8.3969074516871522E-2</c:v>
                      </c:pt>
                      <c:pt idx="1206">
                        <c:v>8.3744858659962951E-2</c:v>
                      </c:pt>
                      <c:pt idx="1207">
                        <c:v>8.3521241508598965E-2</c:v>
                      </c:pt>
                      <c:pt idx="1208">
                        <c:v>8.3298221464104372E-2</c:v>
                      </c:pt>
                      <c:pt idx="1209">
                        <c:v>8.3075796932072898E-2</c:v>
                      </c:pt>
                      <c:pt idx="1210">
                        <c:v>8.2853966322355421E-2</c:v>
                      </c:pt>
                      <c:pt idx="1211">
                        <c:v>8.2632728049049087E-2</c:v>
                      </c:pt>
                      <c:pt idx="1212">
                        <c:v>8.2412080530485654E-2</c:v>
                      </c:pt>
                      <c:pt idx="1213">
                        <c:v>8.2192022189220393E-2</c:v>
                      </c:pt>
                      <c:pt idx="1214">
                        <c:v>8.1972551452020537E-2</c:v>
                      </c:pt>
                      <c:pt idx="1215">
                        <c:v>8.1753666749854403E-2</c:v>
                      </c:pt>
                      <c:pt idx="1216">
                        <c:v>8.1535366517879626E-2</c:v>
                      </c:pt>
                      <c:pt idx="1217">
                        <c:v>8.1317649195432606E-2</c:v>
                      </c:pt>
                      <c:pt idx="1218">
                        <c:v>8.1100513226017079E-2</c:v>
                      </c:pt>
                      <c:pt idx="1219">
                        <c:v>8.0883957057292788E-2</c:v>
                      </c:pt>
                      <c:pt idx="1220">
                        <c:v>8.0667979141064716E-2</c:v>
                      </c:pt>
                      <c:pt idx="1221">
                        <c:v>8.0452577933271652E-2</c:v>
                      </c:pt>
                      <c:pt idx="1222">
                        <c:v>8.023775189397564E-2</c:v>
                      </c:pt>
                      <c:pt idx="1223">
                        <c:v>8.0023499487350436E-2</c:v>
                      </c:pt>
                      <c:pt idx="1224">
                        <c:v>7.9809819181671071E-2</c:v>
                      </c:pt>
                      <c:pt idx="1225">
                        <c:v>7.9596709449302305E-2</c:v>
                      </c:pt>
                      <c:pt idx="1226">
                        <c:v>7.9384168766688301E-2</c:v>
                      </c:pt>
                      <c:pt idx="1227">
                        <c:v>7.9172195614341412E-2</c:v>
                      </c:pt>
                      <c:pt idx="1228">
                        <c:v>7.8960788476831079E-2</c:v>
                      </c:pt>
                      <c:pt idx="1229">
                        <c:v>7.8749945842773506E-2</c:v>
                      </c:pt>
                      <c:pt idx="1230">
                        <c:v>7.8539666204820668E-2</c:v>
                      </c:pt>
                      <c:pt idx="1231">
                        <c:v>7.8329948059649324E-2</c:v>
                      </c:pt>
                      <c:pt idx="1232">
                        <c:v>7.8120789907950683E-2</c:v>
                      </c:pt>
                      <c:pt idx="1233">
                        <c:v>7.7912190254419089E-2</c:v>
                      </c:pt>
                      <c:pt idx="1234">
                        <c:v>7.7704147607741914E-2</c:v>
                      </c:pt>
                      <c:pt idx="1235">
                        <c:v>7.7496660480588675E-2</c:v>
                      </c:pt>
                      <c:pt idx="1236">
                        <c:v>7.7289727389600271E-2</c:v>
                      </c:pt>
                      <c:pt idx="1237">
                        <c:v>7.7083346855378654E-2</c:v>
                      </c:pt>
                      <c:pt idx="1238">
                        <c:v>7.6877517402475837E-2</c:v>
                      </c:pt>
                      <c:pt idx="1239">
                        <c:v>7.6672237559383793E-2</c:v>
                      </c:pt>
                      <c:pt idx="1240">
                        <c:v>7.646750585852391E-2</c:v>
                      </c:pt>
                      <c:pt idx="1241">
                        <c:v>7.6263320836235882E-2</c:v>
                      </c:pt>
                      <c:pt idx="1242">
                        <c:v>7.6059681032768056E-2</c:v>
                      </c:pt>
                      <c:pt idx="1243">
                        <c:v>7.585658499226644E-2</c:v>
                      </c:pt>
                      <c:pt idx="1244">
                        <c:v>7.5654031262764709E-2</c:v>
                      </c:pt>
                      <c:pt idx="1245">
                        <c:v>7.5452018396173437E-2</c:v>
                      </c:pt>
                      <c:pt idx="1246">
                        <c:v>7.5250544948269993E-2</c:v>
                      </c:pt>
                      <c:pt idx="1247">
                        <c:v>7.5049609478687884E-2</c:v>
                      </c:pt>
                      <c:pt idx="1248">
                        <c:v>7.4823218569627148E-2</c:v>
                      </c:pt>
                      <c:pt idx="1249">
                        <c:v>7.4597510580092119E-2</c:v>
                      </c:pt>
                      <c:pt idx="1250">
                        <c:v>7.4372483450021676E-2</c:v>
                      </c:pt>
                      <c:pt idx="1251">
                        <c:v>7.4148135125569281E-2</c:v>
                      </c:pt>
                      <c:pt idx="1252">
                        <c:v>7.3924463559083553E-2</c:v>
                      </c:pt>
                      <c:pt idx="1253">
                        <c:v>7.3701466709090391E-2</c:v>
                      </c:pt>
                      <c:pt idx="1254">
                        <c:v>7.3479142540273434E-2</c:v>
                      </c:pt>
                      <c:pt idx="1255">
                        <c:v>7.3257489023456412E-2</c:v>
                      </c:pt>
                      <c:pt idx="1256">
                        <c:v>7.3036504135583824E-2</c:v>
                      </c:pt>
                      <c:pt idx="1257">
                        <c:v>7.2816185859703064E-2</c:v>
                      </c:pt>
                      <c:pt idx="1258">
                        <c:v>7.259653218494555E-2</c:v>
                      </c:pt>
                      <c:pt idx="1259">
                        <c:v>7.2377541106508625E-2</c:v>
                      </c:pt>
                      <c:pt idx="1260">
                        <c:v>7.2159210625637349E-2</c:v>
                      </c:pt>
                      <c:pt idx="1261">
                        <c:v>7.1941538749606071E-2</c:v>
                      </c:pt>
                      <c:pt idx="1262">
                        <c:v>7.172452349170011E-2</c:v>
                      </c:pt>
                      <c:pt idx="1263">
                        <c:v>7.1508162871198211E-2</c:v>
                      </c:pt>
                      <c:pt idx="1264">
                        <c:v>7.1292454913353787E-2</c:v>
                      </c:pt>
                      <c:pt idx="1265">
                        <c:v>7.1077397649377039E-2</c:v>
                      </c:pt>
                      <c:pt idx="1266">
                        <c:v>7.086298911641753E-2</c:v>
                      </c:pt>
                      <c:pt idx="1267">
                        <c:v>7.0649227357545419E-2</c:v>
                      </c:pt>
                      <c:pt idx="1268">
                        <c:v>7.0436110421734366E-2</c:v>
                      </c:pt>
                      <c:pt idx="1269">
                        <c:v>7.0223636363843323E-2</c:v>
                      </c:pt>
                      <c:pt idx="1270">
                        <c:v>7.0011803244598658E-2</c:v>
                      </c:pt>
                      <c:pt idx="1271">
                        <c:v>6.9800609130576952E-2</c:v>
                      </c:pt>
                      <c:pt idx="1272">
                        <c:v>6.9590052094186894E-2</c:v>
                      </c:pt>
                      <c:pt idx="1273">
                        <c:v>6.9380130213651858E-2</c:v>
                      </c:pt>
                      <c:pt idx="1274">
                        <c:v>6.9170841572992359E-2</c:v>
                      </c:pt>
                      <c:pt idx="1275">
                        <c:v>6.8962184262008619E-2</c:v>
                      </c:pt>
                      <c:pt idx="1276">
                        <c:v>6.875415637626292E-2</c:v>
                      </c:pt>
                      <c:pt idx="1277">
                        <c:v>6.8546756017062616E-2</c:v>
                      </c:pt>
                      <c:pt idx="1278">
                        <c:v>6.8339981291442253E-2</c:v>
                      </c:pt>
                      <c:pt idx="1279">
                        <c:v>6.8133830312146926E-2</c:v>
                      </c:pt>
                      <c:pt idx="1280">
                        <c:v>6.7928301197614505E-2</c:v>
                      </c:pt>
                      <c:pt idx="1281">
                        <c:v>6.7723392071958877E-2</c:v>
                      </c:pt>
                      <c:pt idx="1282">
                        <c:v>6.7519101064952292E-2</c:v>
                      </c:pt>
                      <c:pt idx="1283">
                        <c:v>6.7315426312009041E-2</c:v>
                      </c:pt>
                      <c:pt idx="1284">
                        <c:v>6.7112365954167919E-2</c:v>
                      </c:pt>
                      <c:pt idx="1285">
                        <c:v>6.6909918138075009E-2</c:v>
                      </c:pt>
                      <c:pt idx="1286">
                        <c:v>6.6708081015967702E-2</c:v>
                      </c:pt>
                      <c:pt idx="1287">
                        <c:v>6.6506852745656819E-2</c:v>
                      </c:pt>
                      <c:pt idx="1288">
                        <c:v>6.6306231490510514E-2</c:v>
                      </c:pt>
                      <c:pt idx="1289">
                        <c:v>6.6106215419436953E-2</c:v>
                      </c:pt>
                      <c:pt idx="1290">
                        <c:v>6.5906802706868217E-2</c:v>
                      </c:pt>
                      <c:pt idx="1291">
                        <c:v>6.5707991532742982E-2</c:v>
                      </c:pt>
                      <c:pt idx="1292">
                        <c:v>6.5509780082490532E-2</c:v>
                      </c:pt>
                      <c:pt idx="1293">
                        <c:v>6.5312166547013661E-2</c:v>
                      </c:pt>
                      <c:pt idx="1294">
                        <c:v>6.5115149122672467E-2</c:v>
                      </c:pt>
                      <c:pt idx="1295">
                        <c:v>6.4918726011267802E-2</c:v>
                      </c:pt>
                      <c:pt idx="1296">
                        <c:v>6.4722895420024962E-2</c:v>
                      </c:pt>
                      <c:pt idx="1297">
                        <c:v>6.4527655561577135E-2</c:v>
                      </c:pt>
                      <c:pt idx="1298">
                        <c:v>6.4333004653949311E-2</c:v>
                      </c:pt>
                      <c:pt idx="1299">
                        <c:v>6.4138940920541732E-2</c:v>
                      </c:pt>
                      <c:pt idx="1300">
                        <c:v>6.3922552734236193E-2</c:v>
                      </c:pt>
                      <c:pt idx="1301">
                        <c:v>6.370689458566603E-2</c:v>
                      </c:pt>
                      <c:pt idx="1302">
                        <c:v>6.3491964011872848E-2</c:v>
                      </c:pt>
                      <c:pt idx="1303">
                        <c:v>6.3277758558207498E-2</c:v>
                      </c:pt>
                      <c:pt idx="1304">
                        <c:v>6.3064275778302425E-2</c:v>
                      </c:pt>
                      <c:pt idx="1305">
                        <c:v>6.2851513234043366E-2</c:v>
                      </c:pt>
                      <c:pt idx="1306">
                        <c:v>6.2639468495541695E-2</c:v>
                      </c:pt>
                      <c:pt idx="1307">
                        <c:v>6.2428139141106676E-2</c:v>
                      </c:pt>
                      <c:pt idx="1308">
                        <c:v>6.221752275721748E-2</c:v>
                      </c:pt>
                      <c:pt idx="1309">
                        <c:v>6.2007616938495991E-2</c:v>
                      </c:pt>
                      <c:pt idx="1310">
                        <c:v>6.1798419287679374E-2</c:v>
                      </c:pt>
                      <c:pt idx="1311">
                        <c:v>6.1589927415592327E-2</c:v>
                      </c:pt>
                      <c:pt idx="1312">
                        <c:v>6.1382138941120101E-2</c:v>
                      </c:pt>
                      <c:pt idx="1313">
                        <c:v>6.1175051491181187E-2</c:v>
                      </c:pt>
                      <c:pt idx="1314">
                        <c:v>6.0968662700700227E-2</c:v>
                      </c:pt>
                      <c:pt idx="1315">
                        <c:v>6.0762970212581036E-2</c:v>
                      </c:pt>
                      <c:pt idx="1316">
                        <c:v>6.0557971677679734E-2</c:v>
                      </c:pt>
                      <c:pt idx="1317">
                        <c:v>6.0353664754777769E-2</c:v>
                      </c:pt>
                      <c:pt idx="1318">
                        <c:v>6.015004711055516E-2</c:v>
                      </c:pt>
                      <c:pt idx="1319">
                        <c:v>5.9947116419564073E-2</c:v>
                      </c:pt>
                      <c:pt idx="1320">
                        <c:v>5.9744870364202174E-2</c:v>
                      </c:pt>
                      <c:pt idx="1321">
                        <c:v>5.9543306634685988E-2</c:v>
                      </c:pt>
                      <c:pt idx="1322">
                        <c:v>5.9342422929024696E-2</c:v>
                      </c:pt>
                      <c:pt idx="1323">
                        <c:v>5.914221695299382E-2</c:v>
                      </c:pt>
                      <c:pt idx="1324">
                        <c:v>5.8942686420109025E-2</c:v>
                      </c:pt>
                      <c:pt idx="1325">
                        <c:v>5.8743829051599916E-2</c:v>
                      </c:pt>
                      <c:pt idx="1326">
                        <c:v>5.8545642576384171E-2</c:v>
                      </c:pt>
                      <c:pt idx="1327">
                        <c:v>5.8348124731041451E-2</c:v>
                      </c:pt>
                      <c:pt idx="1328">
                        <c:v>5.8151273259787528E-2</c:v>
                      </c:pt>
                      <c:pt idx="1329">
                        <c:v>5.7955085914448867E-2</c:v>
                      </c:pt>
                      <c:pt idx="1330">
                        <c:v>5.7759560454436309E-2</c:v>
                      </c:pt>
                      <c:pt idx="1331">
                        <c:v>5.7564694646720316E-2</c:v>
                      </c:pt>
                      <c:pt idx="1332">
                        <c:v>5.7370486265804432E-2</c:v>
                      </c:pt>
                      <c:pt idx="1333">
                        <c:v>5.7176933093701199E-2</c:v>
                      </c:pt>
                      <c:pt idx="1334">
                        <c:v>5.6984032919905281E-2</c:v>
                      </c:pt>
                      <c:pt idx="1335">
                        <c:v>5.6791783541369711E-2</c:v>
                      </c:pt>
                      <c:pt idx="1336">
                        <c:v>5.6600182762479467E-2</c:v>
                      </c:pt>
                      <c:pt idx="1337">
                        <c:v>5.6409228395027378E-2</c:v>
                      </c:pt>
                      <c:pt idx="1338">
                        <c:v>5.6218918258188477E-2</c:v>
                      </c:pt>
                      <c:pt idx="1339">
                        <c:v>5.6029250178495471E-2</c:v>
                      </c:pt>
                      <c:pt idx="1340">
                        <c:v>5.5840221989813643E-2</c:v>
                      </c:pt>
                      <c:pt idx="1341">
                        <c:v>5.5651831533316432E-2</c:v>
                      </c:pt>
                      <c:pt idx="1342">
                        <c:v>5.5464076657460448E-2</c:v>
                      </c:pt>
                      <c:pt idx="1343">
                        <c:v>5.5276955217961055E-2</c:v>
                      </c:pt>
                      <c:pt idx="1344">
                        <c:v>5.5090465077768158E-2</c:v>
                      </c:pt>
                      <c:pt idx="1345">
                        <c:v>5.4904604107041011E-2</c:v>
                      </c:pt>
                      <c:pt idx="1346">
                        <c:v>5.4719370183124783E-2</c:v>
                      </c:pt>
                      <c:pt idx="1347">
                        <c:v>5.4534761190525805E-2</c:v>
                      </c:pt>
                      <c:pt idx="1348">
                        <c:v>5.4350775020887698E-2</c:v>
                      </c:pt>
                      <c:pt idx="1349">
                        <c:v>5.416740957296684E-2</c:v>
                      </c:pt>
                      <c:pt idx="1350">
                        <c:v>5.3984662752608825E-2</c:v>
                      </c:pt>
                      <c:pt idx="1351">
                        <c:v>5.3802532472724374E-2</c:v>
                      </c:pt>
                      <c:pt idx="1352">
                        <c:v>5.3598640382633844E-2</c:v>
                      </c:pt>
                      <c:pt idx="1353">
                        <c:v>5.3395520969636512E-2</c:v>
                      </c:pt>
                      <c:pt idx="1354">
                        <c:v>5.3193171305566334E-2</c:v>
                      </c:pt>
                      <c:pt idx="1355">
                        <c:v>5.2991588473354168E-2</c:v>
                      </c:pt>
                      <c:pt idx="1356">
                        <c:v>5.2790769566985252E-2</c:v>
                      </c:pt>
                      <c:pt idx="1357">
                        <c:v>5.259071169145757E-2</c:v>
                      </c:pt>
                      <c:pt idx="1358">
                        <c:v>5.2391411962740109E-2</c:v>
                      </c:pt>
                      <c:pt idx="1359">
                        <c:v>5.2192867507731555E-2</c:v>
                      </c:pt>
                      <c:pt idx="1360">
                        <c:v>5.1995075464218221E-2</c:v>
                      </c:pt>
                      <c:pt idx="1361">
                        <c:v>5.1798032980833408E-2</c:v>
                      </c:pt>
                      <c:pt idx="1362">
                        <c:v>5.1601737217015997E-2</c:v>
                      </c:pt>
                      <c:pt idx="1363">
                        <c:v>5.140618534296959E-2</c:v>
                      </c:pt>
                      <c:pt idx="1364">
                        <c:v>5.1211374539621657E-2</c:v>
                      </c:pt>
                      <c:pt idx="1365">
                        <c:v>5.1017301998583009E-2</c:v>
                      </c:pt>
                      <c:pt idx="1366">
                        <c:v>5.0823964922107168E-2</c:v>
                      </c:pt>
                      <c:pt idx="1367">
                        <c:v>5.0631360523050062E-2</c:v>
                      </c:pt>
                      <c:pt idx="1368">
                        <c:v>5.0439486024829949E-2</c:v>
                      </c:pt>
                      <c:pt idx="1369">
                        <c:v>5.0248338661387226E-2</c:v>
                      </c:pt>
                      <c:pt idx="1370">
                        <c:v>5.0057915677145015E-2</c:v>
                      </c:pt>
                      <c:pt idx="1371">
                        <c:v>4.9868214326968419E-2</c:v>
                      </c:pt>
                      <c:pt idx="1372">
                        <c:v>4.9679231876126217E-2</c:v>
                      </c:pt>
                      <c:pt idx="1373">
                        <c:v>4.9490965600250569E-2</c:v>
                      </c:pt>
                      <c:pt idx="1374">
                        <c:v>4.930341278529804E-2</c:v>
                      </c:pt>
                      <c:pt idx="1375">
                        <c:v>4.91165707275103E-2</c:v>
                      </c:pt>
                      <c:pt idx="1376">
                        <c:v>4.8930436733375493E-2</c:v>
                      </c:pt>
                      <c:pt idx="1377">
                        <c:v>4.874500811958915E-2</c:v>
                      </c:pt>
                      <c:pt idx="1378">
                        <c:v>4.8560282213015449E-2</c:v>
                      </c:pt>
                      <c:pt idx="1379">
                        <c:v>4.8376256350648794E-2</c:v>
                      </c:pt>
                      <c:pt idx="1380">
                        <c:v>4.819292787957552E-2</c:v>
                      </c:pt>
                      <c:pt idx="1381">
                        <c:v>4.8010294156935585E-2</c:v>
                      </c:pt>
                      <c:pt idx="1382">
                        <c:v>4.7828352549884157E-2</c:v>
                      </c:pt>
                      <c:pt idx="1383">
                        <c:v>4.7647100435554313E-2</c:v>
                      </c:pt>
                      <c:pt idx="1384">
                        <c:v>4.7466535201018401E-2</c:v>
                      </c:pt>
                      <c:pt idx="1385">
                        <c:v>4.728665424325118E-2</c:v>
                      </c:pt>
                      <c:pt idx="1386">
                        <c:v>4.7107454969091855E-2</c:v>
                      </c:pt>
                      <c:pt idx="1387">
                        <c:v>4.6928934795206545E-2</c:v>
                      </c:pt>
                      <c:pt idx="1388">
                        <c:v>4.6751091148051649E-2</c:v>
                      </c:pt>
                      <c:pt idx="1389">
                        <c:v>4.6573921463836099E-2</c:v>
                      </c:pt>
                      <c:pt idx="1390">
                        <c:v>4.639742318848461E-2</c:v>
                      </c:pt>
                      <c:pt idx="1391">
                        <c:v>4.6221593777601155E-2</c:v>
                      </c:pt>
                      <c:pt idx="1392">
                        <c:v>4.6046430696431773E-2</c:v>
                      </c:pt>
                      <c:pt idx="1393">
                        <c:v>4.5871931419828704E-2</c:v>
                      </c:pt>
                      <c:pt idx="1394">
                        <c:v>4.5698093432213094E-2</c:v>
                      </c:pt>
                      <c:pt idx="1395">
                        <c:v>4.552491422753957E-2</c:v>
                      </c:pt>
                      <c:pt idx="1396">
                        <c:v>4.5352391309259499E-2</c:v>
                      </c:pt>
                      <c:pt idx="1397">
                        <c:v>4.5180522190285677E-2</c:v>
                      </c:pt>
                      <c:pt idx="1398">
                        <c:v>4.5009304392955474E-2</c:v>
                      </c:pt>
                      <c:pt idx="1399">
                        <c:v>4.4838735448996303E-2</c:v>
                      </c:pt>
                      <c:pt idx="1400">
                        <c:v>4.4668812899488985E-2</c:v>
                      </c:pt>
                      <c:pt idx="1401">
                        <c:v>4.4499534294832999E-2</c:v>
                      </c:pt>
                      <c:pt idx="1402">
                        <c:v>4.4330897194710728E-2</c:v>
                      </c:pt>
                      <c:pt idx="1403">
                        <c:v>4.4162899168052716E-2</c:v>
                      </c:pt>
                      <c:pt idx="1404">
                        <c:v>4.3981430547905043E-2</c:v>
                      </c:pt>
                      <c:pt idx="1405">
                        <c:v>4.3800707595743726E-2</c:v>
                      </c:pt>
                      <c:pt idx="1406">
                        <c:v>4.362072724756394E-2</c:v>
                      </c:pt>
                      <c:pt idx="1407">
                        <c:v>4.3441486451951006E-2</c:v>
                      </c:pt>
                      <c:pt idx="1408">
                        <c:v>4.3262982170028663E-2</c:v>
                      </c:pt>
                      <c:pt idx="1409">
                        <c:v>4.3085211375407662E-2</c:v>
                      </c:pt>
                      <c:pt idx="1410">
                        <c:v>4.290817105413447E-2</c:v>
                      </c:pt>
                      <c:pt idx="1411">
                        <c:v>4.2731858204639983E-2</c:v>
                      </c:pt>
                      <c:pt idx="1412">
                        <c:v>4.2556269837688787E-2</c:v>
                      </c:pt>
                      <c:pt idx="1413">
                        <c:v>4.2381402976328753E-2</c:v>
                      </c:pt>
                      <c:pt idx="1414">
                        <c:v>4.2207254655839743E-2</c:v>
                      </c:pt>
                      <c:pt idx="1415">
                        <c:v>4.2033821923684322E-2</c:v>
                      </c:pt>
                      <c:pt idx="1416">
                        <c:v>4.1861101839457127E-2</c:v>
                      </c:pt>
                      <c:pt idx="1417">
                        <c:v>4.1689091474834905E-2</c:v>
                      </c:pt>
                      <c:pt idx="1418">
                        <c:v>4.1517787913527338E-2</c:v>
                      </c:pt>
                      <c:pt idx="1419">
                        <c:v>4.1347188251227518E-2</c:v>
                      </c:pt>
                      <c:pt idx="1420">
                        <c:v>4.1177289595562105E-2</c:v>
                      </c:pt>
                      <c:pt idx="1421">
                        <c:v>4.100808906604303E-2</c:v>
                      </c:pt>
                      <c:pt idx="1422">
                        <c:v>4.0839583794018419E-2</c:v>
                      </c:pt>
                      <c:pt idx="1423">
                        <c:v>4.067177092262364E-2</c:v>
                      </c:pt>
                      <c:pt idx="1424">
                        <c:v>4.0504647606733335E-2</c:v>
                      </c:pt>
                      <c:pt idx="1425">
                        <c:v>4.0338211012912906E-2</c:v>
                      </c:pt>
                      <c:pt idx="1426">
                        <c:v>4.0172458319370552E-2</c:v>
                      </c:pt>
                      <c:pt idx="1427">
                        <c:v>4.0007386715909532E-2</c:v>
                      </c:pt>
                      <c:pt idx="1428">
                        <c:v>3.98429934038802E-2</c:v>
                      </c:pt>
                      <c:pt idx="1429">
                        <c:v>3.9679275596132935E-2</c:v>
                      </c:pt>
                      <c:pt idx="1430">
                        <c:v>3.9516230516970619E-2</c:v>
                      </c:pt>
                      <c:pt idx="1431">
                        <c:v>3.9353855402101789E-2</c:v>
                      </c:pt>
                      <c:pt idx="1432">
                        <c:v>3.9192147498593455E-2</c:v>
                      </c:pt>
                      <c:pt idx="1433">
                        <c:v>3.9031104064825017E-2</c:v>
                      </c:pt>
                      <c:pt idx="1434">
                        <c:v>3.8870722370440869E-2</c:v>
                      </c:pt>
                      <c:pt idx="1435">
                        <c:v>3.8710999696305093E-2</c:v>
                      </c:pt>
                      <c:pt idx="1436">
                        <c:v>3.8551933334454724E-2</c:v>
                      </c:pt>
                      <c:pt idx="1437">
                        <c:v>3.8393520588053898E-2</c:v>
                      </c:pt>
                      <c:pt idx="1438">
                        <c:v>3.8235758771348549E-2</c:v>
                      </c:pt>
                      <c:pt idx="1439">
                        <c:v>3.8078645209620343E-2</c:v>
                      </c:pt>
                      <c:pt idx="1440">
                        <c:v>3.7922177239141486E-2</c:v>
                      </c:pt>
                      <c:pt idx="1441">
                        <c:v>3.7766352207129983E-2</c:v>
                      </c:pt>
                      <c:pt idx="1442">
                        <c:v>3.7611167471703899E-2</c:v>
                      </c:pt>
                      <c:pt idx="1443">
                        <c:v>3.7456620401837282E-2</c:v>
                      </c:pt>
                      <c:pt idx="1444">
                        <c:v>3.7302708377315308E-2</c:v>
                      </c:pt>
                      <c:pt idx="1445">
                        <c:v>3.7149428788689431E-2</c:v>
                      </c:pt>
                      <c:pt idx="1446">
                        <c:v>3.6996779037233862E-2</c:v>
                      </c:pt>
                      <c:pt idx="1447">
                        <c:v>3.6844756534901046E-2</c:v>
                      </c:pt>
                      <c:pt idx="1448">
                        <c:v>3.6693358704278034E-2</c:v>
                      </c:pt>
                      <c:pt idx="1449">
                        <c:v>3.6542582978542404E-2</c:v>
                      </c:pt>
                      <c:pt idx="1450">
                        <c:v>3.6392426801419187E-2</c:v>
                      </c:pt>
                      <c:pt idx="1451">
                        <c:v>3.6242887627137454E-2</c:v>
                      </c:pt>
                      <c:pt idx="1452">
                        <c:v>3.6093962920386691E-2</c:v>
                      </c:pt>
                      <c:pt idx="1453">
                        <c:v>3.5945650156274378E-2</c:v>
                      </c:pt>
                      <c:pt idx="1454">
                        <c:v>3.5797946820283033E-2</c:v>
                      </c:pt>
                      <c:pt idx="1455">
                        <c:v>3.5650850408227241E-2</c:v>
                      </c:pt>
                      <c:pt idx="1456">
                        <c:v>3.5488856171152605E-2</c:v>
                      </c:pt>
                      <c:pt idx="1457">
                        <c:v>3.5327598021227091E-2</c:v>
                      </c:pt>
                      <c:pt idx="1458">
                        <c:v>3.5167072613737638E-2</c:v>
                      </c:pt>
                      <c:pt idx="1459">
                        <c:v>3.5007276619168581E-2</c:v>
                      </c:pt>
                      <c:pt idx="1460">
                        <c:v>3.4848206723133934E-2</c:v>
                      </c:pt>
                      <c:pt idx="1461">
                        <c:v>3.4689859626307551E-2</c:v>
                      </c:pt>
                      <c:pt idx="1462">
                        <c:v>3.4532232044355182E-2</c:v>
                      </c:pt>
                      <c:pt idx="1463">
                        <c:v>3.4375320707866641E-2</c:v>
                      </c:pt>
                      <c:pt idx="1464">
                        <c:v>3.421912236228708E-2</c:v>
                      </c:pt>
                      <c:pt idx="1465">
                        <c:v>3.4063633767850487E-2</c:v>
                      </c:pt>
                      <c:pt idx="1466">
                        <c:v>3.3908851699511855E-2</c:v>
                      </c:pt>
                      <c:pt idx="1467">
                        <c:v>3.3754772946880673E-2</c:v>
                      </c:pt>
                      <c:pt idx="1468">
                        <c:v>3.3601394314153987E-2</c:v>
                      </c:pt>
                      <c:pt idx="1469">
                        <c:v>3.3448712620050225E-2</c:v>
                      </c:pt>
                      <c:pt idx="1470">
                        <c:v>3.3296724697743474E-2</c:v>
                      </c:pt>
                      <c:pt idx="1471">
                        <c:v>3.3145427394797422E-2</c:v>
                      </c:pt>
                      <c:pt idx="1472">
                        <c:v>3.2994817573100299E-2</c:v>
                      </c:pt>
                      <c:pt idx="1473">
                        <c:v>3.2844892108799484E-2</c:v>
                      </c:pt>
                      <c:pt idx="1474">
                        <c:v>3.269564789223689E-2</c:v>
                      </c:pt>
                      <c:pt idx="1475">
                        <c:v>3.2547081827884572E-2</c:v>
                      </c:pt>
                      <c:pt idx="1476">
                        <c:v>3.2399190834280112E-2</c:v>
                      </c:pt>
                      <c:pt idx="1477">
                        <c:v>3.2251971843963223E-2</c:v>
                      </c:pt>
                      <c:pt idx="1478">
                        <c:v>3.2105421803411804E-2</c:v>
                      </c:pt>
                      <c:pt idx="1479">
                        <c:v>3.1959537672978766E-2</c:v>
                      </c:pt>
                      <c:pt idx="1480">
                        <c:v>3.1814316426828637E-2</c:v>
                      </c:pt>
                      <c:pt idx="1481">
                        <c:v>3.1669755052875392E-2</c:v>
                      </c:pt>
                      <c:pt idx="1482">
                        <c:v>3.1525850552719281E-2</c:v>
                      </c:pt>
                      <c:pt idx="1483">
                        <c:v>3.1382599941585543E-2</c:v>
                      </c:pt>
                      <c:pt idx="1484">
                        <c:v>3.1240000248261457E-2</c:v>
                      </c:pt>
                      <c:pt idx="1485">
                        <c:v>3.1098048515035392E-2</c:v>
                      </c:pt>
                      <c:pt idx="1486">
                        <c:v>3.0956741797635412E-2</c:v>
                      </c:pt>
                      <c:pt idx="1487">
                        <c:v>3.0816077165167877E-2</c:v>
                      </c:pt>
                      <c:pt idx="1488">
                        <c:v>3.0676051700057161E-2</c:v>
                      </c:pt>
                      <c:pt idx="1489">
                        <c:v>3.0536662497984479E-2</c:v>
                      </c:pt>
                      <c:pt idx="1490">
                        <c:v>3.0397906667828267E-2</c:v>
                      </c:pt>
                      <c:pt idx="1491">
                        <c:v>3.0259781331603897E-2</c:v>
                      </c:pt>
                      <c:pt idx="1492">
                        <c:v>3.0122283624403945E-2</c:v>
                      </c:pt>
                      <c:pt idx="1493">
                        <c:v>2.998541069433891E-2</c:v>
                      </c:pt>
                      <c:pt idx="1494">
                        <c:v>2.9849159702478145E-2</c:v>
                      </c:pt>
                      <c:pt idx="1495">
                        <c:v>2.9713527822790686E-2</c:v>
                      </c:pt>
                      <c:pt idx="1496">
                        <c:v>2.9578512242086963E-2</c:v>
                      </c:pt>
                      <c:pt idx="1497">
                        <c:v>2.9444110159960069E-2</c:v>
                      </c:pt>
                      <c:pt idx="1498">
                        <c:v>2.9310318788727918E-2</c:v>
                      </c:pt>
                      <c:pt idx="1499">
                        <c:v>2.9177135353375738E-2</c:v>
                      </c:pt>
                      <c:pt idx="1500">
                        <c:v>2.904455709149778E-2</c:v>
                      </c:pt>
                      <c:pt idx="1501">
                        <c:v>2.8912581253240477E-2</c:v>
                      </c:pt>
                      <c:pt idx="1502">
                        <c:v>2.8781205101245599E-2</c:v>
                      </c:pt>
                      <c:pt idx="1503">
                        <c:v>2.8650425910592969E-2</c:v>
                      </c:pt>
                      <c:pt idx="1504">
                        <c:v>2.8520240968744281E-2</c:v>
                      </c:pt>
                      <c:pt idx="1505">
                        <c:v>2.8390647575486816E-2</c:v>
                      </c:pt>
                      <c:pt idx="1506">
                        <c:v>2.826164304287726E-2</c:v>
                      </c:pt>
                      <c:pt idx="1507">
                        <c:v>2.8133224695186088E-2</c:v>
                      </c:pt>
                      <c:pt idx="1508">
                        <c:v>2.7992683433326393E-2</c:v>
                      </c:pt>
                      <c:pt idx="1509">
                        <c:v>2.7852844254022124E-2</c:v>
                      </c:pt>
                      <c:pt idx="1510">
                        <c:v>2.7713703649976384E-2</c:v>
                      </c:pt>
                      <c:pt idx="1511">
                        <c:v>2.7575258131413483E-2</c:v>
                      </c:pt>
                      <c:pt idx="1512">
                        <c:v>2.7437504225990783E-2</c:v>
                      </c:pt>
                      <c:pt idx="1513">
                        <c:v>2.7300438478712219E-2</c:v>
                      </c:pt>
                      <c:pt idx="1514">
                        <c:v>2.716405745184125E-2</c:v>
                      </c:pt>
                      <c:pt idx="1515">
                        <c:v>2.7028357724814822E-2</c:v>
                      </c:pt>
                      <c:pt idx="1516">
                        <c:v>2.6893335894157433E-2</c:v>
                      </c:pt>
                      <c:pt idx="1517">
                        <c:v>2.675898857339587E-2</c:v>
                      </c:pt>
                      <c:pt idx="1518">
                        <c:v>2.6625312392974387E-2</c:v>
                      </c:pt>
                      <c:pt idx="1519">
                        <c:v>2.6492304000169775E-2</c:v>
                      </c:pt>
                      <c:pt idx="1520">
                        <c:v>2.635996005900787E-2</c:v>
                      </c:pt>
                      <c:pt idx="1521">
                        <c:v>2.6228277250179399E-2</c:v>
                      </c:pt>
                      <c:pt idx="1522">
                        <c:v>2.609725227095705E-2</c:v>
                      </c:pt>
                      <c:pt idx="1523">
                        <c:v>2.596688183511231E-2</c:v>
                      </c:pt>
                      <c:pt idx="1524">
                        <c:v>2.5837162672833203E-2</c:v>
                      </c:pt>
                      <c:pt idx="1525">
                        <c:v>2.5708091530642574E-2</c:v>
                      </c:pt>
                      <c:pt idx="1526">
                        <c:v>2.5579665171315935E-2</c:v>
                      </c:pt>
                      <c:pt idx="1527">
                        <c:v>2.545188037380075E-2</c:v>
                      </c:pt>
                      <c:pt idx="1528">
                        <c:v>2.5324733933135279E-2</c:v>
                      </c:pt>
                      <c:pt idx="1529">
                        <c:v>2.5198222660368419E-2</c:v>
                      </c:pt>
                      <c:pt idx="1530">
                        <c:v>2.5072343382479767E-2</c:v>
                      </c:pt>
                      <c:pt idx="1531">
                        <c:v>2.4947092942299798E-2</c:v>
                      </c:pt>
                      <c:pt idx="1532">
                        <c:v>2.4822468198431036E-2</c:v>
                      </c:pt>
                      <c:pt idx="1533">
                        <c:v>2.4698466025168675E-2</c:v>
                      </c:pt>
                      <c:pt idx="1534">
                        <c:v>2.4575083312423085E-2</c:v>
                      </c:pt>
                      <c:pt idx="1535">
                        <c:v>2.4452316965640764E-2</c:v>
                      </c:pt>
                      <c:pt idx="1536">
                        <c:v>2.4330163905727509E-2</c:v>
                      </c:pt>
                      <c:pt idx="1537">
                        <c:v>2.4208621068970815E-2</c:v>
                      </c:pt>
                      <c:pt idx="1538">
                        <c:v>2.4087685406963488E-2</c:v>
                      </c:pt>
                      <c:pt idx="1539">
                        <c:v>2.3967353886526266E-2</c:v>
                      </c:pt>
                      <c:pt idx="1540">
                        <c:v>2.3847623489632652E-2</c:v>
                      </c:pt>
                      <c:pt idx="1541">
                        <c:v>2.3728491213332981E-2</c:v>
                      </c:pt>
                      <c:pt idx="1542">
                        <c:v>2.3609954069678807E-2</c:v>
                      </c:pt>
                      <c:pt idx="1543">
                        <c:v>2.3492009085648302E-2</c:v>
                      </c:pt>
                      <c:pt idx="1544">
                        <c:v>2.3374653303071424E-2</c:v>
                      </c:pt>
                      <c:pt idx="1545">
                        <c:v>2.3257883778555866E-2</c:v>
                      </c:pt>
                      <c:pt idx="1546">
                        <c:v>2.3141697583413334E-2</c:v>
                      </c:pt>
                      <c:pt idx="1547">
                        <c:v>2.3026091803585835E-2</c:v>
                      </c:pt>
                      <c:pt idx="1548">
                        <c:v>2.2911063539572951E-2</c:v>
                      </c:pt>
                      <c:pt idx="1549">
                        <c:v>2.2796609906358567E-2</c:v>
                      </c:pt>
                      <c:pt idx="1550">
                        <c:v>2.2682728033339261E-2</c:v>
                      </c:pt>
                      <c:pt idx="1551">
                        <c:v>2.2569415064251475E-2</c:v>
                      </c:pt>
                      <c:pt idx="1552">
                        <c:v>2.2456668157100457E-2</c:v>
                      </c:pt>
                      <c:pt idx="1553">
                        <c:v>2.2344484484088989E-2</c:v>
                      </c:pt>
                      <c:pt idx="1554">
                        <c:v>2.2232861231546108E-2</c:v>
                      </c:pt>
                      <c:pt idx="1555">
                        <c:v>2.2121795599856608E-2</c:v>
                      </c:pt>
                      <c:pt idx="1556">
                        <c:v>2.2011284803391207E-2</c:v>
                      </c:pt>
                      <c:pt idx="1557">
                        <c:v>2.1901326070436156E-2</c:v>
                      </c:pt>
                      <c:pt idx="1558">
                        <c:v>2.1791916643124187E-2</c:v>
                      </c:pt>
                      <c:pt idx="1559">
                        <c:v>2.1683053777365013E-2</c:v>
                      </c:pt>
                      <c:pt idx="1560">
                        <c:v>2.1574734742776602E-2</c:v>
                      </c:pt>
                      <c:pt idx="1561">
                        <c:v>2.145695136479675E-2</c:v>
                      </c:pt>
                      <c:pt idx="1562">
                        <c:v>2.1339811003952214E-2</c:v>
                      </c:pt>
                      <c:pt idx="1563">
                        <c:v>2.1223310149806718E-2</c:v>
                      </c:pt>
                      <c:pt idx="1564">
                        <c:v>2.1107445311088546E-2</c:v>
                      </c:pt>
                      <c:pt idx="1565">
                        <c:v>2.0992213015586292E-2</c:v>
                      </c:pt>
                      <c:pt idx="1566">
                        <c:v>2.087760981004394E-2</c:v>
                      </c:pt>
                      <c:pt idx="1567">
                        <c:v>2.0763632260058285E-2</c:v>
                      </c:pt>
                      <c:pt idx="1568">
                        <c:v>2.0650276949975566E-2</c:v>
                      </c:pt>
                      <c:pt idx="1569">
                        <c:v>2.0537540482788996E-2</c:v>
                      </c:pt>
                      <c:pt idx="1570">
                        <c:v>2.0425419480037399E-2</c:v>
                      </c:pt>
                      <c:pt idx="1571">
                        <c:v>2.0313910581703509E-2</c:v>
                      </c:pt>
                      <c:pt idx="1572">
                        <c:v>2.020301044611339E-2</c:v>
                      </c:pt>
                      <c:pt idx="1573">
                        <c:v>2.0092715749836731E-2</c:v>
                      </c:pt>
                      <c:pt idx="1574">
                        <c:v>1.9983023187586491E-2</c:v>
                      </c:pt>
                      <c:pt idx="1575">
                        <c:v>1.9873929472120522E-2</c:v>
                      </c:pt>
                      <c:pt idx="1576">
                        <c:v>1.9765431334142547E-2</c:v>
                      </c:pt>
                      <c:pt idx="1577">
                        <c:v>1.9657525522204677E-2</c:v>
                      </c:pt>
                      <c:pt idx="1578">
                        <c:v>1.9550208802609603E-2</c:v>
                      </c:pt>
                      <c:pt idx="1579">
                        <c:v>1.9443477959313671E-2</c:v>
                      </c:pt>
                      <c:pt idx="1580">
                        <c:v>1.9337329793830849E-2</c:v>
                      </c:pt>
                      <c:pt idx="1581">
                        <c:v>1.9231761125136582E-2</c:v>
                      </c:pt>
                      <c:pt idx="1582">
                        <c:v>1.9126768789572424E-2</c:v>
                      </c:pt>
                      <c:pt idx="1583">
                        <c:v>1.9022349640751668E-2</c:v>
                      </c:pt>
                      <c:pt idx="1584">
                        <c:v>1.8918500549464423E-2</c:v>
                      </c:pt>
                      <c:pt idx="1585">
                        <c:v>1.8815218403584244E-2</c:v>
                      </c:pt>
                      <c:pt idx="1586">
                        <c:v>1.8712500107974872E-2</c:v>
                      </c:pt>
                      <c:pt idx="1587">
                        <c:v>1.861034258439731E-2</c:v>
                      </c:pt>
                      <c:pt idx="1588">
                        <c:v>1.8508742771417674E-2</c:v>
                      </c:pt>
                      <c:pt idx="1589">
                        <c:v>1.8407697624315378E-2</c:v>
                      </c:pt>
                      <c:pt idx="1590">
                        <c:v>1.8307204114991982E-2</c:v>
                      </c:pt>
                      <c:pt idx="1591">
                        <c:v>1.8207259231880379E-2</c:v>
                      </c:pt>
                      <c:pt idx="1592">
                        <c:v>1.8107859979854646E-2</c:v>
                      </c:pt>
                      <c:pt idx="1593">
                        <c:v>1.8009003380140221E-2</c:v>
                      </c:pt>
                      <c:pt idx="1594">
                        <c:v>1.7910686470224424E-2</c:v>
                      </c:pt>
                      <c:pt idx="1595">
                        <c:v>1.7812906303768083E-2</c:v>
                      </c:pt>
                      <c:pt idx="1596">
                        <c:v>1.7715659950516938E-2</c:v>
                      </c:pt>
                      <c:pt idx="1597">
                        <c:v>1.7618944496213929E-2</c:v>
                      </c:pt>
                      <c:pt idx="1598">
                        <c:v>1.7522757042511938E-2</c:v>
                      </c:pt>
                      <c:pt idx="1599">
                        <c:v>1.7427094706886859E-2</c:v>
                      </c:pt>
                      <c:pt idx="1600">
                        <c:v>1.7331954622550994E-2</c:v>
                      </c:pt>
                      <c:pt idx="1601">
                        <c:v>1.7237333938367572E-2</c:v>
                      </c:pt>
                      <c:pt idx="1602">
                        <c:v>1.7143229818765038E-2</c:v>
                      </c:pt>
                      <c:pt idx="1603">
                        <c:v>1.704963944365212E-2</c:v>
                      </c:pt>
                      <c:pt idx="1604">
                        <c:v>1.6956560008333232E-2</c:v>
                      </c:pt>
                      <c:pt idx="1605">
                        <c:v>1.6863988723424761E-2</c:v>
                      </c:pt>
                      <c:pt idx="1606">
                        <c:v>1.6771922814770912E-2</c:v>
                      </c:pt>
                      <c:pt idx="1607">
                        <c:v>1.6680359523361221E-2</c:v>
                      </c:pt>
                      <c:pt idx="1608">
                        <c:v>1.6589296105247286E-2</c:v>
                      </c:pt>
                      <c:pt idx="1609">
                        <c:v>1.6498729831460834E-2</c:v>
                      </c:pt>
                      <c:pt idx="1610">
                        <c:v>1.6408657987932118E-2</c:v>
                      </c:pt>
                      <c:pt idx="1611">
                        <c:v>1.6319077875408095E-2</c:v>
                      </c:pt>
                      <c:pt idx="1612">
                        <c:v>1.6229986809371932E-2</c:v>
                      </c:pt>
                      <c:pt idx="1613">
                        <c:v>1.6132548113908962E-2</c:v>
                      </c:pt>
                      <c:pt idx="1614">
                        <c:v>1.6035694403479295E-2</c:v>
                      </c:pt>
                      <c:pt idx="1615">
                        <c:v>1.5939422166054262E-2</c:v>
                      </c:pt>
                      <c:pt idx="1616">
                        <c:v>1.5843727910690109E-2</c:v>
                      </c:pt>
                      <c:pt idx="1617">
                        <c:v>1.5748608167401312E-2</c:v>
                      </c:pt>
                      <c:pt idx="1618">
                        <c:v>1.5654059487035021E-2</c:v>
                      </c:pt>
                      <c:pt idx="1619">
                        <c:v>1.5560078441145708E-2</c:v>
                      </c:pt>
                      <c:pt idx="1620">
                        <c:v>1.5466661621870714E-2</c:v>
                      </c:pt>
                      <c:pt idx="1621">
                        <c:v>1.5373805641807237E-2</c:v>
                      </c:pt>
                      <c:pt idx="1622">
                        <c:v>1.5281507133888983E-2</c:v>
                      </c:pt>
                      <c:pt idx="1623">
                        <c:v>1.5189762751264269E-2</c:v>
                      </c:pt>
                      <c:pt idx="1624">
                        <c:v>1.5098569167174558E-2</c:v>
                      </c:pt>
                      <c:pt idx="1625">
                        <c:v>1.5007923074834117E-2</c:v>
                      </c:pt>
                      <c:pt idx="1626">
                        <c:v>1.4917821187309777E-2</c:v>
                      </c:pt>
                      <c:pt idx="1627">
                        <c:v>1.4828260237401913E-2</c:v>
                      </c:pt>
                      <c:pt idx="1628">
                        <c:v>1.4739236977525771E-2</c:v>
                      </c:pt>
                      <c:pt idx="1629">
                        <c:v>1.4650748179593998E-2</c:v>
                      </c:pt>
                      <c:pt idx="1630">
                        <c:v>1.4562790634899625E-2</c:v>
                      </c:pt>
                      <c:pt idx="1631">
                        <c:v>1.4475361153999167E-2</c:v>
                      </c:pt>
                      <c:pt idx="1632">
                        <c:v>1.4388456566597596E-2</c:v>
                      </c:pt>
                      <c:pt idx="1633">
                        <c:v>1.4302073721433217E-2</c:v>
                      </c:pt>
                      <c:pt idx="1634">
                        <c:v>1.4216209486163089E-2</c:v>
                      </c:pt>
                      <c:pt idx="1635">
                        <c:v>1.4130860747249785E-2</c:v>
                      </c:pt>
                      <c:pt idx="1636">
                        <c:v>1.4046024409848368E-2</c:v>
                      </c:pt>
                      <c:pt idx="1637">
                        <c:v>1.3961697397694262E-2</c:v>
                      </c:pt>
                      <c:pt idx="1638">
                        <c:v>1.3877876652991339E-2</c:v>
                      </c:pt>
                      <c:pt idx="1639">
                        <c:v>1.3794559136301676E-2</c:v>
                      </c:pt>
                      <c:pt idx="1640">
                        <c:v>1.3711741826434753E-2</c:v>
                      </c:pt>
                      <c:pt idx="1641">
                        <c:v>1.3629421720338319E-2</c:v>
                      </c:pt>
                      <c:pt idx="1642">
                        <c:v>1.3547595832989034E-2</c:v>
                      </c:pt>
                      <c:pt idx="1643">
                        <c:v>1.3466261197284779E-2</c:v>
                      </c:pt>
                      <c:pt idx="1644">
                        <c:v>1.3385414863936629E-2</c:v>
                      </c:pt>
                      <c:pt idx="1645">
                        <c:v>1.3305053901362163E-2</c:v>
                      </c:pt>
                      <c:pt idx="1646">
                        <c:v>1.3225175395578992E-2</c:v>
                      </c:pt>
                      <c:pt idx="1647">
                        <c:v>1.3145776450099289E-2</c:v>
                      </c:pt>
                      <c:pt idx="1648">
                        <c:v>1.3066854185824539E-2</c:v>
                      </c:pt>
                      <c:pt idx="1649">
                        <c:v>1.2988405740941289E-2</c:v>
                      </c:pt>
                      <c:pt idx="1650">
                        <c:v>1.2910428270817342E-2</c:v>
                      </c:pt>
                      <c:pt idx="1651">
                        <c:v>1.2832918947898508E-2</c:v>
                      </c:pt>
                      <c:pt idx="1652">
                        <c:v>1.2755874961606239E-2</c:v>
                      </c:pt>
                      <c:pt idx="1653">
                        <c:v>1.2679293518235712E-2</c:v>
                      </c:pt>
                      <c:pt idx="1654">
                        <c:v>1.2603171840854244E-2</c:v>
                      </c:pt>
                      <c:pt idx="1655">
                        <c:v>1.2527507169200924E-2</c:v>
                      </c:pt>
                      <c:pt idx="1656">
                        <c:v>1.245229675958659E-2</c:v>
                      </c:pt>
                      <c:pt idx="1657">
                        <c:v>1.2377537884793677E-2</c:v>
                      </c:pt>
                      <c:pt idx="1658">
                        <c:v>1.2303227833978303E-2</c:v>
                      </c:pt>
                      <c:pt idx="1659">
                        <c:v>1.2229363912571234E-2</c:v>
                      </c:pt>
                      <c:pt idx="1660">
                        <c:v>1.2155943442180295E-2</c:v>
                      </c:pt>
                      <c:pt idx="1661">
                        <c:v>1.208296376049367E-2</c:v>
                      </c:pt>
                      <c:pt idx="1662">
                        <c:v>1.2010422221182648E-2</c:v>
                      </c:pt>
                      <c:pt idx="1663">
                        <c:v>1.1938316193806586E-2</c:v>
                      </c:pt>
                      <c:pt idx="1664">
                        <c:v>1.1866643063716431E-2</c:v>
                      </c:pt>
                      <c:pt idx="1665">
                        <c:v>1.1791554074814137E-2</c:v>
                      </c:pt>
                      <c:pt idx="1666">
                        <c:v>1.1716940229237749E-2</c:v>
                      </c:pt>
                      <c:pt idx="1667">
                        <c:v>1.1642798520405839E-2</c:v>
                      </c:pt>
                      <c:pt idx="1668">
                        <c:v>1.1569125960761317E-2</c:v>
                      </c:pt>
                      <c:pt idx="1669">
                        <c:v>1.149591958165197E-2</c:v>
                      </c:pt>
                      <c:pt idx="1670">
                        <c:v>1.1423176433210225E-2</c:v>
                      </c:pt>
                      <c:pt idx="1671">
                        <c:v>1.1350893584234578E-2</c:v>
                      </c:pt>
                      <c:pt idx="1672">
                        <c:v>1.1279068122071245E-2</c:v>
                      </c:pt>
                      <c:pt idx="1673">
                        <c:v>1.1207697152497142E-2</c:v>
                      </c:pt>
                      <c:pt idx="1674">
                        <c:v>1.1136777799602982E-2</c:v>
                      </c:pt>
                      <c:pt idx="1675">
                        <c:v>1.1066307205677361E-2</c:v>
                      </c:pt>
                      <c:pt idx="1676">
                        <c:v>1.0996282531092083E-2</c:v>
                      </c:pt>
                      <c:pt idx="1677">
                        <c:v>1.0926700954186797E-2</c:v>
                      </c:pt>
                      <c:pt idx="1678">
                        <c:v>1.0857559671156536E-2</c:v>
                      </c:pt>
                      <c:pt idx="1679">
                        <c:v>1.0788855895937477E-2</c:v>
                      </c:pt>
                      <c:pt idx="1680">
                        <c:v>1.0720586860095582E-2</c:v>
                      </c:pt>
                      <c:pt idx="1681">
                        <c:v>1.0652749812714801E-2</c:v>
                      </c:pt>
                      <c:pt idx="1682">
                        <c:v>1.0585342020285937E-2</c:v>
                      </c:pt>
                      <c:pt idx="1683">
                        <c:v>1.0518360766596735E-2</c:v>
                      </c:pt>
                      <c:pt idx="1684">
                        <c:v>1.0451803352622746E-2</c:v>
                      </c:pt>
                      <c:pt idx="1685">
                        <c:v>1.038566709641775E-2</c:v>
                      </c:pt>
                      <c:pt idx="1686">
                        <c:v>1.0319949333006506E-2</c:v>
                      </c:pt>
                      <c:pt idx="1687">
                        <c:v>1.0254647414276952E-2</c:v>
                      </c:pt>
                      <c:pt idx="1688">
                        <c:v>1.018975870887362E-2</c:v>
                      </c:pt>
                      <c:pt idx="1689">
                        <c:v>1.0125280602091391E-2</c:v>
                      </c:pt>
                      <c:pt idx="1690">
                        <c:v>1.0061210495770578E-2</c:v>
                      </c:pt>
                      <c:pt idx="1691">
                        <c:v>9.9975458081917878E-3</c:v>
                      </c:pt>
                      <c:pt idx="1692">
                        <c:v>9.9342839739720024E-3</c:v>
                      </c:pt>
                      <c:pt idx="1693">
                        <c:v>9.8714224439613307E-3</c:v>
                      </c:pt>
                      <c:pt idx="1694">
                        <c:v>9.8089586851405342E-3</c:v>
                      </c:pt>
                      <c:pt idx="1695">
                        <c:v>9.7468901805181085E-3</c:v>
                      </c:pt>
                      <c:pt idx="1696">
                        <c:v>9.6852144290299202E-3</c:v>
                      </c:pt>
                      <c:pt idx="1697">
                        <c:v>9.6239289454375099E-3</c:v>
                      </c:pt>
                      <c:pt idx="1698">
                        <c:v>9.563031260228505E-3</c:v>
                      </c:pt>
                      <c:pt idx="1699">
                        <c:v>9.5025189195171444E-3</c:v>
                      </c:pt>
                      <c:pt idx="1700">
                        <c:v>9.442389484944802E-3</c:v>
                      </c:pt>
                      <c:pt idx="1701">
                        <c:v>9.3826405335826202E-3</c:v>
                      </c:pt>
                      <c:pt idx="1702">
                        <c:v>9.3232696578330332E-3</c:v>
                      </c:pt>
                      <c:pt idx="1703">
                        <c:v>9.2642744653331777E-3</c:v>
                      </c:pt>
                      <c:pt idx="1704">
                        <c:v>9.2056525788585253E-3</c:v>
                      </c:pt>
                      <c:pt idx="1705">
                        <c:v>9.1474016362270705E-3</c:v>
                      </c:pt>
                      <c:pt idx="1706">
                        <c:v>9.0895192902038513E-3</c:v>
                      </c:pt>
                      <c:pt idx="1707">
                        <c:v>9.0320032084066915E-3</c:v>
                      </c:pt>
                      <c:pt idx="1708">
                        <c:v>8.9748510732121645E-3</c:v>
                      </c:pt>
                      <c:pt idx="1709">
                        <c:v>8.9180605816622238E-3</c:v>
                      </c:pt>
                      <c:pt idx="1710">
                        <c:v>8.8616294453710553E-3</c:v>
                      </c:pt>
                      <c:pt idx="1711">
                        <c:v>8.8055553904333728E-3</c:v>
                      </c:pt>
                      <c:pt idx="1712">
                        <c:v>8.7498361573326022E-3</c:v>
                      </c:pt>
                      <c:pt idx="1713">
                        <c:v>8.694469500849511E-3</c:v>
                      </c:pt>
                      <c:pt idx="1714">
                        <c:v>8.6394531899723903E-3</c:v>
                      </c:pt>
                      <c:pt idx="1715">
                        <c:v>8.5847850078065724E-3</c:v>
                      </c:pt>
                      <c:pt idx="1716">
                        <c:v>8.5304627514852793E-3</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numCache>
                  </c:numRef>
                </c:yVal>
                <c:smooth val="1"/>
                <c:extLst>
                  <c:ext xmlns:c16="http://schemas.microsoft.com/office/drawing/2014/chart" uri="{C3380CC4-5D6E-409C-BE32-E72D297353CC}">
                    <c16:uniqueId val="{00000008-FAEB-46D6-95DC-10588EE70397}"/>
                  </c:ext>
                </c:extLst>
              </c15:ser>
            </c15:filteredScatterSeries>
            <c15:filteredScatterSeries>
              <c15:ser>
                <c:idx val="4"/>
                <c:order val="7"/>
                <c:tx>
                  <c:strRef>
                    <c:extLst xmlns:c15="http://schemas.microsoft.com/office/drawing/2012/chart">
                      <c:ext xmlns:c15="http://schemas.microsoft.com/office/drawing/2012/chart" uri="{02D57815-91ED-43cb-92C2-25804820EDAC}">
                        <c15:formulaRef>
                          <c15:sqref>Sheet1!$Z$3</c15:sqref>
                        </c15:formulaRef>
                      </c:ext>
                    </c:extLst>
                    <c:strCache>
                      <c:ptCount val="1"/>
                      <c:pt idx="0">
                        <c:v>Dostarlimab year 5 waning</c:v>
                      </c:pt>
                    </c:strCache>
                  </c:strRef>
                </c:tx>
                <c:spPr>
                  <a:ln w="19050" cap="rnd">
                    <a:solidFill>
                      <a:schemeClr val="accent5"/>
                    </a:solidFill>
                    <a:round/>
                  </a:ln>
                  <a:effectLst/>
                </c:spPr>
                <c:marker>
                  <c:symbol val="none"/>
                </c:marker>
                <c:xVal>
                  <c:numRef>
                    <c:extLst xmlns:c15="http://schemas.microsoft.com/office/drawing/2012/chart">
                      <c:ext xmlns:c15="http://schemas.microsoft.com/office/drawing/2012/chart" uri="{02D57815-91ED-43cb-92C2-25804820EDAC}">
                        <c15:formulaRef>
                          <c15:sqref>Sheet1!$U$4:$U$3123</c15:sqref>
                        </c15:formulaRef>
                      </c:ext>
                    </c:extLst>
                    <c:numCache>
                      <c:formatCode>0.00</c:formatCode>
                      <c:ptCount val="3120"/>
                      <c:pt idx="0">
                        <c:v>0</c:v>
                      </c:pt>
                      <c:pt idx="1">
                        <c:v>1.9164955509924708E-2</c:v>
                      </c:pt>
                      <c:pt idx="2">
                        <c:v>3.8329911019849415E-2</c:v>
                      </c:pt>
                      <c:pt idx="3">
                        <c:v>5.7494866529774126E-2</c:v>
                      </c:pt>
                      <c:pt idx="4">
                        <c:v>7.665982203969883E-2</c:v>
                      </c:pt>
                      <c:pt idx="5">
                        <c:v>9.5824777549623541E-2</c:v>
                      </c:pt>
                      <c:pt idx="6">
                        <c:v>0.11498973305954825</c:v>
                      </c:pt>
                      <c:pt idx="7">
                        <c:v>0.13415468856947296</c:v>
                      </c:pt>
                      <c:pt idx="8">
                        <c:v>0.15331964407939766</c:v>
                      </c:pt>
                      <c:pt idx="9">
                        <c:v>0.17248459958932238</c:v>
                      </c:pt>
                      <c:pt idx="10">
                        <c:v>0.19164955509924708</c:v>
                      </c:pt>
                      <c:pt idx="11">
                        <c:v>0.21081451060917178</c:v>
                      </c:pt>
                      <c:pt idx="12">
                        <c:v>0.2299794661190965</c:v>
                      </c:pt>
                      <c:pt idx="13">
                        <c:v>0.2491444216290212</c:v>
                      </c:pt>
                      <c:pt idx="14">
                        <c:v>0.26830937713894593</c:v>
                      </c:pt>
                      <c:pt idx="15">
                        <c:v>0.28747433264887062</c:v>
                      </c:pt>
                      <c:pt idx="16">
                        <c:v>0.30663928815879532</c:v>
                      </c:pt>
                      <c:pt idx="17">
                        <c:v>0.32580424366872002</c:v>
                      </c:pt>
                      <c:pt idx="18">
                        <c:v>0.34496919917864477</c:v>
                      </c:pt>
                      <c:pt idx="19">
                        <c:v>0.36413415468856947</c:v>
                      </c:pt>
                      <c:pt idx="20">
                        <c:v>0.38329911019849416</c:v>
                      </c:pt>
                      <c:pt idx="21">
                        <c:v>0.40246406570841886</c:v>
                      </c:pt>
                      <c:pt idx="22">
                        <c:v>0.42162902121834356</c:v>
                      </c:pt>
                      <c:pt idx="23">
                        <c:v>0.44079397672826831</c:v>
                      </c:pt>
                      <c:pt idx="24">
                        <c:v>0.45995893223819301</c:v>
                      </c:pt>
                      <c:pt idx="25">
                        <c:v>0.4791238877481177</c:v>
                      </c:pt>
                      <c:pt idx="26">
                        <c:v>0.4982888432580424</c:v>
                      </c:pt>
                      <c:pt idx="27">
                        <c:v>0.51745379876796715</c:v>
                      </c:pt>
                      <c:pt idx="28">
                        <c:v>0.53661875427789185</c:v>
                      </c:pt>
                      <c:pt idx="29">
                        <c:v>0.55578370978781655</c:v>
                      </c:pt>
                      <c:pt idx="30">
                        <c:v>0.57494866529774125</c:v>
                      </c:pt>
                      <c:pt idx="31">
                        <c:v>0.59411362080766594</c:v>
                      </c:pt>
                      <c:pt idx="32">
                        <c:v>0.61327857631759064</c:v>
                      </c:pt>
                      <c:pt idx="33">
                        <c:v>0.63244353182751534</c:v>
                      </c:pt>
                      <c:pt idx="34">
                        <c:v>0.65160848733744003</c:v>
                      </c:pt>
                      <c:pt idx="35">
                        <c:v>0.67077344284736484</c:v>
                      </c:pt>
                      <c:pt idx="36">
                        <c:v>0.68993839835728954</c:v>
                      </c:pt>
                      <c:pt idx="37">
                        <c:v>0.70910335386721424</c:v>
                      </c:pt>
                      <c:pt idx="38">
                        <c:v>0.72826830937713893</c:v>
                      </c:pt>
                      <c:pt idx="39">
                        <c:v>0.74743326488706363</c:v>
                      </c:pt>
                      <c:pt idx="40">
                        <c:v>0.76659822039698833</c:v>
                      </c:pt>
                      <c:pt idx="41">
                        <c:v>0.78576317590691303</c:v>
                      </c:pt>
                      <c:pt idx="42">
                        <c:v>0.80492813141683772</c:v>
                      </c:pt>
                      <c:pt idx="43">
                        <c:v>0.82409308692676242</c:v>
                      </c:pt>
                      <c:pt idx="44">
                        <c:v>0.84325804243668712</c:v>
                      </c:pt>
                      <c:pt idx="45">
                        <c:v>0.86242299794661192</c:v>
                      </c:pt>
                      <c:pt idx="46">
                        <c:v>0.88158795345653662</c:v>
                      </c:pt>
                      <c:pt idx="47">
                        <c:v>0.90075290896646132</c:v>
                      </c:pt>
                      <c:pt idx="48">
                        <c:v>0.91991786447638602</c:v>
                      </c:pt>
                      <c:pt idx="49">
                        <c:v>0.93908281998631071</c:v>
                      </c:pt>
                      <c:pt idx="50">
                        <c:v>0.95824777549623541</c:v>
                      </c:pt>
                      <c:pt idx="51">
                        <c:v>0.97741273100616011</c:v>
                      </c:pt>
                      <c:pt idx="52">
                        <c:v>0.9965776865160848</c:v>
                      </c:pt>
                      <c:pt idx="53">
                        <c:v>1.0157426420260096</c:v>
                      </c:pt>
                      <c:pt idx="54">
                        <c:v>1.0349075975359343</c:v>
                      </c:pt>
                      <c:pt idx="55">
                        <c:v>1.054072553045859</c:v>
                      </c:pt>
                      <c:pt idx="56">
                        <c:v>1.0732375085557837</c:v>
                      </c:pt>
                      <c:pt idx="57">
                        <c:v>1.0924024640657084</c:v>
                      </c:pt>
                      <c:pt idx="58">
                        <c:v>1.1115674195756331</c:v>
                      </c:pt>
                      <c:pt idx="59">
                        <c:v>1.1307323750855578</c:v>
                      </c:pt>
                      <c:pt idx="60">
                        <c:v>1.1498973305954825</c:v>
                      </c:pt>
                      <c:pt idx="61">
                        <c:v>1.1690622861054072</c:v>
                      </c:pt>
                      <c:pt idx="62">
                        <c:v>1.1882272416153319</c:v>
                      </c:pt>
                      <c:pt idx="63">
                        <c:v>1.2073921971252566</c:v>
                      </c:pt>
                      <c:pt idx="64">
                        <c:v>1.2265571526351813</c:v>
                      </c:pt>
                      <c:pt idx="65">
                        <c:v>1.245722108145106</c:v>
                      </c:pt>
                      <c:pt idx="66">
                        <c:v>1.2648870636550307</c:v>
                      </c:pt>
                      <c:pt idx="67">
                        <c:v>1.2840520191649554</c:v>
                      </c:pt>
                      <c:pt idx="68">
                        <c:v>1.3032169746748801</c:v>
                      </c:pt>
                      <c:pt idx="69">
                        <c:v>1.3223819301848048</c:v>
                      </c:pt>
                      <c:pt idx="70">
                        <c:v>1.3415468856947297</c:v>
                      </c:pt>
                      <c:pt idx="71">
                        <c:v>1.3607118412046544</c:v>
                      </c:pt>
                      <c:pt idx="72">
                        <c:v>1.3798767967145791</c:v>
                      </c:pt>
                      <c:pt idx="73">
                        <c:v>1.3990417522245038</c:v>
                      </c:pt>
                      <c:pt idx="74">
                        <c:v>1.4182067077344285</c:v>
                      </c:pt>
                      <c:pt idx="75">
                        <c:v>1.4373716632443532</c:v>
                      </c:pt>
                      <c:pt idx="76">
                        <c:v>1.4565366187542779</c:v>
                      </c:pt>
                      <c:pt idx="77">
                        <c:v>1.4757015742642026</c:v>
                      </c:pt>
                      <c:pt idx="78">
                        <c:v>1.4948665297741273</c:v>
                      </c:pt>
                      <c:pt idx="79">
                        <c:v>1.514031485284052</c:v>
                      </c:pt>
                      <c:pt idx="80">
                        <c:v>1.5331964407939767</c:v>
                      </c:pt>
                      <c:pt idx="81">
                        <c:v>1.5523613963039014</c:v>
                      </c:pt>
                      <c:pt idx="82">
                        <c:v>1.5715263518138261</c:v>
                      </c:pt>
                      <c:pt idx="83">
                        <c:v>1.5906913073237507</c:v>
                      </c:pt>
                      <c:pt idx="84">
                        <c:v>1.6098562628336754</c:v>
                      </c:pt>
                      <c:pt idx="85">
                        <c:v>1.6290212183436001</c:v>
                      </c:pt>
                      <c:pt idx="86">
                        <c:v>1.6481861738535248</c:v>
                      </c:pt>
                      <c:pt idx="87">
                        <c:v>1.6673511293634495</c:v>
                      </c:pt>
                      <c:pt idx="88">
                        <c:v>1.6865160848733742</c:v>
                      </c:pt>
                      <c:pt idx="89">
                        <c:v>1.7056810403832992</c:v>
                      </c:pt>
                      <c:pt idx="90">
                        <c:v>1.7248459958932238</c:v>
                      </c:pt>
                      <c:pt idx="91">
                        <c:v>1.7440109514031485</c:v>
                      </c:pt>
                      <c:pt idx="92">
                        <c:v>1.7631759069130732</c:v>
                      </c:pt>
                      <c:pt idx="93">
                        <c:v>1.7823408624229979</c:v>
                      </c:pt>
                      <c:pt idx="94">
                        <c:v>1.8015058179329226</c:v>
                      </c:pt>
                      <c:pt idx="95">
                        <c:v>1.8206707734428473</c:v>
                      </c:pt>
                      <c:pt idx="96">
                        <c:v>1.839835728952772</c:v>
                      </c:pt>
                      <c:pt idx="97">
                        <c:v>1.8590006844626967</c:v>
                      </c:pt>
                      <c:pt idx="98">
                        <c:v>1.8781656399726214</c:v>
                      </c:pt>
                      <c:pt idx="99">
                        <c:v>1.8973305954825461</c:v>
                      </c:pt>
                      <c:pt idx="100">
                        <c:v>1.9164955509924708</c:v>
                      </c:pt>
                      <c:pt idx="101">
                        <c:v>1.9356605065023955</c:v>
                      </c:pt>
                      <c:pt idx="102">
                        <c:v>1.9548254620123202</c:v>
                      </c:pt>
                      <c:pt idx="103">
                        <c:v>1.9739904175222449</c:v>
                      </c:pt>
                      <c:pt idx="104">
                        <c:v>1.9931553730321696</c:v>
                      </c:pt>
                      <c:pt idx="105">
                        <c:v>2.0123203285420943</c:v>
                      </c:pt>
                      <c:pt idx="106">
                        <c:v>2.0314852840520192</c:v>
                      </c:pt>
                      <c:pt idx="107">
                        <c:v>2.0506502395619437</c:v>
                      </c:pt>
                      <c:pt idx="108">
                        <c:v>2.0698151950718686</c:v>
                      </c:pt>
                      <c:pt idx="109">
                        <c:v>2.0889801505817931</c:v>
                      </c:pt>
                      <c:pt idx="110">
                        <c:v>2.108145106091718</c:v>
                      </c:pt>
                      <c:pt idx="111">
                        <c:v>2.1273100616016425</c:v>
                      </c:pt>
                      <c:pt idx="112">
                        <c:v>2.1464750171115674</c:v>
                      </c:pt>
                      <c:pt idx="113">
                        <c:v>2.1656399726214919</c:v>
                      </c:pt>
                      <c:pt idx="114">
                        <c:v>2.1848049281314168</c:v>
                      </c:pt>
                      <c:pt idx="115">
                        <c:v>2.2039698836413413</c:v>
                      </c:pt>
                      <c:pt idx="116">
                        <c:v>2.2231348391512662</c:v>
                      </c:pt>
                      <c:pt idx="117">
                        <c:v>2.2422997946611907</c:v>
                      </c:pt>
                      <c:pt idx="118">
                        <c:v>2.2614647501711156</c:v>
                      </c:pt>
                      <c:pt idx="119">
                        <c:v>2.2806297056810405</c:v>
                      </c:pt>
                      <c:pt idx="120">
                        <c:v>2.299794661190965</c:v>
                      </c:pt>
                      <c:pt idx="121">
                        <c:v>2.3189596167008899</c:v>
                      </c:pt>
                      <c:pt idx="122">
                        <c:v>2.3381245722108144</c:v>
                      </c:pt>
                      <c:pt idx="123">
                        <c:v>2.3572895277207393</c:v>
                      </c:pt>
                      <c:pt idx="124">
                        <c:v>2.3764544832306638</c:v>
                      </c:pt>
                      <c:pt idx="125">
                        <c:v>2.3956194387405887</c:v>
                      </c:pt>
                      <c:pt idx="126">
                        <c:v>2.4147843942505132</c:v>
                      </c:pt>
                      <c:pt idx="127">
                        <c:v>2.4339493497604381</c:v>
                      </c:pt>
                      <c:pt idx="128">
                        <c:v>2.4531143052703626</c:v>
                      </c:pt>
                      <c:pt idx="129">
                        <c:v>2.4722792607802875</c:v>
                      </c:pt>
                      <c:pt idx="130">
                        <c:v>2.491444216290212</c:v>
                      </c:pt>
                      <c:pt idx="131">
                        <c:v>2.5106091718001369</c:v>
                      </c:pt>
                      <c:pt idx="132">
                        <c:v>2.5297741273100613</c:v>
                      </c:pt>
                      <c:pt idx="133">
                        <c:v>2.5489390828199863</c:v>
                      </c:pt>
                      <c:pt idx="134">
                        <c:v>2.5681040383299107</c:v>
                      </c:pt>
                      <c:pt idx="135">
                        <c:v>2.5872689938398357</c:v>
                      </c:pt>
                      <c:pt idx="136">
                        <c:v>2.6064339493497601</c:v>
                      </c:pt>
                      <c:pt idx="137">
                        <c:v>2.6255989048596851</c:v>
                      </c:pt>
                      <c:pt idx="138">
                        <c:v>2.6447638603696095</c:v>
                      </c:pt>
                      <c:pt idx="139">
                        <c:v>2.6639288158795345</c:v>
                      </c:pt>
                      <c:pt idx="140">
                        <c:v>2.6830937713894594</c:v>
                      </c:pt>
                      <c:pt idx="141">
                        <c:v>2.7022587268993838</c:v>
                      </c:pt>
                      <c:pt idx="142">
                        <c:v>2.7214236824093088</c:v>
                      </c:pt>
                      <c:pt idx="143">
                        <c:v>2.7405886379192332</c:v>
                      </c:pt>
                      <c:pt idx="144">
                        <c:v>2.7597535934291582</c:v>
                      </c:pt>
                      <c:pt idx="145">
                        <c:v>2.7789185489390826</c:v>
                      </c:pt>
                      <c:pt idx="146">
                        <c:v>2.7980835044490076</c:v>
                      </c:pt>
                      <c:pt idx="147">
                        <c:v>2.817248459958932</c:v>
                      </c:pt>
                      <c:pt idx="148">
                        <c:v>2.8364134154688569</c:v>
                      </c:pt>
                      <c:pt idx="149">
                        <c:v>2.8555783709787814</c:v>
                      </c:pt>
                      <c:pt idx="150">
                        <c:v>2.8747433264887063</c:v>
                      </c:pt>
                      <c:pt idx="151">
                        <c:v>2.8939082819986308</c:v>
                      </c:pt>
                      <c:pt idx="152">
                        <c:v>2.9130732375085557</c:v>
                      </c:pt>
                      <c:pt idx="153">
                        <c:v>2.9322381930184802</c:v>
                      </c:pt>
                      <c:pt idx="154">
                        <c:v>2.9514031485284051</c:v>
                      </c:pt>
                      <c:pt idx="155">
                        <c:v>2.9705681040383296</c:v>
                      </c:pt>
                      <c:pt idx="156">
                        <c:v>2.9897330595482545</c:v>
                      </c:pt>
                      <c:pt idx="157">
                        <c:v>3.008898015058179</c:v>
                      </c:pt>
                      <c:pt idx="158">
                        <c:v>3.0280629705681039</c:v>
                      </c:pt>
                      <c:pt idx="159">
                        <c:v>3.0472279260780288</c:v>
                      </c:pt>
                      <c:pt idx="160">
                        <c:v>3.0663928815879533</c:v>
                      </c:pt>
                      <c:pt idx="161">
                        <c:v>3.0855578370978782</c:v>
                      </c:pt>
                      <c:pt idx="162">
                        <c:v>3.1047227926078027</c:v>
                      </c:pt>
                      <c:pt idx="163">
                        <c:v>3.1238877481177276</c:v>
                      </c:pt>
                      <c:pt idx="164">
                        <c:v>3.1430527036276521</c:v>
                      </c:pt>
                      <c:pt idx="165">
                        <c:v>3.162217659137577</c:v>
                      </c:pt>
                      <c:pt idx="166">
                        <c:v>3.1813826146475015</c:v>
                      </c:pt>
                      <c:pt idx="167">
                        <c:v>3.2005475701574264</c:v>
                      </c:pt>
                      <c:pt idx="168">
                        <c:v>3.2197125256673509</c:v>
                      </c:pt>
                      <c:pt idx="169">
                        <c:v>3.2388774811772758</c:v>
                      </c:pt>
                      <c:pt idx="170">
                        <c:v>3.2580424366872003</c:v>
                      </c:pt>
                      <c:pt idx="171">
                        <c:v>3.2772073921971252</c:v>
                      </c:pt>
                      <c:pt idx="172">
                        <c:v>3.2963723477070497</c:v>
                      </c:pt>
                      <c:pt idx="173">
                        <c:v>3.3155373032169746</c:v>
                      </c:pt>
                      <c:pt idx="174">
                        <c:v>3.3347022587268991</c:v>
                      </c:pt>
                      <c:pt idx="175">
                        <c:v>3.353867214236824</c:v>
                      </c:pt>
                      <c:pt idx="176">
                        <c:v>3.3730321697467485</c:v>
                      </c:pt>
                      <c:pt idx="177">
                        <c:v>3.3921971252566734</c:v>
                      </c:pt>
                      <c:pt idx="178">
                        <c:v>3.4113620807665983</c:v>
                      </c:pt>
                      <c:pt idx="179">
                        <c:v>3.4305270362765228</c:v>
                      </c:pt>
                      <c:pt idx="180">
                        <c:v>3.4496919917864477</c:v>
                      </c:pt>
                      <c:pt idx="181">
                        <c:v>3.4688569472963722</c:v>
                      </c:pt>
                      <c:pt idx="182">
                        <c:v>3.4880219028062971</c:v>
                      </c:pt>
                      <c:pt idx="183">
                        <c:v>3.5071868583162216</c:v>
                      </c:pt>
                      <c:pt idx="184">
                        <c:v>3.5263518138261465</c:v>
                      </c:pt>
                      <c:pt idx="185">
                        <c:v>3.545516769336071</c:v>
                      </c:pt>
                      <c:pt idx="186">
                        <c:v>3.5646817248459959</c:v>
                      </c:pt>
                      <c:pt idx="187">
                        <c:v>3.5838466803559204</c:v>
                      </c:pt>
                      <c:pt idx="188">
                        <c:v>3.6030116358658453</c:v>
                      </c:pt>
                      <c:pt idx="189">
                        <c:v>3.6221765913757697</c:v>
                      </c:pt>
                      <c:pt idx="190">
                        <c:v>3.6413415468856947</c:v>
                      </c:pt>
                      <c:pt idx="191">
                        <c:v>3.6605065023956191</c:v>
                      </c:pt>
                      <c:pt idx="192">
                        <c:v>3.6796714579055441</c:v>
                      </c:pt>
                      <c:pt idx="193">
                        <c:v>3.6988364134154685</c:v>
                      </c:pt>
                      <c:pt idx="194">
                        <c:v>3.7180013689253935</c:v>
                      </c:pt>
                      <c:pt idx="195">
                        <c:v>3.7371663244353179</c:v>
                      </c:pt>
                      <c:pt idx="196">
                        <c:v>3.7563312799452429</c:v>
                      </c:pt>
                      <c:pt idx="197">
                        <c:v>3.7754962354551673</c:v>
                      </c:pt>
                      <c:pt idx="198">
                        <c:v>3.7946611909650922</c:v>
                      </c:pt>
                      <c:pt idx="199">
                        <c:v>3.8138261464750172</c:v>
                      </c:pt>
                      <c:pt idx="200">
                        <c:v>3.8329911019849416</c:v>
                      </c:pt>
                      <c:pt idx="201">
                        <c:v>3.8521560574948666</c:v>
                      </c:pt>
                      <c:pt idx="202">
                        <c:v>3.871321013004791</c:v>
                      </c:pt>
                      <c:pt idx="203">
                        <c:v>3.890485968514716</c:v>
                      </c:pt>
                      <c:pt idx="204">
                        <c:v>3.9096509240246404</c:v>
                      </c:pt>
                      <c:pt idx="205">
                        <c:v>3.9288158795345653</c:v>
                      </c:pt>
                      <c:pt idx="206">
                        <c:v>3.9479808350444898</c:v>
                      </c:pt>
                      <c:pt idx="207">
                        <c:v>3.9671457905544147</c:v>
                      </c:pt>
                      <c:pt idx="208">
                        <c:v>3.9863107460643392</c:v>
                      </c:pt>
                      <c:pt idx="209">
                        <c:v>4.0054757015742641</c:v>
                      </c:pt>
                      <c:pt idx="210">
                        <c:v>4.0246406570841886</c:v>
                      </c:pt>
                      <c:pt idx="211">
                        <c:v>4.0438056125941131</c:v>
                      </c:pt>
                      <c:pt idx="212">
                        <c:v>4.0629705681040384</c:v>
                      </c:pt>
                      <c:pt idx="213">
                        <c:v>4.0821355236139629</c:v>
                      </c:pt>
                      <c:pt idx="214">
                        <c:v>4.1013004791238874</c:v>
                      </c:pt>
                      <c:pt idx="215">
                        <c:v>4.1204654346338119</c:v>
                      </c:pt>
                      <c:pt idx="216">
                        <c:v>4.1396303901437372</c:v>
                      </c:pt>
                      <c:pt idx="217">
                        <c:v>4.1587953456536617</c:v>
                      </c:pt>
                      <c:pt idx="218">
                        <c:v>4.1779603011635862</c:v>
                      </c:pt>
                      <c:pt idx="219">
                        <c:v>4.1971252566735116</c:v>
                      </c:pt>
                      <c:pt idx="220">
                        <c:v>4.216290212183436</c:v>
                      </c:pt>
                      <c:pt idx="221">
                        <c:v>4.2354551676933605</c:v>
                      </c:pt>
                      <c:pt idx="222">
                        <c:v>4.254620123203285</c:v>
                      </c:pt>
                      <c:pt idx="223">
                        <c:v>4.2737850787132103</c:v>
                      </c:pt>
                      <c:pt idx="224">
                        <c:v>4.2929500342231348</c:v>
                      </c:pt>
                      <c:pt idx="225">
                        <c:v>4.3121149897330593</c:v>
                      </c:pt>
                      <c:pt idx="226">
                        <c:v>4.3312799452429838</c:v>
                      </c:pt>
                      <c:pt idx="227">
                        <c:v>4.3504449007529091</c:v>
                      </c:pt>
                      <c:pt idx="228">
                        <c:v>4.3696098562628336</c:v>
                      </c:pt>
                      <c:pt idx="229">
                        <c:v>4.3887748117727581</c:v>
                      </c:pt>
                      <c:pt idx="230">
                        <c:v>4.4079397672826826</c:v>
                      </c:pt>
                      <c:pt idx="231">
                        <c:v>4.4271047227926079</c:v>
                      </c:pt>
                      <c:pt idx="232">
                        <c:v>4.4462696783025324</c:v>
                      </c:pt>
                      <c:pt idx="233">
                        <c:v>4.4654346338124569</c:v>
                      </c:pt>
                      <c:pt idx="234">
                        <c:v>4.4845995893223813</c:v>
                      </c:pt>
                      <c:pt idx="235">
                        <c:v>4.5037645448323067</c:v>
                      </c:pt>
                      <c:pt idx="236">
                        <c:v>4.5229295003422312</c:v>
                      </c:pt>
                      <c:pt idx="237">
                        <c:v>4.5420944558521557</c:v>
                      </c:pt>
                      <c:pt idx="238">
                        <c:v>4.561259411362081</c:v>
                      </c:pt>
                      <c:pt idx="239">
                        <c:v>4.5804243668720055</c:v>
                      </c:pt>
                      <c:pt idx="240">
                        <c:v>4.59958932238193</c:v>
                      </c:pt>
                      <c:pt idx="241">
                        <c:v>4.6187542778918544</c:v>
                      </c:pt>
                      <c:pt idx="242">
                        <c:v>4.6379192334017798</c:v>
                      </c:pt>
                      <c:pt idx="243">
                        <c:v>4.6570841889117043</c:v>
                      </c:pt>
                      <c:pt idx="244">
                        <c:v>4.6762491444216288</c:v>
                      </c:pt>
                      <c:pt idx="245">
                        <c:v>4.6954140999315532</c:v>
                      </c:pt>
                      <c:pt idx="246">
                        <c:v>4.7145790554414786</c:v>
                      </c:pt>
                      <c:pt idx="247">
                        <c:v>4.7337440109514031</c:v>
                      </c:pt>
                      <c:pt idx="248">
                        <c:v>4.7529089664613275</c:v>
                      </c:pt>
                      <c:pt idx="249">
                        <c:v>4.772073921971252</c:v>
                      </c:pt>
                      <c:pt idx="250">
                        <c:v>4.7912388774811774</c:v>
                      </c:pt>
                      <c:pt idx="251">
                        <c:v>4.8104038329911019</c:v>
                      </c:pt>
                      <c:pt idx="252">
                        <c:v>4.8295687885010263</c:v>
                      </c:pt>
                      <c:pt idx="253">
                        <c:v>4.8487337440109508</c:v>
                      </c:pt>
                      <c:pt idx="254">
                        <c:v>4.8678986995208762</c:v>
                      </c:pt>
                      <c:pt idx="255">
                        <c:v>4.8870636550308006</c:v>
                      </c:pt>
                      <c:pt idx="256">
                        <c:v>4.9062286105407251</c:v>
                      </c:pt>
                      <c:pt idx="257">
                        <c:v>4.9253935660506505</c:v>
                      </c:pt>
                      <c:pt idx="258">
                        <c:v>4.944558521560575</c:v>
                      </c:pt>
                      <c:pt idx="259">
                        <c:v>4.9637234770704994</c:v>
                      </c:pt>
                      <c:pt idx="260">
                        <c:v>4.9828884325804239</c:v>
                      </c:pt>
                      <c:pt idx="261">
                        <c:v>5.0020533880903493</c:v>
                      </c:pt>
                      <c:pt idx="262">
                        <c:v>5.0212183436002737</c:v>
                      </c:pt>
                      <c:pt idx="263">
                        <c:v>5.0403832991101982</c:v>
                      </c:pt>
                      <c:pt idx="264">
                        <c:v>5.0595482546201227</c:v>
                      </c:pt>
                      <c:pt idx="265">
                        <c:v>5.0787132101300481</c:v>
                      </c:pt>
                      <c:pt idx="266">
                        <c:v>5.0978781656399725</c:v>
                      </c:pt>
                      <c:pt idx="267">
                        <c:v>5.117043121149897</c:v>
                      </c:pt>
                      <c:pt idx="268">
                        <c:v>5.1362080766598215</c:v>
                      </c:pt>
                      <c:pt idx="269">
                        <c:v>5.1553730321697468</c:v>
                      </c:pt>
                      <c:pt idx="270">
                        <c:v>5.1745379876796713</c:v>
                      </c:pt>
                      <c:pt idx="271">
                        <c:v>5.1937029431895958</c:v>
                      </c:pt>
                      <c:pt idx="272">
                        <c:v>5.2128678986995203</c:v>
                      </c:pt>
                      <c:pt idx="273">
                        <c:v>5.2320328542094456</c:v>
                      </c:pt>
                      <c:pt idx="274">
                        <c:v>5.2511978097193701</c:v>
                      </c:pt>
                      <c:pt idx="275">
                        <c:v>5.2703627652292946</c:v>
                      </c:pt>
                      <c:pt idx="276">
                        <c:v>5.2895277207392191</c:v>
                      </c:pt>
                      <c:pt idx="277">
                        <c:v>5.3086926762491444</c:v>
                      </c:pt>
                      <c:pt idx="278">
                        <c:v>5.3278576317590689</c:v>
                      </c:pt>
                      <c:pt idx="279">
                        <c:v>5.3470225872689934</c:v>
                      </c:pt>
                      <c:pt idx="280">
                        <c:v>5.3661875427789187</c:v>
                      </c:pt>
                      <c:pt idx="281">
                        <c:v>5.3853524982888432</c:v>
                      </c:pt>
                      <c:pt idx="282">
                        <c:v>5.4045174537987677</c:v>
                      </c:pt>
                      <c:pt idx="283">
                        <c:v>5.4236824093086922</c:v>
                      </c:pt>
                      <c:pt idx="284">
                        <c:v>5.4428473648186175</c:v>
                      </c:pt>
                      <c:pt idx="285">
                        <c:v>5.462012320328542</c:v>
                      </c:pt>
                      <c:pt idx="286">
                        <c:v>5.4811772758384665</c:v>
                      </c:pt>
                      <c:pt idx="287">
                        <c:v>5.500342231348391</c:v>
                      </c:pt>
                      <c:pt idx="288">
                        <c:v>5.5195071868583163</c:v>
                      </c:pt>
                      <c:pt idx="289">
                        <c:v>5.5386721423682408</c:v>
                      </c:pt>
                      <c:pt idx="290">
                        <c:v>5.5578370978781653</c:v>
                      </c:pt>
                      <c:pt idx="291">
                        <c:v>5.5770020533880897</c:v>
                      </c:pt>
                      <c:pt idx="292">
                        <c:v>5.5961670088980151</c:v>
                      </c:pt>
                      <c:pt idx="293">
                        <c:v>5.6153319644079396</c:v>
                      </c:pt>
                      <c:pt idx="294">
                        <c:v>5.6344969199178641</c:v>
                      </c:pt>
                      <c:pt idx="295">
                        <c:v>5.6536618754277885</c:v>
                      </c:pt>
                      <c:pt idx="296">
                        <c:v>5.6728268309377139</c:v>
                      </c:pt>
                      <c:pt idx="297">
                        <c:v>5.6919917864476384</c:v>
                      </c:pt>
                      <c:pt idx="298">
                        <c:v>5.7111567419575628</c:v>
                      </c:pt>
                      <c:pt idx="299">
                        <c:v>5.7303216974674882</c:v>
                      </c:pt>
                      <c:pt idx="300">
                        <c:v>5.7494866529774127</c:v>
                      </c:pt>
                      <c:pt idx="301">
                        <c:v>5.7686516084873372</c:v>
                      </c:pt>
                      <c:pt idx="302">
                        <c:v>5.7878165639972616</c:v>
                      </c:pt>
                      <c:pt idx="303">
                        <c:v>5.806981519507187</c:v>
                      </c:pt>
                      <c:pt idx="304">
                        <c:v>5.8261464750171115</c:v>
                      </c:pt>
                      <c:pt idx="305">
                        <c:v>5.8453114305270359</c:v>
                      </c:pt>
                      <c:pt idx="306">
                        <c:v>5.8644763860369604</c:v>
                      </c:pt>
                      <c:pt idx="307">
                        <c:v>5.8836413415468858</c:v>
                      </c:pt>
                      <c:pt idx="308">
                        <c:v>5.9028062970568103</c:v>
                      </c:pt>
                      <c:pt idx="309">
                        <c:v>5.9219712525667347</c:v>
                      </c:pt>
                      <c:pt idx="310">
                        <c:v>5.9411362080766592</c:v>
                      </c:pt>
                      <c:pt idx="311">
                        <c:v>5.9603011635865846</c:v>
                      </c:pt>
                      <c:pt idx="312">
                        <c:v>5.979466119096509</c:v>
                      </c:pt>
                      <c:pt idx="313">
                        <c:v>5.9986310746064335</c:v>
                      </c:pt>
                      <c:pt idx="314">
                        <c:v>6.017796030116358</c:v>
                      </c:pt>
                      <c:pt idx="315">
                        <c:v>6.0369609856262834</c:v>
                      </c:pt>
                      <c:pt idx="316">
                        <c:v>6.0561259411362078</c:v>
                      </c:pt>
                      <c:pt idx="317">
                        <c:v>6.0752908966461323</c:v>
                      </c:pt>
                      <c:pt idx="318">
                        <c:v>6.0944558521560577</c:v>
                      </c:pt>
                      <c:pt idx="319">
                        <c:v>6.1136208076659821</c:v>
                      </c:pt>
                      <c:pt idx="320">
                        <c:v>6.1327857631759066</c:v>
                      </c:pt>
                      <c:pt idx="321">
                        <c:v>6.1519507186858311</c:v>
                      </c:pt>
                      <c:pt idx="322">
                        <c:v>6.1711156741957565</c:v>
                      </c:pt>
                      <c:pt idx="323">
                        <c:v>6.1902806297056809</c:v>
                      </c:pt>
                      <c:pt idx="324">
                        <c:v>6.2094455852156054</c:v>
                      </c:pt>
                      <c:pt idx="325">
                        <c:v>6.2286105407255299</c:v>
                      </c:pt>
                      <c:pt idx="326">
                        <c:v>6.2477754962354553</c:v>
                      </c:pt>
                      <c:pt idx="327">
                        <c:v>6.2669404517453797</c:v>
                      </c:pt>
                      <c:pt idx="328">
                        <c:v>6.2861054072553042</c:v>
                      </c:pt>
                      <c:pt idx="329">
                        <c:v>6.3052703627652287</c:v>
                      </c:pt>
                      <c:pt idx="330">
                        <c:v>6.324435318275154</c:v>
                      </c:pt>
                      <c:pt idx="331">
                        <c:v>6.3436002737850785</c:v>
                      </c:pt>
                      <c:pt idx="332">
                        <c:v>6.362765229295003</c:v>
                      </c:pt>
                      <c:pt idx="333">
                        <c:v>6.3819301848049275</c:v>
                      </c:pt>
                      <c:pt idx="334">
                        <c:v>6.4010951403148528</c:v>
                      </c:pt>
                      <c:pt idx="335">
                        <c:v>6.4202600958247773</c:v>
                      </c:pt>
                      <c:pt idx="336">
                        <c:v>6.4394250513347018</c:v>
                      </c:pt>
                      <c:pt idx="337">
                        <c:v>6.4585900068446271</c:v>
                      </c:pt>
                      <c:pt idx="338">
                        <c:v>6.4777549623545516</c:v>
                      </c:pt>
                      <c:pt idx="339">
                        <c:v>6.4969199178644761</c:v>
                      </c:pt>
                      <c:pt idx="340">
                        <c:v>6.5160848733744006</c:v>
                      </c:pt>
                      <c:pt idx="341">
                        <c:v>6.5352498288843259</c:v>
                      </c:pt>
                      <c:pt idx="342">
                        <c:v>6.5544147843942504</c:v>
                      </c:pt>
                      <c:pt idx="343">
                        <c:v>6.5735797399041749</c:v>
                      </c:pt>
                      <c:pt idx="344">
                        <c:v>6.5927446954140994</c:v>
                      </c:pt>
                      <c:pt idx="345">
                        <c:v>6.6119096509240247</c:v>
                      </c:pt>
                      <c:pt idx="346">
                        <c:v>6.6310746064339492</c:v>
                      </c:pt>
                      <c:pt idx="347">
                        <c:v>6.6502395619438737</c:v>
                      </c:pt>
                      <c:pt idx="348">
                        <c:v>6.6694045174537981</c:v>
                      </c:pt>
                      <c:pt idx="349">
                        <c:v>6.6885694729637235</c:v>
                      </c:pt>
                      <c:pt idx="350">
                        <c:v>6.707734428473648</c:v>
                      </c:pt>
                      <c:pt idx="351">
                        <c:v>6.7268993839835725</c:v>
                      </c:pt>
                      <c:pt idx="352">
                        <c:v>6.7460643394934969</c:v>
                      </c:pt>
                      <c:pt idx="353">
                        <c:v>6.7652292950034223</c:v>
                      </c:pt>
                      <c:pt idx="354">
                        <c:v>6.7843942505133468</c:v>
                      </c:pt>
                      <c:pt idx="355">
                        <c:v>6.8035592060232712</c:v>
                      </c:pt>
                      <c:pt idx="356">
                        <c:v>6.8227241615331966</c:v>
                      </c:pt>
                      <c:pt idx="357">
                        <c:v>6.8418891170431211</c:v>
                      </c:pt>
                      <c:pt idx="358">
                        <c:v>6.8610540725530456</c:v>
                      </c:pt>
                      <c:pt idx="359">
                        <c:v>6.88021902806297</c:v>
                      </c:pt>
                      <c:pt idx="360">
                        <c:v>6.8993839835728954</c:v>
                      </c:pt>
                      <c:pt idx="361">
                        <c:v>6.9185489390828199</c:v>
                      </c:pt>
                      <c:pt idx="362">
                        <c:v>6.9377138945927443</c:v>
                      </c:pt>
                      <c:pt idx="363">
                        <c:v>6.9568788501026688</c:v>
                      </c:pt>
                      <c:pt idx="364">
                        <c:v>6.9760438056125942</c:v>
                      </c:pt>
                      <c:pt idx="365">
                        <c:v>6.9952087611225187</c:v>
                      </c:pt>
                      <c:pt idx="366">
                        <c:v>7.0143737166324431</c:v>
                      </c:pt>
                      <c:pt idx="367">
                        <c:v>7.0335386721423676</c:v>
                      </c:pt>
                      <c:pt idx="368">
                        <c:v>7.052703627652293</c:v>
                      </c:pt>
                      <c:pt idx="369">
                        <c:v>7.0718685831622174</c:v>
                      </c:pt>
                      <c:pt idx="370">
                        <c:v>7.0910335386721419</c:v>
                      </c:pt>
                      <c:pt idx="371">
                        <c:v>7.1101984941820664</c:v>
                      </c:pt>
                      <c:pt idx="372">
                        <c:v>7.1293634496919918</c:v>
                      </c:pt>
                      <c:pt idx="373">
                        <c:v>7.1485284052019162</c:v>
                      </c:pt>
                      <c:pt idx="374">
                        <c:v>7.1676933607118407</c:v>
                      </c:pt>
                      <c:pt idx="375">
                        <c:v>7.1868583162217661</c:v>
                      </c:pt>
                      <c:pt idx="376">
                        <c:v>7.2060232717316905</c:v>
                      </c:pt>
                      <c:pt idx="377">
                        <c:v>7.225188227241615</c:v>
                      </c:pt>
                      <c:pt idx="378">
                        <c:v>7.2443531827515395</c:v>
                      </c:pt>
                      <c:pt idx="379">
                        <c:v>7.2635181382614649</c:v>
                      </c:pt>
                      <c:pt idx="380">
                        <c:v>7.2826830937713893</c:v>
                      </c:pt>
                      <c:pt idx="381">
                        <c:v>7.3018480492813138</c:v>
                      </c:pt>
                      <c:pt idx="382">
                        <c:v>7.3210130047912383</c:v>
                      </c:pt>
                      <c:pt idx="383">
                        <c:v>7.3401779603011637</c:v>
                      </c:pt>
                      <c:pt idx="384">
                        <c:v>7.3593429158110881</c:v>
                      </c:pt>
                      <c:pt idx="385">
                        <c:v>7.3785078713210126</c:v>
                      </c:pt>
                      <c:pt idx="386">
                        <c:v>7.3976728268309371</c:v>
                      </c:pt>
                      <c:pt idx="387">
                        <c:v>7.4168377823408624</c:v>
                      </c:pt>
                      <c:pt idx="388">
                        <c:v>7.4360027378507869</c:v>
                      </c:pt>
                      <c:pt idx="389">
                        <c:v>7.4551676933607114</c:v>
                      </c:pt>
                      <c:pt idx="390">
                        <c:v>7.4743326488706359</c:v>
                      </c:pt>
                      <c:pt idx="391">
                        <c:v>7.4934976043805612</c:v>
                      </c:pt>
                      <c:pt idx="392">
                        <c:v>7.5126625598904857</c:v>
                      </c:pt>
                      <c:pt idx="393">
                        <c:v>7.5318275154004102</c:v>
                      </c:pt>
                      <c:pt idx="394">
                        <c:v>7.5509924709103347</c:v>
                      </c:pt>
                      <c:pt idx="395">
                        <c:v>7.57015742642026</c:v>
                      </c:pt>
                      <c:pt idx="396">
                        <c:v>7.5893223819301845</c:v>
                      </c:pt>
                      <c:pt idx="397">
                        <c:v>7.608487337440109</c:v>
                      </c:pt>
                      <c:pt idx="398">
                        <c:v>7.6276522929500343</c:v>
                      </c:pt>
                      <c:pt idx="399">
                        <c:v>7.6468172484599588</c:v>
                      </c:pt>
                      <c:pt idx="400">
                        <c:v>7.6659822039698833</c:v>
                      </c:pt>
                      <c:pt idx="401">
                        <c:v>7.6851471594798078</c:v>
                      </c:pt>
                      <c:pt idx="402">
                        <c:v>7.7043121149897331</c:v>
                      </c:pt>
                      <c:pt idx="403">
                        <c:v>7.7234770704996576</c:v>
                      </c:pt>
                      <c:pt idx="404">
                        <c:v>7.7426420260095821</c:v>
                      </c:pt>
                      <c:pt idx="405">
                        <c:v>7.7618069815195065</c:v>
                      </c:pt>
                      <c:pt idx="406">
                        <c:v>7.7809719370294319</c:v>
                      </c:pt>
                      <c:pt idx="407">
                        <c:v>7.8001368925393564</c:v>
                      </c:pt>
                      <c:pt idx="408">
                        <c:v>7.8193018480492809</c:v>
                      </c:pt>
                      <c:pt idx="409">
                        <c:v>7.8384668035592053</c:v>
                      </c:pt>
                      <c:pt idx="410">
                        <c:v>7.8576317590691307</c:v>
                      </c:pt>
                      <c:pt idx="411">
                        <c:v>7.8767967145790552</c:v>
                      </c:pt>
                      <c:pt idx="412">
                        <c:v>7.8959616700889796</c:v>
                      </c:pt>
                      <c:pt idx="413">
                        <c:v>7.9151266255989041</c:v>
                      </c:pt>
                      <c:pt idx="414">
                        <c:v>7.9342915811088295</c:v>
                      </c:pt>
                      <c:pt idx="415">
                        <c:v>7.953456536618754</c:v>
                      </c:pt>
                      <c:pt idx="416">
                        <c:v>7.9726214921286784</c:v>
                      </c:pt>
                      <c:pt idx="417">
                        <c:v>7.9917864476386038</c:v>
                      </c:pt>
                      <c:pt idx="418">
                        <c:v>8.0109514031485283</c:v>
                      </c:pt>
                      <c:pt idx="419">
                        <c:v>8.0301163586584536</c:v>
                      </c:pt>
                      <c:pt idx="420">
                        <c:v>8.0492813141683772</c:v>
                      </c:pt>
                      <c:pt idx="421">
                        <c:v>8.0684462696783026</c:v>
                      </c:pt>
                      <c:pt idx="422">
                        <c:v>8.0876112251882262</c:v>
                      </c:pt>
                      <c:pt idx="423">
                        <c:v>8.1067761806981515</c:v>
                      </c:pt>
                      <c:pt idx="424">
                        <c:v>8.1259411362080769</c:v>
                      </c:pt>
                      <c:pt idx="425">
                        <c:v>8.1451060917180005</c:v>
                      </c:pt>
                      <c:pt idx="426">
                        <c:v>8.1642710472279258</c:v>
                      </c:pt>
                      <c:pt idx="427">
                        <c:v>8.1834360027378512</c:v>
                      </c:pt>
                      <c:pt idx="428">
                        <c:v>8.2026009582477748</c:v>
                      </c:pt>
                      <c:pt idx="429">
                        <c:v>8.2217659137577002</c:v>
                      </c:pt>
                      <c:pt idx="430">
                        <c:v>8.2409308692676237</c:v>
                      </c:pt>
                      <c:pt idx="431">
                        <c:v>8.2600958247775491</c:v>
                      </c:pt>
                      <c:pt idx="432">
                        <c:v>8.2792607802874745</c:v>
                      </c:pt>
                      <c:pt idx="433">
                        <c:v>8.2984257357973981</c:v>
                      </c:pt>
                      <c:pt idx="434">
                        <c:v>8.3175906913073234</c:v>
                      </c:pt>
                      <c:pt idx="435">
                        <c:v>8.3367556468172488</c:v>
                      </c:pt>
                      <c:pt idx="436">
                        <c:v>8.3559206023271724</c:v>
                      </c:pt>
                      <c:pt idx="437">
                        <c:v>8.3750855578370977</c:v>
                      </c:pt>
                      <c:pt idx="438">
                        <c:v>8.3942505133470231</c:v>
                      </c:pt>
                      <c:pt idx="439">
                        <c:v>8.4134154688569467</c:v>
                      </c:pt>
                      <c:pt idx="440">
                        <c:v>8.4325804243668721</c:v>
                      </c:pt>
                      <c:pt idx="441">
                        <c:v>8.4517453798767956</c:v>
                      </c:pt>
                      <c:pt idx="442">
                        <c:v>8.470910335386721</c:v>
                      </c:pt>
                      <c:pt idx="443">
                        <c:v>8.4900752908966464</c:v>
                      </c:pt>
                      <c:pt idx="444">
                        <c:v>8.50924024640657</c:v>
                      </c:pt>
                      <c:pt idx="445">
                        <c:v>8.5284052019164953</c:v>
                      </c:pt>
                      <c:pt idx="446">
                        <c:v>8.5475701574264207</c:v>
                      </c:pt>
                      <c:pt idx="447">
                        <c:v>8.5667351129363443</c:v>
                      </c:pt>
                      <c:pt idx="448">
                        <c:v>8.5859000684462696</c:v>
                      </c:pt>
                      <c:pt idx="449">
                        <c:v>8.6050650239561932</c:v>
                      </c:pt>
                      <c:pt idx="450">
                        <c:v>8.6242299794661186</c:v>
                      </c:pt>
                      <c:pt idx="451">
                        <c:v>8.6433949349760439</c:v>
                      </c:pt>
                      <c:pt idx="452">
                        <c:v>8.6625598904859675</c:v>
                      </c:pt>
                      <c:pt idx="453">
                        <c:v>8.6817248459958929</c:v>
                      </c:pt>
                      <c:pt idx="454">
                        <c:v>8.7008898015058183</c:v>
                      </c:pt>
                      <c:pt idx="455">
                        <c:v>8.7200547570157418</c:v>
                      </c:pt>
                      <c:pt idx="456">
                        <c:v>8.7392197125256672</c:v>
                      </c:pt>
                      <c:pt idx="457">
                        <c:v>8.7583846680355926</c:v>
                      </c:pt>
                      <c:pt idx="458">
                        <c:v>8.7775496235455162</c:v>
                      </c:pt>
                      <c:pt idx="459">
                        <c:v>8.7967145790554415</c:v>
                      </c:pt>
                      <c:pt idx="460">
                        <c:v>8.8158795345653651</c:v>
                      </c:pt>
                      <c:pt idx="461">
                        <c:v>8.8350444900752905</c:v>
                      </c:pt>
                      <c:pt idx="462">
                        <c:v>8.8542094455852158</c:v>
                      </c:pt>
                      <c:pt idx="463">
                        <c:v>8.8733744010951394</c:v>
                      </c:pt>
                      <c:pt idx="464">
                        <c:v>8.8925393566050648</c:v>
                      </c:pt>
                      <c:pt idx="465">
                        <c:v>8.9117043121149901</c:v>
                      </c:pt>
                      <c:pt idx="466">
                        <c:v>8.9308692676249137</c:v>
                      </c:pt>
                      <c:pt idx="467">
                        <c:v>8.9500342231348391</c:v>
                      </c:pt>
                      <c:pt idx="468">
                        <c:v>8.9691991786447627</c:v>
                      </c:pt>
                      <c:pt idx="469">
                        <c:v>8.988364134154688</c:v>
                      </c:pt>
                      <c:pt idx="470">
                        <c:v>9.0075290896646134</c:v>
                      </c:pt>
                      <c:pt idx="471">
                        <c:v>9.026694045174537</c:v>
                      </c:pt>
                      <c:pt idx="472">
                        <c:v>9.0458590006844624</c:v>
                      </c:pt>
                      <c:pt idx="473">
                        <c:v>9.0650239561943877</c:v>
                      </c:pt>
                      <c:pt idx="474">
                        <c:v>9.0841889117043113</c:v>
                      </c:pt>
                      <c:pt idx="475">
                        <c:v>9.1033538672142367</c:v>
                      </c:pt>
                      <c:pt idx="476">
                        <c:v>9.122518822724162</c:v>
                      </c:pt>
                      <c:pt idx="477">
                        <c:v>9.1416837782340856</c:v>
                      </c:pt>
                      <c:pt idx="478">
                        <c:v>9.160848733744011</c:v>
                      </c:pt>
                      <c:pt idx="479">
                        <c:v>9.1800136892539346</c:v>
                      </c:pt>
                      <c:pt idx="480">
                        <c:v>9.1991786447638599</c:v>
                      </c:pt>
                      <c:pt idx="481">
                        <c:v>9.2183436002737853</c:v>
                      </c:pt>
                      <c:pt idx="482">
                        <c:v>9.2375085557837089</c:v>
                      </c:pt>
                      <c:pt idx="483">
                        <c:v>9.2566735112936342</c:v>
                      </c:pt>
                      <c:pt idx="484">
                        <c:v>9.2758384668035596</c:v>
                      </c:pt>
                      <c:pt idx="485">
                        <c:v>9.2950034223134832</c:v>
                      </c:pt>
                      <c:pt idx="486">
                        <c:v>9.3141683778234086</c:v>
                      </c:pt>
                      <c:pt idx="487">
                        <c:v>9.3333333333333321</c:v>
                      </c:pt>
                      <c:pt idx="488">
                        <c:v>9.3524982888432575</c:v>
                      </c:pt>
                      <c:pt idx="489">
                        <c:v>9.3716632443531829</c:v>
                      </c:pt>
                      <c:pt idx="490">
                        <c:v>9.3908281998631065</c:v>
                      </c:pt>
                      <c:pt idx="491">
                        <c:v>9.4099931553730318</c:v>
                      </c:pt>
                      <c:pt idx="492">
                        <c:v>9.4291581108829572</c:v>
                      </c:pt>
                      <c:pt idx="493">
                        <c:v>9.4483230663928808</c:v>
                      </c:pt>
                      <c:pt idx="494">
                        <c:v>9.4674880219028061</c:v>
                      </c:pt>
                      <c:pt idx="495">
                        <c:v>9.4866529774127315</c:v>
                      </c:pt>
                      <c:pt idx="496">
                        <c:v>9.5058179329226551</c:v>
                      </c:pt>
                      <c:pt idx="497">
                        <c:v>9.5249828884325805</c:v>
                      </c:pt>
                      <c:pt idx="498">
                        <c:v>9.544147843942504</c:v>
                      </c:pt>
                      <c:pt idx="499">
                        <c:v>9.5633127994524294</c:v>
                      </c:pt>
                      <c:pt idx="500">
                        <c:v>9.5824777549623548</c:v>
                      </c:pt>
                      <c:pt idx="501">
                        <c:v>9.6016427104722784</c:v>
                      </c:pt>
                      <c:pt idx="502">
                        <c:v>9.6208076659822037</c:v>
                      </c:pt>
                      <c:pt idx="503">
                        <c:v>9.6399726214921291</c:v>
                      </c:pt>
                      <c:pt idx="504">
                        <c:v>9.6591375770020527</c:v>
                      </c:pt>
                      <c:pt idx="505">
                        <c:v>9.678302532511978</c:v>
                      </c:pt>
                      <c:pt idx="506">
                        <c:v>9.6974674880219016</c:v>
                      </c:pt>
                      <c:pt idx="507">
                        <c:v>9.716632443531827</c:v>
                      </c:pt>
                      <c:pt idx="508">
                        <c:v>9.7357973990417523</c:v>
                      </c:pt>
                      <c:pt idx="509">
                        <c:v>9.7549623545516759</c:v>
                      </c:pt>
                      <c:pt idx="510">
                        <c:v>9.7741273100616013</c:v>
                      </c:pt>
                      <c:pt idx="511">
                        <c:v>9.7932922655715267</c:v>
                      </c:pt>
                      <c:pt idx="512">
                        <c:v>9.8124572210814502</c:v>
                      </c:pt>
                      <c:pt idx="513">
                        <c:v>9.8316221765913756</c:v>
                      </c:pt>
                      <c:pt idx="514">
                        <c:v>9.850787132101301</c:v>
                      </c:pt>
                      <c:pt idx="515">
                        <c:v>9.8699520876112246</c:v>
                      </c:pt>
                      <c:pt idx="516">
                        <c:v>9.8891170431211499</c:v>
                      </c:pt>
                      <c:pt idx="517">
                        <c:v>9.9082819986310735</c:v>
                      </c:pt>
                      <c:pt idx="518">
                        <c:v>9.9274469541409989</c:v>
                      </c:pt>
                      <c:pt idx="519">
                        <c:v>9.9466119096509242</c:v>
                      </c:pt>
                      <c:pt idx="520">
                        <c:v>9.9657768651608478</c:v>
                      </c:pt>
                      <c:pt idx="521">
                        <c:v>9.9849418206707732</c:v>
                      </c:pt>
                      <c:pt idx="522">
                        <c:v>10.004106776180699</c:v>
                      </c:pt>
                      <c:pt idx="523">
                        <c:v>10.023271731690622</c:v>
                      </c:pt>
                      <c:pt idx="524">
                        <c:v>10.042436687200547</c:v>
                      </c:pt>
                      <c:pt idx="525">
                        <c:v>10.061601642710471</c:v>
                      </c:pt>
                      <c:pt idx="526">
                        <c:v>10.080766598220396</c:v>
                      </c:pt>
                      <c:pt idx="527">
                        <c:v>10.099931553730322</c:v>
                      </c:pt>
                      <c:pt idx="528">
                        <c:v>10.119096509240245</c:v>
                      </c:pt>
                      <c:pt idx="529">
                        <c:v>10.138261464750171</c:v>
                      </c:pt>
                      <c:pt idx="530">
                        <c:v>10.157426420260096</c:v>
                      </c:pt>
                      <c:pt idx="531">
                        <c:v>10.17659137577002</c:v>
                      </c:pt>
                      <c:pt idx="532">
                        <c:v>10.195756331279945</c:v>
                      </c:pt>
                      <c:pt idx="533">
                        <c:v>10.21492128678987</c:v>
                      </c:pt>
                      <c:pt idx="534">
                        <c:v>10.234086242299794</c:v>
                      </c:pt>
                      <c:pt idx="535">
                        <c:v>10.253251197809719</c:v>
                      </c:pt>
                      <c:pt idx="536">
                        <c:v>10.272416153319643</c:v>
                      </c:pt>
                      <c:pt idx="537">
                        <c:v>10.291581108829568</c:v>
                      </c:pt>
                      <c:pt idx="538">
                        <c:v>10.310746064339494</c:v>
                      </c:pt>
                      <c:pt idx="539">
                        <c:v>10.329911019849417</c:v>
                      </c:pt>
                      <c:pt idx="540">
                        <c:v>10.349075975359343</c:v>
                      </c:pt>
                      <c:pt idx="541">
                        <c:v>10.368240930869268</c:v>
                      </c:pt>
                      <c:pt idx="542">
                        <c:v>10.387405886379192</c:v>
                      </c:pt>
                      <c:pt idx="543">
                        <c:v>10.406570841889117</c:v>
                      </c:pt>
                      <c:pt idx="544">
                        <c:v>10.425735797399041</c:v>
                      </c:pt>
                      <c:pt idx="545">
                        <c:v>10.444900752908966</c:v>
                      </c:pt>
                      <c:pt idx="546">
                        <c:v>10.464065708418891</c:v>
                      </c:pt>
                      <c:pt idx="547">
                        <c:v>10.483230663928815</c:v>
                      </c:pt>
                      <c:pt idx="548">
                        <c:v>10.50239561943874</c:v>
                      </c:pt>
                      <c:pt idx="549">
                        <c:v>10.521560574948666</c:v>
                      </c:pt>
                      <c:pt idx="550">
                        <c:v>10.540725530458589</c:v>
                      </c:pt>
                      <c:pt idx="551">
                        <c:v>10.559890485968515</c:v>
                      </c:pt>
                      <c:pt idx="552">
                        <c:v>10.579055441478438</c:v>
                      </c:pt>
                      <c:pt idx="553">
                        <c:v>10.598220396988363</c:v>
                      </c:pt>
                      <c:pt idx="554">
                        <c:v>10.617385352498289</c:v>
                      </c:pt>
                      <c:pt idx="555">
                        <c:v>10.636550308008212</c:v>
                      </c:pt>
                      <c:pt idx="556">
                        <c:v>10.655715263518138</c:v>
                      </c:pt>
                      <c:pt idx="557">
                        <c:v>10.674880219028063</c:v>
                      </c:pt>
                      <c:pt idx="558">
                        <c:v>10.694045174537987</c:v>
                      </c:pt>
                      <c:pt idx="559">
                        <c:v>10.713210130047912</c:v>
                      </c:pt>
                      <c:pt idx="560">
                        <c:v>10.732375085557837</c:v>
                      </c:pt>
                      <c:pt idx="561">
                        <c:v>10.751540041067761</c:v>
                      </c:pt>
                      <c:pt idx="562">
                        <c:v>10.770704996577686</c:v>
                      </c:pt>
                      <c:pt idx="563">
                        <c:v>10.78986995208761</c:v>
                      </c:pt>
                      <c:pt idx="564">
                        <c:v>10.809034907597535</c:v>
                      </c:pt>
                      <c:pt idx="565">
                        <c:v>10.828199863107461</c:v>
                      </c:pt>
                      <c:pt idx="566">
                        <c:v>10.847364818617384</c:v>
                      </c:pt>
                      <c:pt idx="567">
                        <c:v>10.86652977412731</c:v>
                      </c:pt>
                      <c:pt idx="568">
                        <c:v>10.885694729637235</c:v>
                      </c:pt>
                      <c:pt idx="569">
                        <c:v>10.904859685147159</c:v>
                      </c:pt>
                      <c:pt idx="570">
                        <c:v>10.924024640657084</c:v>
                      </c:pt>
                      <c:pt idx="571">
                        <c:v>10.943189596167008</c:v>
                      </c:pt>
                      <c:pt idx="572">
                        <c:v>10.962354551676933</c:v>
                      </c:pt>
                      <c:pt idx="573">
                        <c:v>10.981519507186858</c:v>
                      </c:pt>
                      <c:pt idx="574">
                        <c:v>11.000684462696782</c:v>
                      </c:pt>
                      <c:pt idx="575">
                        <c:v>11.019849418206707</c:v>
                      </c:pt>
                      <c:pt idx="576">
                        <c:v>11.039014373716633</c:v>
                      </c:pt>
                      <c:pt idx="577">
                        <c:v>11.058179329226556</c:v>
                      </c:pt>
                      <c:pt idx="578">
                        <c:v>11.077344284736482</c:v>
                      </c:pt>
                      <c:pt idx="579">
                        <c:v>11.096509240246407</c:v>
                      </c:pt>
                      <c:pt idx="580">
                        <c:v>11.115674195756331</c:v>
                      </c:pt>
                      <c:pt idx="581">
                        <c:v>11.134839151266256</c:v>
                      </c:pt>
                      <c:pt idx="582">
                        <c:v>11.154004106776179</c:v>
                      </c:pt>
                      <c:pt idx="583">
                        <c:v>11.173169062286105</c:v>
                      </c:pt>
                      <c:pt idx="584">
                        <c:v>11.19233401779603</c:v>
                      </c:pt>
                      <c:pt idx="585">
                        <c:v>11.211498973305954</c:v>
                      </c:pt>
                      <c:pt idx="586">
                        <c:v>11.230663928815879</c:v>
                      </c:pt>
                      <c:pt idx="587">
                        <c:v>11.249828884325805</c:v>
                      </c:pt>
                      <c:pt idx="588">
                        <c:v>11.268993839835728</c:v>
                      </c:pt>
                      <c:pt idx="589">
                        <c:v>11.288158795345653</c:v>
                      </c:pt>
                      <c:pt idx="590">
                        <c:v>11.307323750855577</c:v>
                      </c:pt>
                      <c:pt idx="591">
                        <c:v>11.326488706365502</c:v>
                      </c:pt>
                      <c:pt idx="592">
                        <c:v>11.345653661875428</c:v>
                      </c:pt>
                      <c:pt idx="593">
                        <c:v>11.364818617385351</c:v>
                      </c:pt>
                      <c:pt idx="594">
                        <c:v>11.383983572895277</c:v>
                      </c:pt>
                      <c:pt idx="595">
                        <c:v>11.403148528405202</c:v>
                      </c:pt>
                      <c:pt idx="596">
                        <c:v>11.422313483915126</c:v>
                      </c:pt>
                      <c:pt idx="597">
                        <c:v>11.441478439425051</c:v>
                      </c:pt>
                      <c:pt idx="598">
                        <c:v>11.460643394934976</c:v>
                      </c:pt>
                      <c:pt idx="599">
                        <c:v>11.4798083504449</c:v>
                      </c:pt>
                      <c:pt idx="600">
                        <c:v>11.498973305954825</c:v>
                      </c:pt>
                      <c:pt idx="601">
                        <c:v>11.518138261464749</c:v>
                      </c:pt>
                      <c:pt idx="602">
                        <c:v>11.537303216974674</c:v>
                      </c:pt>
                      <c:pt idx="603">
                        <c:v>11.5564681724846</c:v>
                      </c:pt>
                      <c:pt idx="604">
                        <c:v>11.575633127994523</c:v>
                      </c:pt>
                      <c:pt idx="605">
                        <c:v>11.594798083504449</c:v>
                      </c:pt>
                      <c:pt idx="606">
                        <c:v>11.613963039014374</c:v>
                      </c:pt>
                      <c:pt idx="607">
                        <c:v>11.633127994524298</c:v>
                      </c:pt>
                      <c:pt idx="608">
                        <c:v>11.652292950034223</c:v>
                      </c:pt>
                      <c:pt idx="609">
                        <c:v>11.671457905544147</c:v>
                      </c:pt>
                      <c:pt idx="610">
                        <c:v>11.690622861054072</c:v>
                      </c:pt>
                      <c:pt idx="611">
                        <c:v>11.709787816563997</c:v>
                      </c:pt>
                      <c:pt idx="612">
                        <c:v>11.728952772073921</c:v>
                      </c:pt>
                      <c:pt idx="613">
                        <c:v>11.748117727583846</c:v>
                      </c:pt>
                      <c:pt idx="614">
                        <c:v>11.767282683093772</c:v>
                      </c:pt>
                      <c:pt idx="615">
                        <c:v>11.786447638603695</c:v>
                      </c:pt>
                      <c:pt idx="616">
                        <c:v>11.805612594113621</c:v>
                      </c:pt>
                      <c:pt idx="617">
                        <c:v>11.824777549623546</c:v>
                      </c:pt>
                      <c:pt idx="618">
                        <c:v>11.843942505133469</c:v>
                      </c:pt>
                      <c:pt idx="619">
                        <c:v>11.863107460643395</c:v>
                      </c:pt>
                      <c:pt idx="620">
                        <c:v>11.882272416153318</c:v>
                      </c:pt>
                      <c:pt idx="621">
                        <c:v>11.901437371663244</c:v>
                      </c:pt>
                      <c:pt idx="622">
                        <c:v>11.920602327173169</c:v>
                      </c:pt>
                      <c:pt idx="623">
                        <c:v>11.939767282683093</c:v>
                      </c:pt>
                      <c:pt idx="624">
                        <c:v>11.958932238193018</c:v>
                      </c:pt>
                      <c:pt idx="625">
                        <c:v>11.978097193702943</c:v>
                      </c:pt>
                      <c:pt idx="626">
                        <c:v>11.997262149212867</c:v>
                      </c:pt>
                      <c:pt idx="627">
                        <c:v>12.016427104722792</c:v>
                      </c:pt>
                      <c:pt idx="628">
                        <c:v>12.035592060232716</c:v>
                      </c:pt>
                      <c:pt idx="629">
                        <c:v>12.054757015742641</c:v>
                      </c:pt>
                      <c:pt idx="630">
                        <c:v>12.073921971252567</c:v>
                      </c:pt>
                      <c:pt idx="631">
                        <c:v>12.09308692676249</c:v>
                      </c:pt>
                      <c:pt idx="632">
                        <c:v>12.112251882272416</c:v>
                      </c:pt>
                      <c:pt idx="633">
                        <c:v>12.131416837782341</c:v>
                      </c:pt>
                      <c:pt idx="634">
                        <c:v>12.150581793292265</c:v>
                      </c:pt>
                      <c:pt idx="635">
                        <c:v>12.16974674880219</c:v>
                      </c:pt>
                      <c:pt idx="636">
                        <c:v>12.188911704312115</c:v>
                      </c:pt>
                      <c:pt idx="637">
                        <c:v>12.208076659822039</c:v>
                      </c:pt>
                      <c:pt idx="638">
                        <c:v>12.227241615331964</c:v>
                      </c:pt>
                      <c:pt idx="639">
                        <c:v>12.246406570841888</c:v>
                      </c:pt>
                      <c:pt idx="640">
                        <c:v>12.265571526351813</c:v>
                      </c:pt>
                      <c:pt idx="641">
                        <c:v>12.284736481861739</c:v>
                      </c:pt>
                      <c:pt idx="642">
                        <c:v>12.303901437371662</c:v>
                      </c:pt>
                      <c:pt idx="643">
                        <c:v>12.323066392881588</c:v>
                      </c:pt>
                      <c:pt idx="644">
                        <c:v>12.342231348391513</c:v>
                      </c:pt>
                      <c:pt idx="645">
                        <c:v>12.361396303901437</c:v>
                      </c:pt>
                      <c:pt idx="646">
                        <c:v>12.380561259411362</c:v>
                      </c:pt>
                      <c:pt idx="647">
                        <c:v>12.399726214921285</c:v>
                      </c:pt>
                      <c:pt idx="648">
                        <c:v>12.418891170431211</c:v>
                      </c:pt>
                      <c:pt idx="649">
                        <c:v>12.438056125941136</c:v>
                      </c:pt>
                      <c:pt idx="650">
                        <c:v>12.45722108145106</c:v>
                      </c:pt>
                      <c:pt idx="651">
                        <c:v>12.476386036960985</c:v>
                      </c:pt>
                      <c:pt idx="652">
                        <c:v>12.495550992470911</c:v>
                      </c:pt>
                      <c:pt idx="653">
                        <c:v>12.514715947980834</c:v>
                      </c:pt>
                      <c:pt idx="654">
                        <c:v>12.533880903490759</c:v>
                      </c:pt>
                      <c:pt idx="655">
                        <c:v>12.553045859000685</c:v>
                      </c:pt>
                      <c:pt idx="656">
                        <c:v>12.572210814510608</c:v>
                      </c:pt>
                      <c:pt idx="657">
                        <c:v>12.591375770020534</c:v>
                      </c:pt>
                      <c:pt idx="658">
                        <c:v>12.610540725530457</c:v>
                      </c:pt>
                      <c:pt idx="659">
                        <c:v>12.629705681040383</c:v>
                      </c:pt>
                      <c:pt idx="660">
                        <c:v>12.648870636550308</c:v>
                      </c:pt>
                      <c:pt idx="661">
                        <c:v>12.668035592060232</c:v>
                      </c:pt>
                      <c:pt idx="662">
                        <c:v>12.687200547570157</c:v>
                      </c:pt>
                      <c:pt idx="663">
                        <c:v>12.706365503080082</c:v>
                      </c:pt>
                      <c:pt idx="664">
                        <c:v>12.725530458590006</c:v>
                      </c:pt>
                      <c:pt idx="665">
                        <c:v>12.744695414099931</c:v>
                      </c:pt>
                      <c:pt idx="666">
                        <c:v>12.763860369609855</c:v>
                      </c:pt>
                      <c:pt idx="667">
                        <c:v>12.78302532511978</c:v>
                      </c:pt>
                      <c:pt idx="668">
                        <c:v>12.802190280629706</c:v>
                      </c:pt>
                      <c:pt idx="669">
                        <c:v>12.821355236139629</c:v>
                      </c:pt>
                      <c:pt idx="670">
                        <c:v>12.840520191649555</c:v>
                      </c:pt>
                      <c:pt idx="671">
                        <c:v>12.85968514715948</c:v>
                      </c:pt>
                      <c:pt idx="672">
                        <c:v>12.878850102669404</c:v>
                      </c:pt>
                      <c:pt idx="673">
                        <c:v>12.898015058179329</c:v>
                      </c:pt>
                      <c:pt idx="674">
                        <c:v>12.917180013689254</c:v>
                      </c:pt>
                      <c:pt idx="675">
                        <c:v>12.936344969199178</c:v>
                      </c:pt>
                      <c:pt idx="676">
                        <c:v>12.955509924709103</c:v>
                      </c:pt>
                      <c:pt idx="677">
                        <c:v>12.974674880219027</c:v>
                      </c:pt>
                      <c:pt idx="678">
                        <c:v>12.993839835728952</c:v>
                      </c:pt>
                      <c:pt idx="679">
                        <c:v>13.013004791238878</c:v>
                      </c:pt>
                      <c:pt idx="680">
                        <c:v>13.032169746748801</c:v>
                      </c:pt>
                      <c:pt idx="681">
                        <c:v>13.051334702258726</c:v>
                      </c:pt>
                      <c:pt idx="682">
                        <c:v>13.070499657768652</c:v>
                      </c:pt>
                      <c:pt idx="683">
                        <c:v>13.089664613278575</c:v>
                      </c:pt>
                      <c:pt idx="684">
                        <c:v>13.108829568788501</c:v>
                      </c:pt>
                      <c:pt idx="685">
                        <c:v>13.127994524298424</c:v>
                      </c:pt>
                      <c:pt idx="686">
                        <c:v>13.14715947980835</c:v>
                      </c:pt>
                      <c:pt idx="687">
                        <c:v>13.166324435318275</c:v>
                      </c:pt>
                      <c:pt idx="688">
                        <c:v>13.185489390828199</c:v>
                      </c:pt>
                      <c:pt idx="689">
                        <c:v>13.204654346338124</c:v>
                      </c:pt>
                      <c:pt idx="690">
                        <c:v>13.223819301848049</c:v>
                      </c:pt>
                      <c:pt idx="691">
                        <c:v>13.242984257357973</c:v>
                      </c:pt>
                      <c:pt idx="692">
                        <c:v>13.262149212867898</c:v>
                      </c:pt>
                      <c:pt idx="693">
                        <c:v>13.281314168377824</c:v>
                      </c:pt>
                      <c:pt idx="694">
                        <c:v>13.300479123887747</c:v>
                      </c:pt>
                      <c:pt idx="695">
                        <c:v>13.319644079397673</c:v>
                      </c:pt>
                      <c:pt idx="696">
                        <c:v>13.338809034907596</c:v>
                      </c:pt>
                      <c:pt idx="697">
                        <c:v>13.357973990417522</c:v>
                      </c:pt>
                      <c:pt idx="698">
                        <c:v>13.377138945927447</c:v>
                      </c:pt>
                      <c:pt idx="699">
                        <c:v>13.396303901437371</c:v>
                      </c:pt>
                      <c:pt idx="700">
                        <c:v>13.415468856947296</c:v>
                      </c:pt>
                      <c:pt idx="701">
                        <c:v>13.434633812457221</c:v>
                      </c:pt>
                      <c:pt idx="702">
                        <c:v>13.453798767967145</c:v>
                      </c:pt>
                      <c:pt idx="703">
                        <c:v>13.47296372347707</c:v>
                      </c:pt>
                      <c:pt idx="704">
                        <c:v>13.492128678986994</c:v>
                      </c:pt>
                      <c:pt idx="705">
                        <c:v>13.511293634496919</c:v>
                      </c:pt>
                      <c:pt idx="706">
                        <c:v>13.530458590006845</c:v>
                      </c:pt>
                      <c:pt idx="707">
                        <c:v>13.549623545516768</c:v>
                      </c:pt>
                      <c:pt idx="708">
                        <c:v>13.568788501026694</c:v>
                      </c:pt>
                      <c:pt idx="709">
                        <c:v>13.587953456536619</c:v>
                      </c:pt>
                      <c:pt idx="710">
                        <c:v>13.607118412046542</c:v>
                      </c:pt>
                      <c:pt idx="711">
                        <c:v>13.626283367556468</c:v>
                      </c:pt>
                      <c:pt idx="712">
                        <c:v>13.645448323066393</c:v>
                      </c:pt>
                      <c:pt idx="713">
                        <c:v>13.664613278576317</c:v>
                      </c:pt>
                      <c:pt idx="714">
                        <c:v>13.683778234086242</c:v>
                      </c:pt>
                      <c:pt idx="715">
                        <c:v>13.702943189596166</c:v>
                      </c:pt>
                      <c:pt idx="716">
                        <c:v>13.722108145106091</c:v>
                      </c:pt>
                      <c:pt idx="717">
                        <c:v>13.741273100616016</c:v>
                      </c:pt>
                      <c:pt idx="718">
                        <c:v>13.76043805612594</c:v>
                      </c:pt>
                      <c:pt idx="719">
                        <c:v>13.779603011635865</c:v>
                      </c:pt>
                      <c:pt idx="720">
                        <c:v>13.798767967145791</c:v>
                      </c:pt>
                      <c:pt idx="721">
                        <c:v>13.817932922655714</c:v>
                      </c:pt>
                      <c:pt idx="722">
                        <c:v>13.83709787816564</c:v>
                      </c:pt>
                      <c:pt idx="723">
                        <c:v>13.856262833675563</c:v>
                      </c:pt>
                      <c:pt idx="724">
                        <c:v>13.875427789185489</c:v>
                      </c:pt>
                      <c:pt idx="725">
                        <c:v>13.894592744695414</c:v>
                      </c:pt>
                      <c:pt idx="726">
                        <c:v>13.913757700205338</c:v>
                      </c:pt>
                      <c:pt idx="727">
                        <c:v>13.932922655715263</c:v>
                      </c:pt>
                      <c:pt idx="728">
                        <c:v>13.952087611225188</c:v>
                      </c:pt>
                      <c:pt idx="729">
                        <c:v>13.971252566735112</c:v>
                      </c:pt>
                      <c:pt idx="730">
                        <c:v>13.990417522245037</c:v>
                      </c:pt>
                      <c:pt idx="731">
                        <c:v>14.009582477754963</c:v>
                      </c:pt>
                      <c:pt idx="732">
                        <c:v>14.028747433264886</c:v>
                      </c:pt>
                      <c:pt idx="733">
                        <c:v>14.047912388774812</c:v>
                      </c:pt>
                      <c:pt idx="734">
                        <c:v>14.067077344284735</c:v>
                      </c:pt>
                      <c:pt idx="735">
                        <c:v>14.086242299794661</c:v>
                      </c:pt>
                      <c:pt idx="736">
                        <c:v>14.105407255304586</c:v>
                      </c:pt>
                      <c:pt idx="737">
                        <c:v>14.12457221081451</c:v>
                      </c:pt>
                      <c:pt idx="738">
                        <c:v>14.143737166324435</c:v>
                      </c:pt>
                      <c:pt idx="739">
                        <c:v>14.16290212183436</c:v>
                      </c:pt>
                      <c:pt idx="740">
                        <c:v>14.182067077344284</c:v>
                      </c:pt>
                      <c:pt idx="741">
                        <c:v>14.201232032854209</c:v>
                      </c:pt>
                      <c:pt idx="742">
                        <c:v>14.220396988364133</c:v>
                      </c:pt>
                      <c:pt idx="743">
                        <c:v>14.239561943874058</c:v>
                      </c:pt>
                      <c:pt idx="744">
                        <c:v>14.258726899383984</c:v>
                      </c:pt>
                      <c:pt idx="745">
                        <c:v>14.277891854893907</c:v>
                      </c:pt>
                      <c:pt idx="746">
                        <c:v>14.297056810403832</c:v>
                      </c:pt>
                      <c:pt idx="747">
                        <c:v>14.316221765913758</c:v>
                      </c:pt>
                      <c:pt idx="748">
                        <c:v>14.335386721423681</c:v>
                      </c:pt>
                      <c:pt idx="749">
                        <c:v>14.354551676933607</c:v>
                      </c:pt>
                      <c:pt idx="750">
                        <c:v>14.373716632443532</c:v>
                      </c:pt>
                      <c:pt idx="751">
                        <c:v>14.392881587953456</c:v>
                      </c:pt>
                      <c:pt idx="752">
                        <c:v>14.412046543463381</c:v>
                      </c:pt>
                      <c:pt idx="753">
                        <c:v>14.431211498973305</c:v>
                      </c:pt>
                      <c:pt idx="754">
                        <c:v>14.45037645448323</c:v>
                      </c:pt>
                      <c:pt idx="755">
                        <c:v>14.469541409993155</c:v>
                      </c:pt>
                      <c:pt idx="756">
                        <c:v>14.488706365503079</c:v>
                      </c:pt>
                      <c:pt idx="757">
                        <c:v>14.507871321013004</c:v>
                      </c:pt>
                      <c:pt idx="758">
                        <c:v>14.52703627652293</c:v>
                      </c:pt>
                      <c:pt idx="759">
                        <c:v>14.546201232032853</c:v>
                      </c:pt>
                      <c:pt idx="760">
                        <c:v>14.565366187542779</c:v>
                      </c:pt>
                      <c:pt idx="761">
                        <c:v>14.584531143052702</c:v>
                      </c:pt>
                      <c:pt idx="762">
                        <c:v>14.603696098562628</c:v>
                      </c:pt>
                      <c:pt idx="763">
                        <c:v>14.622861054072553</c:v>
                      </c:pt>
                      <c:pt idx="764">
                        <c:v>14.642026009582477</c:v>
                      </c:pt>
                      <c:pt idx="765">
                        <c:v>14.661190965092402</c:v>
                      </c:pt>
                      <c:pt idx="766">
                        <c:v>14.680355920602327</c:v>
                      </c:pt>
                      <c:pt idx="767">
                        <c:v>14.699520876112251</c:v>
                      </c:pt>
                      <c:pt idx="768">
                        <c:v>14.718685831622176</c:v>
                      </c:pt>
                      <c:pt idx="769">
                        <c:v>14.7378507871321</c:v>
                      </c:pt>
                      <c:pt idx="770">
                        <c:v>14.757015742642025</c:v>
                      </c:pt>
                      <c:pt idx="771">
                        <c:v>14.776180698151951</c:v>
                      </c:pt>
                      <c:pt idx="772">
                        <c:v>14.795345653661874</c:v>
                      </c:pt>
                      <c:pt idx="773">
                        <c:v>14.8145106091718</c:v>
                      </c:pt>
                      <c:pt idx="774">
                        <c:v>14.833675564681725</c:v>
                      </c:pt>
                      <c:pt idx="775">
                        <c:v>14.852840520191648</c:v>
                      </c:pt>
                      <c:pt idx="776">
                        <c:v>14.872005475701574</c:v>
                      </c:pt>
                      <c:pt idx="777">
                        <c:v>14.891170431211499</c:v>
                      </c:pt>
                      <c:pt idx="778">
                        <c:v>14.910335386721423</c:v>
                      </c:pt>
                      <c:pt idx="779">
                        <c:v>14.929500342231348</c:v>
                      </c:pt>
                      <c:pt idx="780">
                        <c:v>14.948665297741272</c:v>
                      </c:pt>
                      <c:pt idx="781">
                        <c:v>14.967830253251197</c:v>
                      </c:pt>
                      <c:pt idx="782">
                        <c:v>14.986995208761122</c:v>
                      </c:pt>
                      <c:pt idx="783">
                        <c:v>15.006160164271046</c:v>
                      </c:pt>
                      <c:pt idx="784">
                        <c:v>15.025325119780971</c:v>
                      </c:pt>
                      <c:pt idx="785">
                        <c:v>15.044490075290897</c:v>
                      </c:pt>
                      <c:pt idx="786">
                        <c:v>15.06365503080082</c:v>
                      </c:pt>
                      <c:pt idx="787">
                        <c:v>15.082819986310746</c:v>
                      </c:pt>
                      <c:pt idx="788">
                        <c:v>15.101984941820669</c:v>
                      </c:pt>
                      <c:pt idx="789">
                        <c:v>15.121149897330595</c:v>
                      </c:pt>
                      <c:pt idx="790">
                        <c:v>15.14031485284052</c:v>
                      </c:pt>
                      <c:pt idx="791">
                        <c:v>15.159479808350444</c:v>
                      </c:pt>
                      <c:pt idx="792">
                        <c:v>15.178644763860369</c:v>
                      </c:pt>
                      <c:pt idx="793">
                        <c:v>15.197809719370294</c:v>
                      </c:pt>
                      <c:pt idx="794">
                        <c:v>15.216974674880218</c:v>
                      </c:pt>
                      <c:pt idx="795">
                        <c:v>15.236139630390143</c:v>
                      </c:pt>
                      <c:pt idx="796">
                        <c:v>15.255304585900069</c:v>
                      </c:pt>
                      <c:pt idx="797">
                        <c:v>15.274469541409992</c:v>
                      </c:pt>
                      <c:pt idx="798">
                        <c:v>15.293634496919918</c:v>
                      </c:pt>
                      <c:pt idx="799">
                        <c:v>15.312799452429841</c:v>
                      </c:pt>
                      <c:pt idx="800">
                        <c:v>15.331964407939767</c:v>
                      </c:pt>
                      <c:pt idx="801">
                        <c:v>15.351129363449692</c:v>
                      </c:pt>
                      <c:pt idx="802">
                        <c:v>15.370294318959616</c:v>
                      </c:pt>
                      <c:pt idx="803">
                        <c:v>15.389459274469541</c:v>
                      </c:pt>
                      <c:pt idx="804">
                        <c:v>15.408624229979466</c:v>
                      </c:pt>
                      <c:pt idx="805">
                        <c:v>15.42778918548939</c:v>
                      </c:pt>
                      <c:pt idx="806">
                        <c:v>15.446954140999315</c:v>
                      </c:pt>
                      <c:pt idx="807">
                        <c:v>15.466119096509239</c:v>
                      </c:pt>
                      <c:pt idx="808">
                        <c:v>15.485284052019164</c:v>
                      </c:pt>
                      <c:pt idx="809">
                        <c:v>15.504449007529089</c:v>
                      </c:pt>
                      <c:pt idx="810">
                        <c:v>15.523613963039013</c:v>
                      </c:pt>
                      <c:pt idx="811">
                        <c:v>15.542778918548938</c:v>
                      </c:pt>
                      <c:pt idx="812">
                        <c:v>15.561943874058864</c:v>
                      </c:pt>
                      <c:pt idx="813">
                        <c:v>15.581108829568787</c:v>
                      </c:pt>
                      <c:pt idx="814">
                        <c:v>15.600273785078713</c:v>
                      </c:pt>
                      <c:pt idx="815">
                        <c:v>15.619438740588638</c:v>
                      </c:pt>
                      <c:pt idx="816">
                        <c:v>15.638603696098562</c:v>
                      </c:pt>
                      <c:pt idx="817">
                        <c:v>15.657768651608487</c:v>
                      </c:pt>
                      <c:pt idx="818">
                        <c:v>15.676933607118411</c:v>
                      </c:pt>
                      <c:pt idx="819">
                        <c:v>15.696098562628336</c:v>
                      </c:pt>
                      <c:pt idx="820">
                        <c:v>15.715263518138261</c:v>
                      </c:pt>
                      <c:pt idx="821">
                        <c:v>15.734428473648185</c:v>
                      </c:pt>
                      <c:pt idx="822">
                        <c:v>15.75359342915811</c:v>
                      </c:pt>
                      <c:pt idx="823">
                        <c:v>15.772758384668036</c:v>
                      </c:pt>
                      <c:pt idx="824">
                        <c:v>15.791923340177959</c:v>
                      </c:pt>
                      <c:pt idx="825">
                        <c:v>15.811088295687885</c:v>
                      </c:pt>
                      <c:pt idx="826">
                        <c:v>15.830253251197808</c:v>
                      </c:pt>
                      <c:pt idx="827">
                        <c:v>15.849418206707734</c:v>
                      </c:pt>
                      <c:pt idx="828">
                        <c:v>15.868583162217659</c:v>
                      </c:pt>
                      <c:pt idx="829">
                        <c:v>15.887748117727583</c:v>
                      </c:pt>
                      <c:pt idx="830">
                        <c:v>15.906913073237508</c:v>
                      </c:pt>
                      <c:pt idx="831">
                        <c:v>15.926078028747433</c:v>
                      </c:pt>
                      <c:pt idx="832">
                        <c:v>15.945242984257357</c:v>
                      </c:pt>
                      <c:pt idx="833">
                        <c:v>15.964407939767282</c:v>
                      </c:pt>
                      <c:pt idx="834">
                        <c:v>15.983572895277208</c:v>
                      </c:pt>
                      <c:pt idx="835">
                        <c:v>16.002737850787131</c:v>
                      </c:pt>
                      <c:pt idx="836">
                        <c:v>16.021902806297057</c:v>
                      </c:pt>
                      <c:pt idx="837">
                        <c:v>16.041067761806982</c:v>
                      </c:pt>
                      <c:pt idx="838">
                        <c:v>16.060232717316907</c:v>
                      </c:pt>
                      <c:pt idx="839">
                        <c:v>16.079397672826829</c:v>
                      </c:pt>
                      <c:pt idx="840">
                        <c:v>16.098562628336754</c:v>
                      </c:pt>
                      <c:pt idx="841">
                        <c:v>16.11772758384668</c:v>
                      </c:pt>
                      <c:pt idx="842">
                        <c:v>16.136892539356605</c:v>
                      </c:pt>
                      <c:pt idx="843">
                        <c:v>16.156057494866531</c:v>
                      </c:pt>
                      <c:pt idx="844">
                        <c:v>16.175222450376452</c:v>
                      </c:pt>
                      <c:pt idx="845">
                        <c:v>16.194387405886378</c:v>
                      </c:pt>
                      <c:pt idx="846">
                        <c:v>16.213552361396303</c:v>
                      </c:pt>
                      <c:pt idx="847">
                        <c:v>16.232717316906228</c:v>
                      </c:pt>
                      <c:pt idx="848">
                        <c:v>16.251882272416154</c:v>
                      </c:pt>
                      <c:pt idx="849">
                        <c:v>16.271047227926079</c:v>
                      </c:pt>
                      <c:pt idx="850">
                        <c:v>16.290212183436001</c:v>
                      </c:pt>
                      <c:pt idx="851">
                        <c:v>16.309377138945926</c:v>
                      </c:pt>
                      <c:pt idx="852">
                        <c:v>16.328542094455852</c:v>
                      </c:pt>
                      <c:pt idx="853">
                        <c:v>16.347707049965777</c:v>
                      </c:pt>
                      <c:pt idx="854">
                        <c:v>16.366872005475702</c:v>
                      </c:pt>
                      <c:pt idx="855">
                        <c:v>16.386036960985624</c:v>
                      </c:pt>
                      <c:pt idx="856">
                        <c:v>16.40520191649555</c:v>
                      </c:pt>
                      <c:pt idx="857">
                        <c:v>16.424366872005475</c:v>
                      </c:pt>
                      <c:pt idx="858">
                        <c:v>16.4435318275154</c:v>
                      </c:pt>
                      <c:pt idx="859">
                        <c:v>16.462696783025326</c:v>
                      </c:pt>
                      <c:pt idx="860">
                        <c:v>16.481861738535247</c:v>
                      </c:pt>
                      <c:pt idx="861">
                        <c:v>16.501026694045173</c:v>
                      </c:pt>
                      <c:pt idx="862">
                        <c:v>16.520191649555098</c:v>
                      </c:pt>
                      <c:pt idx="863">
                        <c:v>16.539356605065024</c:v>
                      </c:pt>
                      <c:pt idx="864">
                        <c:v>16.558521560574949</c:v>
                      </c:pt>
                      <c:pt idx="865">
                        <c:v>16.577686516084874</c:v>
                      </c:pt>
                      <c:pt idx="866">
                        <c:v>16.596851471594796</c:v>
                      </c:pt>
                      <c:pt idx="867">
                        <c:v>16.616016427104721</c:v>
                      </c:pt>
                      <c:pt idx="868">
                        <c:v>16.635181382614647</c:v>
                      </c:pt>
                      <c:pt idx="869">
                        <c:v>16.654346338124572</c:v>
                      </c:pt>
                      <c:pt idx="870">
                        <c:v>16.673511293634498</c:v>
                      </c:pt>
                      <c:pt idx="871">
                        <c:v>16.692676249144419</c:v>
                      </c:pt>
                      <c:pt idx="872">
                        <c:v>16.711841204654345</c:v>
                      </c:pt>
                      <c:pt idx="873">
                        <c:v>16.73100616016427</c:v>
                      </c:pt>
                      <c:pt idx="874">
                        <c:v>16.750171115674195</c:v>
                      </c:pt>
                      <c:pt idx="875">
                        <c:v>16.769336071184121</c:v>
                      </c:pt>
                      <c:pt idx="876">
                        <c:v>16.788501026694046</c:v>
                      </c:pt>
                      <c:pt idx="877">
                        <c:v>16.807665982203968</c:v>
                      </c:pt>
                      <c:pt idx="878">
                        <c:v>16.826830937713893</c:v>
                      </c:pt>
                      <c:pt idx="879">
                        <c:v>16.845995893223819</c:v>
                      </c:pt>
                      <c:pt idx="880">
                        <c:v>16.865160848733744</c:v>
                      </c:pt>
                      <c:pt idx="881">
                        <c:v>16.884325804243669</c:v>
                      </c:pt>
                      <c:pt idx="882">
                        <c:v>16.903490759753591</c:v>
                      </c:pt>
                      <c:pt idx="883">
                        <c:v>16.922655715263517</c:v>
                      </c:pt>
                      <c:pt idx="884">
                        <c:v>16.941820670773442</c:v>
                      </c:pt>
                      <c:pt idx="885">
                        <c:v>16.960985626283367</c:v>
                      </c:pt>
                      <c:pt idx="886">
                        <c:v>16.980150581793293</c:v>
                      </c:pt>
                      <c:pt idx="887">
                        <c:v>16.999315537303215</c:v>
                      </c:pt>
                      <c:pt idx="888">
                        <c:v>17.01848049281314</c:v>
                      </c:pt>
                      <c:pt idx="889">
                        <c:v>17.037645448323065</c:v>
                      </c:pt>
                      <c:pt idx="890">
                        <c:v>17.056810403832991</c:v>
                      </c:pt>
                      <c:pt idx="891">
                        <c:v>17.075975359342916</c:v>
                      </c:pt>
                      <c:pt idx="892">
                        <c:v>17.095140314852841</c:v>
                      </c:pt>
                      <c:pt idx="893">
                        <c:v>17.114305270362763</c:v>
                      </c:pt>
                      <c:pt idx="894">
                        <c:v>17.133470225872689</c:v>
                      </c:pt>
                      <c:pt idx="895">
                        <c:v>17.152635181382614</c:v>
                      </c:pt>
                      <c:pt idx="896">
                        <c:v>17.171800136892539</c:v>
                      </c:pt>
                      <c:pt idx="897">
                        <c:v>17.190965092402465</c:v>
                      </c:pt>
                      <c:pt idx="898">
                        <c:v>17.210130047912386</c:v>
                      </c:pt>
                      <c:pt idx="899">
                        <c:v>17.229295003422312</c:v>
                      </c:pt>
                      <c:pt idx="900">
                        <c:v>17.248459958932237</c:v>
                      </c:pt>
                      <c:pt idx="901">
                        <c:v>17.267624914442163</c:v>
                      </c:pt>
                      <c:pt idx="902">
                        <c:v>17.286789869952088</c:v>
                      </c:pt>
                      <c:pt idx="903">
                        <c:v>17.305954825462013</c:v>
                      </c:pt>
                      <c:pt idx="904">
                        <c:v>17.325119780971935</c:v>
                      </c:pt>
                      <c:pt idx="905">
                        <c:v>17.34428473648186</c:v>
                      </c:pt>
                      <c:pt idx="906">
                        <c:v>17.363449691991786</c:v>
                      </c:pt>
                      <c:pt idx="907">
                        <c:v>17.382614647501711</c:v>
                      </c:pt>
                      <c:pt idx="908">
                        <c:v>17.401779603011637</c:v>
                      </c:pt>
                      <c:pt idx="909">
                        <c:v>17.420944558521558</c:v>
                      </c:pt>
                      <c:pt idx="910">
                        <c:v>17.440109514031484</c:v>
                      </c:pt>
                      <c:pt idx="911">
                        <c:v>17.459274469541409</c:v>
                      </c:pt>
                      <c:pt idx="912">
                        <c:v>17.478439425051334</c:v>
                      </c:pt>
                      <c:pt idx="913">
                        <c:v>17.49760438056126</c:v>
                      </c:pt>
                      <c:pt idx="914">
                        <c:v>17.516769336071185</c:v>
                      </c:pt>
                      <c:pt idx="915">
                        <c:v>17.535934291581107</c:v>
                      </c:pt>
                      <c:pt idx="916">
                        <c:v>17.555099247091032</c:v>
                      </c:pt>
                      <c:pt idx="917">
                        <c:v>17.574264202600958</c:v>
                      </c:pt>
                      <c:pt idx="918">
                        <c:v>17.593429158110883</c:v>
                      </c:pt>
                      <c:pt idx="919">
                        <c:v>17.612594113620808</c:v>
                      </c:pt>
                      <c:pt idx="920">
                        <c:v>17.63175906913073</c:v>
                      </c:pt>
                      <c:pt idx="921">
                        <c:v>17.650924024640656</c:v>
                      </c:pt>
                      <c:pt idx="922">
                        <c:v>17.670088980150581</c:v>
                      </c:pt>
                      <c:pt idx="923">
                        <c:v>17.689253935660506</c:v>
                      </c:pt>
                      <c:pt idx="924">
                        <c:v>17.708418891170432</c:v>
                      </c:pt>
                      <c:pt idx="925">
                        <c:v>17.727583846680353</c:v>
                      </c:pt>
                      <c:pt idx="926">
                        <c:v>17.746748802190279</c:v>
                      </c:pt>
                      <c:pt idx="927">
                        <c:v>17.765913757700204</c:v>
                      </c:pt>
                      <c:pt idx="928">
                        <c:v>17.78507871321013</c:v>
                      </c:pt>
                      <c:pt idx="929">
                        <c:v>17.804243668720055</c:v>
                      </c:pt>
                      <c:pt idx="930">
                        <c:v>17.82340862422998</c:v>
                      </c:pt>
                      <c:pt idx="931">
                        <c:v>17.842573579739902</c:v>
                      </c:pt>
                      <c:pt idx="932">
                        <c:v>17.861738535249827</c:v>
                      </c:pt>
                      <c:pt idx="933">
                        <c:v>17.880903490759753</c:v>
                      </c:pt>
                      <c:pt idx="934">
                        <c:v>17.900068446269678</c:v>
                      </c:pt>
                      <c:pt idx="935">
                        <c:v>17.919233401779604</c:v>
                      </c:pt>
                      <c:pt idx="936">
                        <c:v>17.938398357289525</c:v>
                      </c:pt>
                      <c:pt idx="937">
                        <c:v>17.957563312799451</c:v>
                      </c:pt>
                      <c:pt idx="938">
                        <c:v>17.976728268309376</c:v>
                      </c:pt>
                      <c:pt idx="939">
                        <c:v>17.995893223819301</c:v>
                      </c:pt>
                      <c:pt idx="940">
                        <c:v>18.015058179329227</c:v>
                      </c:pt>
                      <c:pt idx="941">
                        <c:v>18.034223134839152</c:v>
                      </c:pt>
                      <c:pt idx="942">
                        <c:v>18.053388090349074</c:v>
                      </c:pt>
                      <c:pt idx="943">
                        <c:v>18.072553045858999</c:v>
                      </c:pt>
                      <c:pt idx="944">
                        <c:v>18.091718001368925</c:v>
                      </c:pt>
                      <c:pt idx="945">
                        <c:v>18.11088295687885</c:v>
                      </c:pt>
                      <c:pt idx="946">
                        <c:v>18.130047912388775</c:v>
                      </c:pt>
                      <c:pt idx="947">
                        <c:v>18.149212867898697</c:v>
                      </c:pt>
                      <c:pt idx="948">
                        <c:v>18.168377823408623</c:v>
                      </c:pt>
                      <c:pt idx="949">
                        <c:v>18.187542778918548</c:v>
                      </c:pt>
                      <c:pt idx="950">
                        <c:v>18.206707734428473</c:v>
                      </c:pt>
                      <c:pt idx="951">
                        <c:v>18.225872689938399</c:v>
                      </c:pt>
                      <c:pt idx="952">
                        <c:v>18.245037645448324</c:v>
                      </c:pt>
                      <c:pt idx="953">
                        <c:v>18.264202600958246</c:v>
                      </c:pt>
                      <c:pt idx="954">
                        <c:v>18.283367556468171</c:v>
                      </c:pt>
                      <c:pt idx="955">
                        <c:v>18.302532511978097</c:v>
                      </c:pt>
                      <c:pt idx="956">
                        <c:v>18.321697467488022</c:v>
                      </c:pt>
                      <c:pt idx="957">
                        <c:v>18.340862422997947</c:v>
                      </c:pt>
                      <c:pt idx="958">
                        <c:v>18.360027378507869</c:v>
                      </c:pt>
                      <c:pt idx="959">
                        <c:v>18.379192334017795</c:v>
                      </c:pt>
                      <c:pt idx="960">
                        <c:v>18.39835728952772</c:v>
                      </c:pt>
                      <c:pt idx="961">
                        <c:v>18.417522245037645</c:v>
                      </c:pt>
                      <c:pt idx="962">
                        <c:v>18.436687200547571</c:v>
                      </c:pt>
                      <c:pt idx="963">
                        <c:v>18.455852156057492</c:v>
                      </c:pt>
                      <c:pt idx="964">
                        <c:v>18.475017111567418</c:v>
                      </c:pt>
                      <c:pt idx="965">
                        <c:v>18.494182067077343</c:v>
                      </c:pt>
                      <c:pt idx="966">
                        <c:v>18.513347022587268</c:v>
                      </c:pt>
                      <c:pt idx="967">
                        <c:v>18.532511978097194</c:v>
                      </c:pt>
                      <c:pt idx="968">
                        <c:v>18.551676933607119</c:v>
                      </c:pt>
                      <c:pt idx="969">
                        <c:v>18.570841889117041</c:v>
                      </c:pt>
                      <c:pt idx="970">
                        <c:v>18.590006844626966</c:v>
                      </c:pt>
                      <c:pt idx="971">
                        <c:v>18.609171800136892</c:v>
                      </c:pt>
                      <c:pt idx="972">
                        <c:v>18.628336755646817</c:v>
                      </c:pt>
                      <c:pt idx="973">
                        <c:v>18.647501711156742</c:v>
                      </c:pt>
                      <c:pt idx="974">
                        <c:v>18.666666666666664</c:v>
                      </c:pt>
                      <c:pt idx="975">
                        <c:v>18.68583162217659</c:v>
                      </c:pt>
                      <c:pt idx="976">
                        <c:v>18.704996577686515</c:v>
                      </c:pt>
                      <c:pt idx="977">
                        <c:v>18.72416153319644</c:v>
                      </c:pt>
                      <c:pt idx="978">
                        <c:v>18.743326488706366</c:v>
                      </c:pt>
                      <c:pt idx="979">
                        <c:v>18.762491444216291</c:v>
                      </c:pt>
                      <c:pt idx="980">
                        <c:v>18.781656399726213</c:v>
                      </c:pt>
                      <c:pt idx="981">
                        <c:v>18.800821355236138</c:v>
                      </c:pt>
                      <c:pt idx="982">
                        <c:v>18.819986310746064</c:v>
                      </c:pt>
                      <c:pt idx="983">
                        <c:v>18.839151266255989</c:v>
                      </c:pt>
                      <c:pt idx="984">
                        <c:v>18.858316221765914</c:v>
                      </c:pt>
                      <c:pt idx="985">
                        <c:v>18.877481177275836</c:v>
                      </c:pt>
                      <c:pt idx="986">
                        <c:v>18.896646132785762</c:v>
                      </c:pt>
                      <c:pt idx="987">
                        <c:v>18.915811088295687</c:v>
                      </c:pt>
                      <c:pt idx="988">
                        <c:v>18.934976043805612</c:v>
                      </c:pt>
                      <c:pt idx="989">
                        <c:v>18.954140999315538</c:v>
                      </c:pt>
                      <c:pt idx="990">
                        <c:v>18.973305954825463</c:v>
                      </c:pt>
                      <c:pt idx="991">
                        <c:v>18.992470910335385</c:v>
                      </c:pt>
                      <c:pt idx="992">
                        <c:v>19.01163586584531</c:v>
                      </c:pt>
                      <c:pt idx="993">
                        <c:v>19.030800821355236</c:v>
                      </c:pt>
                      <c:pt idx="994">
                        <c:v>19.049965776865161</c:v>
                      </c:pt>
                      <c:pt idx="995">
                        <c:v>19.069130732375086</c:v>
                      </c:pt>
                      <c:pt idx="996">
                        <c:v>19.088295687885008</c:v>
                      </c:pt>
                      <c:pt idx="997">
                        <c:v>19.107460643394933</c:v>
                      </c:pt>
                      <c:pt idx="998">
                        <c:v>19.126625598904859</c:v>
                      </c:pt>
                      <c:pt idx="999">
                        <c:v>19.145790554414784</c:v>
                      </c:pt>
                      <c:pt idx="1000">
                        <c:v>19.16495550992471</c:v>
                      </c:pt>
                      <c:pt idx="1001">
                        <c:v>19.184120465434631</c:v>
                      </c:pt>
                      <c:pt idx="1002">
                        <c:v>19.203285420944557</c:v>
                      </c:pt>
                      <c:pt idx="1003">
                        <c:v>19.222450376454482</c:v>
                      </c:pt>
                      <c:pt idx="1004">
                        <c:v>19.241615331964407</c:v>
                      </c:pt>
                      <c:pt idx="1005">
                        <c:v>19.260780287474333</c:v>
                      </c:pt>
                      <c:pt idx="1006">
                        <c:v>19.279945242984258</c:v>
                      </c:pt>
                      <c:pt idx="1007">
                        <c:v>19.29911019849418</c:v>
                      </c:pt>
                      <c:pt idx="1008">
                        <c:v>19.318275154004105</c:v>
                      </c:pt>
                      <c:pt idx="1009">
                        <c:v>19.337440109514031</c:v>
                      </c:pt>
                      <c:pt idx="1010">
                        <c:v>19.356605065023956</c:v>
                      </c:pt>
                      <c:pt idx="1011">
                        <c:v>19.375770020533881</c:v>
                      </c:pt>
                      <c:pt idx="1012">
                        <c:v>19.394934976043803</c:v>
                      </c:pt>
                      <c:pt idx="1013">
                        <c:v>19.414099931553729</c:v>
                      </c:pt>
                      <c:pt idx="1014">
                        <c:v>19.433264887063654</c:v>
                      </c:pt>
                      <c:pt idx="1015">
                        <c:v>19.452429842573579</c:v>
                      </c:pt>
                      <c:pt idx="1016">
                        <c:v>19.471594798083505</c:v>
                      </c:pt>
                      <c:pt idx="1017">
                        <c:v>19.49075975359343</c:v>
                      </c:pt>
                      <c:pt idx="1018">
                        <c:v>19.509924709103352</c:v>
                      </c:pt>
                      <c:pt idx="1019">
                        <c:v>19.529089664613277</c:v>
                      </c:pt>
                      <c:pt idx="1020">
                        <c:v>19.548254620123203</c:v>
                      </c:pt>
                      <c:pt idx="1021">
                        <c:v>19.567419575633128</c:v>
                      </c:pt>
                      <c:pt idx="1022">
                        <c:v>19.586584531143053</c:v>
                      </c:pt>
                      <c:pt idx="1023">
                        <c:v>19.605749486652975</c:v>
                      </c:pt>
                      <c:pt idx="1024">
                        <c:v>19.6249144421629</c:v>
                      </c:pt>
                      <c:pt idx="1025">
                        <c:v>19.644079397672826</c:v>
                      </c:pt>
                      <c:pt idx="1026">
                        <c:v>19.663244353182751</c:v>
                      </c:pt>
                      <c:pt idx="1027">
                        <c:v>19.682409308692677</c:v>
                      </c:pt>
                      <c:pt idx="1028">
                        <c:v>19.701574264202602</c:v>
                      </c:pt>
                      <c:pt idx="1029">
                        <c:v>19.720739219712524</c:v>
                      </c:pt>
                      <c:pt idx="1030">
                        <c:v>19.739904175222449</c:v>
                      </c:pt>
                      <c:pt idx="1031">
                        <c:v>19.759069130732374</c:v>
                      </c:pt>
                      <c:pt idx="1032">
                        <c:v>19.7782340862423</c:v>
                      </c:pt>
                      <c:pt idx="1033">
                        <c:v>19.797399041752225</c:v>
                      </c:pt>
                      <c:pt idx="1034">
                        <c:v>19.816563997262147</c:v>
                      </c:pt>
                      <c:pt idx="1035">
                        <c:v>19.835728952772072</c:v>
                      </c:pt>
                      <c:pt idx="1036">
                        <c:v>19.854893908281998</c:v>
                      </c:pt>
                      <c:pt idx="1037">
                        <c:v>19.874058863791923</c:v>
                      </c:pt>
                      <c:pt idx="1038">
                        <c:v>19.893223819301848</c:v>
                      </c:pt>
                      <c:pt idx="1039">
                        <c:v>19.91238877481177</c:v>
                      </c:pt>
                      <c:pt idx="1040">
                        <c:v>19.931553730321696</c:v>
                      </c:pt>
                      <c:pt idx="1041">
                        <c:v>19.950718685831621</c:v>
                      </c:pt>
                      <c:pt idx="1042">
                        <c:v>19.969883641341546</c:v>
                      </c:pt>
                      <c:pt idx="1043">
                        <c:v>19.989048596851472</c:v>
                      </c:pt>
                      <c:pt idx="1044">
                        <c:v>20.008213552361397</c:v>
                      </c:pt>
                      <c:pt idx="1045">
                        <c:v>20.027378507871319</c:v>
                      </c:pt>
                      <c:pt idx="1046">
                        <c:v>20.046543463381244</c:v>
                      </c:pt>
                      <c:pt idx="1047">
                        <c:v>20.06570841889117</c:v>
                      </c:pt>
                      <c:pt idx="1048">
                        <c:v>20.084873374401095</c:v>
                      </c:pt>
                      <c:pt idx="1049">
                        <c:v>20.10403832991102</c:v>
                      </c:pt>
                      <c:pt idx="1050">
                        <c:v>20.123203285420942</c:v>
                      </c:pt>
                      <c:pt idx="1051">
                        <c:v>20.142368240930868</c:v>
                      </c:pt>
                      <c:pt idx="1052">
                        <c:v>20.161533196440793</c:v>
                      </c:pt>
                      <c:pt idx="1053">
                        <c:v>20.180698151950718</c:v>
                      </c:pt>
                      <c:pt idx="1054">
                        <c:v>20.199863107460644</c:v>
                      </c:pt>
                      <c:pt idx="1055">
                        <c:v>20.219028062970569</c:v>
                      </c:pt>
                      <c:pt idx="1056">
                        <c:v>20.238193018480491</c:v>
                      </c:pt>
                      <c:pt idx="1057">
                        <c:v>20.257357973990416</c:v>
                      </c:pt>
                      <c:pt idx="1058">
                        <c:v>20.276522929500342</c:v>
                      </c:pt>
                      <c:pt idx="1059">
                        <c:v>20.295687885010267</c:v>
                      </c:pt>
                      <c:pt idx="1060">
                        <c:v>20.314852840520192</c:v>
                      </c:pt>
                      <c:pt idx="1061">
                        <c:v>20.334017796030114</c:v>
                      </c:pt>
                      <c:pt idx="1062">
                        <c:v>20.353182751540039</c:v>
                      </c:pt>
                      <c:pt idx="1063">
                        <c:v>20.372347707049965</c:v>
                      </c:pt>
                      <c:pt idx="1064">
                        <c:v>20.39151266255989</c:v>
                      </c:pt>
                      <c:pt idx="1065">
                        <c:v>20.410677618069816</c:v>
                      </c:pt>
                      <c:pt idx="1066">
                        <c:v>20.429842573579741</c:v>
                      </c:pt>
                      <c:pt idx="1067">
                        <c:v>20.449007529089663</c:v>
                      </c:pt>
                      <c:pt idx="1068">
                        <c:v>20.468172484599588</c:v>
                      </c:pt>
                      <c:pt idx="1069">
                        <c:v>20.487337440109513</c:v>
                      </c:pt>
                      <c:pt idx="1070">
                        <c:v>20.506502395619439</c:v>
                      </c:pt>
                      <c:pt idx="1071">
                        <c:v>20.525667351129364</c:v>
                      </c:pt>
                      <c:pt idx="1072">
                        <c:v>20.544832306639286</c:v>
                      </c:pt>
                      <c:pt idx="1073">
                        <c:v>20.563997262149211</c:v>
                      </c:pt>
                      <c:pt idx="1074">
                        <c:v>20.583162217659137</c:v>
                      </c:pt>
                      <c:pt idx="1075">
                        <c:v>20.602327173169062</c:v>
                      </c:pt>
                      <c:pt idx="1076">
                        <c:v>20.621492128678987</c:v>
                      </c:pt>
                      <c:pt idx="1077">
                        <c:v>20.640657084188909</c:v>
                      </c:pt>
                      <c:pt idx="1078">
                        <c:v>20.659822039698835</c:v>
                      </c:pt>
                      <c:pt idx="1079">
                        <c:v>20.67898699520876</c:v>
                      </c:pt>
                      <c:pt idx="1080">
                        <c:v>20.698151950718685</c:v>
                      </c:pt>
                      <c:pt idx="1081">
                        <c:v>20.717316906228611</c:v>
                      </c:pt>
                      <c:pt idx="1082">
                        <c:v>20.736481861738536</c:v>
                      </c:pt>
                      <c:pt idx="1083">
                        <c:v>20.755646817248458</c:v>
                      </c:pt>
                      <c:pt idx="1084">
                        <c:v>20.774811772758383</c:v>
                      </c:pt>
                      <c:pt idx="1085">
                        <c:v>20.793976728268309</c:v>
                      </c:pt>
                      <c:pt idx="1086">
                        <c:v>20.813141683778234</c:v>
                      </c:pt>
                      <c:pt idx="1087">
                        <c:v>20.832306639288159</c:v>
                      </c:pt>
                      <c:pt idx="1088">
                        <c:v>20.851471594798081</c:v>
                      </c:pt>
                      <c:pt idx="1089">
                        <c:v>20.870636550308006</c:v>
                      </c:pt>
                      <c:pt idx="1090">
                        <c:v>20.889801505817932</c:v>
                      </c:pt>
                      <c:pt idx="1091">
                        <c:v>20.908966461327857</c:v>
                      </c:pt>
                      <c:pt idx="1092">
                        <c:v>20.928131416837783</c:v>
                      </c:pt>
                      <c:pt idx="1093">
                        <c:v>20.947296372347708</c:v>
                      </c:pt>
                      <c:pt idx="1094">
                        <c:v>20.96646132785763</c:v>
                      </c:pt>
                      <c:pt idx="1095">
                        <c:v>20.985626283367555</c:v>
                      </c:pt>
                      <c:pt idx="1096">
                        <c:v>21.00479123887748</c:v>
                      </c:pt>
                      <c:pt idx="1097">
                        <c:v>21.023956194387406</c:v>
                      </c:pt>
                      <c:pt idx="1098">
                        <c:v>21.043121149897331</c:v>
                      </c:pt>
                      <c:pt idx="1099">
                        <c:v>21.062286105407253</c:v>
                      </c:pt>
                      <c:pt idx="1100">
                        <c:v>21.081451060917178</c:v>
                      </c:pt>
                      <c:pt idx="1101">
                        <c:v>21.100616016427104</c:v>
                      </c:pt>
                      <c:pt idx="1102">
                        <c:v>21.119780971937029</c:v>
                      </c:pt>
                      <c:pt idx="1103">
                        <c:v>21.138945927446954</c:v>
                      </c:pt>
                      <c:pt idx="1104">
                        <c:v>21.158110882956876</c:v>
                      </c:pt>
                      <c:pt idx="1105">
                        <c:v>21.177275838466802</c:v>
                      </c:pt>
                      <c:pt idx="1106">
                        <c:v>21.196440793976727</c:v>
                      </c:pt>
                      <c:pt idx="1107">
                        <c:v>21.215605749486652</c:v>
                      </c:pt>
                      <c:pt idx="1108">
                        <c:v>21.234770704996578</c:v>
                      </c:pt>
                      <c:pt idx="1109">
                        <c:v>21.253935660506503</c:v>
                      </c:pt>
                      <c:pt idx="1110">
                        <c:v>21.273100616016425</c:v>
                      </c:pt>
                      <c:pt idx="1111">
                        <c:v>21.29226557152635</c:v>
                      </c:pt>
                      <c:pt idx="1112">
                        <c:v>21.311430527036276</c:v>
                      </c:pt>
                      <c:pt idx="1113">
                        <c:v>21.330595482546201</c:v>
                      </c:pt>
                      <c:pt idx="1114">
                        <c:v>21.349760438056126</c:v>
                      </c:pt>
                      <c:pt idx="1115">
                        <c:v>21.368925393566048</c:v>
                      </c:pt>
                      <c:pt idx="1116">
                        <c:v>21.388090349075974</c:v>
                      </c:pt>
                      <c:pt idx="1117">
                        <c:v>21.407255304585899</c:v>
                      </c:pt>
                      <c:pt idx="1118">
                        <c:v>21.426420260095824</c:v>
                      </c:pt>
                      <c:pt idx="1119">
                        <c:v>21.44558521560575</c:v>
                      </c:pt>
                      <c:pt idx="1120">
                        <c:v>21.464750171115675</c:v>
                      </c:pt>
                      <c:pt idx="1121">
                        <c:v>21.483915126625597</c:v>
                      </c:pt>
                      <c:pt idx="1122">
                        <c:v>21.503080082135522</c:v>
                      </c:pt>
                      <c:pt idx="1123">
                        <c:v>21.522245037645447</c:v>
                      </c:pt>
                      <c:pt idx="1124">
                        <c:v>21.541409993155373</c:v>
                      </c:pt>
                      <c:pt idx="1125">
                        <c:v>21.560574948665298</c:v>
                      </c:pt>
                      <c:pt idx="1126">
                        <c:v>21.57973990417522</c:v>
                      </c:pt>
                      <c:pt idx="1127">
                        <c:v>21.598904859685145</c:v>
                      </c:pt>
                      <c:pt idx="1128">
                        <c:v>21.618069815195071</c:v>
                      </c:pt>
                      <c:pt idx="1129">
                        <c:v>21.637234770704996</c:v>
                      </c:pt>
                      <c:pt idx="1130">
                        <c:v>21.656399726214921</c:v>
                      </c:pt>
                      <c:pt idx="1131">
                        <c:v>21.675564681724847</c:v>
                      </c:pt>
                      <c:pt idx="1132">
                        <c:v>21.694729637234769</c:v>
                      </c:pt>
                      <c:pt idx="1133">
                        <c:v>21.713894592744694</c:v>
                      </c:pt>
                      <c:pt idx="1134">
                        <c:v>21.733059548254619</c:v>
                      </c:pt>
                      <c:pt idx="1135">
                        <c:v>21.752224503764545</c:v>
                      </c:pt>
                      <c:pt idx="1136">
                        <c:v>21.77138945927447</c:v>
                      </c:pt>
                      <c:pt idx="1137">
                        <c:v>21.790554414784392</c:v>
                      </c:pt>
                      <c:pt idx="1138">
                        <c:v>21.809719370294317</c:v>
                      </c:pt>
                      <c:pt idx="1139">
                        <c:v>21.828884325804243</c:v>
                      </c:pt>
                      <c:pt idx="1140">
                        <c:v>21.848049281314168</c:v>
                      </c:pt>
                      <c:pt idx="1141">
                        <c:v>21.867214236824093</c:v>
                      </c:pt>
                      <c:pt idx="1142">
                        <c:v>21.886379192334015</c:v>
                      </c:pt>
                      <c:pt idx="1143">
                        <c:v>21.905544147843941</c:v>
                      </c:pt>
                      <c:pt idx="1144">
                        <c:v>21.924709103353866</c:v>
                      </c:pt>
                      <c:pt idx="1145">
                        <c:v>21.943874058863791</c:v>
                      </c:pt>
                      <c:pt idx="1146">
                        <c:v>21.963039014373717</c:v>
                      </c:pt>
                      <c:pt idx="1147">
                        <c:v>21.982203969883642</c:v>
                      </c:pt>
                      <c:pt idx="1148">
                        <c:v>22.001368925393564</c:v>
                      </c:pt>
                      <c:pt idx="1149">
                        <c:v>22.020533880903489</c:v>
                      </c:pt>
                      <c:pt idx="1150">
                        <c:v>22.039698836413415</c:v>
                      </c:pt>
                      <c:pt idx="1151">
                        <c:v>22.05886379192334</c:v>
                      </c:pt>
                      <c:pt idx="1152">
                        <c:v>22.078028747433265</c:v>
                      </c:pt>
                      <c:pt idx="1153">
                        <c:v>22.097193702943187</c:v>
                      </c:pt>
                      <c:pt idx="1154">
                        <c:v>22.116358658453112</c:v>
                      </c:pt>
                      <c:pt idx="1155">
                        <c:v>22.135523613963038</c:v>
                      </c:pt>
                      <c:pt idx="1156">
                        <c:v>22.154688569472963</c:v>
                      </c:pt>
                      <c:pt idx="1157">
                        <c:v>22.173853524982889</c:v>
                      </c:pt>
                      <c:pt idx="1158">
                        <c:v>22.193018480492814</c:v>
                      </c:pt>
                      <c:pt idx="1159">
                        <c:v>22.212183436002736</c:v>
                      </c:pt>
                      <c:pt idx="1160">
                        <c:v>22.231348391512661</c:v>
                      </c:pt>
                      <c:pt idx="1161">
                        <c:v>22.250513347022586</c:v>
                      </c:pt>
                      <c:pt idx="1162">
                        <c:v>22.269678302532512</c:v>
                      </c:pt>
                      <c:pt idx="1163">
                        <c:v>22.288843258042437</c:v>
                      </c:pt>
                      <c:pt idx="1164">
                        <c:v>22.308008213552359</c:v>
                      </c:pt>
                      <c:pt idx="1165">
                        <c:v>22.327173169062284</c:v>
                      </c:pt>
                      <c:pt idx="1166">
                        <c:v>22.34633812457221</c:v>
                      </c:pt>
                      <c:pt idx="1167">
                        <c:v>22.365503080082135</c:v>
                      </c:pt>
                      <c:pt idx="1168">
                        <c:v>22.38466803559206</c:v>
                      </c:pt>
                      <c:pt idx="1169">
                        <c:v>22.403832991101986</c:v>
                      </c:pt>
                      <c:pt idx="1170">
                        <c:v>22.422997946611908</c:v>
                      </c:pt>
                      <c:pt idx="1171">
                        <c:v>22.442162902121833</c:v>
                      </c:pt>
                      <c:pt idx="1172">
                        <c:v>22.461327857631758</c:v>
                      </c:pt>
                      <c:pt idx="1173">
                        <c:v>22.480492813141684</c:v>
                      </c:pt>
                      <c:pt idx="1174">
                        <c:v>22.499657768651609</c:v>
                      </c:pt>
                      <c:pt idx="1175">
                        <c:v>22.518822724161531</c:v>
                      </c:pt>
                      <c:pt idx="1176">
                        <c:v>22.537987679671456</c:v>
                      </c:pt>
                      <c:pt idx="1177">
                        <c:v>22.557152635181382</c:v>
                      </c:pt>
                      <c:pt idx="1178">
                        <c:v>22.576317590691307</c:v>
                      </c:pt>
                      <c:pt idx="1179">
                        <c:v>22.595482546201232</c:v>
                      </c:pt>
                      <c:pt idx="1180">
                        <c:v>22.614647501711154</c:v>
                      </c:pt>
                      <c:pt idx="1181">
                        <c:v>22.633812457221079</c:v>
                      </c:pt>
                      <c:pt idx="1182">
                        <c:v>22.652977412731005</c:v>
                      </c:pt>
                      <c:pt idx="1183">
                        <c:v>22.67214236824093</c:v>
                      </c:pt>
                      <c:pt idx="1184">
                        <c:v>22.691307323750856</c:v>
                      </c:pt>
                      <c:pt idx="1185">
                        <c:v>22.710472279260781</c:v>
                      </c:pt>
                      <c:pt idx="1186">
                        <c:v>22.729637234770703</c:v>
                      </c:pt>
                      <c:pt idx="1187">
                        <c:v>22.748802190280628</c:v>
                      </c:pt>
                      <c:pt idx="1188">
                        <c:v>22.767967145790553</c:v>
                      </c:pt>
                      <c:pt idx="1189">
                        <c:v>22.787132101300479</c:v>
                      </c:pt>
                      <c:pt idx="1190">
                        <c:v>22.806297056810404</c:v>
                      </c:pt>
                      <c:pt idx="1191">
                        <c:v>22.825462012320326</c:v>
                      </c:pt>
                      <c:pt idx="1192">
                        <c:v>22.844626967830251</c:v>
                      </c:pt>
                      <c:pt idx="1193">
                        <c:v>22.863791923340177</c:v>
                      </c:pt>
                      <c:pt idx="1194">
                        <c:v>22.882956878850102</c:v>
                      </c:pt>
                      <c:pt idx="1195">
                        <c:v>22.902121834360027</c:v>
                      </c:pt>
                      <c:pt idx="1196">
                        <c:v>22.921286789869953</c:v>
                      </c:pt>
                      <c:pt idx="1197">
                        <c:v>22.940451745379875</c:v>
                      </c:pt>
                      <c:pt idx="1198">
                        <c:v>22.9596167008898</c:v>
                      </c:pt>
                      <c:pt idx="1199">
                        <c:v>22.978781656399725</c:v>
                      </c:pt>
                      <c:pt idx="1200">
                        <c:v>22.997946611909651</c:v>
                      </c:pt>
                      <c:pt idx="1201">
                        <c:v>23.017111567419576</c:v>
                      </c:pt>
                      <c:pt idx="1202">
                        <c:v>23.036276522929498</c:v>
                      </c:pt>
                      <c:pt idx="1203">
                        <c:v>23.055441478439423</c:v>
                      </c:pt>
                      <c:pt idx="1204">
                        <c:v>23.074606433949349</c:v>
                      </c:pt>
                      <c:pt idx="1205">
                        <c:v>23.093771389459274</c:v>
                      </c:pt>
                      <c:pt idx="1206">
                        <c:v>23.112936344969199</c:v>
                      </c:pt>
                      <c:pt idx="1207">
                        <c:v>23.132101300479125</c:v>
                      </c:pt>
                      <c:pt idx="1208">
                        <c:v>23.151266255989047</c:v>
                      </c:pt>
                      <c:pt idx="1209">
                        <c:v>23.170431211498972</c:v>
                      </c:pt>
                      <c:pt idx="1210">
                        <c:v>23.189596167008897</c:v>
                      </c:pt>
                      <c:pt idx="1211">
                        <c:v>23.208761122518823</c:v>
                      </c:pt>
                      <c:pt idx="1212">
                        <c:v>23.227926078028748</c:v>
                      </c:pt>
                      <c:pt idx="1213">
                        <c:v>23.24709103353867</c:v>
                      </c:pt>
                      <c:pt idx="1214">
                        <c:v>23.266255989048595</c:v>
                      </c:pt>
                      <c:pt idx="1215">
                        <c:v>23.285420944558521</c:v>
                      </c:pt>
                      <c:pt idx="1216">
                        <c:v>23.304585900068446</c:v>
                      </c:pt>
                      <c:pt idx="1217">
                        <c:v>23.323750855578371</c:v>
                      </c:pt>
                      <c:pt idx="1218">
                        <c:v>23.342915811088293</c:v>
                      </c:pt>
                      <c:pt idx="1219">
                        <c:v>23.362080766598218</c:v>
                      </c:pt>
                      <c:pt idx="1220">
                        <c:v>23.381245722108144</c:v>
                      </c:pt>
                      <c:pt idx="1221">
                        <c:v>23.400410677618069</c:v>
                      </c:pt>
                      <c:pt idx="1222">
                        <c:v>23.419575633127995</c:v>
                      </c:pt>
                      <c:pt idx="1223">
                        <c:v>23.43874058863792</c:v>
                      </c:pt>
                      <c:pt idx="1224">
                        <c:v>23.457905544147842</c:v>
                      </c:pt>
                      <c:pt idx="1225">
                        <c:v>23.477070499657767</c:v>
                      </c:pt>
                      <c:pt idx="1226">
                        <c:v>23.496235455167692</c:v>
                      </c:pt>
                      <c:pt idx="1227">
                        <c:v>23.515400410677618</c:v>
                      </c:pt>
                      <c:pt idx="1228">
                        <c:v>23.534565366187543</c:v>
                      </c:pt>
                      <c:pt idx="1229">
                        <c:v>23.553730321697465</c:v>
                      </c:pt>
                      <c:pt idx="1230">
                        <c:v>23.57289527720739</c:v>
                      </c:pt>
                      <c:pt idx="1231">
                        <c:v>23.592060232717316</c:v>
                      </c:pt>
                      <c:pt idx="1232">
                        <c:v>23.611225188227241</c:v>
                      </c:pt>
                      <c:pt idx="1233">
                        <c:v>23.630390143737166</c:v>
                      </c:pt>
                      <c:pt idx="1234">
                        <c:v>23.649555099247092</c:v>
                      </c:pt>
                      <c:pt idx="1235">
                        <c:v>23.668720054757014</c:v>
                      </c:pt>
                      <c:pt idx="1236">
                        <c:v>23.687885010266939</c:v>
                      </c:pt>
                      <c:pt idx="1237">
                        <c:v>23.707049965776864</c:v>
                      </c:pt>
                      <c:pt idx="1238">
                        <c:v>23.72621492128679</c:v>
                      </c:pt>
                      <c:pt idx="1239">
                        <c:v>23.745379876796715</c:v>
                      </c:pt>
                      <c:pt idx="1240">
                        <c:v>23.764544832306637</c:v>
                      </c:pt>
                      <c:pt idx="1241">
                        <c:v>23.783709787816562</c:v>
                      </c:pt>
                      <c:pt idx="1242">
                        <c:v>23.802874743326488</c:v>
                      </c:pt>
                      <c:pt idx="1243">
                        <c:v>23.822039698836413</c:v>
                      </c:pt>
                      <c:pt idx="1244">
                        <c:v>23.841204654346338</c:v>
                      </c:pt>
                      <c:pt idx="1245">
                        <c:v>23.860369609856264</c:v>
                      </c:pt>
                      <c:pt idx="1246">
                        <c:v>23.879534565366185</c:v>
                      </c:pt>
                      <c:pt idx="1247">
                        <c:v>23.898699520876111</c:v>
                      </c:pt>
                      <c:pt idx="1248">
                        <c:v>23.917864476386036</c:v>
                      </c:pt>
                      <c:pt idx="1249">
                        <c:v>23.937029431895962</c:v>
                      </c:pt>
                      <c:pt idx="1250">
                        <c:v>23.956194387405887</c:v>
                      </c:pt>
                      <c:pt idx="1251">
                        <c:v>23.975359342915809</c:v>
                      </c:pt>
                      <c:pt idx="1252">
                        <c:v>23.994524298425734</c:v>
                      </c:pt>
                      <c:pt idx="1253">
                        <c:v>24.013689253935659</c:v>
                      </c:pt>
                      <c:pt idx="1254">
                        <c:v>24.032854209445585</c:v>
                      </c:pt>
                      <c:pt idx="1255">
                        <c:v>24.05201916495551</c:v>
                      </c:pt>
                      <c:pt idx="1256">
                        <c:v>24.071184120465432</c:v>
                      </c:pt>
                      <c:pt idx="1257">
                        <c:v>24.090349075975357</c:v>
                      </c:pt>
                      <c:pt idx="1258">
                        <c:v>24.109514031485283</c:v>
                      </c:pt>
                      <c:pt idx="1259">
                        <c:v>24.128678986995208</c:v>
                      </c:pt>
                      <c:pt idx="1260">
                        <c:v>24.147843942505133</c:v>
                      </c:pt>
                      <c:pt idx="1261">
                        <c:v>24.167008898015059</c:v>
                      </c:pt>
                      <c:pt idx="1262">
                        <c:v>24.186173853524981</c:v>
                      </c:pt>
                      <c:pt idx="1263">
                        <c:v>24.205338809034906</c:v>
                      </c:pt>
                      <c:pt idx="1264">
                        <c:v>24.224503764544831</c:v>
                      </c:pt>
                      <c:pt idx="1265">
                        <c:v>24.243668720054757</c:v>
                      </c:pt>
                      <c:pt idx="1266">
                        <c:v>24.262833675564682</c:v>
                      </c:pt>
                      <c:pt idx="1267">
                        <c:v>24.281998631074604</c:v>
                      </c:pt>
                      <c:pt idx="1268">
                        <c:v>24.301163586584529</c:v>
                      </c:pt>
                      <c:pt idx="1269">
                        <c:v>24.320328542094455</c:v>
                      </c:pt>
                      <c:pt idx="1270">
                        <c:v>24.33949349760438</c:v>
                      </c:pt>
                      <c:pt idx="1271">
                        <c:v>24.358658453114305</c:v>
                      </c:pt>
                      <c:pt idx="1272">
                        <c:v>24.377823408624231</c:v>
                      </c:pt>
                      <c:pt idx="1273">
                        <c:v>24.396988364134153</c:v>
                      </c:pt>
                      <c:pt idx="1274">
                        <c:v>24.416153319644078</c:v>
                      </c:pt>
                      <c:pt idx="1275">
                        <c:v>24.435318275154003</c:v>
                      </c:pt>
                      <c:pt idx="1276">
                        <c:v>24.454483230663929</c:v>
                      </c:pt>
                      <c:pt idx="1277">
                        <c:v>24.473648186173854</c:v>
                      </c:pt>
                      <c:pt idx="1278">
                        <c:v>24.492813141683776</c:v>
                      </c:pt>
                      <c:pt idx="1279">
                        <c:v>24.511978097193701</c:v>
                      </c:pt>
                      <c:pt idx="1280">
                        <c:v>24.531143052703626</c:v>
                      </c:pt>
                      <c:pt idx="1281">
                        <c:v>24.550308008213552</c:v>
                      </c:pt>
                      <c:pt idx="1282">
                        <c:v>24.569472963723477</c:v>
                      </c:pt>
                      <c:pt idx="1283">
                        <c:v>24.588637919233403</c:v>
                      </c:pt>
                      <c:pt idx="1284">
                        <c:v>24.607802874743324</c:v>
                      </c:pt>
                      <c:pt idx="1285">
                        <c:v>24.62696783025325</c:v>
                      </c:pt>
                      <c:pt idx="1286">
                        <c:v>24.646132785763175</c:v>
                      </c:pt>
                      <c:pt idx="1287">
                        <c:v>24.6652977412731</c:v>
                      </c:pt>
                      <c:pt idx="1288">
                        <c:v>24.684462696783026</c:v>
                      </c:pt>
                      <c:pt idx="1289">
                        <c:v>24.703627652292948</c:v>
                      </c:pt>
                      <c:pt idx="1290">
                        <c:v>24.722792607802873</c:v>
                      </c:pt>
                      <c:pt idx="1291">
                        <c:v>24.741957563312798</c:v>
                      </c:pt>
                      <c:pt idx="1292">
                        <c:v>24.761122518822724</c:v>
                      </c:pt>
                      <c:pt idx="1293">
                        <c:v>24.780287474332649</c:v>
                      </c:pt>
                      <c:pt idx="1294">
                        <c:v>24.799452429842571</c:v>
                      </c:pt>
                      <c:pt idx="1295">
                        <c:v>24.818617385352496</c:v>
                      </c:pt>
                      <c:pt idx="1296">
                        <c:v>24.837782340862422</c:v>
                      </c:pt>
                      <c:pt idx="1297">
                        <c:v>24.856947296372347</c:v>
                      </c:pt>
                      <c:pt idx="1298">
                        <c:v>24.876112251882272</c:v>
                      </c:pt>
                      <c:pt idx="1299">
                        <c:v>24.895277207392198</c:v>
                      </c:pt>
                      <c:pt idx="1300">
                        <c:v>24.91444216290212</c:v>
                      </c:pt>
                      <c:pt idx="1301">
                        <c:v>24.933607118412045</c:v>
                      </c:pt>
                      <c:pt idx="1302">
                        <c:v>24.95277207392197</c:v>
                      </c:pt>
                      <c:pt idx="1303">
                        <c:v>24.971937029431896</c:v>
                      </c:pt>
                      <c:pt idx="1304">
                        <c:v>24.991101984941821</c:v>
                      </c:pt>
                      <c:pt idx="1305">
                        <c:v>25.010266940451743</c:v>
                      </c:pt>
                      <c:pt idx="1306">
                        <c:v>25.029431895961668</c:v>
                      </c:pt>
                      <c:pt idx="1307">
                        <c:v>25.048596851471594</c:v>
                      </c:pt>
                      <c:pt idx="1308">
                        <c:v>25.067761806981519</c:v>
                      </c:pt>
                      <c:pt idx="1309">
                        <c:v>25.086926762491444</c:v>
                      </c:pt>
                      <c:pt idx="1310">
                        <c:v>25.10609171800137</c:v>
                      </c:pt>
                      <c:pt idx="1311">
                        <c:v>25.125256673511291</c:v>
                      </c:pt>
                      <c:pt idx="1312">
                        <c:v>25.144421629021217</c:v>
                      </c:pt>
                      <c:pt idx="1313">
                        <c:v>25.163586584531142</c:v>
                      </c:pt>
                      <c:pt idx="1314">
                        <c:v>25.182751540041068</c:v>
                      </c:pt>
                      <c:pt idx="1315">
                        <c:v>25.201916495550993</c:v>
                      </c:pt>
                      <c:pt idx="1316">
                        <c:v>25.221081451060915</c:v>
                      </c:pt>
                      <c:pt idx="1317">
                        <c:v>25.24024640657084</c:v>
                      </c:pt>
                      <c:pt idx="1318">
                        <c:v>25.259411362080765</c:v>
                      </c:pt>
                      <c:pt idx="1319">
                        <c:v>25.278576317590691</c:v>
                      </c:pt>
                      <c:pt idx="1320">
                        <c:v>25.297741273100616</c:v>
                      </c:pt>
                      <c:pt idx="1321">
                        <c:v>25.316906228610538</c:v>
                      </c:pt>
                      <c:pt idx="1322">
                        <c:v>25.336071184120463</c:v>
                      </c:pt>
                      <c:pt idx="1323">
                        <c:v>25.355236139630389</c:v>
                      </c:pt>
                      <c:pt idx="1324">
                        <c:v>25.374401095140314</c:v>
                      </c:pt>
                      <c:pt idx="1325">
                        <c:v>25.393566050650239</c:v>
                      </c:pt>
                      <c:pt idx="1326">
                        <c:v>25.412731006160165</c:v>
                      </c:pt>
                      <c:pt idx="1327">
                        <c:v>25.431895961670087</c:v>
                      </c:pt>
                      <c:pt idx="1328">
                        <c:v>25.451060917180012</c:v>
                      </c:pt>
                      <c:pt idx="1329">
                        <c:v>25.470225872689937</c:v>
                      </c:pt>
                      <c:pt idx="1330">
                        <c:v>25.489390828199863</c:v>
                      </c:pt>
                      <c:pt idx="1331">
                        <c:v>25.508555783709788</c:v>
                      </c:pt>
                      <c:pt idx="1332">
                        <c:v>25.52772073921971</c:v>
                      </c:pt>
                      <c:pt idx="1333">
                        <c:v>25.546885694729635</c:v>
                      </c:pt>
                      <c:pt idx="1334">
                        <c:v>25.566050650239561</c:v>
                      </c:pt>
                      <c:pt idx="1335">
                        <c:v>25.585215605749486</c:v>
                      </c:pt>
                      <c:pt idx="1336">
                        <c:v>25.604380561259411</c:v>
                      </c:pt>
                      <c:pt idx="1337">
                        <c:v>25.623545516769337</c:v>
                      </c:pt>
                      <c:pt idx="1338">
                        <c:v>25.642710472279258</c:v>
                      </c:pt>
                      <c:pt idx="1339">
                        <c:v>25.661875427789184</c:v>
                      </c:pt>
                      <c:pt idx="1340">
                        <c:v>25.681040383299109</c:v>
                      </c:pt>
                      <c:pt idx="1341">
                        <c:v>25.700205338809035</c:v>
                      </c:pt>
                      <c:pt idx="1342">
                        <c:v>25.71937029431896</c:v>
                      </c:pt>
                      <c:pt idx="1343">
                        <c:v>25.738535249828882</c:v>
                      </c:pt>
                      <c:pt idx="1344">
                        <c:v>25.757700205338807</c:v>
                      </c:pt>
                      <c:pt idx="1345">
                        <c:v>25.776865160848732</c:v>
                      </c:pt>
                      <c:pt idx="1346">
                        <c:v>25.796030116358658</c:v>
                      </c:pt>
                      <c:pt idx="1347">
                        <c:v>25.815195071868583</c:v>
                      </c:pt>
                      <c:pt idx="1348">
                        <c:v>25.834360027378509</c:v>
                      </c:pt>
                      <c:pt idx="1349">
                        <c:v>25.85352498288843</c:v>
                      </c:pt>
                      <c:pt idx="1350">
                        <c:v>25.872689938398356</c:v>
                      </c:pt>
                      <c:pt idx="1351">
                        <c:v>25.891854893908281</c:v>
                      </c:pt>
                      <c:pt idx="1352">
                        <c:v>25.911019849418206</c:v>
                      </c:pt>
                      <c:pt idx="1353">
                        <c:v>25.930184804928132</c:v>
                      </c:pt>
                      <c:pt idx="1354">
                        <c:v>25.949349760438054</c:v>
                      </c:pt>
                      <c:pt idx="1355">
                        <c:v>25.968514715947979</c:v>
                      </c:pt>
                      <c:pt idx="1356">
                        <c:v>25.987679671457904</c:v>
                      </c:pt>
                      <c:pt idx="1357">
                        <c:v>26.00684462696783</c:v>
                      </c:pt>
                      <c:pt idx="1358">
                        <c:v>26.026009582477755</c:v>
                      </c:pt>
                      <c:pt idx="1359">
                        <c:v>26.045174537987677</c:v>
                      </c:pt>
                      <c:pt idx="1360">
                        <c:v>26.064339493497602</c:v>
                      </c:pt>
                      <c:pt idx="1361">
                        <c:v>26.083504449007528</c:v>
                      </c:pt>
                      <c:pt idx="1362">
                        <c:v>26.102669404517453</c:v>
                      </c:pt>
                      <c:pt idx="1363">
                        <c:v>26.121834360027378</c:v>
                      </c:pt>
                      <c:pt idx="1364">
                        <c:v>26.140999315537304</c:v>
                      </c:pt>
                      <c:pt idx="1365">
                        <c:v>26.160164271047226</c:v>
                      </c:pt>
                      <c:pt idx="1366">
                        <c:v>26.179329226557151</c:v>
                      </c:pt>
                      <c:pt idx="1367">
                        <c:v>26.198494182067076</c:v>
                      </c:pt>
                      <c:pt idx="1368">
                        <c:v>26.217659137577002</c:v>
                      </c:pt>
                      <c:pt idx="1369">
                        <c:v>26.236824093086927</c:v>
                      </c:pt>
                      <c:pt idx="1370">
                        <c:v>26.255989048596849</c:v>
                      </c:pt>
                      <c:pt idx="1371">
                        <c:v>26.275154004106774</c:v>
                      </c:pt>
                      <c:pt idx="1372">
                        <c:v>26.2943189596167</c:v>
                      </c:pt>
                      <c:pt idx="1373">
                        <c:v>26.313483915126625</c:v>
                      </c:pt>
                      <c:pt idx="1374">
                        <c:v>26.33264887063655</c:v>
                      </c:pt>
                      <c:pt idx="1375">
                        <c:v>26.351813826146476</c:v>
                      </c:pt>
                      <c:pt idx="1376">
                        <c:v>26.370978781656397</c:v>
                      </c:pt>
                      <c:pt idx="1377">
                        <c:v>26.390143737166323</c:v>
                      </c:pt>
                      <c:pt idx="1378">
                        <c:v>26.409308692676248</c:v>
                      </c:pt>
                      <c:pt idx="1379">
                        <c:v>26.428473648186174</c:v>
                      </c:pt>
                      <c:pt idx="1380">
                        <c:v>26.447638603696099</c:v>
                      </c:pt>
                      <c:pt idx="1381">
                        <c:v>26.466803559206021</c:v>
                      </c:pt>
                      <c:pt idx="1382">
                        <c:v>26.485968514715946</c:v>
                      </c:pt>
                      <c:pt idx="1383">
                        <c:v>26.505133470225871</c:v>
                      </c:pt>
                      <c:pt idx="1384">
                        <c:v>26.524298425735797</c:v>
                      </c:pt>
                      <c:pt idx="1385">
                        <c:v>26.543463381245722</c:v>
                      </c:pt>
                      <c:pt idx="1386">
                        <c:v>26.562628336755647</c:v>
                      </c:pt>
                      <c:pt idx="1387">
                        <c:v>26.581793292265569</c:v>
                      </c:pt>
                      <c:pt idx="1388">
                        <c:v>26.600958247775495</c:v>
                      </c:pt>
                      <c:pt idx="1389">
                        <c:v>26.62012320328542</c:v>
                      </c:pt>
                      <c:pt idx="1390">
                        <c:v>26.639288158795345</c:v>
                      </c:pt>
                      <c:pt idx="1391">
                        <c:v>26.658453114305271</c:v>
                      </c:pt>
                      <c:pt idx="1392">
                        <c:v>26.677618069815193</c:v>
                      </c:pt>
                      <c:pt idx="1393">
                        <c:v>26.696783025325118</c:v>
                      </c:pt>
                      <c:pt idx="1394">
                        <c:v>26.715947980835043</c:v>
                      </c:pt>
                      <c:pt idx="1395">
                        <c:v>26.735112936344969</c:v>
                      </c:pt>
                      <c:pt idx="1396">
                        <c:v>26.754277891854894</c:v>
                      </c:pt>
                      <c:pt idx="1397">
                        <c:v>26.773442847364816</c:v>
                      </c:pt>
                      <c:pt idx="1398">
                        <c:v>26.792607802874741</c:v>
                      </c:pt>
                      <c:pt idx="1399">
                        <c:v>26.811772758384667</c:v>
                      </c:pt>
                      <c:pt idx="1400">
                        <c:v>26.830937713894592</c:v>
                      </c:pt>
                      <c:pt idx="1401">
                        <c:v>26.850102669404517</c:v>
                      </c:pt>
                      <c:pt idx="1402">
                        <c:v>26.869267624914443</c:v>
                      </c:pt>
                      <c:pt idx="1403">
                        <c:v>26.888432580424364</c:v>
                      </c:pt>
                      <c:pt idx="1404">
                        <c:v>26.90759753593429</c:v>
                      </c:pt>
                      <c:pt idx="1405">
                        <c:v>26.926762491444215</c:v>
                      </c:pt>
                      <c:pt idx="1406">
                        <c:v>26.945927446954141</c:v>
                      </c:pt>
                      <c:pt idx="1407">
                        <c:v>26.965092402464066</c:v>
                      </c:pt>
                      <c:pt idx="1408">
                        <c:v>26.984257357973988</c:v>
                      </c:pt>
                      <c:pt idx="1409">
                        <c:v>27.003422313483913</c:v>
                      </c:pt>
                      <c:pt idx="1410">
                        <c:v>27.022587268993838</c:v>
                      </c:pt>
                      <c:pt idx="1411">
                        <c:v>27.041752224503764</c:v>
                      </c:pt>
                      <c:pt idx="1412">
                        <c:v>27.060917180013689</c:v>
                      </c:pt>
                      <c:pt idx="1413">
                        <c:v>27.080082135523615</c:v>
                      </c:pt>
                      <c:pt idx="1414">
                        <c:v>27.099247091033536</c:v>
                      </c:pt>
                      <c:pt idx="1415">
                        <c:v>27.118412046543462</c:v>
                      </c:pt>
                      <c:pt idx="1416">
                        <c:v>27.137577002053387</c:v>
                      </c:pt>
                      <c:pt idx="1417">
                        <c:v>27.156741957563312</c:v>
                      </c:pt>
                      <c:pt idx="1418">
                        <c:v>27.175906913073238</c:v>
                      </c:pt>
                      <c:pt idx="1419">
                        <c:v>27.19507186858316</c:v>
                      </c:pt>
                      <c:pt idx="1420">
                        <c:v>27.214236824093085</c:v>
                      </c:pt>
                      <c:pt idx="1421">
                        <c:v>27.23340177960301</c:v>
                      </c:pt>
                      <c:pt idx="1422">
                        <c:v>27.252566735112936</c:v>
                      </c:pt>
                      <c:pt idx="1423">
                        <c:v>27.271731690622861</c:v>
                      </c:pt>
                      <c:pt idx="1424">
                        <c:v>27.290896646132786</c:v>
                      </c:pt>
                      <c:pt idx="1425">
                        <c:v>27.310061601642708</c:v>
                      </c:pt>
                      <c:pt idx="1426">
                        <c:v>27.329226557152634</c:v>
                      </c:pt>
                      <c:pt idx="1427">
                        <c:v>27.348391512662559</c:v>
                      </c:pt>
                      <c:pt idx="1428">
                        <c:v>27.367556468172484</c:v>
                      </c:pt>
                      <c:pt idx="1429">
                        <c:v>27.38672142368241</c:v>
                      </c:pt>
                      <c:pt idx="1430">
                        <c:v>27.405886379192332</c:v>
                      </c:pt>
                      <c:pt idx="1431">
                        <c:v>27.425051334702257</c:v>
                      </c:pt>
                      <c:pt idx="1432">
                        <c:v>27.444216290212182</c:v>
                      </c:pt>
                      <c:pt idx="1433">
                        <c:v>27.463381245722108</c:v>
                      </c:pt>
                      <c:pt idx="1434">
                        <c:v>27.482546201232033</c:v>
                      </c:pt>
                      <c:pt idx="1435">
                        <c:v>27.501711156741955</c:v>
                      </c:pt>
                      <c:pt idx="1436">
                        <c:v>27.52087611225188</c:v>
                      </c:pt>
                      <c:pt idx="1437">
                        <c:v>27.540041067761805</c:v>
                      </c:pt>
                      <c:pt idx="1438">
                        <c:v>27.559206023271731</c:v>
                      </c:pt>
                      <c:pt idx="1439">
                        <c:v>27.578370978781656</c:v>
                      </c:pt>
                      <c:pt idx="1440">
                        <c:v>27.597535934291582</c:v>
                      </c:pt>
                      <c:pt idx="1441">
                        <c:v>27.616700889801503</c:v>
                      </c:pt>
                      <c:pt idx="1442">
                        <c:v>27.635865845311429</c:v>
                      </c:pt>
                      <c:pt idx="1443">
                        <c:v>27.655030800821354</c:v>
                      </c:pt>
                      <c:pt idx="1444">
                        <c:v>27.674195756331279</c:v>
                      </c:pt>
                      <c:pt idx="1445">
                        <c:v>27.693360711841205</c:v>
                      </c:pt>
                      <c:pt idx="1446">
                        <c:v>27.712525667351127</c:v>
                      </c:pt>
                      <c:pt idx="1447">
                        <c:v>27.731690622861052</c:v>
                      </c:pt>
                      <c:pt idx="1448">
                        <c:v>27.750855578370977</c:v>
                      </c:pt>
                      <c:pt idx="1449">
                        <c:v>27.770020533880903</c:v>
                      </c:pt>
                      <c:pt idx="1450">
                        <c:v>27.789185489390828</c:v>
                      </c:pt>
                      <c:pt idx="1451">
                        <c:v>27.808350444900753</c:v>
                      </c:pt>
                      <c:pt idx="1452">
                        <c:v>27.827515400410675</c:v>
                      </c:pt>
                      <c:pt idx="1453">
                        <c:v>27.846680355920601</c:v>
                      </c:pt>
                      <c:pt idx="1454">
                        <c:v>27.865845311430526</c:v>
                      </c:pt>
                      <c:pt idx="1455">
                        <c:v>27.885010266940451</c:v>
                      </c:pt>
                      <c:pt idx="1456">
                        <c:v>27.904175222450377</c:v>
                      </c:pt>
                      <c:pt idx="1457">
                        <c:v>27.923340177960299</c:v>
                      </c:pt>
                      <c:pt idx="1458">
                        <c:v>27.942505133470224</c:v>
                      </c:pt>
                      <c:pt idx="1459">
                        <c:v>27.961670088980149</c:v>
                      </c:pt>
                      <c:pt idx="1460">
                        <c:v>27.980835044490075</c:v>
                      </c:pt>
                      <c:pt idx="1461">
                        <c:v>28</c:v>
                      </c:pt>
                      <c:pt idx="1462">
                        <c:v>28.019164955509925</c:v>
                      </c:pt>
                      <c:pt idx="1463">
                        <c:v>28.038329911019847</c:v>
                      </c:pt>
                      <c:pt idx="1464">
                        <c:v>28.057494866529773</c:v>
                      </c:pt>
                      <c:pt idx="1465">
                        <c:v>28.076659822039698</c:v>
                      </c:pt>
                      <c:pt idx="1466">
                        <c:v>28.095824777549623</c:v>
                      </c:pt>
                      <c:pt idx="1467">
                        <c:v>28.114989733059549</c:v>
                      </c:pt>
                      <c:pt idx="1468">
                        <c:v>28.13415468856947</c:v>
                      </c:pt>
                      <c:pt idx="1469">
                        <c:v>28.153319644079396</c:v>
                      </c:pt>
                      <c:pt idx="1470">
                        <c:v>28.172484599589321</c:v>
                      </c:pt>
                      <c:pt idx="1471">
                        <c:v>28.191649555099247</c:v>
                      </c:pt>
                      <c:pt idx="1472">
                        <c:v>28.210814510609172</c:v>
                      </c:pt>
                      <c:pt idx="1473">
                        <c:v>28.229979466119094</c:v>
                      </c:pt>
                      <c:pt idx="1474">
                        <c:v>28.249144421629019</c:v>
                      </c:pt>
                      <c:pt idx="1475">
                        <c:v>28.268309377138944</c:v>
                      </c:pt>
                      <c:pt idx="1476">
                        <c:v>28.28747433264887</c:v>
                      </c:pt>
                      <c:pt idx="1477">
                        <c:v>28.306639288158795</c:v>
                      </c:pt>
                      <c:pt idx="1478">
                        <c:v>28.325804243668721</c:v>
                      </c:pt>
                      <c:pt idx="1479">
                        <c:v>28.344969199178642</c:v>
                      </c:pt>
                      <c:pt idx="1480">
                        <c:v>28.364134154688568</c:v>
                      </c:pt>
                      <c:pt idx="1481">
                        <c:v>28.383299110198493</c:v>
                      </c:pt>
                      <c:pt idx="1482">
                        <c:v>28.402464065708418</c:v>
                      </c:pt>
                      <c:pt idx="1483">
                        <c:v>28.421629021218344</c:v>
                      </c:pt>
                      <c:pt idx="1484">
                        <c:v>28.440793976728266</c:v>
                      </c:pt>
                      <c:pt idx="1485">
                        <c:v>28.459958932238191</c:v>
                      </c:pt>
                      <c:pt idx="1486">
                        <c:v>28.479123887748116</c:v>
                      </c:pt>
                      <c:pt idx="1487">
                        <c:v>28.498288843258042</c:v>
                      </c:pt>
                      <c:pt idx="1488">
                        <c:v>28.517453798767967</c:v>
                      </c:pt>
                      <c:pt idx="1489">
                        <c:v>28.536618754277892</c:v>
                      </c:pt>
                      <c:pt idx="1490">
                        <c:v>28.555783709787814</c:v>
                      </c:pt>
                      <c:pt idx="1491">
                        <c:v>28.57494866529774</c:v>
                      </c:pt>
                      <c:pt idx="1492">
                        <c:v>28.594113620807665</c:v>
                      </c:pt>
                      <c:pt idx="1493">
                        <c:v>28.61327857631759</c:v>
                      </c:pt>
                      <c:pt idx="1494">
                        <c:v>28.632443531827516</c:v>
                      </c:pt>
                      <c:pt idx="1495">
                        <c:v>28.651608487337437</c:v>
                      </c:pt>
                      <c:pt idx="1496">
                        <c:v>28.670773442847363</c:v>
                      </c:pt>
                      <c:pt idx="1497">
                        <c:v>28.689938398357288</c:v>
                      </c:pt>
                      <c:pt idx="1498">
                        <c:v>28.709103353867214</c:v>
                      </c:pt>
                      <c:pt idx="1499">
                        <c:v>28.728268309377139</c:v>
                      </c:pt>
                      <c:pt idx="1500">
                        <c:v>28.747433264887064</c:v>
                      </c:pt>
                      <c:pt idx="1501">
                        <c:v>28.766598220396986</c:v>
                      </c:pt>
                      <c:pt idx="1502">
                        <c:v>28.785763175906911</c:v>
                      </c:pt>
                      <c:pt idx="1503">
                        <c:v>28.804928131416837</c:v>
                      </c:pt>
                      <c:pt idx="1504">
                        <c:v>28.824093086926762</c:v>
                      </c:pt>
                      <c:pt idx="1505">
                        <c:v>28.843258042436688</c:v>
                      </c:pt>
                      <c:pt idx="1506">
                        <c:v>28.862422997946609</c:v>
                      </c:pt>
                      <c:pt idx="1507">
                        <c:v>28.881587953456535</c:v>
                      </c:pt>
                      <c:pt idx="1508">
                        <c:v>28.90075290896646</c:v>
                      </c:pt>
                      <c:pt idx="1509">
                        <c:v>28.919917864476385</c:v>
                      </c:pt>
                      <c:pt idx="1510">
                        <c:v>28.939082819986311</c:v>
                      </c:pt>
                      <c:pt idx="1511">
                        <c:v>28.958247775496233</c:v>
                      </c:pt>
                      <c:pt idx="1512">
                        <c:v>28.977412731006158</c:v>
                      </c:pt>
                      <c:pt idx="1513">
                        <c:v>28.996577686516083</c:v>
                      </c:pt>
                      <c:pt idx="1514">
                        <c:v>29.015742642026009</c:v>
                      </c:pt>
                      <c:pt idx="1515">
                        <c:v>29.034907597535934</c:v>
                      </c:pt>
                      <c:pt idx="1516">
                        <c:v>29.054072553045859</c:v>
                      </c:pt>
                      <c:pt idx="1517">
                        <c:v>29.073237508555781</c:v>
                      </c:pt>
                      <c:pt idx="1518">
                        <c:v>29.092402464065707</c:v>
                      </c:pt>
                      <c:pt idx="1519">
                        <c:v>29.111567419575632</c:v>
                      </c:pt>
                      <c:pt idx="1520">
                        <c:v>29.130732375085557</c:v>
                      </c:pt>
                      <c:pt idx="1521">
                        <c:v>29.149897330595483</c:v>
                      </c:pt>
                      <c:pt idx="1522">
                        <c:v>29.169062286105405</c:v>
                      </c:pt>
                      <c:pt idx="1523">
                        <c:v>29.18822724161533</c:v>
                      </c:pt>
                      <c:pt idx="1524">
                        <c:v>29.207392197125255</c:v>
                      </c:pt>
                      <c:pt idx="1525">
                        <c:v>29.226557152635181</c:v>
                      </c:pt>
                      <c:pt idx="1526">
                        <c:v>29.245722108145106</c:v>
                      </c:pt>
                      <c:pt idx="1527">
                        <c:v>29.264887063655031</c:v>
                      </c:pt>
                      <c:pt idx="1528">
                        <c:v>29.284052019164953</c:v>
                      </c:pt>
                      <c:pt idx="1529">
                        <c:v>29.303216974674879</c:v>
                      </c:pt>
                      <c:pt idx="1530">
                        <c:v>29.322381930184804</c:v>
                      </c:pt>
                      <c:pt idx="1531">
                        <c:v>29.341546885694729</c:v>
                      </c:pt>
                      <c:pt idx="1532">
                        <c:v>29.360711841204655</c:v>
                      </c:pt>
                      <c:pt idx="1533">
                        <c:v>29.379876796714576</c:v>
                      </c:pt>
                      <c:pt idx="1534">
                        <c:v>29.399041752224502</c:v>
                      </c:pt>
                      <c:pt idx="1535">
                        <c:v>29.418206707734427</c:v>
                      </c:pt>
                      <c:pt idx="1536">
                        <c:v>29.437371663244353</c:v>
                      </c:pt>
                      <c:pt idx="1537">
                        <c:v>29.456536618754278</c:v>
                      </c:pt>
                      <c:pt idx="1538">
                        <c:v>29.4757015742642</c:v>
                      </c:pt>
                      <c:pt idx="1539">
                        <c:v>29.494866529774125</c:v>
                      </c:pt>
                      <c:pt idx="1540">
                        <c:v>29.51403148528405</c:v>
                      </c:pt>
                      <c:pt idx="1541">
                        <c:v>29.533196440793976</c:v>
                      </c:pt>
                      <c:pt idx="1542">
                        <c:v>29.552361396303901</c:v>
                      </c:pt>
                      <c:pt idx="1543">
                        <c:v>29.571526351813826</c:v>
                      </c:pt>
                      <c:pt idx="1544">
                        <c:v>29.590691307323748</c:v>
                      </c:pt>
                      <c:pt idx="1545">
                        <c:v>29.609856262833674</c:v>
                      </c:pt>
                      <c:pt idx="1546">
                        <c:v>29.629021218343599</c:v>
                      </c:pt>
                      <c:pt idx="1547">
                        <c:v>29.648186173853524</c:v>
                      </c:pt>
                      <c:pt idx="1548">
                        <c:v>29.66735112936345</c:v>
                      </c:pt>
                      <c:pt idx="1549">
                        <c:v>29.686516084873372</c:v>
                      </c:pt>
                      <c:pt idx="1550">
                        <c:v>29.705681040383297</c:v>
                      </c:pt>
                      <c:pt idx="1551">
                        <c:v>29.724845995893222</c:v>
                      </c:pt>
                      <c:pt idx="1552">
                        <c:v>29.744010951403148</c:v>
                      </c:pt>
                      <c:pt idx="1553">
                        <c:v>29.763175906913073</c:v>
                      </c:pt>
                      <c:pt idx="1554">
                        <c:v>29.782340862422998</c:v>
                      </c:pt>
                      <c:pt idx="1555">
                        <c:v>29.80150581793292</c:v>
                      </c:pt>
                      <c:pt idx="1556">
                        <c:v>29.820670773442846</c:v>
                      </c:pt>
                      <c:pt idx="1557">
                        <c:v>29.839835728952771</c:v>
                      </c:pt>
                      <c:pt idx="1558">
                        <c:v>29.859000684462696</c:v>
                      </c:pt>
                      <c:pt idx="1559">
                        <c:v>29.878165639972622</c:v>
                      </c:pt>
                      <c:pt idx="1560">
                        <c:v>29.897330595482543</c:v>
                      </c:pt>
                      <c:pt idx="1561">
                        <c:v>29.916495550992469</c:v>
                      </c:pt>
                      <c:pt idx="1562">
                        <c:v>29.935660506502394</c:v>
                      </c:pt>
                      <c:pt idx="1563">
                        <c:v>29.95482546201232</c:v>
                      </c:pt>
                      <c:pt idx="1564">
                        <c:v>29.973990417522245</c:v>
                      </c:pt>
                      <c:pt idx="1565">
                        <c:v>29.99315537303217</c:v>
                      </c:pt>
                      <c:pt idx="1566">
                        <c:v>30.012320328542092</c:v>
                      </c:pt>
                      <c:pt idx="1567">
                        <c:v>30.031485284052017</c:v>
                      </c:pt>
                      <c:pt idx="1568">
                        <c:v>30.050650239561943</c:v>
                      </c:pt>
                      <c:pt idx="1569">
                        <c:v>30.069815195071868</c:v>
                      </c:pt>
                      <c:pt idx="1570">
                        <c:v>30.088980150581794</c:v>
                      </c:pt>
                      <c:pt idx="1571">
                        <c:v>30.108145106091715</c:v>
                      </c:pt>
                      <c:pt idx="1572">
                        <c:v>30.127310061601641</c:v>
                      </c:pt>
                      <c:pt idx="1573">
                        <c:v>30.146475017111566</c:v>
                      </c:pt>
                      <c:pt idx="1574">
                        <c:v>30.165639972621491</c:v>
                      </c:pt>
                      <c:pt idx="1575">
                        <c:v>30.184804928131417</c:v>
                      </c:pt>
                      <c:pt idx="1576">
                        <c:v>30.203969883641339</c:v>
                      </c:pt>
                      <c:pt idx="1577">
                        <c:v>30.223134839151264</c:v>
                      </c:pt>
                      <c:pt idx="1578">
                        <c:v>30.242299794661189</c:v>
                      </c:pt>
                      <c:pt idx="1579">
                        <c:v>30.261464750171115</c:v>
                      </c:pt>
                      <c:pt idx="1580">
                        <c:v>30.28062970568104</c:v>
                      </c:pt>
                      <c:pt idx="1581">
                        <c:v>30.299794661190965</c:v>
                      </c:pt>
                      <c:pt idx="1582">
                        <c:v>30.318959616700887</c:v>
                      </c:pt>
                      <c:pt idx="1583">
                        <c:v>30.338124572210813</c:v>
                      </c:pt>
                      <c:pt idx="1584">
                        <c:v>30.357289527720738</c:v>
                      </c:pt>
                      <c:pt idx="1585">
                        <c:v>30.376454483230663</c:v>
                      </c:pt>
                      <c:pt idx="1586">
                        <c:v>30.395619438740589</c:v>
                      </c:pt>
                      <c:pt idx="1587">
                        <c:v>30.414784394250511</c:v>
                      </c:pt>
                      <c:pt idx="1588">
                        <c:v>30.433949349760436</c:v>
                      </c:pt>
                      <c:pt idx="1589">
                        <c:v>30.453114305270361</c:v>
                      </c:pt>
                      <c:pt idx="1590">
                        <c:v>30.472279260780287</c:v>
                      </c:pt>
                      <c:pt idx="1591">
                        <c:v>30.491444216290212</c:v>
                      </c:pt>
                      <c:pt idx="1592">
                        <c:v>30.510609171800137</c:v>
                      </c:pt>
                      <c:pt idx="1593">
                        <c:v>30.529774127310059</c:v>
                      </c:pt>
                      <c:pt idx="1594">
                        <c:v>30.548939082819984</c:v>
                      </c:pt>
                      <c:pt idx="1595">
                        <c:v>30.56810403832991</c:v>
                      </c:pt>
                      <c:pt idx="1596">
                        <c:v>30.587268993839835</c:v>
                      </c:pt>
                      <c:pt idx="1597">
                        <c:v>30.606433949349761</c:v>
                      </c:pt>
                      <c:pt idx="1598">
                        <c:v>30.625598904859682</c:v>
                      </c:pt>
                      <c:pt idx="1599">
                        <c:v>30.644763860369608</c:v>
                      </c:pt>
                      <c:pt idx="1600">
                        <c:v>30.663928815879533</c:v>
                      </c:pt>
                      <c:pt idx="1601">
                        <c:v>30.683093771389458</c:v>
                      </c:pt>
                      <c:pt idx="1602">
                        <c:v>30.702258726899384</c:v>
                      </c:pt>
                      <c:pt idx="1603">
                        <c:v>30.721423682409309</c:v>
                      </c:pt>
                      <c:pt idx="1604">
                        <c:v>30.740588637919231</c:v>
                      </c:pt>
                      <c:pt idx="1605">
                        <c:v>30.759753593429156</c:v>
                      </c:pt>
                      <c:pt idx="1606">
                        <c:v>30.778918548939082</c:v>
                      </c:pt>
                      <c:pt idx="1607">
                        <c:v>30.798083504449007</c:v>
                      </c:pt>
                      <c:pt idx="1608">
                        <c:v>30.817248459958932</c:v>
                      </c:pt>
                      <c:pt idx="1609">
                        <c:v>30.836413415468854</c:v>
                      </c:pt>
                      <c:pt idx="1610">
                        <c:v>30.85557837097878</c:v>
                      </c:pt>
                      <c:pt idx="1611">
                        <c:v>30.874743326488705</c:v>
                      </c:pt>
                      <c:pt idx="1612">
                        <c:v>30.89390828199863</c:v>
                      </c:pt>
                      <c:pt idx="1613">
                        <c:v>30.913073237508556</c:v>
                      </c:pt>
                      <c:pt idx="1614">
                        <c:v>30.932238193018478</c:v>
                      </c:pt>
                      <c:pt idx="1615">
                        <c:v>30.951403148528403</c:v>
                      </c:pt>
                      <c:pt idx="1616">
                        <c:v>30.970568104038328</c:v>
                      </c:pt>
                      <c:pt idx="1617">
                        <c:v>30.989733059548254</c:v>
                      </c:pt>
                      <c:pt idx="1618">
                        <c:v>31.008898015058179</c:v>
                      </c:pt>
                      <c:pt idx="1619">
                        <c:v>31.028062970568104</c:v>
                      </c:pt>
                      <c:pt idx="1620">
                        <c:v>31.047227926078026</c:v>
                      </c:pt>
                      <c:pt idx="1621">
                        <c:v>31.066392881587952</c:v>
                      </c:pt>
                      <c:pt idx="1622">
                        <c:v>31.085557837097877</c:v>
                      </c:pt>
                      <c:pt idx="1623">
                        <c:v>31.104722792607802</c:v>
                      </c:pt>
                      <c:pt idx="1624">
                        <c:v>31.123887748117728</c:v>
                      </c:pt>
                      <c:pt idx="1625">
                        <c:v>31.143052703627649</c:v>
                      </c:pt>
                      <c:pt idx="1626">
                        <c:v>31.162217659137575</c:v>
                      </c:pt>
                      <c:pt idx="1627">
                        <c:v>31.1813826146475</c:v>
                      </c:pt>
                      <c:pt idx="1628">
                        <c:v>31.200547570157426</c:v>
                      </c:pt>
                      <c:pt idx="1629">
                        <c:v>31.219712525667351</c:v>
                      </c:pt>
                      <c:pt idx="1630">
                        <c:v>31.238877481177276</c:v>
                      </c:pt>
                      <c:pt idx="1631">
                        <c:v>31.258042436687198</c:v>
                      </c:pt>
                      <c:pt idx="1632">
                        <c:v>31.277207392197123</c:v>
                      </c:pt>
                      <c:pt idx="1633">
                        <c:v>31.296372347707049</c:v>
                      </c:pt>
                      <c:pt idx="1634">
                        <c:v>31.315537303216974</c:v>
                      </c:pt>
                      <c:pt idx="1635">
                        <c:v>31.3347022587269</c:v>
                      </c:pt>
                      <c:pt idx="1636">
                        <c:v>31.353867214236821</c:v>
                      </c:pt>
                      <c:pt idx="1637">
                        <c:v>31.373032169746747</c:v>
                      </c:pt>
                      <c:pt idx="1638">
                        <c:v>31.392197125256672</c:v>
                      </c:pt>
                      <c:pt idx="1639">
                        <c:v>31.411362080766597</c:v>
                      </c:pt>
                      <c:pt idx="1640">
                        <c:v>31.430527036276523</c:v>
                      </c:pt>
                      <c:pt idx="1641">
                        <c:v>31.449691991786448</c:v>
                      </c:pt>
                      <c:pt idx="1642">
                        <c:v>31.46885694729637</c:v>
                      </c:pt>
                      <c:pt idx="1643">
                        <c:v>31.488021902806295</c:v>
                      </c:pt>
                      <c:pt idx="1644">
                        <c:v>31.507186858316221</c:v>
                      </c:pt>
                      <c:pt idx="1645">
                        <c:v>31.526351813826146</c:v>
                      </c:pt>
                      <c:pt idx="1646">
                        <c:v>31.545516769336071</c:v>
                      </c:pt>
                      <c:pt idx="1647">
                        <c:v>31.564681724845993</c:v>
                      </c:pt>
                      <c:pt idx="1648">
                        <c:v>31.583846680355919</c:v>
                      </c:pt>
                      <c:pt idx="1649">
                        <c:v>31.603011635865844</c:v>
                      </c:pt>
                      <c:pt idx="1650">
                        <c:v>31.622176591375769</c:v>
                      </c:pt>
                      <c:pt idx="1651">
                        <c:v>31.641341546885695</c:v>
                      </c:pt>
                      <c:pt idx="1652">
                        <c:v>31.660506502395616</c:v>
                      </c:pt>
                      <c:pt idx="1653">
                        <c:v>31.679671457905542</c:v>
                      </c:pt>
                      <c:pt idx="1654">
                        <c:v>31.698836413415467</c:v>
                      </c:pt>
                      <c:pt idx="1655">
                        <c:v>31.718001368925393</c:v>
                      </c:pt>
                      <c:pt idx="1656">
                        <c:v>31.737166324435318</c:v>
                      </c:pt>
                      <c:pt idx="1657">
                        <c:v>31.756331279945243</c:v>
                      </c:pt>
                      <c:pt idx="1658">
                        <c:v>31.775496235455165</c:v>
                      </c:pt>
                      <c:pt idx="1659">
                        <c:v>31.79466119096509</c:v>
                      </c:pt>
                      <c:pt idx="1660">
                        <c:v>31.813826146475016</c:v>
                      </c:pt>
                      <c:pt idx="1661">
                        <c:v>31.832991101984941</c:v>
                      </c:pt>
                      <c:pt idx="1662">
                        <c:v>31.852156057494867</c:v>
                      </c:pt>
                      <c:pt idx="1663">
                        <c:v>31.871321013004788</c:v>
                      </c:pt>
                      <c:pt idx="1664">
                        <c:v>31.890485968514714</c:v>
                      </c:pt>
                      <c:pt idx="1665">
                        <c:v>31.909650924024639</c:v>
                      </c:pt>
                      <c:pt idx="1666">
                        <c:v>31.928815879534564</c:v>
                      </c:pt>
                      <c:pt idx="1667">
                        <c:v>31.94798083504449</c:v>
                      </c:pt>
                      <c:pt idx="1668">
                        <c:v>31.967145790554415</c:v>
                      </c:pt>
                      <c:pt idx="1669">
                        <c:v>31.986310746064337</c:v>
                      </c:pt>
                      <c:pt idx="1670">
                        <c:v>32.005475701574262</c:v>
                      </c:pt>
                      <c:pt idx="1671">
                        <c:v>32.024640657084184</c:v>
                      </c:pt>
                      <c:pt idx="1672">
                        <c:v>32.043805612594113</c:v>
                      </c:pt>
                      <c:pt idx="1673">
                        <c:v>32.062970568104035</c:v>
                      </c:pt>
                      <c:pt idx="1674">
                        <c:v>32.082135523613964</c:v>
                      </c:pt>
                      <c:pt idx="1675">
                        <c:v>32.101300479123886</c:v>
                      </c:pt>
                      <c:pt idx="1676">
                        <c:v>32.120465434633815</c:v>
                      </c:pt>
                      <c:pt idx="1677">
                        <c:v>32.139630390143736</c:v>
                      </c:pt>
                      <c:pt idx="1678">
                        <c:v>32.158795345653658</c:v>
                      </c:pt>
                      <c:pt idx="1679">
                        <c:v>32.177960301163587</c:v>
                      </c:pt>
                      <c:pt idx="1680">
                        <c:v>32.197125256673509</c:v>
                      </c:pt>
                      <c:pt idx="1681">
                        <c:v>32.216290212183438</c:v>
                      </c:pt>
                      <c:pt idx="1682">
                        <c:v>32.23545516769336</c:v>
                      </c:pt>
                      <c:pt idx="1683">
                        <c:v>32.254620123203281</c:v>
                      </c:pt>
                      <c:pt idx="1684">
                        <c:v>32.27378507871321</c:v>
                      </c:pt>
                      <c:pt idx="1685">
                        <c:v>32.292950034223132</c:v>
                      </c:pt>
                      <c:pt idx="1686">
                        <c:v>32.312114989733061</c:v>
                      </c:pt>
                      <c:pt idx="1687">
                        <c:v>32.331279945242983</c:v>
                      </c:pt>
                      <c:pt idx="1688">
                        <c:v>32.350444900752905</c:v>
                      </c:pt>
                      <c:pt idx="1689">
                        <c:v>32.369609856262834</c:v>
                      </c:pt>
                      <c:pt idx="1690">
                        <c:v>32.388774811772755</c:v>
                      </c:pt>
                      <c:pt idx="1691">
                        <c:v>32.407939767282684</c:v>
                      </c:pt>
                      <c:pt idx="1692">
                        <c:v>32.427104722792606</c:v>
                      </c:pt>
                      <c:pt idx="1693">
                        <c:v>32.446269678302528</c:v>
                      </c:pt>
                      <c:pt idx="1694">
                        <c:v>32.465434633812457</c:v>
                      </c:pt>
                      <c:pt idx="1695">
                        <c:v>32.484599589322379</c:v>
                      </c:pt>
                      <c:pt idx="1696">
                        <c:v>32.503764544832308</c:v>
                      </c:pt>
                      <c:pt idx="1697">
                        <c:v>32.522929500342229</c:v>
                      </c:pt>
                      <c:pt idx="1698">
                        <c:v>32.542094455852158</c:v>
                      </c:pt>
                      <c:pt idx="1699">
                        <c:v>32.56125941136208</c:v>
                      </c:pt>
                      <c:pt idx="1700">
                        <c:v>32.580424366872002</c:v>
                      </c:pt>
                      <c:pt idx="1701">
                        <c:v>32.599589322381931</c:v>
                      </c:pt>
                      <c:pt idx="1702">
                        <c:v>32.618754277891853</c:v>
                      </c:pt>
                      <c:pt idx="1703">
                        <c:v>32.637919233401782</c:v>
                      </c:pt>
                      <c:pt idx="1704">
                        <c:v>32.657084188911703</c:v>
                      </c:pt>
                      <c:pt idx="1705">
                        <c:v>32.676249144421625</c:v>
                      </c:pt>
                      <c:pt idx="1706">
                        <c:v>32.695414099931554</c:v>
                      </c:pt>
                      <c:pt idx="1707">
                        <c:v>32.714579055441476</c:v>
                      </c:pt>
                      <c:pt idx="1708">
                        <c:v>32.733744010951405</c:v>
                      </c:pt>
                      <c:pt idx="1709">
                        <c:v>32.752908966461327</c:v>
                      </c:pt>
                      <c:pt idx="1710">
                        <c:v>32.772073921971248</c:v>
                      </c:pt>
                      <c:pt idx="1711">
                        <c:v>32.791238877481177</c:v>
                      </c:pt>
                      <c:pt idx="1712">
                        <c:v>32.810403832991099</c:v>
                      </c:pt>
                      <c:pt idx="1713">
                        <c:v>32.829568788501028</c:v>
                      </c:pt>
                      <c:pt idx="1714">
                        <c:v>32.84873374401095</c:v>
                      </c:pt>
                      <c:pt idx="1715">
                        <c:v>32.867898699520872</c:v>
                      </c:pt>
                      <c:pt idx="1716">
                        <c:v>32.887063655030801</c:v>
                      </c:pt>
                      <c:pt idx="1717">
                        <c:v>32.906228610540722</c:v>
                      </c:pt>
                      <c:pt idx="1718">
                        <c:v>32.925393566050651</c:v>
                      </c:pt>
                      <c:pt idx="1719">
                        <c:v>32.944558521560573</c:v>
                      </c:pt>
                      <c:pt idx="1720">
                        <c:v>32.963723477070495</c:v>
                      </c:pt>
                      <c:pt idx="1721">
                        <c:v>32.982888432580424</c:v>
                      </c:pt>
                      <c:pt idx="1722">
                        <c:v>33.002053388090346</c:v>
                      </c:pt>
                      <c:pt idx="1723">
                        <c:v>33.021218343600275</c:v>
                      </c:pt>
                      <c:pt idx="1724">
                        <c:v>33.040383299110196</c:v>
                      </c:pt>
                      <c:pt idx="1725">
                        <c:v>33.059548254620125</c:v>
                      </c:pt>
                      <c:pt idx="1726">
                        <c:v>33.078713210130047</c:v>
                      </c:pt>
                      <c:pt idx="1727">
                        <c:v>33.097878165639969</c:v>
                      </c:pt>
                      <c:pt idx="1728">
                        <c:v>33.117043121149898</c:v>
                      </c:pt>
                      <c:pt idx="1729">
                        <c:v>33.13620807665982</c:v>
                      </c:pt>
                      <c:pt idx="1730">
                        <c:v>33.155373032169749</c:v>
                      </c:pt>
                      <c:pt idx="1731">
                        <c:v>33.17453798767967</c:v>
                      </c:pt>
                      <c:pt idx="1732">
                        <c:v>33.193702943189592</c:v>
                      </c:pt>
                      <c:pt idx="1733">
                        <c:v>33.212867898699521</c:v>
                      </c:pt>
                      <c:pt idx="1734">
                        <c:v>33.232032854209443</c:v>
                      </c:pt>
                      <c:pt idx="1735">
                        <c:v>33.251197809719372</c:v>
                      </c:pt>
                      <c:pt idx="1736">
                        <c:v>33.270362765229294</c:v>
                      </c:pt>
                      <c:pt idx="1737">
                        <c:v>33.289527720739216</c:v>
                      </c:pt>
                      <c:pt idx="1738">
                        <c:v>33.308692676249144</c:v>
                      </c:pt>
                      <c:pt idx="1739">
                        <c:v>33.327857631759066</c:v>
                      </c:pt>
                      <c:pt idx="1740">
                        <c:v>33.347022587268995</c:v>
                      </c:pt>
                      <c:pt idx="1741">
                        <c:v>33.366187542778917</c:v>
                      </c:pt>
                      <c:pt idx="1742">
                        <c:v>33.385352498288839</c:v>
                      </c:pt>
                      <c:pt idx="1743">
                        <c:v>33.404517453798768</c:v>
                      </c:pt>
                      <c:pt idx="1744">
                        <c:v>33.42368240930869</c:v>
                      </c:pt>
                      <c:pt idx="1745">
                        <c:v>33.442847364818618</c:v>
                      </c:pt>
                      <c:pt idx="1746">
                        <c:v>33.46201232032854</c:v>
                      </c:pt>
                      <c:pt idx="1747">
                        <c:v>33.481177275838462</c:v>
                      </c:pt>
                      <c:pt idx="1748">
                        <c:v>33.500342231348391</c:v>
                      </c:pt>
                      <c:pt idx="1749">
                        <c:v>33.519507186858313</c:v>
                      </c:pt>
                      <c:pt idx="1750">
                        <c:v>33.538672142368242</c:v>
                      </c:pt>
                      <c:pt idx="1751">
                        <c:v>33.557837097878163</c:v>
                      </c:pt>
                      <c:pt idx="1752">
                        <c:v>33.577002053388092</c:v>
                      </c:pt>
                      <c:pt idx="1753">
                        <c:v>33.596167008898014</c:v>
                      </c:pt>
                      <c:pt idx="1754">
                        <c:v>33.615331964407936</c:v>
                      </c:pt>
                      <c:pt idx="1755">
                        <c:v>33.634496919917865</c:v>
                      </c:pt>
                      <c:pt idx="1756">
                        <c:v>33.653661875427787</c:v>
                      </c:pt>
                      <c:pt idx="1757">
                        <c:v>33.672826830937716</c:v>
                      </c:pt>
                      <c:pt idx="1758">
                        <c:v>33.691991786447637</c:v>
                      </c:pt>
                      <c:pt idx="1759">
                        <c:v>33.711156741957559</c:v>
                      </c:pt>
                      <c:pt idx="1760">
                        <c:v>33.730321697467488</c:v>
                      </c:pt>
                      <c:pt idx="1761">
                        <c:v>33.74948665297741</c:v>
                      </c:pt>
                      <c:pt idx="1762">
                        <c:v>33.768651608487339</c:v>
                      </c:pt>
                      <c:pt idx="1763">
                        <c:v>33.787816563997261</c:v>
                      </c:pt>
                      <c:pt idx="1764">
                        <c:v>33.806981519507183</c:v>
                      </c:pt>
                      <c:pt idx="1765">
                        <c:v>33.826146475017111</c:v>
                      </c:pt>
                      <c:pt idx="1766">
                        <c:v>33.845311430527033</c:v>
                      </c:pt>
                      <c:pt idx="1767">
                        <c:v>33.864476386036962</c:v>
                      </c:pt>
                      <c:pt idx="1768">
                        <c:v>33.883641341546884</c:v>
                      </c:pt>
                      <c:pt idx="1769">
                        <c:v>33.902806297056806</c:v>
                      </c:pt>
                      <c:pt idx="1770">
                        <c:v>33.921971252566735</c:v>
                      </c:pt>
                      <c:pt idx="1771">
                        <c:v>33.941136208076657</c:v>
                      </c:pt>
                      <c:pt idx="1772">
                        <c:v>33.960301163586585</c:v>
                      </c:pt>
                      <c:pt idx="1773">
                        <c:v>33.979466119096507</c:v>
                      </c:pt>
                      <c:pt idx="1774">
                        <c:v>33.998631074606429</c:v>
                      </c:pt>
                      <c:pt idx="1775">
                        <c:v>34.017796030116358</c:v>
                      </c:pt>
                      <c:pt idx="1776">
                        <c:v>34.03696098562628</c:v>
                      </c:pt>
                      <c:pt idx="1777">
                        <c:v>34.056125941136209</c:v>
                      </c:pt>
                      <c:pt idx="1778">
                        <c:v>34.075290896646131</c:v>
                      </c:pt>
                      <c:pt idx="1779">
                        <c:v>34.094455852156059</c:v>
                      </c:pt>
                      <c:pt idx="1780">
                        <c:v>34.113620807665981</c:v>
                      </c:pt>
                      <c:pt idx="1781">
                        <c:v>34.132785763175903</c:v>
                      </c:pt>
                      <c:pt idx="1782">
                        <c:v>34.151950718685832</c:v>
                      </c:pt>
                      <c:pt idx="1783">
                        <c:v>34.171115674195754</c:v>
                      </c:pt>
                      <c:pt idx="1784">
                        <c:v>34.190280629705683</c:v>
                      </c:pt>
                      <c:pt idx="1785">
                        <c:v>34.209445585215605</c:v>
                      </c:pt>
                      <c:pt idx="1786">
                        <c:v>34.228610540725526</c:v>
                      </c:pt>
                      <c:pt idx="1787">
                        <c:v>34.247775496235455</c:v>
                      </c:pt>
                      <c:pt idx="1788">
                        <c:v>34.266940451745377</c:v>
                      </c:pt>
                      <c:pt idx="1789">
                        <c:v>34.286105407255306</c:v>
                      </c:pt>
                      <c:pt idx="1790">
                        <c:v>34.305270362765228</c:v>
                      </c:pt>
                      <c:pt idx="1791">
                        <c:v>34.32443531827515</c:v>
                      </c:pt>
                      <c:pt idx="1792">
                        <c:v>34.343600273785079</c:v>
                      </c:pt>
                      <c:pt idx="1793">
                        <c:v>34.362765229295</c:v>
                      </c:pt>
                      <c:pt idx="1794">
                        <c:v>34.381930184804929</c:v>
                      </c:pt>
                      <c:pt idx="1795">
                        <c:v>34.401095140314851</c:v>
                      </c:pt>
                      <c:pt idx="1796">
                        <c:v>34.420260095824773</c:v>
                      </c:pt>
                      <c:pt idx="1797">
                        <c:v>34.439425051334702</c:v>
                      </c:pt>
                      <c:pt idx="1798">
                        <c:v>34.458590006844624</c:v>
                      </c:pt>
                      <c:pt idx="1799">
                        <c:v>34.477754962354553</c:v>
                      </c:pt>
                      <c:pt idx="1800">
                        <c:v>34.496919917864474</c:v>
                      </c:pt>
                      <c:pt idx="1801">
                        <c:v>34.516084873374403</c:v>
                      </c:pt>
                      <c:pt idx="1802">
                        <c:v>34.535249828884325</c:v>
                      </c:pt>
                      <c:pt idx="1803">
                        <c:v>34.554414784394247</c:v>
                      </c:pt>
                      <c:pt idx="1804">
                        <c:v>34.573579739904176</c:v>
                      </c:pt>
                      <c:pt idx="1805">
                        <c:v>34.592744695414098</c:v>
                      </c:pt>
                      <c:pt idx="1806">
                        <c:v>34.611909650924026</c:v>
                      </c:pt>
                      <c:pt idx="1807">
                        <c:v>34.631074606433948</c:v>
                      </c:pt>
                      <c:pt idx="1808">
                        <c:v>34.65023956194387</c:v>
                      </c:pt>
                      <c:pt idx="1809">
                        <c:v>34.669404517453799</c:v>
                      </c:pt>
                      <c:pt idx="1810">
                        <c:v>34.688569472963721</c:v>
                      </c:pt>
                      <c:pt idx="1811">
                        <c:v>34.70773442847365</c:v>
                      </c:pt>
                      <c:pt idx="1812">
                        <c:v>34.726899383983572</c:v>
                      </c:pt>
                      <c:pt idx="1813">
                        <c:v>34.746064339493493</c:v>
                      </c:pt>
                      <c:pt idx="1814">
                        <c:v>34.765229295003422</c:v>
                      </c:pt>
                      <c:pt idx="1815">
                        <c:v>34.784394250513344</c:v>
                      </c:pt>
                      <c:pt idx="1816">
                        <c:v>34.803559206023273</c:v>
                      </c:pt>
                      <c:pt idx="1817">
                        <c:v>34.822724161533195</c:v>
                      </c:pt>
                      <c:pt idx="1818">
                        <c:v>34.841889117043117</c:v>
                      </c:pt>
                      <c:pt idx="1819">
                        <c:v>34.861054072553046</c:v>
                      </c:pt>
                      <c:pt idx="1820">
                        <c:v>34.880219028062967</c:v>
                      </c:pt>
                      <c:pt idx="1821">
                        <c:v>34.899383983572896</c:v>
                      </c:pt>
                      <c:pt idx="1822">
                        <c:v>34.918548939082818</c:v>
                      </c:pt>
                      <c:pt idx="1823">
                        <c:v>34.93771389459274</c:v>
                      </c:pt>
                      <c:pt idx="1824">
                        <c:v>34.956878850102669</c:v>
                      </c:pt>
                      <c:pt idx="1825">
                        <c:v>34.976043805612591</c:v>
                      </c:pt>
                      <c:pt idx="1826">
                        <c:v>34.99520876112252</c:v>
                      </c:pt>
                      <c:pt idx="1827">
                        <c:v>35.014373716632441</c:v>
                      </c:pt>
                      <c:pt idx="1828">
                        <c:v>35.03353867214237</c:v>
                      </c:pt>
                      <c:pt idx="1829">
                        <c:v>35.052703627652292</c:v>
                      </c:pt>
                      <c:pt idx="1830">
                        <c:v>35.071868583162214</c:v>
                      </c:pt>
                      <c:pt idx="1831">
                        <c:v>35.091033538672143</c:v>
                      </c:pt>
                      <c:pt idx="1832">
                        <c:v>35.110198494182065</c:v>
                      </c:pt>
                      <c:pt idx="1833">
                        <c:v>35.129363449691994</c:v>
                      </c:pt>
                      <c:pt idx="1834">
                        <c:v>35.148528405201915</c:v>
                      </c:pt>
                      <c:pt idx="1835">
                        <c:v>35.167693360711837</c:v>
                      </c:pt>
                      <c:pt idx="1836">
                        <c:v>35.186858316221766</c:v>
                      </c:pt>
                      <c:pt idx="1837">
                        <c:v>35.206023271731688</c:v>
                      </c:pt>
                      <c:pt idx="1838">
                        <c:v>35.225188227241617</c:v>
                      </c:pt>
                      <c:pt idx="1839">
                        <c:v>35.244353182751539</c:v>
                      </c:pt>
                      <c:pt idx="1840">
                        <c:v>35.26351813826146</c:v>
                      </c:pt>
                      <c:pt idx="1841">
                        <c:v>35.282683093771389</c:v>
                      </c:pt>
                      <c:pt idx="1842">
                        <c:v>35.301848049281311</c:v>
                      </c:pt>
                      <c:pt idx="1843">
                        <c:v>35.32101300479124</c:v>
                      </c:pt>
                      <c:pt idx="1844">
                        <c:v>35.340177960301162</c:v>
                      </c:pt>
                      <c:pt idx="1845">
                        <c:v>35.359342915811084</c:v>
                      </c:pt>
                      <c:pt idx="1846">
                        <c:v>35.378507871321013</c:v>
                      </c:pt>
                      <c:pt idx="1847">
                        <c:v>35.397672826830934</c:v>
                      </c:pt>
                      <c:pt idx="1848">
                        <c:v>35.416837782340863</c:v>
                      </c:pt>
                      <c:pt idx="1849">
                        <c:v>35.436002737850785</c:v>
                      </c:pt>
                      <c:pt idx="1850">
                        <c:v>35.455167693360707</c:v>
                      </c:pt>
                      <c:pt idx="1851">
                        <c:v>35.474332648870636</c:v>
                      </c:pt>
                      <c:pt idx="1852">
                        <c:v>35.493497604380558</c:v>
                      </c:pt>
                      <c:pt idx="1853">
                        <c:v>35.512662559890487</c:v>
                      </c:pt>
                      <c:pt idx="1854">
                        <c:v>35.531827515400408</c:v>
                      </c:pt>
                      <c:pt idx="1855">
                        <c:v>35.550992470910337</c:v>
                      </c:pt>
                      <c:pt idx="1856">
                        <c:v>35.570157426420259</c:v>
                      </c:pt>
                      <c:pt idx="1857">
                        <c:v>35.589322381930181</c:v>
                      </c:pt>
                      <c:pt idx="1858">
                        <c:v>35.60848733744011</c:v>
                      </c:pt>
                      <c:pt idx="1859">
                        <c:v>35.627652292950032</c:v>
                      </c:pt>
                      <c:pt idx="1860">
                        <c:v>35.646817248459961</c:v>
                      </c:pt>
                      <c:pt idx="1861">
                        <c:v>35.665982203969882</c:v>
                      </c:pt>
                      <c:pt idx="1862">
                        <c:v>35.685147159479804</c:v>
                      </c:pt>
                      <c:pt idx="1863">
                        <c:v>35.704312114989733</c:v>
                      </c:pt>
                      <c:pt idx="1864">
                        <c:v>35.723477070499655</c:v>
                      </c:pt>
                      <c:pt idx="1865">
                        <c:v>35.742642026009584</c:v>
                      </c:pt>
                      <c:pt idx="1866">
                        <c:v>35.761806981519506</c:v>
                      </c:pt>
                      <c:pt idx="1867">
                        <c:v>35.780971937029427</c:v>
                      </c:pt>
                      <c:pt idx="1868">
                        <c:v>35.800136892539356</c:v>
                      </c:pt>
                      <c:pt idx="1869">
                        <c:v>35.819301848049278</c:v>
                      </c:pt>
                      <c:pt idx="1870">
                        <c:v>35.838466803559207</c:v>
                      </c:pt>
                      <c:pt idx="1871">
                        <c:v>35.857631759069129</c:v>
                      </c:pt>
                      <c:pt idx="1872">
                        <c:v>35.876796714579051</c:v>
                      </c:pt>
                      <c:pt idx="1873">
                        <c:v>35.89596167008898</c:v>
                      </c:pt>
                      <c:pt idx="1874">
                        <c:v>35.915126625598901</c:v>
                      </c:pt>
                      <c:pt idx="1875">
                        <c:v>35.93429158110883</c:v>
                      </c:pt>
                      <c:pt idx="1876">
                        <c:v>35.953456536618752</c:v>
                      </c:pt>
                      <c:pt idx="1877">
                        <c:v>35.972621492128681</c:v>
                      </c:pt>
                      <c:pt idx="1878">
                        <c:v>35.991786447638603</c:v>
                      </c:pt>
                      <c:pt idx="1879">
                        <c:v>36.010951403148525</c:v>
                      </c:pt>
                      <c:pt idx="1880">
                        <c:v>36.030116358658454</c:v>
                      </c:pt>
                      <c:pt idx="1881">
                        <c:v>36.049281314168375</c:v>
                      </c:pt>
                      <c:pt idx="1882">
                        <c:v>36.068446269678304</c:v>
                      </c:pt>
                      <c:pt idx="1883">
                        <c:v>36.087611225188226</c:v>
                      </c:pt>
                      <c:pt idx="1884">
                        <c:v>36.106776180698148</c:v>
                      </c:pt>
                      <c:pt idx="1885">
                        <c:v>36.125941136208077</c:v>
                      </c:pt>
                      <c:pt idx="1886">
                        <c:v>36.145106091717999</c:v>
                      </c:pt>
                      <c:pt idx="1887">
                        <c:v>36.164271047227928</c:v>
                      </c:pt>
                      <c:pt idx="1888">
                        <c:v>36.183436002737849</c:v>
                      </c:pt>
                      <c:pt idx="1889">
                        <c:v>36.202600958247771</c:v>
                      </c:pt>
                      <c:pt idx="1890">
                        <c:v>36.2217659137577</c:v>
                      </c:pt>
                      <c:pt idx="1891">
                        <c:v>36.240930869267622</c:v>
                      </c:pt>
                      <c:pt idx="1892">
                        <c:v>36.260095824777551</c:v>
                      </c:pt>
                      <c:pt idx="1893">
                        <c:v>36.279260780287473</c:v>
                      </c:pt>
                      <c:pt idx="1894">
                        <c:v>36.298425735797395</c:v>
                      </c:pt>
                      <c:pt idx="1895">
                        <c:v>36.317590691307323</c:v>
                      </c:pt>
                      <c:pt idx="1896">
                        <c:v>36.336755646817245</c:v>
                      </c:pt>
                      <c:pt idx="1897">
                        <c:v>36.355920602327174</c:v>
                      </c:pt>
                      <c:pt idx="1898">
                        <c:v>36.375085557837096</c:v>
                      </c:pt>
                      <c:pt idx="1899">
                        <c:v>36.394250513347018</c:v>
                      </c:pt>
                      <c:pt idx="1900">
                        <c:v>36.413415468856947</c:v>
                      </c:pt>
                      <c:pt idx="1901">
                        <c:v>36.432580424366868</c:v>
                      </c:pt>
                      <c:pt idx="1902">
                        <c:v>36.451745379876797</c:v>
                      </c:pt>
                      <c:pt idx="1903">
                        <c:v>36.470910335386719</c:v>
                      </c:pt>
                      <c:pt idx="1904">
                        <c:v>36.490075290896648</c:v>
                      </c:pt>
                      <c:pt idx="1905">
                        <c:v>36.50924024640657</c:v>
                      </c:pt>
                      <c:pt idx="1906">
                        <c:v>36.528405201916492</c:v>
                      </c:pt>
                      <c:pt idx="1907">
                        <c:v>36.547570157426421</c:v>
                      </c:pt>
                      <c:pt idx="1908">
                        <c:v>36.566735112936342</c:v>
                      </c:pt>
                      <c:pt idx="1909">
                        <c:v>36.585900068446271</c:v>
                      </c:pt>
                      <c:pt idx="1910">
                        <c:v>36.605065023956193</c:v>
                      </c:pt>
                      <c:pt idx="1911">
                        <c:v>36.624229979466115</c:v>
                      </c:pt>
                      <c:pt idx="1912">
                        <c:v>36.643394934976044</c:v>
                      </c:pt>
                      <c:pt idx="1913">
                        <c:v>36.662559890485966</c:v>
                      </c:pt>
                      <c:pt idx="1914">
                        <c:v>36.681724845995895</c:v>
                      </c:pt>
                      <c:pt idx="1915">
                        <c:v>36.700889801505816</c:v>
                      </c:pt>
                      <c:pt idx="1916">
                        <c:v>36.720054757015738</c:v>
                      </c:pt>
                      <c:pt idx="1917">
                        <c:v>36.739219712525667</c:v>
                      </c:pt>
                      <c:pt idx="1918">
                        <c:v>36.758384668035589</c:v>
                      </c:pt>
                      <c:pt idx="1919">
                        <c:v>36.777549623545518</c:v>
                      </c:pt>
                      <c:pt idx="1920">
                        <c:v>36.79671457905544</c:v>
                      </c:pt>
                      <c:pt idx="1921">
                        <c:v>36.815879534565362</c:v>
                      </c:pt>
                      <c:pt idx="1922">
                        <c:v>36.83504449007529</c:v>
                      </c:pt>
                      <c:pt idx="1923">
                        <c:v>36.854209445585212</c:v>
                      </c:pt>
                      <c:pt idx="1924">
                        <c:v>36.873374401095141</c:v>
                      </c:pt>
                      <c:pt idx="1925">
                        <c:v>36.892539356605063</c:v>
                      </c:pt>
                      <c:pt idx="1926">
                        <c:v>36.911704312114985</c:v>
                      </c:pt>
                      <c:pt idx="1927">
                        <c:v>36.930869267624914</c:v>
                      </c:pt>
                      <c:pt idx="1928">
                        <c:v>36.950034223134836</c:v>
                      </c:pt>
                      <c:pt idx="1929">
                        <c:v>36.969199178644764</c:v>
                      </c:pt>
                      <c:pt idx="1930">
                        <c:v>36.988364134154686</c:v>
                      </c:pt>
                      <c:pt idx="1931">
                        <c:v>37.007529089664615</c:v>
                      </c:pt>
                      <c:pt idx="1932">
                        <c:v>37.026694045174537</c:v>
                      </c:pt>
                      <c:pt idx="1933">
                        <c:v>37.045859000684459</c:v>
                      </c:pt>
                      <c:pt idx="1934">
                        <c:v>37.065023956194388</c:v>
                      </c:pt>
                      <c:pt idx="1935">
                        <c:v>37.08418891170431</c:v>
                      </c:pt>
                      <c:pt idx="1936">
                        <c:v>37.103353867214238</c:v>
                      </c:pt>
                      <c:pt idx="1937">
                        <c:v>37.12251882272416</c:v>
                      </c:pt>
                      <c:pt idx="1938">
                        <c:v>37.141683778234082</c:v>
                      </c:pt>
                      <c:pt idx="1939">
                        <c:v>37.160848733744011</c:v>
                      </c:pt>
                      <c:pt idx="1940">
                        <c:v>37.180013689253933</c:v>
                      </c:pt>
                      <c:pt idx="1941">
                        <c:v>37.199178644763862</c:v>
                      </c:pt>
                      <c:pt idx="1942">
                        <c:v>37.218343600273784</c:v>
                      </c:pt>
                      <c:pt idx="1943">
                        <c:v>37.237508555783705</c:v>
                      </c:pt>
                      <c:pt idx="1944">
                        <c:v>37.256673511293634</c:v>
                      </c:pt>
                      <c:pt idx="1945">
                        <c:v>37.275838466803556</c:v>
                      </c:pt>
                      <c:pt idx="1946">
                        <c:v>37.295003422313485</c:v>
                      </c:pt>
                      <c:pt idx="1947">
                        <c:v>37.314168377823407</c:v>
                      </c:pt>
                      <c:pt idx="1948">
                        <c:v>37.333333333333329</c:v>
                      </c:pt>
                      <c:pt idx="1949">
                        <c:v>37.352498288843258</c:v>
                      </c:pt>
                      <c:pt idx="1950">
                        <c:v>37.371663244353179</c:v>
                      </c:pt>
                      <c:pt idx="1951">
                        <c:v>37.390828199863108</c:v>
                      </c:pt>
                      <c:pt idx="1952">
                        <c:v>37.40999315537303</c:v>
                      </c:pt>
                      <c:pt idx="1953">
                        <c:v>37.429158110882959</c:v>
                      </c:pt>
                      <c:pt idx="1954">
                        <c:v>37.448323066392881</c:v>
                      </c:pt>
                      <c:pt idx="1955">
                        <c:v>37.467488021902803</c:v>
                      </c:pt>
                      <c:pt idx="1956">
                        <c:v>37.486652977412732</c:v>
                      </c:pt>
                      <c:pt idx="1957">
                        <c:v>37.505817932922653</c:v>
                      </c:pt>
                      <c:pt idx="1958">
                        <c:v>37.524982888432582</c:v>
                      </c:pt>
                      <c:pt idx="1959">
                        <c:v>37.544147843942504</c:v>
                      </c:pt>
                      <c:pt idx="1960">
                        <c:v>37.563312799452426</c:v>
                      </c:pt>
                      <c:pt idx="1961">
                        <c:v>37.582477754962355</c:v>
                      </c:pt>
                      <c:pt idx="1962">
                        <c:v>37.601642710472277</c:v>
                      </c:pt>
                      <c:pt idx="1963">
                        <c:v>37.620807665982205</c:v>
                      </c:pt>
                      <c:pt idx="1964">
                        <c:v>37.639972621492127</c:v>
                      </c:pt>
                      <c:pt idx="1965">
                        <c:v>37.659137577002049</c:v>
                      </c:pt>
                      <c:pt idx="1966">
                        <c:v>37.678302532511978</c:v>
                      </c:pt>
                      <c:pt idx="1967">
                        <c:v>37.6974674880219</c:v>
                      </c:pt>
                      <c:pt idx="1968">
                        <c:v>37.716632443531829</c:v>
                      </c:pt>
                      <c:pt idx="1969">
                        <c:v>37.735797399041751</c:v>
                      </c:pt>
                      <c:pt idx="1970">
                        <c:v>37.754962354551672</c:v>
                      </c:pt>
                      <c:pt idx="1971">
                        <c:v>37.774127310061601</c:v>
                      </c:pt>
                      <c:pt idx="1972">
                        <c:v>37.793292265571523</c:v>
                      </c:pt>
                      <c:pt idx="1973">
                        <c:v>37.812457221081452</c:v>
                      </c:pt>
                      <c:pt idx="1974">
                        <c:v>37.831622176591374</c:v>
                      </c:pt>
                      <c:pt idx="1975">
                        <c:v>37.850787132101296</c:v>
                      </c:pt>
                      <c:pt idx="1976">
                        <c:v>37.869952087611225</c:v>
                      </c:pt>
                      <c:pt idx="1977">
                        <c:v>37.889117043121146</c:v>
                      </c:pt>
                      <c:pt idx="1978">
                        <c:v>37.908281998631075</c:v>
                      </c:pt>
                      <c:pt idx="1979">
                        <c:v>37.927446954140997</c:v>
                      </c:pt>
                      <c:pt idx="1980">
                        <c:v>37.946611909650926</c:v>
                      </c:pt>
                      <c:pt idx="1981">
                        <c:v>37.965776865160848</c:v>
                      </c:pt>
                      <c:pt idx="1982">
                        <c:v>37.98494182067077</c:v>
                      </c:pt>
                      <c:pt idx="1983">
                        <c:v>38.004106776180699</c:v>
                      </c:pt>
                      <c:pt idx="1984">
                        <c:v>38.02327173169062</c:v>
                      </c:pt>
                      <c:pt idx="1985">
                        <c:v>38.042436687200549</c:v>
                      </c:pt>
                      <c:pt idx="1986">
                        <c:v>38.061601642710471</c:v>
                      </c:pt>
                      <c:pt idx="1987">
                        <c:v>38.080766598220393</c:v>
                      </c:pt>
                      <c:pt idx="1988">
                        <c:v>38.099931553730322</c:v>
                      </c:pt>
                      <c:pt idx="1989">
                        <c:v>38.119096509240244</c:v>
                      </c:pt>
                      <c:pt idx="1990">
                        <c:v>38.138261464750173</c:v>
                      </c:pt>
                      <c:pt idx="1991">
                        <c:v>38.157426420260094</c:v>
                      </c:pt>
                      <c:pt idx="1992">
                        <c:v>38.176591375770016</c:v>
                      </c:pt>
                      <c:pt idx="1993">
                        <c:v>38.195756331279945</c:v>
                      </c:pt>
                      <c:pt idx="1994">
                        <c:v>38.214921286789867</c:v>
                      </c:pt>
                      <c:pt idx="1995">
                        <c:v>38.234086242299796</c:v>
                      </c:pt>
                      <c:pt idx="1996">
                        <c:v>38.253251197809718</c:v>
                      </c:pt>
                      <c:pt idx="1997">
                        <c:v>38.272416153319639</c:v>
                      </c:pt>
                      <c:pt idx="1998">
                        <c:v>38.291581108829568</c:v>
                      </c:pt>
                      <c:pt idx="1999">
                        <c:v>38.31074606433949</c:v>
                      </c:pt>
                      <c:pt idx="2000">
                        <c:v>38.329911019849419</c:v>
                      </c:pt>
                      <c:pt idx="2001">
                        <c:v>38.349075975359341</c:v>
                      </c:pt>
                      <c:pt idx="2002">
                        <c:v>38.368240930869263</c:v>
                      </c:pt>
                      <c:pt idx="2003">
                        <c:v>38.387405886379192</c:v>
                      </c:pt>
                      <c:pt idx="2004">
                        <c:v>38.406570841889113</c:v>
                      </c:pt>
                      <c:pt idx="2005">
                        <c:v>38.425735797399042</c:v>
                      </c:pt>
                      <c:pt idx="2006">
                        <c:v>38.444900752908964</c:v>
                      </c:pt>
                      <c:pt idx="2007">
                        <c:v>38.464065708418893</c:v>
                      </c:pt>
                      <c:pt idx="2008">
                        <c:v>38.483230663928815</c:v>
                      </c:pt>
                      <c:pt idx="2009">
                        <c:v>38.502395619438737</c:v>
                      </c:pt>
                      <c:pt idx="2010">
                        <c:v>38.521560574948666</c:v>
                      </c:pt>
                      <c:pt idx="2011">
                        <c:v>38.540725530458587</c:v>
                      </c:pt>
                      <c:pt idx="2012">
                        <c:v>38.559890485968516</c:v>
                      </c:pt>
                      <c:pt idx="2013">
                        <c:v>38.579055441478438</c:v>
                      </c:pt>
                      <c:pt idx="2014">
                        <c:v>38.59822039698836</c:v>
                      </c:pt>
                      <c:pt idx="2015">
                        <c:v>38.617385352498289</c:v>
                      </c:pt>
                      <c:pt idx="2016">
                        <c:v>38.636550308008211</c:v>
                      </c:pt>
                      <c:pt idx="2017">
                        <c:v>38.65571526351814</c:v>
                      </c:pt>
                      <c:pt idx="2018">
                        <c:v>38.674880219028061</c:v>
                      </c:pt>
                      <c:pt idx="2019">
                        <c:v>38.694045174537983</c:v>
                      </c:pt>
                      <c:pt idx="2020">
                        <c:v>38.713210130047912</c:v>
                      </c:pt>
                      <c:pt idx="2021">
                        <c:v>38.732375085557834</c:v>
                      </c:pt>
                      <c:pt idx="2022">
                        <c:v>38.751540041067763</c:v>
                      </c:pt>
                      <c:pt idx="2023">
                        <c:v>38.770704996577685</c:v>
                      </c:pt>
                      <c:pt idx="2024">
                        <c:v>38.789869952087606</c:v>
                      </c:pt>
                      <c:pt idx="2025">
                        <c:v>38.809034907597535</c:v>
                      </c:pt>
                      <c:pt idx="2026">
                        <c:v>38.828199863107457</c:v>
                      </c:pt>
                      <c:pt idx="2027">
                        <c:v>38.847364818617386</c:v>
                      </c:pt>
                      <c:pt idx="2028">
                        <c:v>38.866529774127308</c:v>
                      </c:pt>
                      <c:pt idx="2029">
                        <c:v>38.88569472963723</c:v>
                      </c:pt>
                      <c:pt idx="2030">
                        <c:v>38.904859685147159</c:v>
                      </c:pt>
                      <c:pt idx="2031">
                        <c:v>38.92402464065708</c:v>
                      </c:pt>
                      <c:pt idx="2032">
                        <c:v>38.943189596167009</c:v>
                      </c:pt>
                      <c:pt idx="2033">
                        <c:v>38.962354551676931</c:v>
                      </c:pt>
                      <c:pt idx="2034">
                        <c:v>38.98151950718686</c:v>
                      </c:pt>
                      <c:pt idx="2035">
                        <c:v>39.000684462696782</c:v>
                      </c:pt>
                      <c:pt idx="2036">
                        <c:v>39.019849418206704</c:v>
                      </c:pt>
                      <c:pt idx="2037">
                        <c:v>39.039014373716633</c:v>
                      </c:pt>
                      <c:pt idx="2038">
                        <c:v>39.058179329226554</c:v>
                      </c:pt>
                      <c:pt idx="2039">
                        <c:v>39.077344284736483</c:v>
                      </c:pt>
                      <c:pt idx="2040">
                        <c:v>39.096509240246405</c:v>
                      </c:pt>
                      <c:pt idx="2041">
                        <c:v>39.115674195756327</c:v>
                      </c:pt>
                      <c:pt idx="2042">
                        <c:v>39.134839151266256</c:v>
                      </c:pt>
                      <c:pt idx="2043">
                        <c:v>39.154004106776178</c:v>
                      </c:pt>
                      <c:pt idx="2044">
                        <c:v>39.173169062286107</c:v>
                      </c:pt>
                      <c:pt idx="2045">
                        <c:v>39.192334017796028</c:v>
                      </c:pt>
                      <c:pt idx="2046">
                        <c:v>39.21149897330595</c:v>
                      </c:pt>
                      <c:pt idx="2047">
                        <c:v>39.230663928815879</c:v>
                      </c:pt>
                      <c:pt idx="2048">
                        <c:v>39.249828884325801</c:v>
                      </c:pt>
                      <c:pt idx="2049">
                        <c:v>39.26899383983573</c:v>
                      </c:pt>
                      <c:pt idx="2050">
                        <c:v>39.288158795345652</c:v>
                      </c:pt>
                      <c:pt idx="2051">
                        <c:v>39.307323750855574</c:v>
                      </c:pt>
                      <c:pt idx="2052">
                        <c:v>39.326488706365502</c:v>
                      </c:pt>
                      <c:pt idx="2053">
                        <c:v>39.345653661875424</c:v>
                      </c:pt>
                      <c:pt idx="2054">
                        <c:v>39.364818617385353</c:v>
                      </c:pt>
                      <c:pt idx="2055">
                        <c:v>39.383983572895275</c:v>
                      </c:pt>
                      <c:pt idx="2056">
                        <c:v>39.403148528405204</c:v>
                      </c:pt>
                      <c:pt idx="2057">
                        <c:v>39.422313483915126</c:v>
                      </c:pt>
                      <c:pt idx="2058">
                        <c:v>39.441478439425047</c:v>
                      </c:pt>
                      <c:pt idx="2059">
                        <c:v>39.460643394934976</c:v>
                      </c:pt>
                      <c:pt idx="2060">
                        <c:v>39.479808350444898</c:v>
                      </c:pt>
                      <c:pt idx="2061">
                        <c:v>39.498973305954827</c:v>
                      </c:pt>
                      <c:pt idx="2062">
                        <c:v>39.518138261464749</c:v>
                      </c:pt>
                      <c:pt idx="2063">
                        <c:v>39.537303216974671</c:v>
                      </c:pt>
                      <c:pt idx="2064">
                        <c:v>39.5564681724846</c:v>
                      </c:pt>
                      <c:pt idx="2065">
                        <c:v>39.575633127994521</c:v>
                      </c:pt>
                      <c:pt idx="2066">
                        <c:v>39.59479808350445</c:v>
                      </c:pt>
                      <c:pt idx="2067">
                        <c:v>39.613963039014372</c:v>
                      </c:pt>
                      <c:pt idx="2068">
                        <c:v>39.633127994524294</c:v>
                      </c:pt>
                      <c:pt idx="2069">
                        <c:v>39.652292950034223</c:v>
                      </c:pt>
                      <c:pt idx="2070">
                        <c:v>39.671457905544145</c:v>
                      </c:pt>
                      <c:pt idx="2071">
                        <c:v>39.690622861054074</c:v>
                      </c:pt>
                      <c:pt idx="2072">
                        <c:v>39.709787816563995</c:v>
                      </c:pt>
                      <c:pt idx="2073">
                        <c:v>39.728952772073917</c:v>
                      </c:pt>
                      <c:pt idx="2074">
                        <c:v>39.748117727583846</c:v>
                      </c:pt>
                      <c:pt idx="2075">
                        <c:v>39.767282683093768</c:v>
                      </c:pt>
                      <c:pt idx="2076">
                        <c:v>39.786447638603697</c:v>
                      </c:pt>
                      <c:pt idx="2077">
                        <c:v>39.805612594113619</c:v>
                      </c:pt>
                      <c:pt idx="2078">
                        <c:v>39.824777549623541</c:v>
                      </c:pt>
                      <c:pt idx="2079">
                        <c:v>39.843942505133469</c:v>
                      </c:pt>
                      <c:pt idx="2080">
                        <c:v>39.863107460643391</c:v>
                      </c:pt>
                      <c:pt idx="2081">
                        <c:v>39.88227241615332</c:v>
                      </c:pt>
                      <c:pt idx="2082">
                        <c:v>39.901437371663242</c:v>
                      </c:pt>
                      <c:pt idx="2083">
                        <c:v>39.920602327173171</c:v>
                      </c:pt>
                      <c:pt idx="2084">
                        <c:v>39.939767282683093</c:v>
                      </c:pt>
                      <c:pt idx="2085">
                        <c:v>39.958932238193015</c:v>
                      </c:pt>
                      <c:pt idx="2086">
                        <c:v>39.978097193702943</c:v>
                      </c:pt>
                      <c:pt idx="2087">
                        <c:v>39.997262149212865</c:v>
                      </c:pt>
                      <c:pt idx="2088">
                        <c:v>40.016427104722794</c:v>
                      </c:pt>
                      <c:pt idx="2089">
                        <c:v>40.035592060232716</c:v>
                      </c:pt>
                      <c:pt idx="2090">
                        <c:v>40.054757015742638</c:v>
                      </c:pt>
                      <c:pt idx="2091">
                        <c:v>40.073921971252567</c:v>
                      </c:pt>
                      <c:pt idx="2092">
                        <c:v>40.093086926762489</c:v>
                      </c:pt>
                      <c:pt idx="2093">
                        <c:v>40.112251882272417</c:v>
                      </c:pt>
                      <c:pt idx="2094">
                        <c:v>40.131416837782339</c:v>
                      </c:pt>
                      <c:pt idx="2095">
                        <c:v>40.150581793292261</c:v>
                      </c:pt>
                      <c:pt idx="2096">
                        <c:v>40.16974674880219</c:v>
                      </c:pt>
                      <c:pt idx="2097">
                        <c:v>40.188911704312112</c:v>
                      </c:pt>
                      <c:pt idx="2098">
                        <c:v>40.208076659822041</c:v>
                      </c:pt>
                      <c:pt idx="2099">
                        <c:v>40.227241615331963</c:v>
                      </c:pt>
                      <c:pt idx="2100">
                        <c:v>40.246406570841884</c:v>
                      </c:pt>
                      <c:pt idx="2101">
                        <c:v>40.265571526351813</c:v>
                      </c:pt>
                      <c:pt idx="2102">
                        <c:v>40.284736481861735</c:v>
                      </c:pt>
                      <c:pt idx="2103">
                        <c:v>40.303901437371664</c:v>
                      </c:pt>
                      <c:pt idx="2104">
                        <c:v>40.323066392881586</c:v>
                      </c:pt>
                      <c:pt idx="2105">
                        <c:v>40.342231348391508</c:v>
                      </c:pt>
                      <c:pt idx="2106">
                        <c:v>40.361396303901437</c:v>
                      </c:pt>
                      <c:pt idx="2107">
                        <c:v>40.380561259411358</c:v>
                      </c:pt>
                      <c:pt idx="2108">
                        <c:v>40.399726214921287</c:v>
                      </c:pt>
                      <c:pt idx="2109">
                        <c:v>40.418891170431209</c:v>
                      </c:pt>
                      <c:pt idx="2110">
                        <c:v>40.438056125941138</c:v>
                      </c:pt>
                      <c:pt idx="2111">
                        <c:v>40.45722108145106</c:v>
                      </c:pt>
                      <c:pt idx="2112">
                        <c:v>40.476386036960982</c:v>
                      </c:pt>
                      <c:pt idx="2113">
                        <c:v>40.495550992470911</c:v>
                      </c:pt>
                      <c:pt idx="2114">
                        <c:v>40.514715947980832</c:v>
                      </c:pt>
                      <c:pt idx="2115">
                        <c:v>40.533880903490761</c:v>
                      </c:pt>
                      <c:pt idx="2116">
                        <c:v>40.553045859000683</c:v>
                      </c:pt>
                      <c:pt idx="2117">
                        <c:v>40.572210814510605</c:v>
                      </c:pt>
                      <c:pt idx="2118">
                        <c:v>40.591375770020534</c:v>
                      </c:pt>
                      <c:pt idx="2119">
                        <c:v>40.610540725530456</c:v>
                      </c:pt>
                      <c:pt idx="2120">
                        <c:v>40.629705681040384</c:v>
                      </c:pt>
                      <c:pt idx="2121">
                        <c:v>40.648870636550306</c:v>
                      </c:pt>
                      <c:pt idx="2122">
                        <c:v>40.668035592060228</c:v>
                      </c:pt>
                      <c:pt idx="2123">
                        <c:v>40.687200547570157</c:v>
                      </c:pt>
                      <c:pt idx="2124">
                        <c:v>40.706365503080079</c:v>
                      </c:pt>
                      <c:pt idx="2125">
                        <c:v>40.725530458590008</c:v>
                      </c:pt>
                      <c:pt idx="2126">
                        <c:v>40.74469541409993</c:v>
                      </c:pt>
                      <c:pt idx="2127">
                        <c:v>40.763860369609851</c:v>
                      </c:pt>
                      <c:pt idx="2128">
                        <c:v>40.78302532511978</c:v>
                      </c:pt>
                      <c:pt idx="2129">
                        <c:v>40.802190280629702</c:v>
                      </c:pt>
                      <c:pt idx="2130">
                        <c:v>40.821355236139631</c:v>
                      </c:pt>
                      <c:pt idx="2131">
                        <c:v>40.840520191649553</c:v>
                      </c:pt>
                      <c:pt idx="2132">
                        <c:v>40.859685147159482</c:v>
                      </c:pt>
                      <c:pt idx="2133">
                        <c:v>40.878850102669404</c:v>
                      </c:pt>
                      <c:pt idx="2134">
                        <c:v>40.898015058179325</c:v>
                      </c:pt>
                      <c:pt idx="2135">
                        <c:v>40.917180013689254</c:v>
                      </c:pt>
                      <c:pt idx="2136">
                        <c:v>40.936344969199176</c:v>
                      </c:pt>
                      <c:pt idx="2137">
                        <c:v>40.955509924709105</c:v>
                      </c:pt>
                      <c:pt idx="2138">
                        <c:v>40.974674880219027</c:v>
                      </c:pt>
                      <c:pt idx="2139">
                        <c:v>40.993839835728949</c:v>
                      </c:pt>
                      <c:pt idx="2140">
                        <c:v>41.013004791238878</c:v>
                      </c:pt>
                      <c:pt idx="2141">
                        <c:v>41.032169746748799</c:v>
                      </c:pt>
                      <c:pt idx="2142">
                        <c:v>41.051334702258728</c:v>
                      </c:pt>
                      <c:pt idx="2143">
                        <c:v>41.07049965776865</c:v>
                      </c:pt>
                      <c:pt idx="2144">
                        <c:v>41.089664613278572</c:v>
                      </c:pt>
                      <c:pt idx="2145">
                        <c:v>41.108829568788501</c:v>
                      </c:pt>
                      <c:pt idx="2146">
                        <c:v>41.127994524298423</c:v>
                      </c:pt>
                      <c:pt idx="2147">
                        <c:v>41.147159479808352</c:v>
                      </c:pt>
                      <c:pt idx="2148">
                        <c:v>41.166324435318273</c:v>
                      </c:pt>
                      <c:pt idx="2149">
                        <c:v>41.185489390828195</c:v>
                      </c:pt>
                      <c:pt idx="2150">
                        <c:v>41.204654346338124</c:v>
                      </c:pt>
                      <c:pt idx="2151">
                        <c:v>41.223819301848046</c:v>
                      </c:pt>
                      <c:pt idx="2152">
                        <c:v>41.242984257357975</c:v>
                      </c:pt>
                      <c:pt idx="2153">
                        <c:v>41.262149212867897</c:v>
                      </c:pt>
                      <c:pt idx="2154">
                        <c:v>41.281314168377818</c:v>
                      </c:pt>
                      <c:pt idx="2155">
                        <c:v>41.300479123887747</c:v>
                      </c:pt>
                      <c:pt idx="2156">
                        <c:v>41.319644079397669</c:v>
                      </c:pt>
                      <c:pt idx="2157">
                        <c:v>41.338809034907598</c:v>
                      </c:pt>
                      <c:pt idx="2158">
                        <c:v>41.35797399041752</c:v>
                      </c:pt>
                      <c:pt idx="2159">
                        <c:v>41.377138945927449</c:v>
                      </c:pt>
                      <c:pt idx="2160">
                        <c:v>41.396303901437371</c:v>
                      </c:pt>
                      <c:pt idx="2161">
                        <c:v>41.415468856947292</c:v>
                      </c:pt>
                      <c:pt idx="2162">
                        <c:v>41.434633812457221</c:v>
                      </c:pt>
                      <c:pt idx="2163">
                        <c:v>41.453798767967143</c:v>
                      </c:pt>
                      <c:pt idx="2164">
                        <c:v>41.472963723477072</c:v>
                      </c:pt>
                      <c:pt idx="2165">
                        <c:v>41.492128678986994</c:v>
                      </c:pt>
                      <c:pt idx="2166">
                        <c:v>41.511293634496916</c:v>
                      </c:pt>
                      <c:pt idx="2167">
                        <c:v>41.530458590006845</c:v>
                      </c:pt>
                      <c:pt idx="2168">
                        <c:v>41.549623545516766</c:v>
                      </c:pt>
                      <c:pt idx="2169">
                        <c:v>41.568788501026695</c:v>
                      </c:pt>
                      <c:pt idx="2170">
                        <c:v>41.587953456536617</c:v>
                      </c:pt>
                      <c:pt idx="2171">
                        <c:v>41.607118412046539</c:v>
                      </c:pt>
                      <c:pt idx="2172">
                        <c:v>41.626283367556468</c:v>
                      </c:pt>
                      <c:pt idx="2173">
                        <c:v>41.64544832306639</c:v>
                      </c:pt>
                      <c:pt idx="2174">
                        <c:v>41.664613278576319</c:v>
                      </c:pt>
                      <c:pt idx="2175">
                        <c:v>41.68377823408624</c:v>
                      </c:pt>
                      <c:pt idx="2176">
                        <c:v>41.702943189596162</c:v>
                      </c:pt>
                      <c:pt idx="2177">
                        <c:v>41.722108145106091</c:v>
                      </c:pt>
                      <c:pt idx="2178">
                        <c:v>41.741273100616013</c:v>
                      </c:pt>
                      <c:pt idx="2179">
                        <c:v>41.760438056125942</c:v>
                      </c:pt>
                      <c:pt idx="2180">
                        <c:v>41.779603011635864</c:v>
                      </c:pt>
                      <c:pt idx="2181">
                        <c:v>41.798767967145785</c:v>
                      </c:pt>
                      <c:pt idx="2182">
                        <c:v>41.817932922655714</c:v>
                      </c:pt>
                      <c:pt idx="2183">
                        <c:v>41.837097878165636</c:v>
                      </c:pt>
                      <c:pt idx="2184">
                        <c:v>41.856262833675565</c:v>
                      </c:pt>
                      <c:pt idx="2185">
                        <c:v>41.875427789185487</c:v>
                      </c:pt>
                      <c:pt idx="2186">
                        <c:v>41.894592744695416</c:v>
                      </c:pt>
                      <c:pt idx="2187">
                        <c:v>41.913757700205338</c:v>
                      </c:pt>
                      <c:pt idx="2188">
                        <c:v>41.932922655715259</c:v>
                      </c:pt>
                      <c:pt idx="2189">
                        <c:v>41.952087611225188</c:v>
                      </c:pt>
                      <c:pt idx="2190">
                        <c:v>41.97125256673511</c:v>
                      </c:pt>
                      <c:pt idx="2191">
                        <c:v>41.990417522245039</c:v>
                      </c:pt>
                      <c:pt idx="2192">
                        <c:v>42.009582477754961</c:v>
                      </c:pt>
                      <c:pt idx="2193">
                        <c:v>42.028747433264883</c:v>
                      </c:pt>
                      <c:pt idx="2194">
                        <c:v>42.047912388774812</c:v>
                      </c:pt>
                      <c:pt idx="2195">
                        <c:v>42.067077344284733</c:v>
                      </c:pt>
                      <c:pt idx="2196">
                        <c:v>42.086242299794662</c:v>
                      </c:pt>
                      <c:pt idx="2197">
                        <c:v>42.105407255304584</c:v>
                      </c:pt>
                      <c:pt idx="2198">
                        <c:v>42.124572210814506</c:v>
                      </c:pt>
                      <c:pt idx="2199">
                        <c:v>42.143737166324435</c:v>
                      </c:pt>
                      <c:pt idx="2200">
                        <c:v>42.162902121834357</c:v>
                      </c:pt>
                      <c:pt idx="2201">
                        <c:v>42.182067077344286</c:v>
                      </c:pt>
                      <c:pt idx="2202">
                        <c:v>42.201232032854207</c:v>
                      </c:pt>
                      <c:pt idx="2203">
                        <c:v>42.220396988364129</c:v>
                      </c:pt>
                      <c:pt idx="2204">
                        <c:v>42.239561943874058</c:v>
                      </c:pt>
                      <c:pt idx="2205">
                        <c:v>42.25872689938398</c:v>
                      </c:pt>
                      <c:pt idx="2206">
                        <c:v>42.277891854893909</c:v>
                      </c:pt>
                      <c:pt idx="2207">
                        <c:v>42.297056810403831</c:v>
                      </c:pt>
                      <c:pt idx="2208">
                        <c:v>42.316221765913753</c:v>
                      </c:pt>
                      <c:pt idx="2209">
                        <c:v>42.335386721423681</c:v>
                      </c:pt>
                      <c:pt idx="2210">
                        <c:v>42.354551676933603</c:v>
                      </c:pt>
                      <c:pt idx="2211">
                        <c:v>42.373716632443532</c:v>
                      </c:pt>
                      <c:pt idx="2212">
                        <c:v>42.392881587953454</c:v>
                      </c:pt>
                      <c:pt idx="2213">
                        <c:v>42.412046543463383</c:v>
                      </c:pt>
                      <c:pt idx="2214">
                        <c:v>42.431211498973305</c:v>
                      </c:pt>
                      <c:pt idx="2215">
                        <c:v>42.450376454483226</c:v>
                      </c:pt>
                      <c:pt idx="2216">
                        <c:v>42.469541409993155</c:v>
                      </c:pt>
                      <c:pt idx="2217">
                        <c:v>42.488706365503077</c:v>
                      </c:pt>
                      <c:pt idx="2218">
                        <c:v>42.507871321013006</c:v>
                      </c:pt>
                      <c:pt idx="2219">
                        <c:v>42.527036276522928</c:v>
                      </c:pt>
                      <c:pt idx="2220">
                        <c:v>42.54620123203285</c:v>
                      </c:pt>
                      <c:pt idx="2221">
                        <c:v>42.565366187542779</c:v>
                      </c:pt>
                      <c:pt idx="2222">
                        <c:v>42.5845311430527</c:v>
                      </c:pt>
                      <c:pt idx="2223">
                        <c:v>42.603696098562629</c:v>
                      </c:pt>
                      <c:pt idx="2224">
                        <c:v>42.622861054072551</c:v>
                      </c:pt>
                      <c:pt idx="2225">
                        <c:v>42.642026009582473</c:v>
                      </c:pt>
                      <c:pt idx="2226">
                        <c:v>42.661190965092402</c:v>
                      </c:pt>
                      <c:pt idx="2227">
                        <c:v>42.680355920602324</c:v>
                      </c:pt>
                      <c:pt idx="2228">
                        <c:v>42.699520876112253</c:v>
                      </c:pt>
                      <c:pt idx="2229">
                        <c:v>42.718685831622174</c:v>
                      </c:pt>
                      <c:pt idx="2230">
                        <c:v>42.737850787132096</c:v>
                      </c:pt>
                      <c:pt idx="2231">
                        <c:v>42.757015742642025</c:v>
                      </c:pt>
                      <c:pt idx="2232">
                        <c:v>42.776180698151947</c:v>
                      </c:pt>
                      <c:pt idx="2233">
                        <c:v>42.795345653661876</c:v>
                      </c:pt>
                      <c:pt idx="2234">
                        <c:v>42.814510609171798</c:v>
                      </c:pt>
                      <c:pt idx="2235">
                        <c:v>42.833675564681727</c:v>
                      </c:pt>
                      <c:pt idx="2236">
                        <c:v>42.852840520191648</c:v>
                      </c:pt>
                      <c:pt idx="2237">
                        <c:v>42.87200547570157</c:v>
                      </c:pt>
                      <c:pt idx="2238">
                        <c:v>42.891170431211499</c:v>
                      </c:pt>
                      <c:pt idx="2239">
                        <c:v>42.910335386721421</c:v>
                      </c:pt>
                      <c:pt idx="2240">
                        <c:v>42.92950034223135</c:v>
                      </c:pt>
                      <c:pt idx="2241">
                        <c:v>42.948665297741272</c:v>
                      </c:pt>
                      <c:pt idx="2242">
                        <c:v>42.967830253251194</c:v>
                      </c:pt>
                      <c:pt idx="2243">
                        <c:v>42.986995208761122</c:v>
                      </c:pt>
                      <c:pt idx="2244">
                        <c:v>43.006160164271044</c:v>
                      </c:pt>
                      <c:pt idx="2245">
                        <c:v>43.025325119780973</c:v>
                      </c:pt>
                      <c:pt idx="2246">
                        <c:v>43.044490075290895</c:v>
                      </c:pt>
                      <c:pt idx="2247">
                        <c:v>43.063655030800817</c:v>
                      </c:pt>
                      <c:pt idx="2248">
                        <c:v>43.082819986310746</c:v>
                      </c:pt>
                      <c:pt idx="2249">
                        <c:v>43.101984941820668</c:v>
                      </c:pt>
                      <c:pt idx="2250">
                        <c:v>43.121149897330596</c:v>
                      </c:pt>
                      <c:pt idx="2251">
                        <c:v>43.140314852840518</c:v>
                      </c:pt>
                      <c:pt idx="2252">
                        <c:v>43.15947980835044</c:v>
                      </c:pt>
                      <c:pt idx="2253">
                        <c:v>43.178644763860369</c:v>
                      </c:pt>
                      <c:pt idx="2254">
                        <c:v>43.197809719370291</c:v>
                      </c:pt>
                      <c:pt idx="2255">
                        <c:v>43.21697467488022</c:v>
                      </c:pt>
                      <c:pt idx="2256">
                        <c:v>43.236139630390142</c:v>
                      </c:pt>
                      <c:pt idx="2257">
                        <c:v>43.255304585900063</c:v>
                      </c:pt>
                      <c:pt idx="2258">
                        <c:v>43.274469541409992</c:v>
                      </c:pt>
                      <c:pt idx="2259">
                        <c:v>43.293634496919914</c:v>
                      </c:pt>
                      <c:pt idx="2260">
                        <c:v>43.312799452429843</c:v>
                      </c:pt>
                      <c:pt idx="2261">
                        <c:v>43.331964407939765</c:v>
                      </c:pt>
                      <c:pt idx="2262">
                        <c:v>43.351129363449694</c:v>
                      </c:pt>
                      <c:pt idx="2263">
                        <c:v>43.370294318959616</c:v>
                      </c:pt>
                      <c:pt idx="2264">
                        <c:v>43.389459274469537</c:v>
                      </c:pt>
                      <c:pt idx="2265">
                        <c:v>43.408624229979466</c:v>
                      </c:pt>
                      <c:pt idx="2266">
                        <c:v>43.427789185489388</c:v>
                      </c:pt>
                      <c:pt idx="2267">
                        <c:v>43.446954140999317</c:v>
                      </c:pt>
                      <c:pt idx="2268">
                        <c:v>43.466119096509239</c:v>
                      </c:pt>
                      <c:pt idx="2269">
                        <c:v>43.485284052019161</c:v>
                      </c:pt>
                      <c:pt idx="2270">
                        <c:v>43.504449007529089</c:v>
                      </c:pt>
                      <c:pt idx="2271">
                        <c:v>43.523613963039011</c:v>
                      </c:pt>
                      <c:pt idx="2272">
                        <c:v>43.54277891854894</c:v>
                      </c:pt>
                      <c:pt idx="2273">
                        <c:v>43.561943874058862</c:v>
                      </c:pt>
                      <c:pt idx="2274">
                        <c:v>43.581108829568784</c:v>
                      </c:pt>
                      <c:pt idx="2275">
                        <c:v>43.600273785078713</c:v>
                      </c:pt>
                      <c:pt idx="2276">
                        <c:v>43.619438740588635</c:v>
                      </c:pt>
                      <c:pt idx="2277">
                        <c:v>43.638603696098563</c:v>
                      </c:pt>
                      <c:pt idx="2278">
                        <c:v>43.657768651608485</c:v>
                      </c:pt>
                      <c:pt idx="2279">
                        <c:v>43.676933607118407</c:v>
                      </c:pt>
                      <c:pt idx="2280">
                        <c:v>43.696098562628336</c:v>
                      </c:pt>
                      <c:pt idx="2281">
                        <c:v>43.715263518138258</c:v>
                      </c:pt>
                      <c:pt idx="2282">
                        <c:v>43.734428473648187</c:v>
                      </c:pt>
                      <c:pt idx="2283">
                        <c:v>43.753593429158109</c:v>
                      </c:pt>
                      <c:pt idx="2284">
                        <c:v>43.77275838466803</c:v>
                      </c:pt>
                      <c:pt idx="2285">
                        <c:v>43.791923340177959</c:v>
                      </c:pt>
                      <c:pt idx="2286">
                        <c:v>43.811088295687881</c:v>
                      </c:pt>
                      <c:pt idx="2287">
                        <c:v>43.83025325119781</c:v>
                      </c:pt>
                      <c:pt idx="2288">
                        <c:v>43.849418206707732</c:v>
                      </c:pt>
                      <c:pt idx="2289">
                        <c:v>43.868583162217661</c:v>
                      </c:pt>
                      <c:pt idx="2290">
                        <c:v>43.887748117727583</c:v>
                      </c:pt>
                      <c:pt idx="2291">
                        <c:v>43.906913073237504</c:v>
                      </c:pt>
                      <c:pt idx="2292">
                        <c:v>43.926078028747433</c:v>
                      </c:pt>
                      <c:pt idx="2293">
                        <c:v>43.945242984257355</c:v>
                      </c:pt>
                      <c:pt idx="2294">
                        <c:v>43.964407939767284</c:v>
                      </c:pt>
                      <c:pt idx="2295">
                        <c:v>43.983572895277206</c:v>
                      </c:pt>
                      <c:pt idx="2296">
                        <c:v>44.002737850787128</c:v>
                      </c:pt>
                      <c:pt idx="2297">
                        <c:v>44.021902806297057</c:v>
                      </c:pt>
                      <c:pt idx="2298">
                        <c:v>44.041067761806978</c:v>
                      </c:pt>
                      <c:pt idx="2299">
                        <c:v>44.060232717316907</c:v>
                      </c:pt>
                      <c:pt idx="2300">
                        <c:v>44.079397672826829</c:v>
                      </c:pt>
                      <c:pt idx="2301">
                        <c:v>44.098562628336751</c:v>
                      </c:pt>
                      <c:pt idx="2302">
                        <c:v>44.11772758384668</c:v>
                      </c:pt>
                      <c:pt idx="2303">
                        <c:v>44.136892539356602</c:v>
                      </c:pt>
                      <c:pt idx="2304">
                        <c:v>44.156057494866531</c:v>
                      </c:pt>
                      <c:pt idx="2305">
                        <c:v>44.175222450376452</c:v>
                      </c:pt>
                      <c:pt idx="2306">
                        <c:v>44.194387405886374</c:v>
                      </c:pt>
                      <c:pt idx="2307">
                        <c:v>44.213552361396303</c:v>
                      </c:pt>
                      <c:pt idx="2308">
                        <c:v>44.232717316906225</c:v>
                      </c:pt>
                      <c:pt idx="2309">
                        <c:v>44.251882272416154</c:v>
                      </c:pt>
                      <c:pt idx="2310">
                        <c:v>44.271047227926076</c:v>
                      </c:pt>
                      <c:pt idx="2311">
                        <c:v>44.290212183436005</c:v>
                      </c:pt>
                      <c:pt idx="2312">
                        <c:v>44.309377138945926</c:v>
                      </c:pt>
                      <c:pt idx="2313">
                        <c:v>44.328542094455848</c:v>
                      </c:pt>
                      <c:pt idx="2314">
                        <c:v>44.347707049965777</c:v>
                      </c:pt>
                      <c:pt idx="2315">
                        <c:v>44.366872005475699</c:v>
                      </c:pt>
                      <c:pt idx="2316">
                        <c:v>44.386036960985628</c:v>
                      </c:pt>
                      <c:pt idx="2317">
                        <c:v>44.40520191649555</c:v>
                      </c:pt>
                      <c:pt idx="2318">
                        <c:v>44.424366872005471</c:v>
                      </c:pt>
                      <c:pt idx="2319">
                        <c:v>44.4435318275154</c:v>
                      </c:pt>
                      <c:pt idx="2320">
                        <c:v>44.462696783025322</c:v>
                      </c:pt>
                      <c:pt idx="2321">
                        <c:v>44.481861738535251</c:v>
                      </c:pt>
                      <c:pt idx="2322">
                        <c:v>44.501026694045173</c:v>
                      </c:pt>
                      <c:pt idx="2323">
                        <c:v>44.520191649555095</c:v>
                      </c:pt>
                      <c:pt idx="2324">
                        <c:v>44.539356605065024</c:v>
                      </c:pt>
                      <c:pt idx="2325">
                        <c:v>44.558521560574945</c:v>
                      </c:pt>
                      <c:pt idx="2326">
                        <c:v>44.577686516084874</c:v>
                      </c:pt>
                      <c:pt idx="2327">
                        <c:v>44.596851471594796</c:v>
                      </c:pt>
                      <c:pt idx="2328">
                        <c:v>44.616016427104718</c:v>
                      </c:pt>
                      <c:pt idx="2329">
                        <c:v>44.635181382614647</c:v>
                      </c:pt>
                      <c:pt idx="2330">
                        <c:v>44.654346338124569</c:v>
                      </c:pt>
                      <c:pt idx="2331">
                        <c:v>44.673511293634498</c:v>
                      </c:pt>
                      <c:pt idx="2332">
                        <c:v>44.692676249144419</c:v>
                      </c:pt>
                      <c:pt idx="2333">
                        <c:v>44.711841204654341</c:v>
                      </c:pt>
                      <c:pt idx="2334">
                        <c:v>44.73100616016427</c:v>
                      </c:pt>
                      <c:pt idx="2335">
                        <c:v>44.750171115674192</c:v>
                      </c:pt>
                      <c:pt idx="2336">
                        <c:v>44.769336071184121</c:v>
                      </c:pt>
                      <c:pt idx="2337">
                        <c:v>44.788501026694043</c:v>
                      </c:pt>
                      <c:pt idx="2338">
                        <c:v>44.807665982203972</c:v>
                      </c:pt>
                      <c:pt idx="2339">
                        <c:v>44.826830937713893</c:v>
                      </c:pt>
                      <c:pt idx="2340">
                        <c:v>44.845995893223815</c:v>
                      </c:pt>
                      <c:pt idx="2341">
                        <c:v>44.865160848733744</c:v>
                      </c:pt>
                      <c:pt idx="2342">
                        <c:v>44.884325804243666</c:v>
                      </c:pt>
                      <c:pt idx="2343">
                        <c:v>44.903490759753595</c:v>
                      </c:pt>
                      <c:pt idx="2344">
                        <c:v>44.922655715263517</c:v>
                      </c:pt>
                      <c:pt idx="2345">
                        <c:v>44.941820670773438</c:v>
                      </c:pt>
                      <c:pt idx="2346">
                        <c:v>44.960985626283367</c:v>
                      </c:pt>
                      <c:pt idx="2347">
                        <c:v>44.980150581793289</c:v>
                      </c:pt>
                      <c:pt idx="2348">
                        <c:v>44.999315537303218</c:v>
                      </c:pt>
                      <c:pt idx="2349">
                        <c:v>45.01848049281314</c:v>
                      </c:pt>
                      <c:pt idx="2350">
                        <c:v>45.037645448323062</c:v>
                      </c:pt>
                      <c:pt idx="2351">
                        <c:v>45.056810403832991</c:v>
                      </c:pt>
                      <c:pt idx="2352">
                        <c:v>45.075975359342912</c:v>
                      </c:pt>
                      <c:pt idx="2353">
                        <c:v>45.095140314852841</c:v>
                      </c:pt>
                      <c:pt idx="2354">
                        <c:v>45.114305270362763</c:v>
                      </c:pt>
                      <c:pt idx="2355">
                        <c:v>45.133470225872685</c:v>
                      </c:pt>
                      <c:pt idx="2356">
                        <c:v>45.152635181382614</c:v>
                      </c:pt>
                      <c:pt idx="2357">
                        <c:v>45.171800136892536</c:v>
                      </c:pt>
                      <c:pt idx="2358">
                        <c:v>45.190965092402465</c:v>
                      </c:pt>
                      <c:pt idx="2359">
                        <c:v>45.210130047912386</c:v>
                      </c:pt>
                      <c:pt idx="2360">
                        <c:v>45.229295003422308</c:v>
                      </c:pt>
                      <c:pt idx="2361">
                        <c:v>45.248459958932237</c:v>
                      </c:pt>
                      <c:pt idx="2362">
                        <c:v>45.267624914442159</c:v>
                      </c:pt>
                      <c:pt idx="2363">
                        <c:v>45.286789869952088</c:v>
                      </c:pt>
                      <c:pt idx="2364">
                        <c:v>45.30595482546201</c:v>
                      </c:pt>
                      <c:pt idx="2365">
                        <c:v>45.325119780971939</c:v>
                      </c:pt>
                      <c:pt idx="2366">
                        <c:v>45.34428473648186</c:v>
                      </c:pt>
                      <c:pt idx="2367">
                        <c:v>45.363449691991782</c:v>
                      </c:pt>
                      <c:pt idx="2368">
                        <c:v>45.382614647501711</c:v>
                      </c:pt>
                      <c:pt idx="2369">
                        <c:v>45.401779603011633</c:v>
                      </c:pt>
                      <c:pt idx="2370">
                        <c:v>45.420944558521562</c:v>
                      </c:pt>
                      <c:pt idx="2371">
                        <c:v>45.440109514031484</c:v>
                      </c:pt>
                      <c:pt idx="2372">
                        <c:v>45.459274469541405</c:v>
                      </c:pt>
                      <c:pt idx="2373">
                        <c:v>45.478439425051334</c:v>
                      </c:pt>
                      <c:pt idx="2374">
                        <c:v>45.497604380561256</c:v>
                      </c:pt>
                      <c:pt idx="2375">
                        <c:v>45.516769336071185</c:v>
                      </c:pt>
                      <c:pt idx="2376">
                        <c:v>45.535934291581107</c:v>
                      </c:pt>
                      <c:pt idx="2377">
                        <c:v>45.555099247091029</c:v>
                      </c:pt>
                      <c:pt idx="2378">
                        <c:v>45.574264202600958</c:v>
                      </c:pt>
                      <c:pt idx="2379">
                        <c:v>45.593429158110879</c:v>
                      </c:pt>
                      <c:pt idx="2380">
                        <c:v>45.612594113620808</c:v>
                      </c:pt>
                      <c:pt idx="2381">
                        <c:v>45.63175906913073</c:v>
                      </c:pt>
                      <c:pt idx="2382">
                        <c:v>45.650924024640652</c:v>
                      </c:pt>
                      <c:pt idx="2383">
                        <c:v>45.670088980150581</c:v>
                      </c:pt>
                      <c:pt idx="2384">
                        <c:v>45.689253935660503</c:v>
                      </c:pt>
                      <c:pt idx="2385">
                        <c:v>45.708418891170432</c:v>
                      </c:pt>
                      <c:pt idx="2386">
                        <c:v>45.727583846680353</c:v>
                      </c:pt>
                      <c:pt idx="2387">
                        <c:v>45.746748802190282</c:v>
                      </c:pt>
                      <c:pt idx="2388">
                        <c:v>45.765913757700204</c:v>
                      </c:pt>
                      <c:pt idx="2389">
                        <c:v>45.785078713210126</c:v>
                      </c:pt>
                      <c:pt idx="2390">
                        <c:v>45.804243668720055</c:v>
                      </c:pt>
                      <c:pt idx="2391">
                        <c:v>45.823408624229977</c:v>
                      </c:pt>
                      <c:pt idx="2392">
                        <c:v>45.842573579739906</c:v>
                      </c:pt>
                      <c:pt idx="2393">
                        <c:v>45.861738535249827</c:v>
                      </c:pt>
                      <c:pt idx="2394">
                        <c:v>45.880903490759749</c:v>
                      </c:pt>
                      <c:pt idx="2395">
                        <c:v>45.900068446269678</c:v>
                      </c:pt>
                      <c:pt idx="2396">
                        <c:v>45.9192334017796</c:v>
                      </c:pt>
                      <c:pt idx="2397">
                        <c:v>45.938398357289529</c:v>
                      </c:pt>
                      <c:pt idx="2398">
                        <c:v>45.957563312799451</c:v>
                      </c:pt>
                      <c:pt idx="2399">
                        <c:v>45.976728268309373</c:v>
                      </c:pt>
                      <c:pt idx="2400">
                        <c:v>45.995893223819301</c:v>
                      </c:pt>
                      <c:pt idx="2401">
                        <c:v>46.015058179329223</c:v>
                      </c:pt>
                      <c:pt idx="2402">
                        <c:v>46.034223134839152</c:v>
                      </c:pt>
                      <c:pt idx="2403">
                        <c:v>46.053388090349074</c:v>
                      </c:pt>
                      <c:pt idx="2404">
                        <c:v>46.072553045858996</c:v>
                      </c:pt>
                      <c:pt idx="2405">
                        <c:v>46.091718001368925</c:v>
                      </c:pt>
                      <c:pt idx="2406">
                        <c:v>46.110882956878847</c:v>
                      </c:pt>
                      <c:pt idx="2407">
                        <c:v>46.130047912388775</c:v>
                      </c:pt>
                      <c:pt idx="2408">
                        <c:v>46.149212867898697</c:v>
                      </c:pt>
                      <c:pt idx="2409">
                        <c:v>46.168377823408619</c:v>
                      </c:pt>
                      <c:pt idx="2410">
                        <c:v>46.187542778918548</c:v>
                      </c:pt>
                      <c:pt idx="2411">
                        <c:v>46.20670773442847</c:v>
                      </c:pt>
                      <c:pt idx="2412">
                        <c:v>46.225872689938399</c:v>
                      </c:pt>
                      <c:pt idx="2413">
                        <c:v>46.245037645448321</c:v>
                      </c:pt>
                      <c:pt idx="2414">
                        <c:v>46.264202600958249</c:v>
                      </c:pt>
                      <c:pt idx="2415">
                        <c:v>46.283367556468171</c:v>
                      </c:pt>
                      <c:pt idx="2416">
                        <c:v>46.302532511978093</c:v>
                      </c:pt>
                      <c:pt idx="2417">
                        <c:v>46.321697467488022</c:v>
                      </c:pt>
                      <c:pt idx="2418">
                        <c:v>46.340862422997944</c:v>
                      </c:pt>
                      <c:pt idx="2419">
                        <c:v>46.360027378507873</c:v>
                      </c:pt>
                      <c:pt idx="2420">
                        <c:v>46.379192334017795</c:v>
                      </c:pt>
                      <c:pt idx="2421">
                        <c:v>46.398357289527716</c:v>
                      </c:pt>
                      <c:pt idx="2422">
                        <c:v>46.417522245037645</c:v>
                      </c:pt>
                      <c:pt idx="2423">
                        <c:v>46.436687200547567</c:v>
                      </c:pt>
                      <c:pt idx="2424">
                        <c:v>46.455852156057496</c:v>
                      </c:pt>
                      <c:pt idx="2425">
                        <c:v>46.475017111567418</c:v>
                      </c:pt>
                      <c:pt idx="2426">
                        <c:v>46.49418206707734</c:v>
                      </c:pt>
                      <c:pt idx="2427">
                        <c:v>46.513347022587268</c:v>
                      </c:pt>
                      <c:pt idx="2428">
                        <c:v>46.53251197809719</c:v>
                      </c:pt>
                      <c:pt idx="2429">
                        <c:v>46.551676933607119</c:v>
                      </c:pt>
                      <c:pt idx="2430">
                        <c:v>46.570841889117041</c:v>
                      </c:pt>
                      <c:pt idx="2431">
                        <c:v>46.590006844626963</c:v>
                      </c:pt>
                      <c:pt idx="2432">
                        <c:v>46.609171800136892</c:v>
                      </c:pt>
                      <c:pt idx="2433">
                        <c:v>46.628336755646814</c:v>
                      </c:pt>
                      <c:pt idx="2434">
                        <c:v>46.647501711156742</c:v>
                      </c:pt>
                      <c:pt idx="2435">
                        <c:v>46.666666666666664</c:v>
                      </c:pt>
                      <c:pt idx="2436">
                        <c:v>46.685831622176586</c:v>
                      </c:pt>
                      <c:pt idx="2437">
                        <c:v>46.704996577686515</c:v>
                      </c:pt>
                      <c:pt idx="2438">
                        <c:v>46.724161533196437</c:v>
                      </c:pt>
                      <c:pt idx="2439">
                        <c:v>46.743326488706366</c:v>
                      </c:pt>
                      <c:pt idx="2440">
                        <c:v>46.762491444216288</c:v>
                      </c:pt>
                      <c:pt idx="2441">
                        <c:v>46.781656399726216</c:v>
                      </c:pt>
                      <c:pt idx="2442">
                        <c:v>46.800821355236138</c:v>
                      </c:pt>
                      <c:pt idx="2443">
                        <c:v>46.81998631074606</c:v>
                      </c:pt>
                      <c:pt idx="2444">
                        <c:v>46.839151266255989</c:v>
                      </c:pt>
                      <c:pt idx="2445">
                        <c:v>46.858316221765911</c:v>
                      </c:pt>
                      <c:pt idx="2446">
                        <c:v>46.87748117727584</c:v>
                      </c:pt>
                      <c:pt idx="2447">
                        <c:v>46.896646132785762</c:v>
                      </c:pt>
                      <c:pt idx="2448">
                        <c:v>46.915811088295683</c:v>
                      </c:pt>
                      <c:pt idx="2449">
                        <c:v>46.934976043805612</c:v>
                      </c:pt>
                      <c:pt idx="2450">
                        <c:v>46.954140999315534</c:v>
                      </c:pt>
                      <c:pt idx="2451">
                        <c:v>46.973305954825463</c:v>
                      </c:pt>
                      <c:pt idx="2452">
                        <c:v>46.992470910335385</c:v>
                      </c:pt>
                      <c:pt idx="2453">
                        <c:v>47.011635865845307</c:v>
                      </c:pt>
                      <c:pt idx="2454">
                        <c:v>47.030800821355236</c:v>
                      </c:pt>
                      <c:pt idx="2455">
                        <c:v>47.049965776865157</c:v>
                      </c:pt>
                      <c:pt idx="2456">
                        <c:v>47.069130732375086</c:v>
                      </c:pt>
                      <c:pt idx="2457">
                        <c:v>47.088295687885008</c:v>
                      </c:pt>
                      <c:pt idx="2458">
                        <c:v>47.10746064339493</c:v>
                      </c:pt>
                      <c:pt idx="2459">
                        <c:v>47.126625598904859</c:v>
                      </c:pt>
                      <c:pt idx="2460">
                        <c:v>47.145790554414781</c:v>
                      </c:pt>
                      <c:pt idx="2461">
                        <c:v>47.16495550992471</c:v>
                      </c:pt>
                      <c:pt idx="2462">
                        <c:v>47.184120465434631</c:v>
                      </c:pt>
                      <c:pt idx="2463">
                        <c:v>47.203285420944553</c:v>
                      </c:pt>
                      <c:pt idx="2464">
                        <c:v>47.222450376454482</c:v>
                      </c:pt>
                      <c:pt idx="2465">
                        <c:v>47.241615331964404</c:v>
                      </c:pt>
                      <c:pt idx="2466">
                        <c:v>47.260780287474333</c:v>
                      </c:pt>
                      <c:pt idx="2467">
                        <c:v>47.279945242984255</c:v>
                      </c:pt>
                      <c:pt idx="2468">
                        <c:v>47.299110198494184</c:v>
                      </c:pt>
                      <c:pt idx="2469">
                        <c:v>47.318275154004105</c:v>
                      </c:pt>
                      <c:pt idx="2470">
                        <c:v>47.337440109514027</c:v>
                      </c:pt>
                      <c:pt idx="2471">
                        <c:v>47.356605065023956</c:v>
                      </c:pt>
                      <c:pt idx="2472">
                        <c:v>47.375770020533878</c:v>
                      </c:pt>
                      <c:pt idx="2473">
                        <c:v>47.394934976043807</c:v>
                      </c:pt>
                      <c:pt idx="2474">
                        <c:v>47.414099931553729</c:v>
                      </c:pt>
                      <c:pt idx="2475">
                        <c:v>47.43326488706365</c:v>
                      </c:pt>
                      <c:pt idx="2476">
                        <c:v>47.452429842573579</c:v>
                      </c:pt>
                      <c:pt idx="2477">
                        <c:v>47.471594798083501</c:v>
                      </c:pt>
                      <c:pt idx="2478">
                        <c:v>47.49075975359343</c:v>
                      </c:pt>
                      <c:pt idx="2479">
                        <c:v>47.509924709103352</c:v>
                      </c:pt>
                      <c:pt idx="2480">
                        <c:v>47.529089664613274</c:v>
                      </c:pt>
                      <c:pt idx="2481">
                        <c:v>47.548254620123203</c:v>
                      </c:pt>
                      <c:pt idx="2482">
                        <c:v>47.567419575633124</c:v>
                      </c:pt>
                      <c:pt idx="2483">
                        <c:v>47.586584531143053</c:v>
                      </c:pt>
                      <c:pt idx="2484">
                        <c:v>47.605749486652975</c:v>
                      </c:pt>
                      <c:pt idx="2485">
                        <c:v>47.624914442162897</c:v>
                      </c:pt>
                      <c:pt idx="2486">
                        <c:v>47.644079397672826</c:v>
                      </c:pt>
                      <c:pt idx="2487">
                        <c:v>47.663244353182748</c:v>
                      </c:pt>
                      <c:pt idx="2488">
                        <c:v>47.682409308692677</c:v>
                      </c:pt>
                      <c:pt idx="2489">
                        <c:v>47.701574264202598</c:v>
                      </c:pt>
                      <c:pt idx="2490">
                        <c:v>47.720739219712527</c:v>
                      </c:pt>
                      <c:pt idx="2491">
                        <c:v>47.739904175222449</c:v>
                      </c:pt>
                      <c:pt idx="2492">
                        <c:v>47.759069130732371</c:v>
                      </c:pt>
                      <c:pt idx="2493">
                        <c:v>47.7782340862423</c:v>
                      </c:pt>
                      <c:pt idx="2494">
                        <c:v>47.797399041752222</c:v>
                      </c:pt>
                      <c:pt idx="2495">
                        <c:v>47.816563997262151</c:v>
                      </c:pt>
                      <c:pt idx="2496">
                        <c:v>47.835728952772072</c:v>
                      </c:pt>
                      <c:pt idx="2497">
                        <c:v>47.854893908281994</c:v>
                      </c:pt>
                      <c:pt idx="2498">
                        <c:v>47.874058863791923</c:v>
                      </c:pt>
                      <c:pt idx="2499">
                        <c:v>47.893223819301845</c:v>
                      </c:pt>
                      <c:pt idx="2500">
                        <c:v>47.912388774811774</c:v>
                      </c:pt>
                      <c:pt idx="2501">
                        <c:v>47.931553730321696</c:v>
                      </c:pt>
                      <c:pt idx="2502">
                        <c:v>47.950718685831617</c:v>
                      </c:pt>
                      <c:pt idx="2503">
                        <c:v>47.969883641341546</c:v>
                      </c:pt>
                      <c:pt idx="2504">
                        <c:v>47.989048596851468</c:v>
                      </c:pt>
                      <c:pt idx="2505">
                        <c:v>48.008213552361397</c:v>
                      </c:pt>
                      <c:pt idx="2506">
                        <c:v>48.027378507871319</c:v>
                      </c:pt>
                      <c:pt idx="2507">
                        <c:v>48.046543463381241</c:v>
                      </c:pt>
                      <c:pt idx="2508">
                        <c:v>48.06570841889117</c:v>
                      </c:pt>
                      <c:pt idx="2509">
                        <c:v>48.084873374401091</c:v>
                      </c:pt>
                      <c:pt idx="2510">
                        <c:v>48.10403832991102</c:v>
                      </c:pt>
                      <c:pt idx="2511">
                        <c:v>48.123203285420942</c:v>
                      </c:pt>
                      <c:pt idx="2512">
                        <c:v>48.142368240930864</c:v>
                      </c:pt>
                      <c:pt idx="2513">
                        <c:v>48.161533196440793</c:v>
                      </c:pt>
                      <c:pt idx="2514">
                        <c:v>48.180698151950715</c:v>
                      </c:pt>
                      <c:pt idx="2515">
                        <c:v>48.199863107460644</c:v>
                      </c:pt>
                      <c:pt idx="2516">
                        <c:v>48.219028062970565</c:v>
                      </c:pt>
                      <c:pt idx="2517">
                        <c:v>48.238193018480494</c:v>
                      </c:pt>
                      <c:pt idx="2518">
                        <c:v>48.257357973990416</c:v>
                      </c:pt>
                      <c:pt idx="2519">
                        <c:v>48.276522929500338</c:v>
                      </c:pt>
                      <c:pt idx="2520">
                        <c:v>48.295687885010267</c:v>
                      </c:pt>
                      <c:pt idx="2521">
                        <c:v>48.314852840520189</c:v>
                      </c:pt>
                      <c:pt idx="2522">
                        <c:v>48.334017796030118</c:v>
                      </c:pt>
                      <c:pt idx="2523">
                        <c:v>48.353182751540039</c:v>
                      </c:pt>
                      <c:pt idx="2524">
                        <c:v>48.372347707049961</c:v>
                      </c:pt>
                      <c:pt idx="2525">
                        <c:v>48.39151266255989</c:v>
                      </c:pt>
                      <c:pt idx="2526">
                        <c:v>48.410677618069812</c:v>
                      </c:pt>
                      <c:pt idx="2527">
                        <c:v>48.429842573579741</c:v>
                      </c:pt>
                      <c:pt idx="2528">
                        <c:v>48.449007529089663</c:v>
                      </c:pt>
                      <c:pt idx="2529">
                        <c:v>48.468172484599584</c:v>
                      </c:pt>
                      <c:pt idx="2530">
                        <c:v>48.487337440109513</c:v>
                      </c:pt>
                      <c:pt idx="2531">
                        <c:v>48.506502395619435</c:v>
                      </c:pt>
                      <c:pt idx="2532">
                        <c:v>48.525667351129364</c:v>
                      </c:pt>
                      <c:pt idx="2533">
                        <c:v>48.544832306639286</c:v>
                      </c:pt>
                      <c:pt idx="2534">
                        <c:v>48.563997262149208</c:v>
                      </c:pt>
                      <c:pt idx="2535">
                        <c:v>48.583162217659137</c:v>
                      </c:pt>
                      <c:pt idx="2536">
                        <c:v>48.602327173169058</c:v>
                      </c:pt>
                      <c:pt idx="2537">
                        <c:v>48.621492128678987</c:v>
                      </c:pt>
                      <c:pt idx="2538">
                        <c:v>48.640657084188909</c:v>
                      </c:pt>
                      <c:pt idx="2539">
                        <c:v>48.659822039698831</c:v>
                      </c:pt>
                      <c:pt idx="2540">
                        <c:v>48.67898699520876</c:v>
                      </c:pt>
                      <c:pt idx="2541">
                        <c:v>48.698151950718682</c:v>
                      </c:pt>
                      <c:pt idx="2542">
                        <c:v>48.717316906228611</c:v>
                      </c:pt>
                      <c:pt idx="2543">
                        <c:v>48.736481861738532</c:v>
                      </c:pt>
                      <c:pt idx="2544">
                        <c:v>48.755646817248461</c:v>
                      </c:pt>
                      <c:pt idx="2545">
                        <c:v>48.774811772758383</c:v>
                      </c:pt>
                      <c:pt idx="2546">
                        <c:v>48.793976728268305</c:v>
                      </c:pt>
                      <c:pt idx="2547">
                        <c:v>48.813141683778234</c:v>
                      </c:pt>
                      <c:pt idx="2548">
                        <c:v>48.832306639288156</c:v>
                      </c:pt>
                      <c:pt idx="2549">
                        <c:v>48.851471594798085</c:v>
                      </c:pt>
                      <c:pt idx="2550">
                        <c:v>48.870636550308006</c:v>
                      </c:pt>
                      <c:pt idx="2551">
                        <c:v>48.889801505817928</c:v>
                      </c:pt>
                      <c:pt idx="2552">
                        <c:v>48.908966461327857</c:v>
                      </c:pt>
                      <c:pt idx="2553">
                        <c:v>48.928131416837779</c:v>
                      </c:pt>
                      <c:pt idx="2554">
                        <c:v>48.947296372347708</c:v>
                      </c:pt>
                      <c:pt idx="2555">
                        <c:v>48.96646132785763</c:v>
                      </c:pt>
                      <c:pt idx="2556">
                        <c:v>48.985626283367552</c:v>
                      </c:pt>
                      <c:pt idx="2557">
                        <c:v>49.00479123887748</c:v>
                      </c:pt>
                      <c:pt idx="2558">
                        <c:v>49.023956194387402</c:v>
                      </c:pt>
                      <c:pt idx="2559">
                        <c:v>49.043121149897331</c:v>
                      </c:pt>
                      <c:pt idx="2560">
                        <c:v>49.062286105407253</c:v>
                      </c:pt>
                      <c:pt idx="2561">
                        <c:v>49.081451060917175</c:v>
                      </c:pt>
                      <c:pt idx="2562">
                        <c:v>49.100616016427104</c:v>
                      </c:pt>
                      <c:pt idx="2563">
                        <c:v>49.119780971937026</c:v>
                      </c:pt>
                      <c:pt idx="2564">
                        <c:v>49.138945927446954</c:v>
                      </c:pt>
                      <c:pt idx="2565">
                        <c:v>49.158110882956876</c:v>
                      </c:pt>
                      <c:pt idx="2566">
                        <c:v>49.177275838466805</c:v>
                      </c:pt>
                      <c:pt idx="2567">
                        <c:v>49.196440793976727</c:v>
                      </c:pt>
                      <c:pt idx="2568">
                        <c:v>49.215605749486649</c:v>
                      </c:pt>
                      <c:pt idx="2569">
                        <c:v>49.234770704996578</c:v>
                      </c:pt>
                      <c:pt idx="2570">
                        <c:v>49.2539356605065</c:v>
                      </c:pt>
                      <c:pt idx="2571">
                        <c:v>49.273100616016428</c:v>
                      </c:pt>
                      <c:pt idx="2572">
                        <c:v>49.29226557152635</c:v>
                      </c:pt>
                      <c:pt idx="2573">
                        <c:v>49.311430527036272</c:v>
                      </c:pt>
                      <c:pt idx="2574">
                        <c:v>49.330595482546201</c:v>
                      </c:pt>
                      <c:pt idx="2575">
                        <c:v>49.349760438056123</c:v>
                      </c:pt>
                      <c:pt idx="2576">
                        <c:v>49.368925393566052</c:v>
                      </c:pt>
                      <c:pt idx="2577">
                        <c:v>49.388090349075974</c:v>
                      </c:pt>
                      <c:pt idx="2578">
                        <c:v>49.407255304585895</c:v>
                      </c:pt>
                      <c:pt idx="2579">
                        <c:v>49.426420260095824</c:v>
                      </c:pt>
                      <c:pt idx="2580">
                        <c:v>49.445585215605746</c:v>
                      </c:pt>
                      <c:pt idx="2581">
                        <c:v>49.464750171115675</c:v>
                      </c:pt>
                      <c:pt idx="2582">
                        <c:v>49.483915126625597</c:v>
                      </c:pt>
                      <c:pt idx="2583">
                        <c:v>49.503080082135519</c:v>
                      </c:pt>
                      <c:pt idx="2584">
                        <c:v>49.522245037645447</c:v>
                      </c:pt>
                      <c:pt idx="2585">
                        <c:v>49.541409993155369</c:v>
                      </c:pt>
                      <c:pt idx="2586">
                        <c:v>49.560574948665298</c:v>
                      </c:pt>
                      <c:pt idx="2587">
                        <c:v>49.57973990417522</c:v>
                      </c:pt>
                      <c:pt idx="2588">
                        <c:v>49.598904859685142</c:v>
                      </c:pt>
                      <c:pt idx="2589">
                        <c:v>49.618069815195071</c:v>
                      </c:pt>
                      <c:pt idx="2590">
                        <c:v>49.637234770704993</c:v>
                      </c:pt>
                      <c:pt idx="2591">
                        <c:v>49.656399726214921</c:v>
                      </c:pt>
                      <c:pt idx="2592">
                        <c:v>49.675564681724843</c:v>
                      </c:pt>
                      <c:pt idx="2593">
                        <c:v>49.694729637234772</c:v>
                      </c:pt>
                      <c:pt idx="2594">
                        <c:v>49.713894592744694</c:v>
                      </c:pt>
                      <c:pt idx="2595">
                        <c:v>49.733059548254616</c:v>
                      </c:pt>
                      <c:pt idx="2596">
                        <c:v>49.752224503764545</c:v>
                      </c:pt>
                      <c:pt idx="2597">
                        <c:v>49.771389459274467</c:v>
                      </c:pt>
                      <c:pt idx="2598">
                        <c:v>49.790554414784395</c:v>
                      </c:pt>
                      <c:pt idx="2599">
                        <c:v>49.809719370294317</c:v>
                      </c:pt>
                      <c:pt idx="2600">
                        <c:v>49.828884325804239</c:v>
                      </c:pt>
                      <c:pt idx="2601">
                        <c:v>49.848049281314168</c:v>
                      </c:pt>
                      <c:pt idx="2602">
                        <c:v>49.86721423682409</c:v>
                      </c:pt>
                      <c:pt idx="2603">
                        <c:v>49.886379192334019</c:v>
                      </c:pt>
                      <c:pt idx="2604">
                        <c:v>49.905544147843941</c:v>
                      </c:pt>
                      <c:pt idx="2605">
                        <c:v>49.924709103353862</c:v>
                      </c:pt>
                      <c:pt idx="2606">
                        <c:v>49.943874058863791</c:v>
                      </c:pt>
                      <c:pt idx="2607">
                        <c:v>49.963039014373713</c:v>
                      </c:pt>
                      <c:pt idx="2608">
                        <c:v>49.982203969883642</c:v>
                      </c:pt>
                      <c:pt idx="2609">
                        <c:v>50.001368925393564</c:v>
                      </c:pt>
                      <c:pt idx="2610">
                        <c:v>50.020533880903486</c:v>
                      </c:pt>
                      <c:pt idx="2611">
                        <c:v>50.039698836413415</c:v>
                      </c:pt>
                      <c:pt idx="2612">
                        <c:v>50.058863791923336</c:v>
                      </c:pt>
                      <c:pt idx="2613">
                        <c:v>50.078028747433265</c:v>
                      </c:pt>
                      <c:pt idx="2614">
                        <c:v>50.097193702943187</c:v>
                      </c:pt>
                      <c:pt idx="2615">
                        <c:v>50.116358658453109</c:v>
                      </c:pt>
                      <c:pt idx="2616">
                        <c:v>50.135523613963038</c:v>
                      </c:pt>
                      <c:pt idx="2617">
                        <c:v>50.15468856947296</c:v>
                      </c:pt>
                      <c:pt idx="2618">
                        <c:v>50.173853524982889</c:v>
                      </c:pt>
                      <c:pt idx="2619">
                        <c:v>50.19301848049281</c:v>
                      </c:pt>
                      <c:pt idx="2620">
                        <c:v>50.212183436002739</c:v>
                      </c:pt>
                      <c:pt idx="2621">
                        <c:v>50.231348391512661</c:v>
                      </c:pt>
                      <c:pt idx="2622">
                        <c:v>50.250513347022583</c:v>
                      </c:pt>
                      <c:pt idx="2623">
                        <c:v>50.269678302532512</c:v>
                      </c:pt>
                      <c:pt idx="2624">
                        <c:v>50.288843258042434</c:v>
                      </c:pt>
                      <c:pt idx="2625">
                        <c:v>50.308008213552363</c:v>
                      </c:pt>
                      <c:pt idx="2626">
                        <c:v>50.327173169062284</c:v>
                      </c:pt>
                      <c:pt idx="2627">
                        <c:v>50.346338124572206</c:v>
                      </c:pt>
                      <c:pt idx="2628">
                        <c:v>50.365503080082135</c:v>
                      </c:pt>
                      <c:pt idx="2629">
                        <c:v>50.384668035592057</c:v>
                      </c:pt>
                      <c:pt idx="2630">
                        <c:v>50.403832991101986</c:v>
                      </c:pt>
                      <c:pt idx="2631">
                        <c:v>50.422997946611908</c:v>
                      </c:pt>
                      <c:pt idx="2632">
                        <c:v>50.442162902121829</c:v>
                      </c:pt>
                      <c:pt idx="2633">
                        <c:v>50.461327857631758</c:v>
                      </c:pt>
                      <c:pt idx="2634">
                        <c:v>50.48049281314168</c:v>
                      </c:pt>
                      <c:pt idx="2635">
                        <c:v>50.499657768651609</c:v>
                      </c:pt>
                      <c:pt idx="2636">
                        <c:v>50.518822724161531</c:v>
                      </c:pt>
                      <c:pt idx="2637">
                        <c:v>50.537987679671453</c:v>
                      </c:pt>
                      <c:pt idx="2638">
                        <c:v>50.557152635181382</c:v>
                      </c:pt>
                      <c:pt idx="2639">
                        <c:v>50.576317590691303</c:v>
                      </c:pt>
                      <c:pt idx="2640">
                        <c:v>50.595482546201232</c:v>
                      </c:pt>
                      <c:pt idx="2641">
                        <c:v>50.614647501711154</c:v>
                      </c:pt>
                      <c:pt idx="2642">
                        <c:v>50.633812457221076</c:v>
                      </c:pt>
                      <c:pt idx="2643">
                        <c:v>50.652977412731005</c:v>
                      </c:pt>
                      <c:pt idx="2644">
                        <c:v>50.672142368240927</c:v>
                      </c:pt>
                      <c:pt idx="2645">
                        <c:v>50.691307323750856</c:v>
                      </c:pt>
                      <c:pt idx="2646">
                        <c:v>50.710472279260777</c:v>
                      </c:pt>
                      <c:pt idx="2647">
                        <c:v>50.729637234770706</c:v>
                      </c:pt>
                      <c:pt idx="2648">
                        <c:v>50.748802190280628</c:v>
                      </c:pt>
                      <c:pt idx="2649">
                        <c:v>50.76796714579055</c:v>
                      </c:pt>
                      <c:pt idx="2650">
                        <c:v>50.787132101300479</c:v>
                      </c:pt>
                      <c:pt idx="2651">
                        <c:v>50.806297056810401</c:v>
                      </c:pt>
                      <c:pt idx="2652">
                        <c:v>50.82546201232033</c:v>
                      </c:pt>
                      <c:pt idx="2653">
                        <c:v>50.844626967830251</c:v>
                      </c:pt>
                      <c:pt idx="2654">
                        <c:v>50.863791923340173</c:v>
                      </c:pt>
                      <c:pt idx="2655">
                        <c:v>50.882956878850102</c:v>
                      </c:pt>
                      <c:pt idx="2656">
                        <c:v>50.902121834360024</c:v>
                      </c:pt>
                      <c:pt idx="2657">
                        <c:v>50.921286789869953</c:v>
                      </c:pt>
                      <c:pt idx="2658">
                        <c:v>50.940451745379875</c:v>
                      </c:pt>
                      <c:pt idx="2659">
                        <c:v>50.959616700889796</c:v>
                      </c:pt>
                      <c:pt idx="2660">
                        <c:v>50.978781656399725</c:v>
                      </c:pt>
                      <c:pt idx="2661">
                        <c:v>50.997946611909647</c:v>
                      </c:pt>
                      <c:pt idx="2662">
                        <c:v>51.017111567419576</c:v>
                      </c:pt>
                      <c:pt idx="2663">
                        <c:v>51.036276522929498</c:v>
                      </c:pt>
                      <c:pt idx="2664">
                        <c:v>51.05544147843942</c:v>
                      </c:pt>
                      <c:pt idx="2665">
                        <c:v>51.074606433949349</c:v>
                      </c:pt>
                      <c:pt idx="2666">
                        <c:v>51.09377138945927</c:v>
                      </c:pt>
                      <c:pt idx="2667">
                        <c:v>51.112936344969199</c:v>
                      </c:pt>
                      <c:pt idx="2668">
                        <c:v>51.132101300479121</c:v>
                      </c:pt>
                      <c:pt idx="2669">
                        <c:v>51.15126625598905</c:v>
                      </c:pt>
                      <c:pt idx="2670">
                        <c:v>51.170431211498972</c:v>
                      </c:pt>
                      <c:pt idx="2671">
                        <c:v>51.189596167008894</c:v>
                      </c:pt>
                      <c:pt idx="2672">
                        <c:v>51.208761122518823</c:v>
                      </c:pt>
                      <c:pt idx="2673">
                        <c:v>51.227926078028744</c:v>
                      </c:pt>
                      <c:pt idx="2674">
                        <c:v>51.247091033538673</c:v>
                      </c:pt>
                      <c:pt idx="2675">
                        <c:v>51.266255989048595</c:v>
                      </c:pt>
                      <c:pt idx="2676">
                        <c:v>51.285420944558517</c:v>
                      </c:pt>
                      <c:pt idx="2677">
                        <c:v>51.304585900068446</c:v>
                      </c:pt>
                      <c:pt idx="2678">
                        <c:v>51.323750855578368</c:v>
                      </c:pt>
                      <c:pt idx="2679">
                        <c:v>51.342915811088297</c:v>
                      </c:pt>
                      <c:pt idx="2680">
                        <c:v>51.362080766598218</c:v>
                      </c:pt>
                      <c:pt idx="2681">
                        <c:v>51.38124572210814</c:v>
                      </c:pt>
                      <c:pt idx="2682">
                        <c:v>51.400410677618069</c:v>
                      </c:pt>
                      <c:pt idx="2683">
                        <c:v>51.419575633127991</c:v>
                      </c:pt>
                      <c:pt idx="2684">
                        <c:v>51.43874058863792</c:v>
                      </c:pt>
                      <c:pt idx="2685">
                        <c:v>51.457905544147842</c:v>
                      </c:pt>
                      <c:pt idx="2686">
                        <c:v>51.477070499657763</c:v>
                      </c:pt>
                      <c:pt idx="2687">
                        <c:v>51.496235455167692</c:v>
                      </c:pt>
                      <c:pt idx="2688">
                        <c:v>51.515400410677614</c:v>
                      </c:pt>
                      <c:pt idx="2689">
                        <c:v>51.534565366187543</c:v>
                      </c:pt>
                      <c:pt idx="2690">
                        <c:v>51.553730321697465</c:v>
                      </c:pt>
                      <c:pt idx="2691">
                        <c:v>51.572895277207387</c:v>
                      </c:pt>
                      <c:pt idx="2692">
                        <c:v>51.592060232717316</c:v>
                      </c:pt>
                      <c:pt idx="2693">
                        <c:v>51.611225188227237</c:v>
                      </c:pt>
                      <c:pt idx="2694">
                        <c:v>51.630390143737166</c:v>
                      </c:pt>
                      <c:pt idx="2695">
                        <c:v>51.649555099247088</c:v>
                      </c:pt>
                      <c:pt idx="2696">
                        <c:v>51.668720054757017</c:v>
                      </c:pt>
                      <c:pt idx="2697">
                        <c:v>51.687885010266939</c:v>
                      </c:pt>
                      <c:pt idx="2698">
                        <c:v>51.707049965776861</c:v>
                      </c:pt>
                      <c:pt idx="2699">
                        <c:v>51.72621492128679</c:v>
                      </c:pt>
                      <c:pt idx="2700">
                        <c:v>51.745379876796711</c:v>
                      </c:pt>
                      <c:pt idx="2701">
                        <c:v>51.76454483230664</c:v>
                      </c:pt>
                      <c:pt idx="2702">
                        <c:v>51.783709787816562</c:v>
                      </c:pt>
                      <c:pt idx="2703">
                        <c:v>51.802874743326484</c:v>
                      </c:pt>
                      <c:pt idx="2704">
                        <c:v>51.822039698836413</c:v>
                      </c:pt>
                      <c:pt idx="2705">
                        <c:v>51.841204654346335</c:v>
                      </c:pt>
                      <c:pt idx="2706">
                        <c:v>51.860369609856264</c:v>
                      </c:pt>
                      <c:pt idx="2707">
                        <c:v>51.879534565366185</c:v>
                      </c:pt>
                      <c:pt idx="2708">
                        <c:v>51.898699520876107</c:v>
                      </c:pt>
                      <c:pt idx="2709">
                        <c:v>51.917864476386036</c:v>
                      </c:pt>
                      <c:pt idx="2710">
                        <c:v>51.937029431895958</c:v>
                      </c:pt>
                      <c:pt idx="2711">
                        <c:v>51.956194387405887</c:v>
                      </c:pt>
                      <c:pt idx="2712">
                        <c:v>51.975359342915809</c:v>
                      </c:pt>
                      <c:pt idx="2713">
                        <c:v>51.994524298425731</c:v>
                      </c:pt>
                      <c:pt idx="2714">
                        <c:v>52.013689253935659</c:v>
                      </c:pt>
                      <c:pt idx="2715">
                        <c:v>52.032854209445581</c:v>
                      </c:pt>
                      <c:pt idx="2716">
                        <c:v>52.05201916495551</c:v>
                      </c:pt>
                      <c:pt idx="2717">
                        <c:v>52.071184120465432</c:v>
                      </c:pt>
                      <c:pt idx="2718">
                        <c:v>52.090349075975354</c:v>
                      </c:pt>
                      <c:pt idx="2719">
                        <c:v>52.109514031485283</c:v>
                      </c:pt>
                      <c:pt idx="2720">
                        <c:v>52.128678986995205</c:v>
                      </c:pt>
                      <c:pt idx="2721">
                        <c:v>52.147843942505133</c:v>
                      </c:pt>
                      <c:pt idx="2722">
                        <c:v>52.167008898015055</c:v>
                      </c:pt>
                      <c:pt idx="2723">
                        <c:v>52.186173853524984</c:v>
                      </c:pt>
                      <c:pt idx="2724">
                        <c:v>52.205338809034906</c:v>
                      </c:pt>
                      <c:pt idx="2725">
                        <c:v>52.224503764544828</c:v>
                      </c:pt>
                      <c:pt idx="2726">
                        <c:v>52.243668720054757</c:v>
                      </c:pt>
                      <c:pt idx="2727">
                        <c:v>52.262833675564679</c:v>
                      </c:pt>
                      <c:pt idx="2728">
                        <c:v>52.281998631074607</c:v>
                      </c:pt>
                      <c:pt idx="2729">
                        <c:v>52.301163586584529</c:v>
                      </c:pt>
                      <c:pt idx="2730">
                        <c:v>52.320328542094451</c:v>
                      </c:pt>
                      <c:pt idx="2731">
                        <c:v>52.33949349760438</c:v>
                      </c:pt>
                      <c:pt idx="2732">
                        <c:v>52.358658453114302</c:v>
                      </c:pt>
                      <c:pt idx="2733">
                        <c:v>52.377823408624231</c:v>
                      </c:pt>
                      <c:pt idx="2734">
                        <c:v>52.396988364134153</c:v>
                      </c:pt>
                      <c:pt idx="2735">
                        <c:v>52.416153319644074</c:v>
                      </c:pt>
                      <c:pt idx="2736">
                        <c:v>52.435318275154003</c:v>
                      </c:pt>
                      <c:pt idx="2737">
                        <c:v>52.454483230663925</c:v>
                      </c:pt>
                      <c:pt idx="2738">
                        <c:v>52.473648186173854</c:v>
                      </c:pt>
                      <c:pt idx="2739">
                        <c:v>52.492813141683776</c:v>
                      </c:pt>
                      <c:pt idx="2740">
                        <c:v>52.511978097193698</c:v>
                      </c:pt>
                      <c:pt idx="2741">
                        <c:v>52.531143052703626</c:v>
                      </c:pt>
                      <c:pt idx="2742">
                        <c:v>52.550308008213548</c:v>
                      </c:pt>
                      <c:pt idx="2743">
                        <c:v>52.569472963723477</c:v>
                      </c:pt>
                      <c:pt idx="2744">
                        <c:v>52.588637919233399</c:v>
                      </c:pt>
                      <c:pt idx="2745">
                        <c:v>52.607802874743328</c:v>
                      </c:pt>
                      <c:pt idx="2746">
                        <c:v>52.62696783025325</c:v>
                      </c:pt>
                      <c:pt idx="2747">
                        <c:v>52.646132785763172</c:v>
                      </c:pt>
                      <c:pt idx="2748">
                        <c:v>52.6652977412731</c:v>
                      </c:pt>
                      <c:pt idx="2749">
                        <c:v>52.684462696783022</c:v>
                      </c:pt>
                      <c:pt idx="2750">
                        <c:v>52.703627652292951</c:v>
                      </c:pt>
                      <c:pt idx="2751">
                        <c:v>52.722792607802873</c:v>
                      </c:pt>
                      <c:pt idx="2752">
                        <c:v>52.741957563312795</c:v>
                      </c:pt>
                      <c:pt idx="2753">
                        <c:v>52.761122518822724</c:v>
                      </c:pt>
                      <c:pt idx="2754">
                        <c:v>52.780287474332646</c:v>
                      </c:pt>
                      <c:pt idx="2755">
                        <c:v>52.799452429842574</c:v>
                      </c:pt>
                      <c:pt idx="2756">
                        <c:v>52.818617385352496</c:v>
                      </c:pt>
                      <c:pt idx="2757">
                        <c:v>52.837782340862418</c:v>
                      </c:pt>
                      <c:pt idx="2758">
                        <c:v>52.856947296372347</c:v>
                      </c:pt>
                      <c:pt idx="2759">
                        <c:v>52.876112251882269</c:v>
                      </c:pt>
                      <c:pt idx="2760">
                        <c:v>52.895277207392198</c:v>
                      </c:pt>
                      <c:pt idx="2761">
                        <c:v>52.91444216290212</c:v>
                      </c:pt>
                      <c:pt idx="2762">
                        <c:v>52.933607118412041</c:v>
                      </c:pt>
                      <c:pt idx="2763">
                        <c:v>52.95277207392197</c:v>
                      </c:pt>
                      <c:pt idx="2764">
                        <c:v>52.971937029431892</c:v>
                      </c:pt>
                      <c:pt idx="2765">
                        <c:v>52.991101984941821</c:v>
                      </c:pt>
                      <c:pt idx="2766">
                        <c:v>53.010266940451743</c:v>
                      </c:pt>
                      <c:pt idx="2767">
                        <c:v>53.029431895961665</c:v>
                      </c:pt>
                      <c:pt idx="2768">
                        <c:v>53.048596851471594</c:v>
                      </c:pt>
                      <c:pt idx="2769">
                        <c:v>53.067761806981515</c:v>
                      </c:pt>
                      <c:pt idx="2770">
                        <c:v>53.086926762491444</c:v>
                      </c:pt>
                      <c:pt idx="2771">
                        <c:v>53.106091718001366</c:v>
                      </c:pt>
                      <c:pt idx="2772">
                        <c:v>53.125256673511295</c:v>
                      </c:pt>
                      <c:pt idx="2773">
                        <c:v>53.144421629021217</c:v>
                      </c:pt>
                      <c:pt idx="2774">
                        <c:v>53.163586584531139</c:v>
                      </c:pt>
                      <c:pt idx="2775">
                        <c:v>53.182751540041068</c:v>
                      </c:pt>
                      <c:pt idx="2776">
                        <c:v>53.201916495550989</c:v>
                      </c:pt>
                      <c:pt idx="2777">
                        <c:v>53.221081451060918</c:v>
                      </c:pt>
                      <c:pt idx="2778">
                        <c:v>53.24024640657084</c:v>
                      </c:pt>
                      <c:pt idx="2779">
                        <c:v>53.259411362080762</c:v>
                      </c:pt>
                      <c:pt idx="2780">
                        <c:v>53.278576317590691</c:v>
                      </c:pt>
                      <c:pt idx="2781">
                        <c:v>53.297741273100613</c:v>
                      </c:pt>
                      <c:pt idx="2782">
                        <c:v>53.316906228610542</c:v>
                      </c:pt>
                      <c:pt idx="2783">
                        <c:v>53.336071184120463</c:v>
                      </c:pt>
                      <c:pt idx="2784">
                        <c:v>53.355236139630385</c:v>
                      </c:pt>
                      <c:pt idx="2785">
                        <c:v>53.374401095140314</c:v>
                      </c:pt>
                      <c:pt idx="2786">
                        <c:v>53.393566050650236</c:v>
                      </c:pt>
                      <c:pt idx="2787">
                        <c:v>53.412731006160165</c:v>
                      </c:pt>
                      <c:pt idx="2788">
                        <c:v>53.431895961670087</c:v>
                      </c:pt>
                      <c:pt idx="2789">
                        <c:v>53.451060917180008</c:v>
                      </c:pt>
                      <c:pt idx="2790">
                        <c:v>53.470225872689937</c:v>
                      </c:pt>
                      <c:pt idx="2791">
                        <c:v>53.489390828199859</c:v>
                      </c:pt>
                      <c:pt idx="2792">
                        <c:v>53.508555783709788</c:v>
                      </c:pt>
                      <c:pt idx="2793">
                        <c:v>53.52772073921971</c:v>
                      </c:pt>
                      <c:pt idx="2794">
                        <c:v>53.546885694729632</c:v>
                      </c:pt>
                      <c:pt idx="2795">
                        <c:v>53.566050650239561</c:v>
                      </c:pt>
                      <c:pt idx="2796">
                        <c:v>53.585215605749482</c:v>
                      </c:pt>
                      <c:pt idx="2797">
                        <c:v>53.604380561259411</c:v>
                      </c:pt>
                      <c:pt idx="2798">
                        <c:v>53.623545516769333</c:v>
                      </c:pt>
                      <c:pt idx="2799">
                        <c:v>53.642710472279262</c:v>
                      </c:pt>
                      <c:pt idx="2800">
                        <c:v>53.661875427789184</c:v>
                      </c:pt>
                      <c:pt idx="2801">
                        <c:v>53.681040383299106</c:v>
                      </c:pt>
                      <c:pt idx="2802">
                        <c:v>53.700205338809035</c:v>
                      </c:pt>
                      <c:pt idx="2803">
                        <c:v>53.719370294318956</c:v>
                      </c:pt>
                      <c:pt idx="2804">
                        <c:v>53.738535249828885</c:v>
                      </c:pt>
                      <c:pt idx="2805">
                        <c:v>53.757700205338807</c:v>
                      </c:pt>
                      <c:pt idx="2806">
                        <c:v>53.776865160848729</c:v>
                      </c:pt>
                      <c:pt idx="2807">
                        <c:v>53.796030116358658</c:v>
                      </c:pt>
                      <c:pt idx="2808">
                        <c:v>53.81519507186858</c:v>
                      </c:pt>
                      <c:pt idx="2809">
                        <c:v>53.834360027378509</c:v>
                      </c:pt>
                      <c:pt idx="2810">
                        <c:v>53.85352498288843</c:v>
                      </c:pt>
                      <c:pt idx="2811">
                        <c:v>53.872689938398352</c:v>
                      </c:pt>
                      <c:pt idx="2812">
                        <c:v>53.891854893908281</c:v>
                      </c:pt>
                      <c:pt idx="2813">
                        <c:v>53.911019849418203</c:v>
                      </c:pt>
                      <c:pt idx="2814">
                        <c:v>53.930184804928132</c:v>
                      </c:pt>
                      <c:pt idx="2815">
                        <c:v>53.949349760438054</c:v>
                      </c:pt>
                      <c:pt idx="2816">
                        <c:v>53.968514715947975</c:v>
                      </c:pt>
                      <c:pt idx="2817">
                        <c:v>53.987679671457904</c:v>
                      </c:pt>
                      <c:pt idx="2818">
                        <c:v>54.006844626967826</c:v>
                      </c:pt>
                      <c:pt idx="2819">
                        <c:v>54.026009582477755</c:v>
                      </c:pt>
                      <c:pt idx="2820">
                        <c:v>54.045174537987677</c:v>
                      </c:pt>
                      <c:pt idx="2821">
                        <c:v>54.064339493497606</c:v>
                      </c:pt>
                      <c:pt idx="2822">
                        <c:v>54.083504449007528</c:v>
                      </c:pt>
                      <c:pt idx="2823">
                        <c:v>54.102669404517449</c:v>
                      </c:pt>
                      <c:pt idx="2824">
                        <c:v>54.121834360027378</c:v>
                      </c:pt>
                      <c:pt idx="2825">
                        <c:v>54.1409993155373</c:v>
                      </c:pt>
                      <c:pt idx="2826">
                        <c:v>54.160164271047229</c:v>
                      </c:pt>
                      <c:pt idx="2827">
                        <c:v>54.179329226557151</c:v>
                      </c:pt>
                      <c:pt idx="2828">
                        <c:v>54.198494182067073</c:v>
                      </c:pt>
                      <c:pt idx="2829">
                        <c:v>54.217659137577002</c:v>
                      </c:pt>
                      <c:pt idx="2830">
                        <c:v>54.236824093086923</c:v>
                      </c:pt>
                      <c:pt idx="2831">
                        <c:v>54.255989048596852</c:v>
                      </c:pt>
                      <c:pt idx="2832">
                        <c:v>54.275154004106774</c:v>
                      </c:pt>
                      <c:pt idx="2833">
                        <c:v>54.294318959616696</c:v>
                      </c:pt>
                      <c:pt idx="2834">
                        <c:v>54.313483915126625</c:v>
                      </c:pt>
                      <c:pt idx="2835">
                        <c:v>54.332648870636547</c:v>
                      </c:pt>
                      <c:pt idx="2836">
                        <c:v>54.351813826146476</c:v>
                      </c:pt>
                      <c:pt idx="2837">
                        <c:v>54.370978781656397</c:v>
                      </c:pt>
                      <c:pt idx="2838">
                        <c:v>54.390143737166319</c:v>
                      </c:pt>
                      <c:pt idx="2839">
                        <c:v>54.409308692676248</c:v>
                      </c:pt>
                      <c:pt idx="2840">
                        <c:v>54.42847364818617</c:v>
                      </c:pt>
                      <c:pt idx="2841">
                        <c:v>54.447638603696099</c:v>
                      </c:pt>
                      <c:pt idx="2842">
                        <c:v>54.466803559206021</c:v>
                      </c:pt>
                      <c:pt idx="2843">
                        <c:v>54.485968514715942</c:v>
                      </c:pt>
                      <c:pt idx="2844">
                        <c:v>54.505133470225871</c:v>
                      </c:pt>
                      <c:pt idx="2845">
                        <c:v>54.524298425735793</c:v>
                      </c:pt>
                      <c:pt idx="2846">
                        <c:v>54.543463381245722</c:v>
                      </c:pt>
                      <c:pt idx="2847">
                        <c:v>54.562628336755644</c:v>
                      </c:pt>
                      <c:pt idx="2848">
                        <c:v>54.581793292265573</c:v>
                      </c:pt>
                      <c:pt idx="2849">
                        <c:v>54.600958247775495</c:v>
                      </c:pt>
                      <c:pt idx="2850">
                        <c:v>54.620123203285416</c:v>
                      </c:pt>
                      <c:pt idx="2851">
                        <c:v>54.639288158795345</c:v>
                      </c:pt>
                      <c:pt idx="2852">
                        <c:v>54.658453114305267</c:v>
                      </c:pt>
                      <c:pt idx="2853">
                        <c:v>54.677618069815196</c:v>
                      </c:pt>
                      <c:pt idx="2854">
                        <c:v>54.696783025325118</c:v>
                      </c:pt>
                      <c:pt idx="2855">
                        <c:v>54.71594798083504</c:v>
                      </c:pt>
                      <c:pt idx="2856">
                        <c:v>54.735112936344969</c:v>
                      </c:pt>
                      <c:pt idx="2857">
                        <c:v>54.75427789185489</c:v>
                      </c:pt>
                      <c:pt idx="2858">
                        <c:v>54.773442847364819</c:v>
                      </c:pt>
                      <c:pt idx="2859">
                        <c:v>54.792607802874741</c:v>
                      </c:pt>
                      <c:pt idx="2860">
                        <c:v>54.811772758384663</c:v>
                      </c:pt>
                      <c:pt idx="2861">
                        <c:v>54.830937713894592</c:v>
                      </c:pt>
                      <c:pt idx="2862">
                        <c:v>54.850102669404514</c:v>
                      </c:pt>
                      <c:pt idx="2863">
                        <c:v>54.869267624914443</c:v>
                      </c:pt>
                      <c:pt idx="2864">
                        <c:v>54.888432580424364</c:v>
                      </c:pt>
                      <c:pt idx="2865">
                        <c:v>54.907597535934286</c:v>
                      </c:pt>
                      <c:pt idx="2866">
                        <c:v>54.926762491444215</c:v>
                      </c:pt>
                      <c:pt idx="2867">
                        <c:v>54.945927446954137</c:v>
                      </c:pt>
                      <c:pt idx="2868">
                        <c:v>54.965092402464066</c:v>
                      </c:pt>
                      <c:pt idx="2869">
                        <c:v>54.984257357973988</c:v>
                      </c:pt>
                      <c:pt idx="2870">
                        <c:v>55.00342231348391</c:v>
                      </c:pt>
                      <c:pt idx="2871">
                        <c:v>55.022587268993838</c:v>
                      </c:pt>
                      <c:pt idx="2872">
                        <c:v>55.04175222450376</c:v>
                      </c:pt>
                      <c:pt idx="2873">
                        <c:v>55.060917180013689</c:v>
                      </c:pt>
                      <c:pt idx="2874">
                        <c:v>55.080082135523611</c:v>
                      </c:pt>
                      <c:pt idx="2875">
                        <c:v>55.09924709103354</c:v>
                      </c:pt>
                      <c:pt idx="2876">
                        <c:v>55.118412046543462</c:v>
                      </c:pt>
                      <c:pt idx="2877">
                        <c:v>55.137577002053384</c:v>
                      </c:pt>
                      <c:pt idx="2878">
                        <c:v>55.156741957563312</c:v>
                      </c:pt>
                      <c:pt idx="2879">
                        <c:v>55.175906913073234</c:v>
                      </c:pt>
                      <c:pt idx="2880">
                        <c:v>55.195071868583163</c:v>
                      </c:pt>
                      <c:pt idx="2881">
                        <c:v>55.214236824093085</c:v>
                      </c:pt>
                      <c:pt idx="2882">
                        <c:v>55.233401779603007</c:v>
                      </c:pt>
                      <c:pt idx="2883">
                        <c:v>55.252566735112936</c:v>
                      </c:pt>
                      <c:pt idx="2884">
                        <c:v>55.271731690622858</c:v>
                      </c:pt>
                      <c:pt idx="2885">
                        <c:v>55.290896646132786</c:v>
                      </c:pt>
                      <c:pt idx="2886">
                        <c:v>55.310061601642708</c:v>
                      </c:pt>
                      <c:pt idx="2887">
                        <c:v>55.32922655715263</c:v>
                      </c:pt>
                      <c:pt idx="2888">
                        <c:v>55.348391512662559</c:v>
                      </c:pt>
                      <c:pt idx="2889">
                        <c:v>55.367556468172481</c:v>
                      </c:pt>
                      <c:pt idx="2890">
                        <c:v>55.38672142368241</c:v>
                      </c:pt>
                      <c:pt idx="2891">
                        <c:v>55.405886379192332</c:v>
                      </c:pt>
                      <c:pt idx="2892">
                        <c:v>55.425051334702253</c:v>
                      </c:pt>
                      <c:pt idx="2893">
                        <c:v>55.444216290212182</c:v>
                      </c:pt>
                      <c:pt idx="2894">
                        <c:v>55.463381245722104</c:v>
                      </c:pt>
                      <c:pt idx="2895">
                        <c:v>55.482546201232033</c:v>
                      </c:pt>
                      <c:pt idx="2896">
                        <c:v>55.501711156741955</c:v>
                      </c:pt>
                      <c:pt idx="2897">
                        <c:v>55.520876112251877</c:v>
                      </c:pt>
                      <c:pt idx="2898">
                        <c:v>55.540041067761805</c:v>
                      </c:pt>
                      <c:pt idx="2899">
                        <c:v>55.559206023271727</c:v>
                      </c:pt>
                      <c:pt idx="2900">
                        <c:v>55.578370978781656</c:v>
                      </c:pt>
                      <c:pt idx="2901">
                        <c:v>55.597535934291578</c:v>
                      </c:pt>
                      <c:pt idx="2902">
                        <c:v>55.616700889801507</c:v>
                      </c:pt>
                      <c:pt idx="2903">
                        <c:v>55.635865845311429</c:v>
                      </c:pt>
                      <c:pt idx="2904">
                        <c:v>55.655030800821351</c:v>
                      </c:pt>
                      <c:pt idx="2905">
                        <c:v>55.674195756331279</c:v>
                      </c:pt>
                      <c:pt idx="2906">
                        <c:v>55.693360711841201</c:v>
                      </c:pt>
                      <c:pt idx="2907">
                        <c:v>55.71252566735113</c:v>
                      </c:pt>
                      <c:pt idx="2908">
                        <c:v>55.731690622861052</c:v>
                      </c:pt>
                      <c:pt idx="2909">
                        <c:v>55.750855578370974</c:v>
                      </c:pt>
                      <c:pt idx="2910">
                        <c:v>55.770020533880903</c:v>
                      </c:pt>
                      <c:pt idx="2911">
                        <c:v>55.789185489390825</c:v>
                      </c:pt>
                      <c:pt idx="2912">
                        <c:v>55.808350444900753</c:v>
                      </c:pt>
                      <c:pt idx="2913">
                        <c:v>55.827515400410675</c:v>
                      </c:pt>
                      <c:pt idx="2914">
                        <c:v>55.846680355920597</c:v>
                      </c:pt>
                      <c:pt idx="2915">
                        <c:v>55.865845311430526</c:v>
                      </c:pt>
                      <c:pt idx="2916">
                        <c:v>55.885010266940448</c:v>
                      </c:pt>
                      <c:pt idx="2917">
                        <c:v>55.904175222450377</c:v>
                      </c:pt>
                      <c:pt idx="2918">
                        <c:v>55.923340177960299</c:v>
                      </c:pt>
                      <c:pt idx="2919">
                        <c:v>55.94250513347022</c:v>
                      </c:pt>
                      <c:pt idx="2920">
                        <c:v>55.961670088980149</c:v>
                      </c:pt>
                      <c:pt idx="2921">
                        <c:v>55.980835044490071</c:v>
                      </c:pt>
                      <c:pt idx="2922">
                        <c:v>56</c:v>
                      </c:pt>
                      <c:pt idx="2923">
                        <c:v>56.019164955509922</c:v>
                      </c:pt>
                      <c:pt idx="2924">
                        <c:v>56.038329911019851</c:v>
                      </c:pt>
                      <c:pt idx="2925">
                        <c:v>56.057494866529773</c:v>
                      </c:pt>
                      <c:pt idx="2926">
                        <c:v>56.076659822039694</c:v>
                      </c:pt>
                      <c:pt idx="2927">
                        <c:v>56.095824777549623</c:v>
                      </c:pt>
                      <c:pt idx="2928">
                        <c:v>56.114989733059545</c:v>
                      </c:pt>
                      <c:pt idx="2929">
                        <c:v>56.134154688569474</c:v>
                      </c:pt>
                      <c:pt idx="2930">
                        <c:v>56.153319644079396</c:v>
                      </c:pt>
                      <c:pt idx="2931">
                        <c:v>56.172484599589318</c:v>
                      </c:pt>
                      <c:pt idx="2932">
                        <c:v>56.191649555099247</c:v>
                      </c:pt>
                      <c:pt idx="2933">
                        <c:v>56.210814510609168</c:v>
                      </c:pt>
                      <c:pt idx="2934">
                        <c:v>56.229979466119097</c:v>
                      </c:pt>
                      <c:pt idx="2935">
                        <c:v>56.249144421629019</c:v>
                      </c:pt>
                      <c:pt idx="2936">
                        <c:v>56.268309377138941</c:v>
                      </c:pt>
                      <c:pt idx="2937">
                        <c:v>56.28747433264887</c:v>
                      </c:pt>
                      <c:pt idx="2938">
                        <c:v>56.306639288158792</c:v>
                      </c:pt>
                      <c:pt idx="2939">
                        <c:v>56.325804243668721</c:v>
                      </c:pt>
                      <c:pt idx="2940">
                        <c:v>56.344969199178642</c:v>
                      </c:pt>
                      <c:pt idx="2941">
                        <c:v>56.364134154688564</c:v>
                      </c:pt>
                      <c:pt idx="2942">
                        <c:v>56.383299110198493</c:v>
                      </c:pt>
                      <c:pt idx="2943">
                        <c:v>56.402464065708415</c:v>
                      </c:pt>
                      <c:pt idx="2944">
                        <c:v>56.421629021218344</c:v>
                      </c:pt>
                      <c:pt idx="2945">
                        <c:v>56.440793976728266</c:v>
                      </c:pt>
                      <c:pt idx="2946">
                        <c:v>56.459958932238187</c:v>
                      </c:pt>
                      <c:pt idx="2947">
                        <c:v>56.479123887748116</c:v>
                      </c:pt>
                      <c:pt idx="2948">
                        <c:v>56.498288843258038</c:v>
                      </c:pt>
                      <c:pt idx="2949">
                        <c:v>56.517453798767967</c:v>
                      </c:pt>
                      <c:pt idx="2950">
                        <c:v>56.536618754277889</c:v>
                      </c:pt>
                      <c:pt idx="2951">
                        <c:v>56.555783709787818</c:v>
                      </c:pt>
                      <c:pt idx="2952">
                        <c:v>56.57494866529774</c:v>
                      </c:pt>
                      <c:pt idx="2953">
                        <c:v>56.594113620807661</c:v>
                      </c:pt>
                      <c:pt idx="2954">
                        <c:v>56.61327857631759</c:v>
                      </c:pt>
                      <c:pt idx="2955">
                        <c:v>56.632443531827512</c:v>
                      </c:pt>
                      <c:pt idx="2956">
                        <c:v>56.651608487337441</c:v>
                      </c:pt>
                      <c:pt idx="2957">
                        <c:v>56.670773442847363</c:v>
                      </c:pt>
                      <c:pt idx="2958">
                        <c:v>56.689938398357285</c:v>
                      </c:pt>
                      <c:pt idx="2959">
                        <c:v>56.709103353867214</c:v>
                      </c:pt>
                      <c:pt idx="2960">
                        <c:v>56.728268309377135</c:v>
                      </c:pt>
                      <c:pt idx="2961">
                        <c:v>56.747433264887064</c:v>
                      </c:pt>
                      <c:pt idx="2962">
                        <c:v>56.766598220396986</c:v>
                      </c:pt>
                      <c:pt idx="2963">
                        <c:v>56.785763175906908</c:v>
                      </c:pt>
                      <c:pt idx="2964">
                        <c:v>56.804928131416837</c:v>
                      </c:pt>
                      <c:pt idx="2965">
                        <c:v>56.824093086926759</c:v>
                      </c:pt>
                      <c:pt idx="2966">
                        <c:v>56.843258042436688</c:v>
                      </c:pt>
                      <c:pt idx="2967">
                        <c:v>56.862422997946609</c:v>
                      </c:pt>
                      <c:pt idx="2968">
                        <c:v>56.881587953456531</c:v>
                      </c:pt>
                      <c:pt idx="2969">
                        <c:v>56.90075290896646</c:v>
                      </c:pt>
                      <c:pt idx="2970">
                        <c:v>56.919917864476382</c:v>
                      </c:pt>
                      <c:pt idx="2971">
                        <c:v>56.939082819986311</c:v>
                      </c:pt>
                      <c:pt idx="2972">
                        <c:v>56.958247775496233</c:v>
                      </c:pt>
                      <c:pt idx="2973">
                        <c:v>56.977412731006154</c:v>
                      </c:pt>
                      <c:pt idx="2974">
                        <c:v>56.996577686516083</c:v>
                      </c:pt>
                      <c:pt idx="2975">
                        <c:v>57.015742642026005</c:v>
                      </c:pt>
                      <c:pt idx="2976">
                        <c:v>57.034907597535934</c:v>
                      </c:pt>
                      <c:pt idx="2977">
                        <c:v>57.054072553045856</c:v>
                      </c:pt>
                      <c:pt idx="2978">
                        <c:v>57.073237508555785</c:v>
                      </c:pt>
                      <c:pt idx="2979">
                        <c:v>57.092402464065707</c:v>
                      </c:pt>
                      <c:pt idx="2980">
                        <c:v>57.111567419575628</c:v>
                      </c:pt>
                      <c:pt idx="2981">
                        <c:v>57.130732375085557</c:v>
                      </c:pt>
                      <c:pt idx="2982">
                        <c:v>57.149897330595479</c:v>
                      </c:pt>
                      <c:pt idx="2983">
                        <c:v>57.169062286105408</c:v>
                      </c:pt>
                      <c:pt idx="2984">
                        <c:v>57.18822724161533</c:v>
                      </c:pt>
                      <c:pt idx="2985">
                        <c:v>57.207392197125252</c:v>
                      </c:pt>
                      <c:pt idx="2986">
                        <c:v>57.226557152635181</c:v>
                      </c:pt>
                      <c:pt idx="2987">
                        <c:v>57.245722108145102</c:v>
                      </c:pt>
                      <c:pt idx="2988">
                        <c:v>57.264887063655031</c:v>
                      </c:pt>
                      <c:pt idx="2989">
                        <c:v>57.284052019164953</c:v>
                      </c:pt>
                      <c:pt idx="2990">
                        <c:v>57.303216974674875</c:v>
                      </c:pt>
                      <c:pt idx="2991">
                        <c:v>57.322381930184804</c:v>
                      </c:pt>
                      <c:pt idx="2992">
                        <c:v>57.341546885694726</c:v>
                      </c:pt>
                      <c:pt idx="2993">
                        <c:v>57.360711841204655</c:v>
                      </c:pt>
                      <c:pt idx="2994">
                        <c:v>57.379876796714576</c:v>
                      </c:pt>
                      <c:pt idx="2995">
                        <c:v>57.399041752224498</c:v>
                      </c:pt>
                      <c:pt idx="2996">
                        <c:v>57.418206707734427</c:v>
                      </c:pt>
                      <c:pt idx="2997">
                        <c:v>57.437371663244349</c:v>
                      </c:pt>
                      <c:pt idx="2998">
                        <c:v>57.456536618754278</c:v>
                      </c:pt>
                      <c:pt idx="2999">
                        <c:v>57.4757015742642</c:v>
                      </c:pt>
                      <c:pt idx="3000">
                        <c:v>57.494866529774129</c:v>
                      </c:pt>
                      <c:pt idx="3001">
                        <c:v>57.51403148528405</c:v>
                      </c:pt>
                      <c:pt idx="3002">
                        <c:v>57.533196440793972</c:v>
                      </c:pt>
                      <c:pt idx="3003">
                        <c:v>57.552361396303901</c:v>
                      </c:pt>
                      <c:pt idx="3004">
                        <c:v>57.571526351813823</c:v>
                      </c:pt>
                      <c:pt idx="3005">
                        <c:v>57.590691307323752</c:v>
                      </c:pt>
                      <c:pt idx="3006">
                        <c:v>57.609856262833674</c:v>
                      </c:pt>
                      <c:pt idx="3007">
                        <c:v>57.629021218343595</c:v>
                      </c:pt>
                      <c:pt idx="3008">
                        <c:v>57.648186173853524</c:v>
                      </c:pt>
                      <c:pt idx="3009">
                        <c:v>57.667351129363446</c:v>
                      </c:pt>
                      <c:pt idx="3010">
                        <c:v>57.686516084873375</c:v>
                      </c:pt>
                      <c:pt idx="3011">
                        <c:v>57.705681040383297</c:v>
                      </c:pt>
                      <c:pt idx="3012">
                        <c:v>57.724845995893219</c:v>
                      </c:pt>
                      <c:pt idx="3013">
                        <c:v>57.744010951403148</c:v>
                      </c:pt>
                      <c:pt idx="3014">
                        <c:v>57.763175906913069</c:v>
                      </c:pt>
                      <c:pt idx="3015">
                        <c:v>57.782340862422998</c:v>
                      </c:pt>
                      <c:pt idx="3016">
                        <c:v>57.80150581793292</c:v>
                      </c:pt>
                      <c:pt idx="3017">
                        <c:v>57.820670773442842</c:v>
                      </c:pt>
                      <c:pt idx="3018">
                        <c:v>57.839835728952771</c:v>
                      </c:pt>
                      <c:pt idx="3019">
                        <c:v>57.859000684462693</c:v>
                      </c:pt>
                      <c:pt idx="3020">
                        <c:v>57.878165639972622</c:v>
                      </c:pt>
                      <c:pt idx="3021">
                        <c:v>57.897330595482543</c:v>
                      </c:pt>
                      <c:pt idx="3022">
                        <c:v>57.916495550992465</c:v>
                      </c:pt>
                      <c:pt idx="3023">
                        <c:v>57.935660506502394</c:v>
                      </c:pt>
                      <c:pt idx="3024">
                        <c:v>57.954825462012316</c:v>
                      </c:pt>
                      <c:pt idx="3025">
                        <c:v>57.973990417522245</c:v>
                      </c:pt>
                      <c:pt idx="3026">
                        <c:v>57.993155373032167</c:v>
                      </c:pt>
                      <c:pt idx="3027">
                        <c:v>58.012320328542096</c:v>
                      </c:pt>
                      <c:pt idx="3028">
                        <c:v>58.031485284052017</c:v>
                      </c:pt>
                      <c:pt idx="3029">
                        <c:v>58.050650239561939</c:v>
                      </c:pt>
                      <c:pt idx="3030">
                        <c:v>58.069815195071868</c:v>
                      </c:pt>
                      <c:pt idx="3031">
                        <c:v>58.08898015058179</c:v>
                      </c:pt>
                      <c:pt idx="3032">
                        <c:v>58.108145106091719</c:v>
                      </c:pt>
                      <c:pt idx="3033">
                        <c:v>58.127310061601641</c:v>
                      </c:pt>
                      <c:pt idx="3034">
                        <c:v>58.146475017111563</c:v>
                      </c:pt>
                      <c:pt idx="3035">
                        <c:v>58.165639972621491</c:v>
                      </c:pt>
                      <c:pt idx="3036">
                        <c:v>58.184804928131413</c:v>
                      </c:pt>
                      <c:pt idx="3037">
                        <c:v>58.203969883641342</c:v>
                      </c:pt>
                      <c:pt idx="3038">
                        <c:v>58.223134839151264</c:v>
                      </c:pt>
                      <c:pt idx="3039">
                        <c:v>58.242299794661186</c:v>
                      </c:pt>
                      <c:pt idx="3040">
                        <c:v>58.261464750171115</c:v>
                      </c:pt>
                      <c:pt idx="3041">
                        <c:v>58.280629705681037</c:v>
                      </c:pt>
                      <c:pt idx="3042">
                        <c:v>58.299794661190965</c:v>
                      </c:pt>
                      <c:pt idx="3043">
                        <c:v>58.318959616700887</c:v>
                      </c:pt>
                      <c:pt idx="3044">
                        <c:v>58.338124572210809</c:v>
                      </c:pt>
                      <c:pt idx="3045">
                        <c:v>58.357289527720738</c:v>
                      </c:pt>
                      <c:pt idx="3046">
                        <c:v>58.37645448323066</c:v>
                      </c:pt>
                      <c:pt idx="3047">
                        <c:v>58.395619438740589</c:v>
                      </c:pt>
                      <c:pt idx="3048">
                        <c:v>58.414784394250511</c:v>
                      </c:pt>
                      <c:pt idx="3049">
                        <c:v>58.433949349760432</c:v>
                      </c:pt>
                      <c:pt idx="3050">
                        <c:v>58.453114305270361</c:v>
                      </c:pt>
                      <c:pt idx="3051">
                        <c:v>58.472279260780283</c:v>
                      </c:pt>
                      <c:pt idx="3052">
                        <c:v>58.491444216290212</c:v>
                      </c:pt>
                      <c:pt idx="3053">
                        <c:v>58.510609171800134</c:v>
                      </c:pt>
                      <c:pt idx="3054">
                        <c:v>58.529774127310063</c:v>
                      </c:pt>
                      <c:pt idx="3055">
                        <c:v>58.548939082819984</c:v>
                      </c:pt>
                      <c:pt idx="3056">
                        <c:v>58.568104038329906</c:v>
                      </c:pt>
                      <c:pt idx="3057">
                        <c:v>58.587268993839835</c:v>
                      </c:pt>
                      <c:pt idx="3058">
                        <c:v>58.606433949349757</c:v>
                      </c:pt>
                      <c:pt idx="3059">
                        <c:v>58.625598904859686</c:v>
                      </c:pt>
                      <c:pt idx="3060">
                        <c:v>58.644763860369608</c:v>
                      </c:pt>
                      <c:pt idx="3061">
                        <c:v>58.66392881587953</c:v>
                      </c:pt>
                      <c:pt idx="3062">
                        <c:v>58.683093771389458</c:v>
                      </c:pt>
                      <c:pt idx="3063">
                        <c:v>58.70225872689938</c:v>
                      </c:pt>
                      <c:pt idx="3064">
                        <c:v>58.721423682409309</c:v>
                      </c:pt>
                      <c:pt idx="3065">
                        <c:v>58.740588637919231</c:v>
                      </c:pt>
                      <c:pt idx="3066">
                        <c:v>58.759753593429153</c:v>
                      </c:pt>
                      <c:pt idx="3067">
                        <c:v>58.778918548939082</c:v>
                      </c:pt>
                      <c:pt idx="3068">
                        <c:v>58.798083504449004</c:v>
                      </c:pt>
                      <c:pt idx="3069">
                        <c:v>58.817248459958932</c:v>
                      </c:pt>
                      <c:pt idx="3070">
                        <c:v>58.836413415468854</c:v>
                      </c:pt>
                      <c:pt idx="3071">
                        <c:v>58.855578370978776</c:v>
                      </c:pt>
                      <c:pt idx="3072">
                        <c:v>58.874743326488705</c:v>
                      </c:pt>
                      <c:pt idx="3073">
                        <c:v>58.893908281998627</c:v>
                      </c:pt>
                      <c:pt idx="3074">
                        <c:v>58.913073237508556</c:v>
                      </c:pt>
                      <c:pt idx="3075">
                        <c:v>58.932238193018478</c:v>
                      </c:pt>
                      <c:pt idx="3076">
                        <c:v>58.951403148528399</c:v>
                      </c:pt>
                      <c:pt idx="3077">
                        <c:v>58.970568104038328</c:v>
                      </c:pt>
                      <c:pt idx="3078">
                        <c:v>58.98973305954825</c:v>
                      </c:pt>
                      <c:pt idx="3079">
                        <c:v>59.008898015058179</c:v>
                      </c:pt>
                      <c:pt idx="3080">
                        <c:v>59.028062970568101</c:v>
                      </c:pt>
                      <c:pt idx="3081">
                        <c:v>59.04722792607803</c:v>
                      </c:pt>
                      <c:pt idx="3082">
                        <c:v>59.066392881587952</c:v>
                      </c:pt>
                      <c:pt idx="3083">
                        <c:v>59.085557837097873</c:v>
                      </c:pt>
                      <c:pt idx="3084">
                        <c:v>59.104722792607802</c:v>
                      </c:pt>
                      <c:pt idx="3085">
                        <c:v>59.123887748117724</c:v>
                      </c:pt>
                      <c:pt idx="3086">
                        <c:v>59.143052703627653</c:v>
                      </c:pt>
                      <c:pt idx="3087">
                        <c:v>59.162217659137575</c:v>
                      </c:pt>
                      <c:pt idx="3088">
                        <c:v>59.181382614647497</c:v>
                      </c:pt>
                      <c:pt idx="3089">
                        <c:v>59.200547570157426</c:v>
                      </c:pt>
                      <c:pt idx="3090">
                        <c:v>59.219712525667347</c:v>
                      </c:pt>
                      <c:pt idx="3091">
                        <c:v>59.238877481177276</c:v>
                      </c:pt>
                      <c:pt idx="3092">
                        <c:v>59.258042436687198</c:v>
                      </c:pt>
                      <c:pt idx="3093">
                        <c:v>59.27720739219712</c:v>
                      </c:pt>
                      <c:pt idx="3094">
                        <c:v>59.296372347707049</c:v>
                      </c:pt>
                      <c:pt idx="3095">
                        <c:v>59.315537303216971</c:v>
                      </c:pt>
                      <c:pt idx="3096">
                        <c:v>59.3347022587269</c:v>
                      </c:pt>
                      <c:pt idx="3097">
                        <c:v>59.353867214236821</c:v>
                      </c:pt>
                      <c:pt idx="3098">
                        <c:v>59.373032169746743</c:v>
                      </c:pt>
                      <c:pt idx="3099">
                        <c:v>59.392197125256672</c:v>
                      </c:pt>
                      <c:pt idx="3100">
                        <c:v>59.411362080766594</c:v>
                      </c:pt>
                      <c:pt idx="3101">
                        <c:v>59.430527036276523</c:v>
                      </c:pt>
                      <c:pt idx="3102">
                        <c:v>59.449691991786445</c:v>
                      </c:pt>
                      <c:pt idx="3103">
                        <c:v>59.468856947296374</c:v>
                      </c:pt>
                      <c:pt idx="3104">
                        <c:v>59.488021902806295</c:v>
                      </c:pt>
                      <c:pt idx="3105">
                        <c:v>59.507186858316217</c:v>
                      </c:pt>
                      <c:pt idx="3106">
                        <c:v>59.526351813826146</c:v>
                      </c:pt>
                      <c:pt idx="3107">
                        <c:v>59.545516769336068</c:v>
                      </c:pt>
                      <c:pt idx="3108">
                        <c:v>59.564681724845997</c:v>
                      </c:pt>
                      <c:pt idx="3109">
                        <c:v>59.583846680355919</c:v>
                      </c:pt>
                      <c:pt idx="3110">
                        <c:v>59.60301163586584</c:v>
                      </c:pt>
                      <c:pt idx="3111">
                        <c:v>59.622176591375769</c:v>
                      </c:pt>
                      <c:pt idx="3112">
                        <c:v>59.641341546885691</c:v>
                      </c:pt>
                      <c:pt idx="3113">
                        <c:v>59.66050650239562</c:v>
                      </c:pt>
                      <c:pt idx="3114">
                        <c:v>59.679671457905542</c:v>
                      </c:pt>
                      <c:pt idx="3115">
                        <c:v>59.698836413415464</c:v>
                      </c:pt>
                      <c:pt idx="3116">
                        <c:v>59.718001368925393</c:v>
                      </c:pt>
                      <c:pt idx="3117">
                        <c:v>59.737166324435314</c:v>
                      </c:pt>
                      <c:pt idx="3118">
                        <c:v>59.756331279945243</c:v>
                      </c:pt>
                      <c:pt idx="3119">
                        <c:v>59.775496235455165</c:v>
                      </c:pt>
                    </c:numCache>
                  </c:numRef>
                </c:xVal>
                <c:yVal>
                  <c:numRef>
                    <c:extLst xmlns:c15="http://schemas.microsoft.com/office/drawing/2012/chart">
                      <c:ext xmlns:c15="http://schemas.microsoft.com/office/drawing/2012/chart" uri="{02D57815-91ED-43cb-92C2-25804820EDAC}">
                        <c15:formulaRef>
                          <c15:sqref>Sheet1!$Z$4:$Z$3123</c15:sqref>
                        </c15:formulaRef>
                      </c:ext>
                    </c:extLst>
                    <c:numCache>
                      <c:formatCode>General</c:formatCode>
                      <c:ptCount val="3120"/>
                      <c:pt idx="0">
                        <c:v>1</c:v>
                      </c:pt>
                      <c:pt idx="1">
                        <c:v>0.99525446756891223</c:v>
                      </c:pt>
                      <c:pt idx="2">
                        <c:v>0.99164845780613786</c:v>
                      </c:pt>
                      <c:pt idx="3">
                        <c:v>0.98838934462842321</c:v>
                      </c:pt>
                      <c:pt idx="4">
                        <c:v>0.9853426868929841</c:v>
                      </c:pt>
                      <c:pt idx="5">
                        <c:v>0.9824485962486289</c:v>
                      </c:pt>
                      <c:pt idx="6">
                        <c:v>0.97967324484185292</c:v>
                      </c:pt>
                      <c:pt idx="7">
                        <c:v>0.97699496028053778</c:v>
                      </c:pt>
                      <c:pt idx="8">
                        <c:v>0.97439870726282063</c:v>
                      </c:pt>
                      <c:pt idx="9">
                        <c:v>0.97187346243046824</c:v>
                      </c:pt>
                      <c:pt idx="10">
                        <c:v>0.96941080792248169</c:v>
                      </c:pt>
                      <c:pt idx="11">
                        <c:v>0.96700411107879303</c:v>
                      </c:pt>
                      <c:pt idx="12">
                        <c:v>0.96464801437122372</c:v>
                      </c:pt>
                      <c:pt idx="13">
                        <c:v>0.96233810191951108</c:v>
                      </c:pt>
                      <c:pt idx="14">
                        <c:v>0.96007067246096056</c:v>
                      </c:pt>
                      <c:pt idx="15">
                        <c:v>0.95784257955345631</c:v>
                      </c:pt>
                      <c:pt idx="16">
                        <c:v>0.95565111591100282</c:v>
                      </c:pt>
                      <c:pt idx="17">
                        <c:v>0.9534939276653922</c:v>
                      </c:pt>
                      <c:pt idx="18">
                        <c:v>0.95136894949255102</c:v>
                      </c:pt>
                      <c:pt idx="19">
                        <c:v>0.94927435463987853</c:v>
                      </c:pt>
                      <c:pt idx="20">
                        <c:v>0.94720851582149113</c:v>
                      </c:pt>
                      <c:pt idx="21">
                        <c:v>0.94516997418812654</c:v>
                      </c:pt>
                      <c:pt idx="22">
                        <c:v>0.94315741439598488</c:v>
                      </c:pt>
                      <c:pt idx="23">
                        <c:v>0.94116964435056594</c:v>
                      </c:pt>
                      <c:pt idx="24">
                        <c:v>0.93920557858184461</c:v>
                      </c:pt>
                      <c:pt idx="25">
                        <c:v>0.93726422447415825</c:v>
                      </c:pt>
                      <c:pt idx="26">
                        <c:v>0.93534467076489092</c:v>
                      </c:pt>
                      <c:pt idx="27">
                        <c:v>0.93344607786435196</c:v>
                      </c:pt>
                      <c:pt idx="28">
                        <c:v>0.93156766965096782</c:v>
                      </c:pt>
                      <c:pt idx="29">
                        <c:v>0.92970872647168756</c:v>
                      </c:pt>
                      <c:pt idx="30">
                        <c:v>0.92786857913462795</c:v>
                      </c:pt>
                      <c:pt idx="31">
                        <c:v>0.92604660372451242</c:v>
                      </c:pt>
                      <c:pt idx="32">
                        <c:v>0.92424221710496979</c:v>
                      </c:pt>
                      <c:pt idx="33">
                        <c:v>0.92245487299779649</c:v>
                      </c:pt>
                      <c:pt idx="34">
                        <c:v>0.9206840585496916</c:v>
                      </c:pt>
                      <c:pt idx="35">
                        <c:v>0.91892929131309986</c:v>
                      </c:pt>
                      <c:pt idx="36">
                        <c:v>0.91719011658064009</c:v>
                      </c:pt>
                      <c:pt idx="37">
                        <c:v>0.91546610502289083</c:v>
                      </c:pt>
                      <c:pt idx="38">
                        <c:v>0.91375685058761602</c:v>
                      </c:pt>
                      <c:pt idx="39">
                        <c:v>0.91206196862526889</c:v>
                      </c:pt>
                      <c:pt idx="40">
                        <c:v>0.91038109421112889</c:v>
                      </c:pt>
                      <c:pt idx="41">
                        <c:v>0.90871388063896186</c:v>
                      </c:pt>
                      <c:pt idx="42">
                        <c:v>0.90705999806484072</c:v>
                      </c:pt>
                      <c:pt idx="43">
                        <c:v>0.90541913228287496</c:v>
                      </c:pt>
                      <c:pt idx="44">
                        <c:v>0.90379098361719534</c:v>
                      </c:pt>
                      <c:pt idx="45">
                        <c:v>0.90217526591671005</c:v>
                      </c:pt>
                      <c:pt idx="46">
                        <c:v>0.90057170564098799</c:v>
                      </c:pt>
                      <c:pt idx="47">
                        <c:v>0.89898004102716467</c:v>
                      </c:pt>
                      <c:pt idx="48">
                        <c:v>0.89740002132908558</c:v>
                      </c:pt>
                      <c:pt idx="49">
                        <c:v>0.89583140612101619</c:v>
                      </c:pt>
                      <c:pt idx="50">
                        <c:v>0.89427396465920705</c:v>
                      </c:pt>
                      <c:pt idx="51">
                        <c:v>0.8927274752954204</c:v>
                      </c:pt>
                      <c:pt idx="52">
                        <c:v>0.89119172493723009</c:v>
                      </c:pt>
                      <c:pt idx="53">
                        <c:v>0.88966650855051799</c:v>
                      </c:pt>
                      <c:pt idx="54">
                        <c:v>0.88815162870011388</c:v>
                      </c:pt>
                      <c:pt idx="55">
                        <c:v>0.88664689512498696</c:v>
                      </c:pt>
                      <c:pt idx="56">
                        <c:v>0.88515212434479396</c:v>
                      </c:pt>
                      <c:pt idx="57">
                        <c:v>0.88366713929493579</c:v>
                      </c:pt>
                      <c:pt idx="58">
                        <c:v>0.88219176898758334</c:v>
                      </c:pt>
                      <c:pt idx="59">
                        <c:v>0.88072584819639399</c:v>
                      </c:pt>
                      <c:pt idx="60">
                        <c:v>0.87926921716288331</c:v>
                      </c:pt>
                      <c:pt idx="61">
                        <c:v>0.87782172132261482</c:v>
                      </c:pt>
                      <c:pt idx="62">
                        <c:v>0.87638321104956229</c:v>
                      </c:pt>
                      <c:pt idx="63">
                        <c:v>0.87495354141715453</c:v>
                      </c:pt>
                      <c:pt idx="64">
                        <c:v>0.87353257197466094</c:v>
                      </c:pt>
                      <c:pt idx="65">
                        <c:v>0.87212016653769997</c:v>
                      </c:pt>
                      <c:pt idx="66">
                        <c:v>0.87071619299177161</c:v>
                      </c:pt>
                      <c:pt idx="67">
                        <c:v>0.86932052310781094</c:v>
                      </c:pt>
                      <c:pt idx="68">
                        <c:v>0.867933032368855</c:v>
                      </c:pt>
                      <c:pt idx="69">
                        <c:v>0.86655359980699476</c:v>
                      </c:pt>
                      <c:pt idx="70">
                        <c:v>0.86518210784985672</c:v>
                      </c:pt>
                      <c:pt idx="71">
                        <c:v>0.86381844217592652</c:v>
                      </c:pt>
                      <c:pt idx="72">
                        <c:v>0.86246249157808119</c:v>
                      </c:pt>
                      <c:pt idx="73">
                        <c:v>0.8611141478347567</c:v>
                      </c:pt>
                      <c:pt idx="74">
                        <c:v>0.85977330558821896</c:v>
                      </c:pt>
                      <c:pt idx="75">
                        <c:v>0.85843986222945412</c:v>
                      </c:pt>
                      <c:pt idx="76">
                        <c:v>0.85711371778923184</c:v>
                      </c:pt>
                      <c:pt idx="77">
                        <c:v>0.85579477483493083</c:v>
                      </c:pt>
                      <c:pt idx="78">
                        <c:v>0.85448293837274814</c:v>
                      </c:pt>
                      <c:pt idx="79">
                        <c:v>0.85317811575494484</c:v>
                      </c:pt>
                      <c:pt idx="80">
                        <c:v>0.85188021659180468</c:v>
                      </c:pt>
                      <c:pt idx="81">
                        <c:v>0.85058915266800905</c:v>
                      </c:pt>
                      <c:pt idx="82">
                        <c:v>0.84930483786315358</c:v>
                      </c:pt>
                      <c:pt idx="83">
                        <c:v>0.84802718807614996</c:v>
                      </c:pt>
                      <c:pt idx="84">
                        <c:v>0.84675612115327881</c:v>
                      </c:pt>
                      <c:pt idx="85">
                        <c:v>0.84549155681967336</c:v>
                      </c:pt>
                      <c:pt idx="86">
                        <c:v>0.84423341661402995</c:v>
                      </c:pt>
                      <c:pt idx="87">
                        <c:v>0.84298162382635811</c:v>
                      </c:pt>
                      <c:pt idx="88">
                        <c:v>0.84173610343859184</c:v>
                      </c:pt>
                      <c:pt idx="89">
                        <c:v>0.84049678206790079</c:v>
                      </c:pt>
                      <c:pt idx="90">
                        <c:v>0.83926358791254618</c:v>
                      </c:pt>
                      <c:pt idx="91">
                        <c:v>0.83803645070014121</c:v>
                      </c:pt>
                      <c:pt idx="92">
                        <c:v>0.83681530163818174</c:v>
                      </c:pt>
                      <c:pt idx="93">
                        <c:v>0.83560007336672348</c:v>
                      </c:pt>
                      <c:pt idx="94">
                        <c:v>0.83439069991308945</c:v>
                      </c:pt>
                      <c:pt idx="95">
                        <c:v>0.83318711664849976</c:v>
                      </c:pt>
                      <c:pt idx="96">
                        <c:v>0.83198926024652109</c:v>
                      </c:pt>
                      <c:pt idx="97">
                        <c:v>0.8307970686432411</c:v>
                      </c:pt>
                      <c:pt idx="98">
                        <c:v>0.82961048099907853</c:v>
                      </c:pt>
                      <c:pt idx="99">
                        <c:v>0.82842943766214483</c:v>
                      </c:pt>
                      <c:pt idx="100">
                        <c:v>0.82725388013307943</c:v>
                      </c:pt>
                      <c:pt idx="101">
                        <c:v>0.82608375103128284</c:v>
                      </c:pt>
                      <c:pt idx="102">
                        <c:v>0.82491899406248093</c:v>
                      </c:pt>
                      <c:pt idx="103">
                        <c:v>0.82375955398755218</c:v>
                      </c:pt>
                      <c:pt idx="104">
                        <c:v>0.82260537659255839</c:v>
                      </c:pt>
                      <c:pt idx="105">
                        <c:v>0.82145640865991931</c:v>
                      </c:pt>
                      <c:pt idx="106">
                        <c:v>0.82031259794067812</c:v>
                      </c:pt>
                      <c:pt idx="107">
                        <c:v>0.8191738931278052</c:v>
                      </c:pt>
                      <c:pt idx="108">
                        <c:v>0.81804024383049123</c:v>
                      </c:pt>
                      <c:pt idx="109">
                        <c:v>0.81691160054938483</c:v>
                      </c:pt>
                      <c:pt idx="110">
                        <c:v>0.81578791465273137</c:v>
                      </c:pt>
                      <c:pt idx="111">
                        <c:v>0.81466913835336974</c:v>
                      </c:pt>
                      <c:pt idx="112">
                        <c:v>0.81355522468655217</c:v>
                      </c:pt>
                      <c:pt idx="113">
                        <c:v>0.81244612748854661</c:v>
                      </c:pt>
                      <c:pt idx="114">
                        <c:v>0.81134180137598955</c:v>
                      </c:pt>
                      <c:pt idx="115">
                        <c:v>0.8102422017259554</c:v>
                      </c:pt>
                      <c:pt idx="116">
                        <c:v>0.80914728465671093</c:v>
                      </c:pt>
                      <c:pt idx="117">
                        <c:v>0.80805700700912608</c:v>
                      </c:pt>
                      <c:pt idx="118">
                        <c:v>0.80697132632871349</c:v>
                      </c:pt>
                      <c:pt idx="119">
                        <c:v>0.80589020084826724</c:v>
                      </c:pt>
                      <c:pt idx="120">
                        <c:v>0.80481358947108084</c:v>
                      </c:pt>
                      <c:pt idx="121">
                        <c:v>0.80374145175471456</c:v>
                      </c:pt>
                      <c:pt idx="122">
                        <c:v>0.80267374789529411</c:v>
                      </c:pt>
                      <c:pt idx="123">
                        <c:v>0.80161043871231608</c:v>
                      </c:pt>
                      <c:pt idx="124">
                        <c:v>0.80055148563394152</c:v>
                      </c:pt>
                      <c:pt idx="125">
                        <c:v>0.79949685068275622</c:v>
                      </c:pt>
                      <c:pt idx="126">
                        <c:v>0.79844649646197996</c:v>
                      </c:pt>
                      <c:pt idx="127">
                        <c:v>0.79740038614210829</c:v>
                      </c:pt>
                      <c:pt idx="128">
                        <c:v>0.79635848344796711</c:v>
                      </c:pt>
                      <c:pt idx="129">
                        <c:v>0.79532075264616553</c:v>
                      </c:pt>
                      <c:pt idx="130">
                        <c:v>0.7942871585329333</c:v>
                      </c:pt>
                      <c:pt idx="131">
                        <c:v>0.79325766642232365</c:v>
                      </c:pt>
                      <c:pt idx="132">
                        <c:v>0.79223224213477261</c:v>
                      </c:pt>
                      <c:pt idx="133">
                        <c:v>0.79121085198599839</c:v>
                      </c:pt>
                      <c:pt idx="134">
                        <c:v>0.79019346277622815</c:v>
                      </c:pt>
                      <c:pt idx="135">
                        <c:v>0.78918004177974144</c:v>
                      </c:pt>
                      <c:pt idx="136">
                        <c:v>0.78817055673471803</c:v>
                      </c:pt>
                      <c:pt idx="137">
                        <c:v>0.78716497583337819</c:v>
                      </c:pt>
                      <c:pt idx="138">
                        <c:v>0.78616326771240597</c:v>
                      </c:pt>
                      <c:pt idx="139">
                        <c:v>0.78516540144364499</c:v>
                      </c:pt>
                      <c:pt idx="140">
                        <c:v>0.78417134652505616</c:v>
                      </c:pt>
                      <c:pt idx="141">
                        <c:v>0.78318107287192906</c:v>
                      </c:pt>
                      <c:pt idx="142">
                        <c:v>0.78219455080833844</c:v>
                      </c:pt>
                      <c:pt idx="143">
                        <c:v>0.781211751058835</c:v>
                      </c:pt>
                      <c:pt idx="144">
                        <c:v>0.78023264474036569</c:v>
                      </c:pt>
                      <c:pt idx="145">
                        <c:v>0.77925720335441162</c:v>
                      </c:pt>
                      <c:pt idx="146">
                        <c:v>0.77828539877934055</c:v>
                      </c:pt>
                      <c:pt idx="147">
                        <c:v>0.77731720326296305</c:v>
                      </c:pt>
                      <c:pt idx="148">
                        <c:v>0.77635258941528718</c:v>
                      </c:pt>
                      <c:pt idx="149">
                        <c:v>0.7753915302014649</c:v>
                      </c:pt>
                      <c:pt idx="150">
                        <c:v>0.77443399893492304</c:v>
                      </c:pt>
                      <c:pt idx="151">
                        <c:v>0.77347996927067453</c:v>
                      </c:pt>
                      <c:pt idx="152">
                        <c:v>0.77252941519880147</c:v>
                      </c:pt>
                      <c:pt idx="153">
                        <c:v>0.77158231103810682</c:v>
                      </c:pt>
                      <c:pt idx="154">
                        <c:v>0.77063863142992739</c:v>
                      </c:pt>
                      <c:pt idx="155">
                        <c:v>0.7696983513321044</c:v>
                      </c:pt>
                      <c:pt idx="156">
                        <c:v>0.76876144601310514</c:v>
                      </c:pt>
                      <c:pt idx="157">
                        <c:v>0.76782789104629334</c:v>
                      </c:pt>
                      <c:pt idx="158">
                        <c:v>0.76689766230433964</c:v>
                      </c:pt>
                      <c:pt idx="159">
                        <c:v>0.76597073595377241</c:v>
                      </c:pt>
                      <c:pt idx="160">
                        <c:v>0.76504708844966063</c:v>
                      </c:pt>
                      <c:pt idx="161">
                        <c:v>0.7641266965304272</c:v>
                      </c:pt>
                      <c:pt idx="162">
                        <c:v>0.7632095372127875</c:v>
                      </c:pt>
                      <c:pt idx="163">
                        <c:v>0.76229558778681006</c:v>
                      </c:pt>
                      <c:pt idx="164">
                        <c:v>0.76138482581109457</c:v>
                      </c:pt>
                      <c:pt idx="165">
                        <c:v>0.76047722910806603</c:v>
                      </c:pt>
                      <c:pt idx="166">
                        <c:v>0.75957277575937787</c:v>
                      </c:pt>
                      <c:pt idx="167">
                        <c:v>0.7586714441014244</c:v>
                      </c:pt>
                      <c:pt idx="168">
                        <c:v>0.75777321272095788</c:v>
                      </c:pt>
                      <c:pt idx="169">
                        <c:v>0.75687806045080597</c:v>
                      </c:pt>
                      <c:pt idx="170">
                        <c:v>0.75598596636568915</c:v>
                      </c:pt>
                      <c:pt idx="171">
                        <c:v>0.75509690977813304</c:v>
                      </c:pt>
                      <c:pt idx="172">
                        <c:v>0.75421087023447342</c:v>
                      </c:pt>
                      <c:pt idx="173">
                        <c:v>0.75332782751095317</c:v>
                      </c:pt>
                      <c:pt idx="174">
                        <c:v>0.75244776160990468</c:v>
                      </c:pt>
                      <c:pt idx="175">
                        <c:v>0.75157065275601942</c:v>
                      </c:pt>
                      <c:pt idx="176">
                        <c:v>0.75069648139269929</c:v>
                      </c:pt>
                      <c:pt idx="177">
                        <c:v>0.74982522817848851</c:v>
                      </c:pt>
                      <c:pt idx="178">
                        <c:v>0.74895687398358524</c:v>
                      </c:pt>
                      <c:pt idx="179">
                        <c:v>0.74809139988642692</c:v>
                      </c:pt>
                      <c:pt idx="180">
                        <c:v>0.74722878717035135</c:v>
                      </c:pt>
                      <c:pt idx="181">
                        <c:v>0.74636901732033012</c:v>
                      </c:pt>
                      <c:pt idx="182">
                        <c:v>0.74551207201977054</c:v>
                      </c:pt>
                      <c:pt idx="183">
                        <c:v>0.74465793314738682</c:v>
                      </c:pt>
                      <c:pt idx="184">
                        <c:v>0.74380658277413692</c:v>
                      </c:pt>
                      <c:pt idx="185">
                        <c:v>0.74295800316022564</c:v>
                      </c:pt>
                      <c:pt idx="186">
                        <c:v>0.7421121767521679</c:v>
                      </c:pt>
                      <c:pt idx="187">
                        <c:v>0.74126908617991538</c:v>
                      </c:pt>
                      <c:pt idx="188">
                        <c:v>0.74042871425404166</c:v>
                      </c:pt>
                      <c:pt idx="189">
                        <c:v>0.73959104396298603</c:v>
                      </c:pt>
                      <c:pt idx="190">
                        <c:v>0.73875605847035297</c:v>
                      </c:pt>
                      <c:pt idx="191">
                        <c:v>0.73792374111226766</c:v>
                      </c:pt>
                      <c:pt idx="192">
                        <c:v>0.73709407539478489</c:v>
                      </c:pt>
                      <c:pt idx="193">
                        <c:v>0.7362670449913491</c:v>
                      </c:pt>
                      <c:pt idx="194">
                        <c:v>0.73544263374030749</c:v>
                      </c:pt>
                      <c:pt idx="195">
                        <c:v>0.73462082564247044</c:v>
                      </c:pt>
                      <c:pt idx="196">
                        <c:v>0.73380160485872237</c:v>
                      </c:pt>
                      <c:pt idx="197">
                        <c:v>0.73298495570767863</c:v>
                      </c:pt>
                      <c:pt idx="198">
                        <c:v>0.73217086266338871</c:v>
                      </c:pt>
                      <c:pt idx="199">
                        <c:v>0.73135931035308388</c:v>
                      </c:pt>
                      <c:pt idx="200">
                        <c:v>0.7305502835549702</c:v>
                      </c:pt>
                      <c:pt idx="201">
                        <c:v>0.72974376719606138</c:v>
                      </c:pt>
                      <c:pt idx="202">
                        <c:v>0.72893974635005698</c:v>
                      </c:pt>
                      <c:pt idx="203">
                        <c:v>0.7281382062352576</c:v>
                      </c:pt>
                      <c:pt idx="204">
                        <c:v>0.72733913221252233</c:v>
                      </c:pt>
                      <c:pt idx="205">
                        <c:v>0.72654250978326385</c:v>
                      </c:pt>
                      <c:pt idx="206">
                        <c:v>0.72574832458748151</c:v>
                      </c:pt>
                      <c:pt idx="207">
                        <c:v>0.72495656240183104</c:v>
                      </c:pt>
                      <c:pt idx="208">
                        <c:v>0.72416720913773114</c:v>
                      </c:pt>
                      <c:pt idx="209">
                        <c:v>0.72338025083950397</c:v>
                      </c:pt>
                      <c:pt idx="210">
                        <c:v>0.72259567368255095</c:v>
                      </c:pt>
                      <c:pt idx="211">
                        <c:v>0.72181346397156221</c:v>
                      </c:pt>
                      <c:pt idx="212">
                        <c:v>0.72103360813875772</c:v>
                      </c:pt>
                      <c:pt idx="213">
                        <c:v>0.72025609274216196</c:v>
                      </c:pt>
                      <c:pt idx="214">
                        <c:v>0.71948090446390833</c:v>
                      </c:pt>
                      <c:pt idx="215">
                        <c:v>0.71870803010857576</c:v>
                      </c:pt>
                      <c:pt idx="216">
                        <c:v>0.71793745660155306</c:v>
                      </c:pt>
                      <c:pt idx="217">
                        <c:v>0.71716917098743549</c:v>
                      </c:pt>
                      <c:pt idx="218">
                        <c:v>0.71640316042844632</c:v>
                      </c:pt>
                      <c:pt idx="219">
                        <c:v>0.71563941220288929</c:v>
                      </c:pt>
                      <c:pt idx="220">
                        <c:v>0.71487791370362674</c:v>
                      </c:pt>
                      <c:pt idx="221">
                        <c:v>0.71411865243658501</c:v>
                      </c:pt>
                      <c:pt idx="222">
                        <c:v>0.71336161601928516</c:v>
                      </c:pt>
                      <c:pt idx="223">
                        <c:v>0.71260679217940093</c:v>
                      </c:pt>
                      <c:pt idx="224">
                        <c:v>0.71185416875333929</c:v>
                      </c:pt>
                      <c:pt idx="225">
                        <c:v>0.71110373368484736</c:v>
                      </c:pt>
                      <c:pt idx="226">
                        <c:v>0.71035547502364249</c:v>
                      </c:pt>
                      <c:pt idx="227">
                        <c:v>0.70960938092406545</c:v>
                      </c:pt>
                      <c:pt idx="228">
                        <c:v>0.70886543964375659</c:v>
                      </c:pt>
                      <c:pt idx="229">
                        <c:v>0.70812363954235491</c:v>
                      </c:pt>
                      <c:pt idx="230">
                        <c:v>0.70738396908021861</c:v>
                      </c:pt>
                      <c:pt idx="231">
                        <c:v>0.70664641681716689</c:v>
                      </c:pt>
                      <c:pt idx="232">
                        <c:v>0.7059109714112427</c:v>
                      </c:pt>
                      <c:pt idx="233">
                        <c:v>0.70517762161749697</c:v>
                      </c:pt>
                      <c:pt idx="234">
                        <c:v>0.70444635628679186</c:v>
                      </c:pt>
                      <c:pt idx="235">
                        <c:v>0.70371716436462406</c:v>
                      </c:pt>
                      <c:pt idx="236">
                        <c:v>0.70299003488996747</c:v>
                      </c:pt>
                      <c:pt idx="237">
                        <c:v>0.70226495699413483</c:v>
                      </c:pt>
                      <c:pt idx="238">
                        <c:v>0.70154191989965753</c:v>
                      </c:pt>
                      <c:pt idx="239">
                        <c:v>0.70082091291918391</c:v>
                      </c:pt>
                      <c:pt idx="240">
                        <c:v>0.70010192545439542</c:v>
                      </c:pt>
                      <c:pt idx="241">
                        <c:v>0.69938494699493892</c:v>
                      </c:pt>
                      <c:pt idx="242">
                        <c:v>0.69866996711737839</c:v>
                      </c:pt>
                      <c:pt idx="243">
                        <c:v>0.69795697548416058</c:v>
                      </c:pt>
                      <c:pt idx="244">
                        <c:v>0.69724596184259957</c:v>
                      </c:pt>
                      <c:pt idx="245">
                        <c:v>0.69653691602387524</c:v>
                      </c:pt>
                      <c:pt idx="246">
                        <c:v>0.69582982794204906</c:v>
                      </c:pt>
                      <c:pt idx="247">
                        <c:v>0.69512468759309409</c:v>
                      </c:pt>
                      <c:pt idx="248">
                        <c:v>0.6944214850539413</c:v>
                      </c:pt>
                      <c:pt idx="249">
                        <c:v>0.69372021048153931</c:v>
                      </c:pt>
                      <c:pt idx="250">
                        <c:v>0.69302085411192971</c:v>
                      </c:pt>
                      <c:pt idx="251">
                        <c:v>0.69232340625933642</c:v>
                      </c:pt>
                      <c:pt idx="252">
                        <c:v>0.69162785731526855</c:v>
                      </c:pt>
                      <c:pt idx="253">
                        <c:v>0.69093419774763709</c:v>
                      </c:pt>
                      <c:pt idx="254">
                        <c:v>0.69024241809988629</c:v>
                      </c:pt>
                      <c:pt idx="255">
                        <c:v>0.68955250899013532</c:v>
                      </c:pt>
                      <c:pt idx="256">
                        <c:v>0.68886446111033628</c:v>
                      </c:pt>
                      <c:pt idx="257">
                        <c:v>0.68817826522544268</c:v>
                      </c:pt>
                      <c:pt idx="258">
                        <c:v>0.68749391217259015</c:v>
                      </c:pt>
                      <c:pt idx="259">
                        <c:v>0.68681139286029169</c:v>
                      </c:pt>
                      <c:pt idx="260">
                        <c:v>0.68613069826764184</c:v>
                      </c:pt>
                      <c:pt idx="261">
                        <c:v>0.68543202216502674</c:v>
                      </c:pt>
                      <c:pt idx="262">
                        <c:v>0.6847155154100375</c:v>
                      </c:pt>
                      <c:pt idx="263">
                        <c:v>0.68398132939630674</c:v>
                      </c:pt>
                      <c:pt idx="264">
                        <c:v>0.6832296160237491</c:v>
                      </c:pt>
                      <c:pt idx="265">
                        <c:v>0.68246052766918075</c:v>
                      </c:pt>
                      <c:pt idx="266">
                        <c:v>0.68167421715732046</c:v>
                      </c:pt>
                      <c:pt idx="267">
                        <c:v>0.68087083773217127</c:v>
                      </c:pt>
                      <c:pt idx="268">
                        <c:v>0.6800505430287801</c:v>
                      </c:pt>
                      <c:pt idx="269">
                        <c:v>0.67921348704537865</c:v>
                      </c:pt>
                      <c:pt idx="270">
                        <c:v>0.67835982411590101</c:v>
                      </c:pt>
                      <c:pt idx="271">
                        <c:v>0.67748970888288051</c:v>
                      </c:pt>
                      <c:pt idx="272">
                        <c:v>0.67660329627072202</c:v>
                      </c:pt>
                      <c:pt idx="273">
                        <c:v>0.67570074145935155</c:v>
                      </c:pt>
                      <c:pt idx="274">
                        <c:v>0.67478219985823906</c:v>
                      </c:pt>
                      <c:pt idx="275">
                        <c:v>0.67384782708079727</c:v>
                      </c:pt>
                      <c:pt idx="276">
                        <c:v>0.67289777891915048</c:v>
                      </c:pt>
                      <c:pt idx="277">
                        <c:v>0.67193221131927694</c:v>
                      </c:pt>
                      <c:pt idx="278">
                        <c:v>0.67095128035652052</c:v>
                      </c:pt>
                      <c:pt idx="279">
                        <c:v>0.66995514221147001</c:v>
                      </c:pt>
                      <c:pt idx="280">
                        <c:v>0.66894395314620714</c:v>
                      </c:pt>
                      <c:pt idx="281">
                        <c:v>0.66791786948091869</c:v>
                      </c:pt>
                      <c:pt idx="282">
                        <c:v>0.6668770475708734</c:v>
                      </c:pt>
                      <c:pt idx="283">
                        <c:v>0.66582164378376096</c:v>
                      </c:pt>
                      <c:pt idx="284">
                        <c:v>0.66475181447739073</c:v>
                      </c:pt>
                      <c:pt idx="285">
                        <c:v>0.66366771597775076</c:v>
                      </c:pt>
                      <c:pt idx="286">
                        <c:v>0.66256950455742125</c:v>
                      </c:pt>
                      <c:pt idx="287">
                        <c:v>0.66145733641434556</c:v>
                      </c:pt>
                      <c:pt idx="288">
                        <c:v>0.66033136765095191</c:v>
                      </c:pt>
                      <c:pt idx="289">
                        <c:v>0.65919175425362686</c:v>
                      </c:pt>
                      <c:pt idx="290">
                        <c:v>0.65803865207253831</c:v>
                      </c:pt>
                      <c:pt idx="291">
                        <c:v>0.65687221680180352</c:v>
                      </c:pt>
                      <c:pt idx="292">
                        <c:v>0.65569260396000217</c:v>
                      </c:pt>
                      <c:pt idx="293">
                        <c:v>0.6544999688710329</c:v>
                      </c:pt>
                      <c:pt idx="294">
                        <c:v>0.65329446664530855</c:v>
                      </c:pt>
                      <c:pt idx="295">
                        <c:v>0.65207625216128906</c:v>
                      </c:pt>
                      <c:pt idx="296">
                        <c:v>0.65084548004734999</c:v>
                      </c:pt>
                      <c:pt idx="297">
                        <c:v>0.64960230466398494</c:v>
                      </c:pt>
                      <c:pt idx="298">
                        <c:v>0.6483468800863369</c:v>
                      </c:pt>
                      <c:pt idx="299">
                        <c:v>0.64707936008705846</c:v>
                      </c:pt>
                      <c:pt idx="300">
                        <c:v>0.64579989811949823</c:v>
                      </c:pt>
                      <c:pt idx="301">
                        <c:v>0.6445086473012086</c:v>
                      </c:pt>
                      <c:pt idx="302">
                        <c:v>0.64320576039777677</c:v>
                      </c:pt>
                      <c:pt idx="303">
                        <c:v>0.64189138980696991</c:v>
                      </c:pt>
                      <c:pt idx="304">
                        <c:v>0.64056568754320065</c:v>
                      </c:pt>
                      <c:pt idx="305">
                        <c:v>0.63922880522230052</c:v>
                      </c:pt>
                      <c:pt idx="306">
                        <c:v>0.63788089404660575</c:v>
                      </c:pt>
                      <c:pt idx="307">
                        <c:v>0.63652210479035176</c:v>
                      </c:pt>
                      <c:pt idx="308">
                        <c:v>0.63515258778536943</c:v>
                      </c:pt>
                      <c:pt idx="309">
                        <c:v>0.63377249290708526</c:v>
                      </c:pt>
                      <c:pt idx="310">
                        <c:v>0.63238196956082104</c:v>
                      </c:pt>
                      <c:pt idx="311">
                        <c:v>0.63098116666838877</c:v>
                      </c:pt>
                      <c:pt idx="312">
                        <c:v>0.62957023265498036</c:v>
                      </c:pt>
                      <c:pt idx="313">
                        <c:v>0.62814931543634833</c:v>
                      </c:pt>
                      <c:pt idx="314">
                        <c:v>0.62671856240627355</c:v>
                      </c:pt>
                      <c:pt idx="315">
                        <c:v>0.62527812042432052</c:v>
                      </c:pt>
                      <c:pt idx="316">
                        <c:v>0.62382813580387309</c:v>
                      </c:pt>
                      <c:pt idx="317">
                        <c:v>0.62236875430045135</c:v>
                      </c:pt>
                      <c:pt idx="318">
                        <c:v>0.62090012110030468</c:v>
                      </c:pt>
                      <c:pt idx="319">
                        <c:v>0.61942238080927914</c:v>
                      </c:pt>
                      <c:pt idx="320">
                        <c:v>0.61793567744195665</c:v>
                      </c:pt>
                      <c:pt idx="321">
                        <c:v>0.61644015441106248</c:v>
                      </c:pt>
                      <c:pt idx="322">
                        <c:v>0.61493595451713645</c:v>
                      </c:pt>
                      <c:pt idx="323">
                        <c:v>0.61342321993846871</c:v>
                      </c:pt>
                      <c:pt idx="324">
                        <c:v>0.61190209222129666</c:v>
                      </c:pt>
                      <c:pt idx="325">
                        <c:v>0.61037271227025491</c:v>
                      </c:pt>
                      <c:pt idx="326">
                        <c:v>0.60883522033908277</c:v>
                      </c:pt>
                      <c:pt idx="327">
                        <c:v>0.60728975602158064</c:v>
                      </c:pt>
                      <c:pt idx="328">
                        <c:v>0.60573645824281686</c:v>
                      </c:pt>
                      <c:pt idx="329">
                        <c:v>0.60417546525057797</c:v>
                      </c:pt>
                      <c:pt idx="330">
                        <c:v>0.60260691460706384</c:v>
                      </c:pt>
                      <c:pt idx="331">
                        <c:v>0.60103094318081973</c:v>
                      </c:pt>
                      <c:pt idx="332">
                        <c:v>0.59944768713890817</c:v>
                      </c:pt>
                      <c:pt idx="333">
                        <c:v>0.59785728193931265</c:v>
                      </c:pt>
                      <c:pt idx="334">
                        <c:v>0.59625986232357464</c:v>
                      </c:pt>
                      <c:pt idx="335">
                        <c:v>0.59465556230965544</c:v>
                      </c:pt>
                      <c:pt idx="336">
                        <c:v>0.59304451518502888</c:v>
                      </c:pt>
                      <c:pt idx="337">
                        <c:v>0.59142685349999058</c:v>
                      </c:pt>
                      <c:pt idx="338">
                        <c:v>0.58980270906119292</c:v>
                      </c:pt>
                      <c:pt idx="339">
                        <c:v>0.58817221292539268</c:v>
                      </c:pt>
                      <c:pt idx="340">
                        <c:v>0.5865354953934151</c:v>
                      </c:pt>
                      <c:pt idx="341">
                        <c:v>0.58489268600432898</c:v>
                      </c:pt>
                      <c:pt idx="342">
                        <c:v>0.58324391352983018</c:v>
                      </c:pt>
                      <c:pt idx="343">
                        <c:v>0.58158930596883163</c:v>
                      </c:pt>
                      <c:pt idx="344">
                        <c:v>0.57992899054225644</c:v>
                      </c:pt>
                      <c:pt idx="345">
                        <c:v>0.57826309368802975</c:v>
                      </c:pt>
                      <c:pt idx="346">
                        <c:v>0.57659174105627065</c:v>
                      </c:pt>
                      <c:pt idx="347">
                        <c:v>0.5749150575046772</c:v>
                      </c:pt>
                      <c:pt idx="348">
                        <c:v>0.57323316709410665</c:v>
                      </c:pt>
                      <c:pt idx="349">
                        <c:v>0.57154619308433963</c:v>
                      </c:pt>
                      <c:pt idx="350">
                        <c:v>0.56985425793003697</c:v>
                      </c:pt>
                      <c:pt idx="351">
                        <c:v>0.56815748327687743</c:v>
                      </c:pt>
                      <c:pt idx="352">
                        <c:v>0.56645598995787738</c:v>
                      </c:pt>
                      <c:pt idx="353">
                        <c:v>0.56474989798989039</c:v>
                      </c:pt>
                      <c:pt idx="354">
                        <c:v>0.56303932657028188</c:v>
                      </c:pt>
                      <c:pt idx="355">
                        <c:v>0.5613243940737791</c:v>
                      </c:pt>
                      <c:pt idx="356">
                        <c:v>0.5596052180494886</c:v>
                      </c:pt>
                      <c:pt idx="357">
                        <c:v>0.5578819152180865</c:v>
                      </c:pt>
                      <c:pt idx="358">
                        <c:v>0.55615460146917306</c:v>
                      </c:pt>
                      <c:pt idx="359">
                        <c:v>0.5544233918587872</c:v>
                      </c:pt>
                      <c:pt idx="360">
                        <c:v>0.55268840060708846</c:v>
                      </c:pt>
                      <c:pt idx="361">
                        <c:v>0.5509497410961911</c:v>
                      </c:pt>
                      <c:pt idx="362">
                        <c:v>0.5492075258681588</c:v>
                      </c:pt>
                      <c:pt idx="363">
                        <c:v>0.54746186662314777</c:v>
                      </c:pt>
                      <c:pt idx="364">
                        <c:v>0.54571287421770531</c:v>
                      </c:pt>
                      <c:pt idx="365">
                        <c:v>0.54396855605299865</c:v>
                      </c:pt>
                      <c:pt idx="366">
                        <c:v>0.54223327395725252</c:v>
                      </c:pt>
                      <c:pt idx="367">
                        <c:v>0.54050696479918892</c:v>
                      </c:pt>
                      <c:pt idx="368">
                        <c:v>0.53878956598976013</c:v>
                      </c:pt>
                      <c:pt idx="369">
                        <c:v>0.53708101547676435</c:v>
                      </c:pt>
                      <c:pt idx="370">
                        <c:v>0.53538125173953144</c:v>
                      </c:pt>
                      <c:pt idx="371">
                        <c:v>0.53369021378365356</c:v>
                      </c:pt>
                      <c:pt idx="372">
                        <c:v>0.53200784113578192</c:v>
                      </c:pt>
                      <c:pt idx="373">
                        <c:v>0.53033407383847719</c:v>
                      </c:pt>
                      <c:pt idx="374">
                        <c:v>0.52866885244511241</c:v>
                      </c:pt>
                      <c:pt idx="375">
                        <c:v>0.52701211801483805</c:v>
                      </c:pt>
                      <c:pt idx="376">
                        <c:v>0.52536381210759409</c:v>
                      </c:pt>
                      <c:pt idx="377">
                        <c:v>0.52372387677918053</c:v>
                      </c:pt>
                      <c:pt idx="378">
                        <c:v>0.52209225457638186</c:v>
                      </c:pt>
                      <c:pt idx="379">
                        <c:v>0.52046888853214046</c:v>
                      </c:pt>
                      <c:pt idx="380">
                        <c:v>0.51885372216078551</c:v>
                      </c:pt>
                      <c:pt idx="381">
                        <c:v>0.51724669945331092</c:v>
                      </c:pt>
                      <c:pt idx="382">
                        <c:v>0.51564776487270791</c:v>
                      </c:pt>
                      <c:pt idx="383">
                        <c:v>0.5140568633493442</c:v>
                      </c:pt>
                      <c:pt idx="384">
                        <c:v>0.51247394027639404</c:v>
                      </c:pt>
                      <c:pt idx="385">
                        <c:v>0.51089894150532023</c:v>
                      </c:pt>
                      <c:pt idx="386">
                        <c:v>0.50933181334140099</c:v>
                      </c:pt>
                      <c:pt idx="387">
                        <c:v>0.50777250253930695</c:v>
                      </c:pt>
                      <c:pt idx="388">
                        <c:v>0.5062209562987271</c:v>
                      </c:pt>
                      <c:pt idx="389">
                        <c:v>0.50467712226003858</c:v>
                      </c:pt>
                      <c:pt idx="390">
                        <c:v>0.50314094850002655</c:v>
                      </c:pt>
                      <c:pt idx="391">
                        <c:v>0.50161238352764748</c:v>
                      </c:pt>
                      <c:pt idx="392">
                        <c:v>0.50009137627984013</c:v>
                      </c:pt>
                      <c:pt idx="393">
                        <c:v>0.4985778761173798</c:v>
                      </c:pt>
                      <c:pt idx="394">
                        <c:v>0.4970718328207766</c:v>
                      </c:pt>
                      <c:pt idx="395">
                        <c:v>0.49557319658622201</c:v>
                      </c:pt>
                      <c:pt idx="396">
                        <c:v>0.49408191802157408</c:v>
                      </c:pt>
                      <c:pt idx="397">
                        <c:v>0.49259794814238689</c:v>
                      </c:pt>
                      <c:pt idx="398">
                        <c:v>0.49112123836798438</c:v>
                      </c:pt>
                      <c:pt idx="399">
                        <c:v>0.4896517405175751</c:v>
                      </c:pt>
                      <c:pt idx="400">
                        <c:v>0.48818940680640799</c:v>
                      </c:pt>
                      <c:pt idx="401">
                        <c:v>0.48673418984197103</c:v>
                      </c:pt>
                      <c:pt idx="402">
                        <c:v>0.48528604262022723</c:v>
                      </c:pt>
                      <c:pt idx="403">
                        <c:v>0.48384491852189604</c:v>
                      </c:pt>
                      <c:pt idx="404">
                        <c:v>0.48241077130876842</c:v>
                      </c:pt>
                      <c:pt idx="405">
                        <c:v>0.48098355512006608</c:v>
                      </c:pt>
                      <c:pt idx="406">
                        <c:v>0.47956322446883759</c:v>
                      </c:pt>
                      <c:pt idx="407">
                        <c:v>0.47814973423839224</c:v>
                      </c:pt>
                      <c:pt idx="408">
                        <c:v>0.4767430396787754</c:v>
                      </c:pt>
                      <c:pt idx="409">
                        <c:v>0.47534309640327377</c:v>
                      </c:pt>
                      <c:pt idx="410">
                        <c:v>0.47394986038496778</c:v>
                      </c:pt>
                      <c:pt idx="411">
                        <c:v>0.47256328795331259</c:v>
                      </c:pt>
                      <c:pt idx="412">
                        <c:v>0.47118333579075888</c:v>
                      </c:pt>
                      <c:pt idx="413">
                        <c:v>0.46980996092941218</c:v>
                      </c:pt>
                      <c:pt idx="414">
                        <c:v>0.4684431207477191</c:v>
                      </c:pt>
                      <c:pt idx="415">
                        <c:v>0.46708277296719847</c:v>
                      </c:pt>
                      <c:pt idx="416">
                        <c:v>0.46572887564920096</c:v>
                      </c:pt>
                      <c:pt idx="417">
                        <c:v>0.46438138719170496</c:v>
                      </c:pt>
                      <c:pt idx="418">
                        <c:v>0.4630402663261477</c:v>
                      </c:pt>
                      <c:pt idx="419">
                        <c:v>0.4617054721142847</c:v>
                      </c:pt>
                      <c:pt idx="420">
                        <c:v>0.46037696394509053</c:v>
                      </c:pt>
                      <c:pt idx="421">
                        <c:v>0.45905470153168415</c:v>
                      </c:pt>
                      <c:pt idx="422">
                        <c:v>0.45773864490829275</c:v>
                      </c:pt>
                      <c:pt idx="423">
                        <c:v>0.45642875442724229</c:v>
                      </c:pt>
                      <c:pt idx="424">
                        <c:v>0.45512499075598734</c:v>
                      </c:pt>
                      <c:pt idx="425">
                        <c:v>0.45382731487416117</c:v>
                      </c:pt>
                      <c:pt idx="426">
                        <c:v>0.45253568807066791</c:v>
                      </c:pt>
                      <c:pt idx="427">
                        <c:v>0.45125007194079803</c:v>
                      </c:pt>
                      <c:pt idx="428">
                        <c:v>0.4499704283833772</c:v>
                      </c:pt>
                      <c:pt idx="429">
                        <c:v>0.44869671959794344</c:v>
                      </c:pt>
                      <c:pt idx="430">
                        <c:v>0.44742890808195623</c:v>
                      </c:pt>
                      <c:pt idx="431">
                        <c:v>0.44616695662803152</c:v>
                      </c:pt>
                      <c:pt idx="432">
                        <c:v>0.44491082832120687</c:v>
                      </c:pt>
                      <c:pt idx="433">
                        <c:v>0.44366048653623924</c:v>
                      </c:pt>
                      <c:pt idx="434">
                        <c:v>0.44241589493492262</c:v>
                      </c:pt>
                      <c:pt idx="435">
                        <c:v>0.44117701746344162</c:v>
                      </c:pt>
                      <c:pt idx="436">
                        <c:v>0.43994381834974883</c:v>
                      </c:pt>
                      <c:pt idx="437">
                        <c:v>0.43871626210096915</c:v>
                      </c:pt>
                      <c:pt idx="438">
                        <c:v>0.4374943135008329</c:v>
                      </c:pt>
                      <c:pt idx="439">
                        <c:v>0.4362779376071334</c:v>
                      </c:pt>
                      <c:pt idx="440">
                        <c:v>0.43506709974921431</c:v>
                      </c:pt>
                      <c:pt idx="441">
                        <c:v>0.43386176552548039</c:v>
                      </c:pt>
                      <c:pt idx="442">
                        <c:v>0.43266190080093225</c:v>
                      </c:pt>
                      <c:pt idx="443">
                        <c:v>0.43146747170473332</c:v>
                      </c:pt>
                      <c:pt idx="444">
                        <c:v>0.43027844462779341</c:v>
                      </c:pt>
                      <c:pt idx="445">
                        <c:v>0.42909478622038422</c:v>
                      </c:pt>
                      <c:pt idx="446">
                        <c:v>0.42791646338977651</c:v>
                      </c:pt>
                      <c:pt idx="447">
                        <c:v>0.42674344329790037</c:v>
                      </c:pt>
                      <c:pt idx="448">
                        <c:v>0.425575693359034</c:v>
                      </c:pt>
                      <c:pt idx="449">
                        <c:v>0.42441318123750882</c:v>
                      </c:pt>
                      <c:pt idx="450">
                        <c:v>0.42325587484544824</c:v>
                      </c:pt>
                      <c:pt idx="451">
                        <c:v>0.42210374234051939</c:v>
                      </c:pt>
                      <c:pt idx="452">
                        <c:v>0.42095675212371697</c:v>
                      </c:pt>
                      <c:pt idx="453">
                        <c:v>0.41981487283716168</c:v>
                      </c:pt>
                      <c:pt idx="454">
                        <c:v>0.41867807336192753</c:v>
                      </c:pt>
                      <c:pt idx="455">
                        <c:v>0.4175463228158891</c:v>
                      </c:pt>
                      <c:pt idx="456">
                        <c:v>0.4164195905515895</c:v>
                      </c:pt>
                      <c:pt idx="457">
                        <c:v>0.41529784615413168</c:v>
                      </c:pt>
                      <c:pt idx="458">
                        <c:v>0.41418105943909156</c:v>
                      </c:pt>
                      <c:pt idx="459">
                        <c:v>0.41306920045045115</c:v>
                      </c:pt>
                      <c:pt idx="460">
                        <c:v>0.41196223945855326</c:v>
                      </c:pt>
                      <c:pt idx="461">
                        <c:v>0.41086014695807749</c:v>
                      </c:pt>
                      <c:pt idx="462">
                        <c:v>0.40976289366603647</c:v>
                      </c:pt>
                      <c:pt idx="463">
                        <c:v>0.40867045051979178</c:v>
                      </c:pt>
                      <c:pt idx="464">
                        <c:v>0.40758278867509135</c:v>
                      </c:pt>
                      <c:pt idx="465">
                        <c:v>0.40649987950412592</c:v>
                      </c:pt>
                      <c:pt idx="466">
                        <c:v>0.40542169459360466</c:v>
                      </c:pt>
                      <c:pt idx="467">
                        <c:v>0.40434820574285091</c:v>
                      </c:pt>
                      <c:pt idx="468">
                        <c:v>0.40327938496191895</c:v>
                      </c:pt>
                      <c:pt idx="469">
                        <c:v>0.40221520446972514</c:v>
                      </c:pt>
                      <c:pt idx="470">
                        <c:v>0.40115563669220167</c:v>
                      </c:pt>
                      <c:pt idx="471">
                        <c:v>0.40010065426046948</c:v>
                      </c:pt>
                      <c:pt idx="472">
                        <c:v>0.39905023000902773</c:v>
                      </c:pt>
                      <c:pt idx="473">
                        <c:v>0.39800433697395832</c:v>
                      </c:pt>
                      <c:pt idx="474">
                        <c:v>0.39696294839115642</c:v>
                      </c:pt>
                      <c:pt idx="475">
                        <c:v>0.39592603769457169</c:v>
                      </c:pt>
                      <c:pt idx="476">
                        <c:v>0.39489357851447093</c:v>
                      </c:pt>
                      <c:pt idx="477">
                        <c:v>0.39386554467571533</c:v>
                      </c:pt>
                      <c:pt idx="478">
                        <c:v>0.3928419101960583</c:v>
                      </c:pt>
                      <c:pt idx="479">
                        <c:v>0.39182264928445709</c:v>
                      </c:pt>
                      <c:pt idx="480">
                        <c:v>0.39080773633940313</c:v>
                      </c:pt>
                      <c:pt idx="481">
                        <c:v>0.38979714594726855</c:v>
                      </c:pt>
                      <c:pt idx="482">
                        <c:v>0.38879085288066983</c:v>
                      </c:pt>
                      <c:pt idx="483">
                        <c:v>0.38778883209684634</c:v>
                      </c:pt>
                      <c:pt idx="484">
                        <c:v>0.38679105873605357</c:v>
                      </c:pt>
                      <c:pt idx="485">
                        <c:v>0.38579750811998093</c:v>
                      </c:pt>
                      <c:pt idx="486">
                        <c:v>0.38480815575016991</c:v>
                      </c:pt>
                      <c:pt idx="487">
                        <c:v>0.38382297730646464</c:v>
                      </c:pt>
                      <c:pt idx="488">
                        <c:v>0.38284194864546528</c:v>
                      </c:pt>
                      <c:pt idx="489">
                        <c:v>0.38186504579900271</c:v>
                      </c:pt>
                      <c:pt idx="490">
                        <c:v>0.38089224497262686</c:v>
                      </c:pt>
                      <c:pt idx="491">
                        <c:v>0.37992352254411066</c:v>
                      </c:pt>
                      <c:pt idx="492">
                        <c:v>0.37895885506196691</c:v>
                      </c:pt>
                      <c:pt idx="493">
                        <c:v>0.37799821924398092</c:v>
                      </c:pt>
                      <c:pt idx="494">
                        <c:v>0.37704159197575859</c:v>
                      </c:pt>
                      <c:pt idx="495">
                        <c:v>0.37608895030928713</c:v>
                      </c:pt>
                      <c:pt idx="496">
                        <c:v>0.37514027146151063</c:v>
                      </c:pt>
                      <c:pt idx="497">
                        <c:v>0.37419553281291851</c:v>
                      </c:pt>
                      <c:pt idx="498">
                        <c:v>0.37325471190615134</c:v>
                      </c:pt>
                      <c:pt idx="499">
                        <c:v>0.37231778644461433</c:v>
                      </c:pt>
                      <c:pt idx="500">
                        <c:v>0.37138473429110919</c:v>
                      </c:pt>
                      <c:pt idx="501">
                        <c:v>0.37045553346647897</c:v>
                      </c:pt>
                      <c:pt idx="502">
                        <c:v>0.36953016214826429</c:v>
                      </c:pt>
                      <c:pt idx="503">
                        <c:v>0.36860859866937146</c:v>
                      </c:pt>
                      <c:pt idx="504">
                        <c:v>0.36769082151675825</c:v>
                      </c:pt>
                      <c:pt idx="505">
                        <c:v>0.36677680933012957</c:v>
                      </c:pt>
                      <c:pt idx="506">
                        <c:v>0.36586654090064274</c:v>
                      </c:pt>
                      <c:pt idx="507">
                        <c:v>0.3649599951696314</c:v>
                      </c:pt>
                      <c:pt idx="508">
                        <c:v>0.36405715122733895</c:v>
                      </c:pt>
                      <c:pt idx="509">
                        <c:v>0.36315798831166157</c:v>
                      </c:pt>
                      <c:pt idx="510">
                        <c:v>0.3622624858069099</c:v>
                      </c:pt>
                      <c:pt idx="511">
                        <c:v>0.36137062324257341</c:v>
                      </c:pt>
                      <c:pt idx="512">
                        <c:v>0.36048238029210755</c:v>
                      </c:pt>
                      <c:pt idx="513">
                        <c:v>0.35959773677172269</c:v>
                      </c:pt>
                      <c:pt idx="514">
                        <c:v>0.35871667263919216</c:v>
                      </c:pt>
                      <c:pt idx="515">
                        <c:v>0.35783916799266668</c:v>
                      </c:pt>
                      <c:pt idx="516">
                        <c:v>0.35696520306950263</c:v>
                      </c:pt>
                      <c:pt idx="517">
                        <c:v>0.35609475824510151</c:v>
                      </c:pt>
                      <c:pt idx="518">
                        <c:v>0.35522781403175951</c:v>
                      </c:pt>
                      <c:pt idx="519">
                        <c:v>0.35436435107752873</c:v>
                      </c:pt>
                      <c:pt idx="520">
                        <c:v>0.35350435016508919</c:v>
                      </c:pt>
                      <c:pt idx="521">
                        <c:v>0.35264779221063214</c:v>
                      </c:pt>
                      <c:pt idx="522">
                        <c:v>0.35179465826275225</c:v>
                      </c:pt>
                      <c:pt idx="523">
                        <c:v>0.35094492950135381</c:v>
                      </c:pt>
                      <c:pt idx="524">
                        <c:v>0.35009858723656184</c:v>
                      </c:pt>
                      <c:pt idx="525">
                        <c:v>0.34925561290764984</c:v>
                      </c:pt>
                      <c:pt idx="526">
                        <c:v>0.34841598808197372</c:v>
                      </c:pt>
                      <c:pt idx="527">
                        <c:v>0.34757969445391501</c:v>
                      </c:pt>
                      <c:pt idx="528">
                        <c:v>0.34674671384383915</c:v>
                      </c:pt>
                      <c:pt idx="529">
                        <c:v>0.34591702819705772</c:v>
                      </c:pt>
                      <c:pt idx="530">
                        <c:v>0.34509061958280451</c:v>
                      </c:pt>
                      <c:pt idx="531">
                        <c:v>0.34426747019321957</c:v>
                      </c:pt>
                      <c:pt idx="532">
                        <c:v>0.34344756234234275</c:v>
                      </c:pt>
                      <c:pt idx="533">
                        <c:v>0.34263087846511764</c:v>
                      </c:pt>
                      <c:pt idx="534">
                        <c:v>0.34181740111640302</c:v>
                      </c:pt>
                      <c:pt idx="535">
                        <c:v>0.34100711296999853</c:v>
                      </c:pt>
                      <c:pt idx="536">
                        <c:v>0.34019999681767032</c:v>
                      </c:pt>
                      <c:pt idx="537">
                        <c:v>0.33939603556819753</c:v>
                      </c:pt>
                      <c:pt idx="538">
                        <c:v>0.33859521224641609</c:v>
                      </c:pt>
                      <c:pt idx="539">
                        <c:v>0.33779750999228098</c:v>
                      </c:pt>
                      <c:pt idx="540">
                        <c:v>0.33700291205993049</c:v>
                      </c:pt>
                      <c:pt idx="541">
                        <c:v>0.33621140181676501</c:v>
                      </c:pt>
                      <c:pt idx="542">
                        <c:v>0.33542296274252681</c:v>
                      </c:pt>
                      <c:pt idx="543">
                        <c:v>0.33463757842839847</c:v>
                      </c:pt>
                      <c:pt idx="544">
                        <c:v>0.3338552325760995</c:v>
                      </c:pt>
                      <c:pt idx="545">
                        <c:v>0.3330759089969979</c:v>
                      </c:pt>
                      <c:pt idx="546">
                        <c:v>0.33229959161122968</c:v>
                      </c:pt>
                      <c:pt idx="547">
                        <c:v>0.33152626444682132</c:v>
                      </c:pt>
                      <c:pt idx="548">
                        <c:v>0.33075591163882767</c:v>
                      </c:pt>
                      <c:pt idx="549">
                        <c:v>0.32998851742847024</c:v>
                      </c:pt>
                      <c:pt idx="550">
                        <c:v>0.32922406616229316</c:v>
                      </c:pt>
                      <c:pt idx="551">
                        <c:v>0.32846254229131322</c:v>
                      </c:pt>
                      <c:pt idx="552">
                        <c:v>0.32770393037019396</c:v>
                      </c:pt>
                      <c:pt idx="553">
                        <c:v>0.32694821505641247</c:v>
                      </c:pt>
                      <c:pt idx="554">
                        <c:v>0.3261953811094449</c:v>
                      </c:pt>
                      <c:pt idx="555">
                        <c:v>0.32544541338995159</c:v>
                      </c:pt>
                      <c:pt idx="556">
                        <c:v>0.32469829685897666</c:v>
                      </c:pt>
                      <c:pt idx="557">
                        <c:v>0.32395401657714784</c:v>
                      </c:pt>
                      <c:pt idx="558">
                        <c:v>0.32321255770388868</c:v>
                      </c:pt>
                      <c:pt idx="559">
                        <c:v>0.3224739054966379</c:v>
                      </c:pt>
                      <c:pt idx="560">
                        <c:v>0.321738045310072</c:v>
                      </c:pt>
                      <c:pt idx="561">
                        <c:v>0.32100496259533839</c:v>
                      </c:pt>
                      <c:pt idx="562">
                        <c:v>0.32027464289929608</c:v>
                      </c:pt>
                      <c:pt idx="563">
                        <c:v>0.31954707186375764</c:v>
                      </c:pt>
                      <c:pt idx="564">
                        <c:v>0.31882223522474717</c:v>
                      </c:pt>
                      <c:pt idx="565">
                        <c:v>0.31810011881175582</c:v>
                      </c:pt>
                      <c:pt idx="566">
                        <c:v>0.31738070854701084</c:v>
                      </c:pt>
                      <c:pt idx="567">
                        <c:v>0.31666399044474725</c:v>
                      </c:pt>
                      <c:pt idx="568">
                        <c:v>0.31594995061048747</c:v>
                      </c:pt>
                      <c:pt idx="569">
                        <c:v>0.31523857524033017</c:v>
                      </c:pt>
                      <c:pt idx="570">
                        <c:v>0.31452985062023631</c:v>
                      </c:pt>
                      <c:pt idx="571">
                        <c:v>0.313823763125338</c:v>
                      </c:pt>
                      <c:pt idx="572">
                        <c:v>0.31312029921923334</c:v>
                      </c:pt>
                      <c:pt idx="573">
                        <c:v>0.31241944545330624</c:v>
                      </c:pt>
                      <c:pt idx="574">
                        <c:v>0.31172118846603902</c:v>
                      </c:pt>
                      <c:pt idx="575">
                        <c:v>0.31102551498233855</c:v>
                      </c:pt>
                      <c:pt idx="576">
                        <c:v>0.31033241181286741</c:v>
                      </c:pt>
                      <c:pt idx="577">
                        <c:v>0.30964186585337594</c:v>
                      </c:pt>
                      <c:pt idx="578">
                        <c:v>0.30895386408404735</c:v>
                      </c:pt>
                      <c:pt idx="579">
                        <c:v>0.30826839356884539</c:v>
                      </c:pt>
                      <c:pt idx="580">
                        <c:v>0.30758544145486599</c:v>
                      </c:pt>
                      <c:pt idx="581">
                        <c:v>0.30690499497169843</c:v>
                      </c:pt>
                      <c:pt idx="582">
                        <c:v>0.30622704143079105</c:v>
                      </c:pt>
                      <c:pt idx="583">
                        <c:v>0.30555156822481888</c:v>
                      </c:pt>
                      <c:pt idx="584">
                        <c:v>0.30487856282706194</c:v>
                      </c:pt>
                      <c:pt idx="585">
                        <c:v>0.30420801279078979</c:v>
                      </c:pt>
                      <c:pt idx="586">
                        <c:v>0.30353990574864309</c:v>
                      </c:pt>
                      <c:pt idx="587">
                        <c:v>0.30287422941203102</c:v>
                      </c:pt>
                      <c:pt idx="588">
                        <c:v>0.30221097157052856</c:v>
                      </c:pt>
                      <c:pt idx="589">
                        <c:v>0.30155012009127791</c:v>
                      </c:pt>
                      <c:pt idx="590">
                        <c:v>0.30089166291840019</c:v>
                      </c:pt>
                      <c:pt idx="591">
                        <c:v>0.3002355880724068</c:v>
                      </c:pt>
                      <c:pt idx="592">
                        <c:v>0.29958188364962024</c:v>
                      </c:pt>
                      <c:pt idx="593">
                        <c:v>0.29893053782159917</c:v>
                      </c:pt>
                      <c:pt idx="594">
                        <c:v>0.2982815388345641</c:v>
                      </c:pt>
                      <c:pt idx="595">
                        <c:v>0.2976348750088359</c:v>
                      </c:pt>
                      <c:pt idx="596">
                        <c:v>0.29699053473827153</c:v>
                      </c:pt>
                      <c:pt idx="597">
                        <c:v>0.29634850648971256</c:v>
                      </c:pt>
                      <c:pt idx="598">
                        <c:v>0.29570877880242974</c:v>
                      </c:pt>
                      <c:pt idx="599">
                        <c:v>0.2950713402875792</c:v>
                      </c:pt>
                      <c:pt idx="600">
                        <c:v>0.29443617962766133</c:v>
                      </c:pt>
                      <c:pt idx="601">
                        <c:v>0.29380328557598312</c:v>
                      </c:pt>
                      <c:pt idx="602">
                        <c:v>0.29317264695612633</c:v>
                      </c:pt>
                      <c:pt idx="603">
                        <c:v>0.29254425266142159</c:v>
                      </c:pt>
                      <c:pt idx="604">
                        <c:v>0.29191809165442417</c:v>
                      </c:pt>
                      <c:pt idx="605">
                        <c:v>0.29129415296639583</c:v>
                      </c:pt>
                      <c:pt idx="606">
                        <c:v>0.29067242569679186</c:v>
                      </c:pt>
                      <c:pt idx="607">
                        <c:v>0.29005289901275211</c:v>
                      </c:pt>
                      <c:pt idx="608">
                        <c:v>0.28943556214859467</c:v>
                      </c:pt>
                      <c:pt idx="609">
                        <c:v>0.28882040440531798</c:v>
                      </c:pt>
                      <c:pt idx="610">
                        <c:v>0.28820741515010118</c:v>
                      </c:pt>
                      <c:pt idx="611">
                        <c:v>0.28759658381581499</c:v>
                      </c:pt>
                      <c:pt idx="612">
                        <c:v>0.28698789990053286</c:v>
                      </c:pt>
                      <c:pt idx="613">
                        <c:v>0.28638135296704914</c:v>
                      </c:pt>
                      <c:pt idx="614">
                        <c:v>0.28577693264239656</c:v>
                      </c:pt>
                      <c:pt idx="615">
                        <c:v>0.28517462861737508</c:v>
                      </c:pt>
                      <c:pt idx="616">
                        <c:v>0.28457443064607835</c:v>
                      </c:pt>
                      <c:pt idx="617">
                        <c:v>0.28397632854542532</c:v>
                      </c:pt>
                      <c:pt idx="618">
                        <c:v>0.2833803121947025</c:v>
                      </c:pt>
                      <c:pt idx="619">
                        <c:v>0.28278637153509745</c:v>
                      </c:pt>
                      <c:pt idx="620">
                        <c:v>0.28219449656925111</c:v>
                      </c:pt>
                      <c:pt idx="621">
                        <c:v>0.28160467736080097</c:v>
                      </c:pt>
                      <c:pt idx="622">
                        <c:v>0.28101690403393587</c:v>
                      </c:pt>
                      <c:pt idx="623">
                        <c:v>0.28043116677295266</c:v>
                      </c:pt>
                      <c:pt idx="624">
                        <c:v>0.27984745582181558</c:v>
                      </c:pt>
                      <c:pt idx="625">
                        <c:v>0.2792657614837204</c:v>
                      </c:pt>
                      <c:pt idx="626">
                        <c:v>0.27868607412066271</c:v>
                      </c:pt>
                      <c:pt idx="627">
                        <c:v>0.27810838415300743</c:v>
                      </c:pt>
                      <c:pt idx="628">
                        <c:v>0.27753268205906423</c:v>
                      </c:pt>
                      <c:pt idx="629">
                        <c:v>0.27695895837466822</c:v>
                      </c:pt>
                      <c:pt idx="630">
                        <c:v>0.27638720369275926</c:v>
                      </c:pt>
                      <c:pt idx="631">
                        <c:v>0.27581740866296778</c:v>
                      </c:pt>
                      <c:pt idx="632">
                        <c:v>0.27524956399120659</c:v>
                      </c:pt>
                      <c:pt idx="633">
                        <c:v>0.27468366043925885</c:v>
                      </c:pt>
                      <c:pt idx="634">
                        <c:v>0.2741196888243782</c:v>
                      </c:pt>
                      <c:pt idx="635">
                        <c:v>0.27355764001888572</c:v>
                      </c:pt>
                      <c:pt idx="636">
                        <c:v>0.27299750494977326</c:v>
                      </c:pt>
                      <c:pt idx="637">
                        <c:v>0.27243927459830952</c:v>
                      </c:pt>
                      <c:pt idx="638">
                        <c:v>0.27188293999964896</c:v>
                      </c:pt>
                      <c:pt idx="639">
                        <c:v>0.27132849224244593</c:v>
                      </c:pt>
                      <c:pt idx="640">
                        <c:v>0.27077592246846749</c:v>
                      </c:pt>
                      <c:pt idx="641">
                        <c:v>0.27022522187221454</c:v>
                      </c:pt>
                      <c:pt idx="642">
                        <c:v>0.26967638170054586</c:v>
                      </c:pt>
                      <c:pt idx="643">
                        <c:v>0.26912939325229768</c:v>
                      </c:pt>
                      <c:pt idx="644">
                        <c:v>0.26858424787791868</c:v>
                      </c:pt>
                      <c:pt idx="645">
                        <c:v>0.26804093697909637</c:v>
                      </c:pt>
                      <c:pt idx="646">
                        <c:v>0.26749945200839642</c:v>
                      </c:pt>
                      <c:pt idx="647">
                        <c:v>0.26695978446889512</c:v>
                      </c:pt>
                      <c:pt idx="648">
                        <c:v>0.26642192591382408</c:v>
                      </c:pt>
                      <c:pt idx="649">
                        <c:v>0.26588586794621194</c:v>
                      </c:pt>
                      <c:pt idx="650">
                        <c:v>0.2653516022185316</c:v>
                      </c:pt>
                      <c:pt idx="651">
                        <c:v>0.26481912043234879</c:v>
                      </c:pt>
                      <c:pt idx="652">
                        <c:v>0.26428841433797612</c:v>
                      </c:pt>
                      <c:pt idx="653">
                        <c:v>0.26375947573412595</c:v>
                      </c:pt>
                      <c:pt idx="654">
                        <c:v>0.26323229646756985</c:v>
                      </c:pt>
                      <c:pt idx="655">
                        <c:v>0.26270686843280056</c:v>
                      </c:pt>
                      <c:pt idx="656">
                        <c:v>0.26218318357169279</c:v>
                      </c:pt>
                      <c:pt idx="657">
                        <c:v>0.26166123387317208</c:v>
                      </c:pt>
                      <c:pt idx="658">
                        <c:v>0.26114101137288315</c:v>
                      </c:pt>
                      <c:pt idx="659">
                        <c:v>0.26062250815286037</c:v>
                      </c:pt>
                      <c:pt idx="660">
                        <c:v>0.26010571634120505</c:v>
                      </c:pt>
                      <c:pt idx="661">
                        <c:v>0.25959062811175948</c:v>
                      </c:pt>
                      <c:pt idx="662">
                        <c:v>0.25907723568378938</c:v>
                      </c:pt>
                      <c:pt idx="663">
                        <c:v>0.25856553132166482</c:v>
                      </c:pt>
                      <c:pt idx="664">
                        <c:v>0.25805550733454607</c:v>
                      </c:pt>
                      <c:pt idx="665">
                        <c:v>0.25754715607606937</c:v>
                      </c:pt>
                      <c:pt idx="666">
                        <c:v>0.2570404699440394</c:v>
                      </c:pt>
                      <c:pt idx="667">
                        <c:v>0.25653544138012108</c:v>
                      </c:pt>
                      <c:pt idx="668">
                        <c:v>0.25603206286953362</c:v>
                      </c:pt>
                      <c:pt idx="669">
                        <c:v>0.25553032694074806</c:v>
                      </c:pt>
                      <c:pt idx="670">
                        <c:v>0.25503022616519022</c:v>
                      </c:pt>
                      <c:pt idx="671">
                        <c:v>0.25453175315693832</c:v>
                      </c:pt>
                      <c:pt idx="672">
                        <c:v>0.25403490057243239</c:v>
                      </c:pt>
                      <c:pt idx="673">
                        <c:v>0.25353966111017878</c:v>
                      </c:pt>
                      <c:pt idx="674">
                        <c:v>0.25304602751045979</c:v>
                      </c:pt>
                      <c:pt idx="675">
                        <c:v>0.25255399255504618</c:v>
                      </c:pt>
                      <c:pt idx="676">
                        <c:v>0.25206354906691275</c:v>
                      </c:pt>
                      <c:pt idx="677">
                        <c:v>0.25157468990995202</c:v>
                      </c:pt>
                      <c:pt idx="678">
                        <c:v>0.251087407988694</c:v>
                      </c:pt>
                      <c:pt idx="679">
                        <c:v>0.25060169624802897</c:v>
                      </c:pt>
                      <c:pt idx="680">
                        <c:v>0.25011754767292804</c:v>
                      </c:pt>
                      <c:pt idx="681">
                        <c:v>0.24963495528817115</c:v>
                      </c:pt>
                      <c:pt idx="682">
                        <c:v>0.24915391215807126</c:v>
                      </c:pt>
                      <c:pt idx="683">
                        <c:v>0.24867441138620838</c:v>
                      </c:pt>
                      <c:pt idx="684">
                        <c:v>0.24819644611515923</c:v>
                      </c:pt>
                      <c:pt idx="685">
                        <c:v>0.24772000952622975</c:v>
                      </c:pt>
                      <c:pt idx="686">
                        <c:v>0.24724509483919588</c:v>
                      </c:pt>
                      <c:pt idx="687">
                        <c:v>0.24677169531203591</c:v>
                      </c:pt>
                      <c:pt idx="688">
                        <c:v>0.24629980424067677</c:v>
                      </c:pt>
                      <c:pt idx="689">
                        <c:v>0.24582941495873178</c:v>
                      </c:pt>
                      <c:pt idx="690">
                        <c:v>0.24536052083724835</c:v>
                      </c:pt>
                      <c:pt idx="691">
                        <c:v>0.2448931152844519</c:v>
                      </c:pt>
                      <c:pt idx="692">
                        <c:v>0.24442719174549632</c:v>
                      </c:pt>
                      <c:pt idx="693">
                        <c:v>0.2439627437022136</c:v>
                      </c:pt>
                      <c:pt idx="694">
                        <c:v>0.24349976467286538</c:v>
                      </c:pt>
                      <c:pt idx="695">
                        <c:v>0.24303824821189957</c:v>
                      </c:pt>
                      <c:pt idx="696">
                        <c:v>0.24257818790970465</c:v>
                      </c:pt>
                      <c:pt idx="697">
                        <c:v>0.24211957739236833</c:v>
                      </c:pt>
                      <c:pt idx="698">
                        <c:v>0.24166241032143865</c:v>
                      </c:pt>
                      <c:pt idx="699">
                        <c:v>0.2412066803936832</c:v>
                      </c:pt>
                      <c:pt idx="700">
                        <c:v>0.24075238134085775</c:v>
                      </c:pt>
                      <c:pt idx="701">
                        <c:v>0.24029950692946733</c:v>
                      </c:pt>
                      <c:pt idx="702">
                        <c:v>0.23984805096053563</c:v>
                      </c:pt>
                      <c:pt idx="703">
                        <c:v>0.23939800726937455</c:v>
                      </c:pt>
                      <c:pt idx="704">
                        <c:v>0.23894936972535574</c:v>
                      </c:pt>
                      <c:pt idx="705">
                        <c:v>0.23850213223168082</c:v>
                      </c:pt>
                      <c:pt idx="706">
                        <c:v>0.23805628872515949</c:v>
                      </c:pt>
                      <c:pt idx="707">
                        <c:v>0.23761183317598489</c:v>
                      </c:pt>
                      <c:pt idx="708">
                        <c:v>0.23716875958751027</c:v>
                      </c:pt>
                      <c:pt idx="709">
                        <c:v>0.23672706199603066</c:v>
                      </c:pt>
                      <c:pt idx="710">
                        <c:v>0.23628673447056314</c:v>
                      </c:pt>
                      <c:pt idx="711">
                        <c:v>0.23584777111263089</c:v>
                      </c:pt>
                      <c:pt idx="712">
                        <c:v>0.23541016605604792</c:v>
                      </c:pt>
                      <c:pt idx="713">
                        <c:v>0.23497391346670615</c:v>
                      </c:pt>
                      <c:pt idx="714">
                        <c:v>0.23453900754236268</c:v>
                      </c:pt>
                      <c:pt idx="715">
                        <c:v>0.23410544251243048</c:v>
                      </c:pt>
                      <c:pt idx="716">
                        <c:v>0.23367321263776919</c:v>
                      </c:pt>
                      <c:pt idx="717">
                        <c:v>0.23324231221047886</c:v>
                      </c:pt>
                      <c:pt idx="718">
                        <c:v>0.23281273555369442</c:v>
                      </c:pt>
                      <c:pt idx="719">
                        <c:v>0.23238447702138121</c:v>
                      </c:pt>
                      <c:pt idx="720">
                        <c:v>0.23195753099813499</c:v>
                      </c:pt>
                      <c:pt idx="721">
                        <c:v>0.23153189189897805</c:v>
                      </c:pt>
                      <c:pt idx="722">
                        <c:v>0.23110755416916207</c:v>
                      </c:pt>
                      <c:pt idx="723">
                        <c:v>0.23068451228397246</c:v>
                      </c:pt>
                      <c:pt idx="724">
                        <c:v>0.23026276074852647</c:v>
                      </c:pt>
                      <c:pt idx="725">
                        <c:v>0.22984229409758528</c:v>
                      </c:pt>
                      <c:pt idx="726">
                        <c:v>0.22942310689535583</c:v>
                      </c:pt>
                      <c:pt idx="727">
                        <c:v>0.22900519373530293</c:v>
                      </c:pt>
                      <c:pt idx="728">
                        <c:v>0.22858854923995542</c:v>
                      </c:pt>
                      <c:pt idx="729">
                        <c:v>0.22817316806072141</c:v>
                      </c:pt>
                      <c:pt idx="730">
                        <c:v>0.22775904487769627</c:v>
                      </c:pt>
                      <c:pt idx="731">
                        <c:v>0.22734617439948246</c:v>
                      </c:pt>
                      <c:pt idx="732">
                        <c:v>0.22693455136299978</c:v>
                      </c:pt>
                      <c:pt idx="733">
                        <c:v>0.22652417053330443</c:v>
                      </c:pt>
                      <c:pt idx="734">
                        <c:v>0.22611502670340844</c:v>
                      </c:pt>
                      <c:pt idx="735">
                        <c:v>0.22570711469409732</c:v>
                      </c:pt>
                      <c:pt idx="736">
                        <c:v>0.22530042935375194</c:v>
                      </c:pt>
                      <c:pt idx="737">
                        <c:v>0.22489496555817157</c:v>
                      </c:pt>
                      <c:pt idx="738">
                        <c:v>0.2244907182103959</c:v>
                      </c:pt>
                      <c:pt idx="739">
                        <c:v>0.22408768224053188</c:v>
                      </c:pt>
                      <c:pt idx="740">
                        <c:v>0.22368585260557849</c:v>
                      </c:pt>
                      <c:pt idx="741">
                        <c:v>0.22328522428925568</c:v>
                      </c:pt>
                      <c:pt idx="742">
                        <c:v>0.22288579230183236</c:v>
                      </c:pt>
                      <c:pt idx="743">
                        <c:v>0.22248755167995693</c:v>
                      </c:pt>
                      <c:pt idx="744">
                        <c:v>0.22209049748648857</c:v>
                      </c:pt>
                      <c:pt idx="745">
                        <c:v>0.2216946248103302</c:v>
                      </c:pt>
                      <c:pt idx="746">
                        <c:v>0.22129992876626214</c:v>
                      </c:pt>
                      <c:pt idx="747">
                        <c:v>0.22090640449477894</c:v>
                      </c:pt>
                      <c:pt idx="748">
                        <c:v>0.22051404716192224</c:v>
                      </c:pt>
                      <c:pt idx="749">
                        <c:v>0.22012285195912218</c:v>
                      </c:pt>
                      <c:pt idx="750">
                        <c:v>0.21973281410303402</c:v>
                      </c:pt>
                      <c:pt idx="751">
                        <c:v>0.21934392883537823</c:v>
                      </c:pt>
                      <c:pt idx="752">
                        <c:v>0.21895619142278333</c:v>
                      </c:pt>
                      <c:pt idx="753">
                        <c:v>0.21856959715662749</c:v>
                      </c:pt>
                      <c:pt idx="754">
                        <c:v>0.21818414135288033</c:v>
                      </c:pt>
                      <c:pt idx="755">
                        <c:v>0.21779981935195036</c:v>
                      </c:pt>
                      <c:pt idx="756">
                        <c:v>0.21741662651852933</c:v>
                      </c:pt>
                      <c:pt idx="757">
                        <c:v>0.21703455824144013</c:v>
                      </c:pt>
                      <c:pt idx="758">
                        <c:v>0.21665360993348259</c:v>
                      </c:pt>
                      <c:pt idx="759">
                        <c:v>0.21627377703128614</c:v>
                      </c:pt>
                      <c:pt idx="760">
                        <c:v>0.2158950549951586</c:v>
                      </c:pt>
                      <c:pt idx="761">
                        <c:v>0.21551743930893608</c:v>
                      </c:pt>
                      <c:pt idx="762">
                        <c:v>0.21514092547983743</c:v>
                      </c:pt>
                      <c:pt idx="763">
                        <c:v>0.21476550903831859</c:v>
                      </c:pt>
                      <c:pt idx="764">
                        <c:v>0.21439118553792536</c:v>
                      </c:pt>
                      <c:pt idx="765">
                        <c:v>0.21401795055514883</c:v>
                      </c:pt>
                      <c:pt idx="766">
                        <c:v>0.21364579968928399</c:v>
                      </c:pt>
                      <c:pt idx="767">
                        <c:v>0.21327472856228746</c:v>
                      </c:pt>
                      <c:pt idx="768">
                        <c:v>0.21290473281863487</c:v>
                      </c:pt>
                      <c:pt idx="769">
                        <c:v>0.21253580812518136</c:v>
                      </c:pt>
                      <c:pt idx="770">
                        <c:v>0.21216795017102341</c:v>
                      </c:pt>
                      <c:pt idx="771">
                        <c:v>0.21180115466735938</c:v>
                      </c:pt>
                      <c:pt idx="772">
                        <c:v>0.21143541734735383</c:v>
                      </c:pt>
                      <c:pt idx="773">
                        <c:v>0.21107073396600118</c:v>
                      </c:pt>
                      <c:pt idx="774">
                        <c:v>0.21070710029998785</c:v>
                      </c:pt>
                      <c:pt idx="775">
                        <c:v>0.21034451214756433</c:v>
                      </c:pt>
                      <c:pt idx="776">
                        <c:v>0.20998296532840433</c:v>
                      </c:pt>
                      <c:pt idx="777">
                        <c:v>0.20962245568347959</c:v>
                      </c:pt>
                      <c:pt idx="778">
                        <c:v>0.20926297907492353</c:v>
                      </c:pt>
                      <c:pt idx="779">
                        <c:v>0.20890453138590392</c:v>
                      </c:pt>
                      <c:pt idx="780">
                        <c:v>0.20854710852049241</c:v>
                      </c:pt>
                      <c:pt idx="781">
                        <c:v>0.2081907064035361</c:v>
                      </c:pt>
                      <c:pt idx="782">
                        <c:v>0.20783532098053104</c:v>
                      </c:pt>
                      <c:pt idx="783">
                        <c:v>0.20748094821749374</c:v>
                      </c:pt>
                      <c:pt idx="784">
                        <c:v>0.20712758410083787</c:v>
                      </c:pt>
                      <c:pt idx="785">
                        <c:v>0.20677522463724696</c:v>
                      </c:pt>
                      <c:pt idx="786">
                        <c:v>0.20642386585355266</c:v>
                      </c:pt>
                      <c:pt idx="787">
                        <c:v>0.20607350379661082</c:v>
                      </c:pt>
                      <c:pt idx="788">
                        <c:v>0.20572413453317906</c:v>
                      </c:pt>
                      <c:pt idx="789">
                        <c:v>0.20537575414979714</c:v>
                      </c:pt>
                      <c:pt idx="790">
                        <c:v>0.2050283587526629</c:v>
                      </c:pt>
                      <c:pt idx="791">
                        <c:v>0.20468194446751842</c:v>
                      </c:pt>
                      <c:pt idx="792">
                        <c:v>0.20433650743952403</c:v>
                      </c:pt>
                      <c:pt idx="793">
                        <c:v>0.20399204383314928</c:v>
                      </c:pt>
                      <c:pt idx="794">
                        <c:v>0.2036485498320475</c:v>
                      </c:pt>
                      <c:pt idx="795">
                        <c:v>0.20330602163894529</c:v>
                      </c:pt>
                      <c:pt idx="796">
                        <c:v>0.20296445547552389</c:v>
                      </c:pt>
                      <c:pt idx="797">
                        <c:v>0.20262384758230734</c:v>
                      </c:pt>
                      <c:pt idx="798">
                        <c:v>0.20228419421854615</c:v>
                      </c:pt>
                      <c:pt idx="799">
                        <c:v>0.20194549166210751</c:v>
                      </c:pt>
                      <c:pt idx="800">
                        <c:v>0.20160773620935812</c:v>
                      </c:pt>
                      <c:pt idx="801">
                        <c:v>0.20127092417505987</c:v>
                      </c:pt>
                      <c:pt idx="802">
                        <c:v>0.20093505189225258</c:v>
                      </c:pt>
                      <c:pt idx="803">
                        <c:v>0.20060011571214797</c:v>
                      </c:pt>
                      <c:pt idx="804">
                        <c:v>0.20026611200401989</c:v>
                      </c:pt>
                      <c:pt idx="805">
                        <c:v>0.19993303715509636</c:v>
                      </c:pt>
                      <c:pt idx="806">
                        <c:v>0.19960088757045069</c:v>
                      </c:pt>
                      <c:pt idx="807">
                        <c:v>0.19926965967289678</c:v>
                      </c:pt>
                      <c:pt idx="808">
                        <c:v>0.19893934990288153</c:v>
                      </c:pt>
                      <c:pt idx="809">
                        <c:v>0.19860995471838083</c:v>
                      </c:pt>
                      <c:pt idx="810">
                        <c:v>0.19828147059479362</c:v>
                      </c:pt>
                      <c:pt idx="811">
                        <c:v>0.19795389402483887</c:v>
                      </c:pt>
                      <c:pt idx="812">
                        <c:v>0.19762722151845358</c:v>
                      </c:pt>
                      <c:pt idx="813">
                        <c:v>0.19730144960268903</c:v>
                      </c:pt>
                      <c:pt idx="814">
                        <c:v>0.19697657482160913</c:v>
                      </c:pt>
                      <c:pt idx="815">
                        <c:v>0.19665259373619048</c:v>
                      </c:pt>
                      <c:pt idx="816">
                        <c:v>0.1963295029242208</c:v>
                      </c:pt>
                      <c:pt idx="817">
                        <c:v>0.19600729898020108</c:v>
                      </c:pt>
                      <c:pt idx="818">
                        <c:v>0.19568597851524561</c:v>
                      </c:pt>
                      <c:pt idx="819">
                        <c:v>0.19536553815698499</c:v>
                      </c:pt>
                      <c:pt idx="820">
                        <c:v>0.19504597454946504</c:v>
                      </c:pt>
                      <c:pt idx="821">
                        <c:v>0.19472728435305608</c:v>
                      </c:pt>
                      <c:pt idx="822">
                        <c:v>0.19440946424435135</c:v>
                      </c:pt>
                      <c:pt idx="823">
                        <c:v>0.19409251091607438</c:v>
                      </c:pt>
                      <c:pt idx="824">
                        <c:v>0.19377642107698356</c:v>
                      </c:pt>
                      <c:pt idx="825">
                        <c:v>0.19346119145177743</c:v>
                      </c:pt>
                      <c:pt idx="826">
                        <c:v>0.19314681878100171</c:v>
                      </c:pt>
                      <c:pt idx="827">
                        <c:v>0.19283329982095709</c:v>
                      </c:pt>
                      <c:pt idx="828">
                        <c:v>0.19252063134360542</c:v>
                      </c:pt>
                      <c:pt idx="829">
                        <c:v>0.19220881013647861</c:v>
                      </c:pt>
                      <c:pt idx="830">
                        <c:v>0.19189783300258889</c:v>
                      </c:pt>
                      <c:pt idx="831">
                        <c:v>0.19158769676033782</c:v>
                      </c:pt>
                      <c:pt idx="832">
                        <c:v>0.19127839824342407</c:v>
                      </c:pt>
                      <c:pt idx="833">
                        <c:v>0.19096993430075992</c:v>
                      </c:pt>
                      <c:pt idx="834">
                        <c:v>0.19066230179637644</c:v>
                      </c:pt>
                      <c:pt idx="835">
                        <c:v>0.19035549760933956</c:v>
                      </c:pt>
                      <c:pt idx="836">
                        <c:v>0.1900495186336616</c:v>
                      </c:pt>
                      <c:pt idx="837">
                        <c:v>0.18974436177821485</c:v>
                      </c:pt>
                      <c:pt idx="838">
                        <c:v>0.18944002396664561</c:v>
                      </c:pt>
                      <c:pt idx="839">
                        <c:v>0.18913650213728705</c:v>
                      </c:pt>
                      <c:pt idx="840">
                        <c:v>0.1888337932430757</c:v>
                      </c:pt>
                      <c:pt idx="841">
                        <c:v>0.1885318942514681</c:v>
                      </c:pt>
                      <c:pt idx="842">
                        <c:v>0.1882308021443545</c:v>
                      </c:pt>
                      <c:pt idx="843">
                        <c:v>0.18793051391797655</c:v>
                      </c:pt>
                      <c:pt idx="844">
                        <c:v>0.18763102658284592</c:v>
                      </c:pt>
                      <c:pt idx="845">
                        <c:v>0.18733233716366016</c:v>
                      </c:pt>
                      <c:pt idx="846">
                        <c:v>0.18703444269922243</c:v>
                      </c:pt>
                      <c:pt idx="847">
                        <c:v>0.18673734024236011</c:v>
                      </c:pt>
                      <c:pt idx="848">
                        <c:v>0.18644102685984454</c:v>
                      </c:pt>
                      <c:pt idx="849">
                        <c:v>0.18614549963231042</c:v>
                      </c:pt>
                      <c:pt idx="850">
                        <c:v>0.18585075565417664</c:v>
                      </c:pt>
                      <c:pt idx="851">
                        <c:v>0.18555679203356801</c:v>
                      </c:pt>
                      <c:pt idx="852">
                        <c:v>0.18526360589223678</c:v>
                      </c:pt>
                      <c:pt idx="853">
                        <c:v>0.18497119436548393</c:v>
                      </c:pt>
                      <c:pt idx="854">
                        <c:v>0.18467955460208207</c:v>
                      </c:pt>
                      <c:pt idx="855">
                        <c:v>0.18438868376420037</c:v>
                      </c:pt>
                      <c:pt idx="856">
                        <c:v>0.18409857902732596</c:v>
                      </c:pt>
                      <c:pt idx="857">
                        <c:v>0.18380923758018919</c:v>
                      </c:pt>
                      <c:pt idx="858">
                        <c:v>0.18352065662468875</c:v>
                      </c:pt>
                      <c:pt idx="859">
                        <c:v>0.18323283337581642</c:v>
                      </c:pt>
                      <c:pt idx="860">
                        <c:v>0.18294576506158233</c:v>
                      </c:pt>
                      <c:pt idx="861">
                        <c:v>0.18265944892294195</c:v>
                      </c:pt>
                      <c:pt idx="862">
                        <c:v>0.18237388221372441</c:v>
                      </c:pt>
                      <c:pt idx="863">
                        <c:v>0.1820890622005551</c:v>
                      </c:pt>
                      <c:pt idx="864">
                        <c:v>0.18180498616278762</c:v>
                      </c:pt>
                      <c:pt idx="865">
                        <c:v>0.18152165139243026</c:v>
                      </c:pt>
                      <c:pt idx="866">
                        <c:v>0.18123905519407535</c:v>
                      </c:pt>
                      <c:pt idx="867">
                        <c:v>0.18095719488482764</c:v>
                      </c:pt>
                      <c:pt idx="868">
                        <c:v>0.18067606779423317</c:v>
                      </c:pt>
                      <c:pt idx="869">
                        <c:v>0.18039567126421174</c:v>
                      </c:pt>
                      <c:pt idx="870">
                        <c:v>0.18011600264898564</c:v>
                      </c:pt>
                      <c:pt idx="871">
                        <c:v>0.17983705931500971</c:v>
                      </c:pt>
                      <c:pt idx="872">
                        <c:v>0.17955883864090583</c:v>
                      </c:pt>
                      <c:pt idx="873">
                        <c:v>0.17928133801739177</c:v>
                      </c:pt>
                      <c:pt idx="874">
                        <c:v>0.179004554847215</c:v>
                      </c:pt>
                      <c:pt idx="875">
                        <c:v>0.17872848654508511</c:v>
                      </c:pt>
                      <c:pt idx="876">
                        <c:v>0.17845313053760703</c:v>
                      </c:pt>
                      <c:pt idx="877">
                        <c:v>0.17817848426321437</c:v>
                      </c:pt>
                      <c:pt idx="878">
                        <c:v>0.17790454517210497</c:v>
                      </c:pt>
                      <c:pt idx="879">
                        <c:v>0.17763131072617233</c:v>
                      </c:pt>
                      <c:pt idx="880">
                        <c:v>0.17735877839894387</c:v>
                      </c:pt>
                      <c:pt idx="881">
                        <c:v>0.17708694567551453</c:v>
                      </c:pt>
                      <c:pt idx="882">
                        <c:v>0.17681581005248237</c:v>
                      </c:pt>
                      <c:pt idx="883">
                        <c:v>0.17654536903788609</c:v>
                      </c:pt>
                      <c:pt idx="884">
                        <c:v>0.17627562015113929</c:v>
                      </c:pt>
                      <c:pt idx="885">
                        <c:v>0.17600656092297107</c:v>
                      </c:pt>
                      <c:pt idx="886">
                        <c:v>0.17573818889536008</c:v>
                      </c:pt>
                      <c:pt idx="887">
                        <c:v>0.17547050162147304</c:v>
                      </c:pt>
                      <c:pt idx="888">
                        <c:v>0.1752034966656052</c:v>
                      </c:pt>
                      <c:pt idx="889">
                        <c:v>0.17493717160311628</c:v>
                      </c:pt>
                      <c:pt idx="890">
                        <c:v>0.17467152402037045</c:v>
                      </c:pt>
                      <c:pt idx="891">
                        <c:v>0.17440655151467643</c:v>
                      </c:pt>
                      <c:pt idx="892">
                        <c:v>0.1741422516942267</c:v>
                      </c:pt>
                      <c:pt idx="893">
                        <c:v>0.17387862217803751</c:v>
                      </c:pt>
                      <c:pt idx="894">
                        <c:v>0.17361566059588907</c:v>
                      </c:pt>
                      <c:pt idx="895">
                        <c:v>0.17335336458826911</c:v>
                      </c:pt>
                      <c:pt idx="896">
                        <c:v>0.17309173180630977</c:v>
                      </c:pt>
                      <c:pt idx="897">
                        <c:v>0.17283075991173424</c:v>
                      </c:pt>
                      <c:pt idx="898">
                        <c:v>0.1725704465767941</c:v>
                      </c:pt>
                      <c:pt idx="899">
                        <c:v>0.17231078948421619</c:v>
                      </c:pt>
                      <c:pt idx="900">
                        <c:v>0.1720517863271418</c:v>
                      </c:pt>
                      <c:pt idx="901">
                        <c:v>0.17179343480907294</c:v>
                      </c:pt>
                      <c:pt idx="902">
                        <c:v>0.17153573264381272</c:v>
                      </c:pt>
                      <c:pt idx="903">
                        <c:v>0.17127867755541315</c:v>
                      </c:pt>
                      <c:pt idx="904">
                        <c:v>0.17102226727811509</c:v>
                      </c:pt>
                      <c:pt idx="905">
                        <c:v>0.17076649955629686</c:v>
                      </c:pt>
                      <c:pt idx="906">
                        <c:v>0.17051137214441614</c:v>
                      </c:pt>
                      <c:pt idx="907">
                        <c:v>0.17025688280695661</c:v>
                      </c:pt>
                      <c:pt idx="908">
                        <c:v>0.17000302931837552</c:v>
                      </c:pt>
                      <c:pt idx="909">
                        <c:v>0.1697498094630453</c:v>
                      </c:pt>
                      <c:pt idx="910">
                        <c:v>0.16949722103520459</c:v>
                      </c:pt>
                      <c:pt idx="911">
                        <c:v>0.16924526183890087</c:v>
                      </c:pt>
                      <c:pt idx="912">
                        <c:v>0.16899392968794169</c:v>
                      </c:pt>
                      <c:pt idx="913">
                        <c:v>0.16874322240583906</c:v>
                      </c:pt>
                      <c:pt idx="914">
                        <c:v>0.16849313782575615</c:v>
                      </c:pt>
                      <c:pt idx="915">
                        <c:v>0.16824367379045979</c:v>
                      </c:pt>
                      <c:pt idx="916">
                        <c:v>0.16799482815226519</c:v>
                      </c:pt>
                      <c:pt idx="917">
                        <c:v>0.16774659877298603</c:v>
                      </c:pt>
                      <c:pt idx="918">
                        <c:v>0.16749898352388182</c:v>
                      </c:pt>
                      <c:pt idx="919">
                        <c:v>0.16725198028561095</c:v>
                      </c:pt>
                      <c:pt idx="920">
                        <c:v>0.16700558694817547</c:v>
                      </c:pt>
                      <c:pt idx="921">
                        <c:v>0.16675980141087532</c:v>
                      </c:pt>
                      <c:pt idx="922">
                        <c:v>0.16651462158225638</c:v>
                      </c:pt>
                      <c:pt idx="923">
                        <c:v>0.16627004538006163</c:v>
                      </c:pt>
                      <c:pt idx="924">
                        <c:v>0.16602607073118214</c:v>
                      </c:pt>
                      <c:pt idx="925">
                        <c:v>0.16578269557160819</c:v>
                      </c:pt>
                      <c:pt idx="926">
                        <c:v>0.16553991784638056</c:v>
                      </c:pt>
                      <c:pt idx="927">
                        <c:v>0.1652977355095423</c:v>
                      </c:pt>
                      <c:pt idx="928">
                        <c:v>0.16505614652409228</c:v>
                      </c:pt>
                      <c:pt idx="929">
                        <c:v>0.16481514886193627</c:v>
                      </c:pt>
                      <c:pt idx="930">
                        <c:v>0.16457474050383847</c:v>
                      </c:pt>
                      <c:pt idx="931">
                        <c:v>0.16433491943937828</c:v>
                      </c:pt>
                      <c:pt idx="932">
                        <c:v>0.16409568366689986</c:v>
                      </c:pt>
                      <c:pt idx="933">
                        <c:v>0.16385703119346706</c:v>
                      </c:pt>
                      <c:pt idx="934">
                        <c:v>0.16361896003481835</c:v>
                      </c:pt>
                      <c:pt idx="935">
                        <c:v>0.16338146821531963</c:v>
                      </c:pt>
                      <c:pt idx="936">
                        <c:v>0.16314455376791859</c:v>
                      </c:pt>
                      <c:pt idx="937">
                        <c:v>0.16290821473410122</c:v>
                      </c:pt>
                      <c:pt idx="938">
                        <c:v>0.16267244916384538</c:v>
                      </c:pt>
                      <c:pt idx="939">
                        <c:v>0.16243725511557539</c:v>
                      </c:pt>
                      <c:pt idx="940">
                        <c:v>0.16220263065611973</c:v>
                      </c:pt>
                      <c:pt idx="941">
                        <c:v>0.16196857386066488</c:v>
                      </c:pt>
                      <c:pt idx="942">
                        <c:v>0.16173508281271354</c:v>
                      </c:pt>
                      <c:pt idx="943">
                        <c:v>0.16150215560403836</c:v>
                      </c:pt>
                      <c:pt idx="944">
                        <c:v>0.16126979033464151</c:v>
                      </c:pt>
                      <c:pt idx="945">
                        <c:v>0.16103798511270817</c:v>
                      </c:pt>
                      <c:pt idx="946">
                        <c:v>0.16080673805456769</c:v>
                      </c:pt>
                      <c:pt idx="947">
                        <c:v>0.16057604728464836</c:v>
                      </c:pt>
                      <c:pt idx="948">
                        <c:v>0.16034574420213676</c:v>
                      </c:pt>
                      <c:pt idx="949">
                        <c:v>0.160115771427356</c:v>
                      </c:pt>
                      <c:pt idx="950">
                        <c:v>0.15988612848656869</c:v>
                      </c:pt>
                      <c:pt idx="951">
                        <c:v>0.1596568149067169</c:v>
                      </c:pt>
                      <c:pt idx="952">
                        <c:v>0.15942783021542084</c:v>
                      </c:pt>
                      <c:pt idx="953">
                        <c:v>0.15919917394097882</c:v>
                      </c:pt>
                      <c:pt idx="954">
                        <c:v>0.15897084561236507</c:v>
                      </c:pt>
                      <c:pt idx="955">
                        <c:v>0.15874284475922962</c:v>
                      </c:pt>
                      <c:pt idx="956">
                        <c:v>0.15851517091189726</c:v>
                      </c:pt>
                      <c:pt idx="957">
                        <c:v>0.15828782360136628</c:v>
                      </c:pt>
                      <c:pt idx="958">
                        <c:v>0.15806080235930753</c:v>
                      </c:pt>
                      <c:pt idx="959">
                        <c:v>0.15783410671806364</c:v>
                      </c:pt>
                      <c:pt idx="960">
                        <c:v>0.15760773621064794</c:v>
                      </c:pt>
                      <c:pt idx="961">
                        <c:v>0.15738169037074345</c:v>
                      </c:pt>
                      <c:pt idx="962">
                        <c:v>0.15715596873270232</c:v>
                      </c:pt>
                      <c:pt idx="963">
                        <c:v>0.15693057083154416</c:v>
                      </c:pt>
                      <c:pt idx="964">
                        <c:v>0.1567054962029556</c:v>
                      </c:pt>
                      <c:pt idx="965">
                        <c:v>0.15648074438328918</c:v>
                      </c:pt>
                      <c:pt idx="966">
                        <c:v>0.15625631490956271</c:v>
                      </c:pt>
                      <c:pt idx="967">
                        <c:v>0.15603220731945755</c:v>
                      </c:pt>
                      <c:pt idx="968">
                        <c:v>0.15580842115131843</c:v>
                      </c:pt>
                      <c:pt idx="969">
                        <c:v>0.155584955944152</c:v>
                      </c:pt>
                      <c:pt idx="970">
                        <c:v>0.15536181123762649</c:v>
                      </c:pt>
                      <c:pt idx="971">
                        <c:v>0.15513898657206981</c:v>
                      </c:pt>
                      <c:pt idx="972">
                        <c:v>0.15491648148846959</c:v>
                      </c:pt>
                      <c:pt idx="973">
                        <c:v>0.15469429552847136</c:v>
                      </c:pt>
                      <c:pt idx="974">
                        <c:v>0.15447242823437857</c:v>
                      </c:pt>
                      <c:pt idx="975">
                        <c:v>0.15425087914915059</c:v>
                      </c:pt>
                      <c:pt idx="976">
                        <c:v>0.15402964781640271</c:v>
                      </c:pt>
                      <c:pt idx="977">
                        <c:v>0.15380873378040449</c:v>
                      </c:pt>
                      <c:pt idx="978">
                        <c:v>0.15358813658607917</c:v>
                      </c:pt>
                      <c:pt idx="979">
                        <c:v>0.15336785577900292</c:v>
                      </c:pt>
                      <c:pt idx="980">
                        <c:v>0.15314789090540326</c:v>
                      </c:pt>
                      <c:pt idx="981">
                        <c:v>0.15292824151215878</c:v>
                      </c:pt>
                      <c:pt idx="982">
                        <c:v>0.15270890714679797</c:v>
                      </c:pt>
                      <c:pt idx="983">
                        <c:v>0.15248988735749813</c:v>
                      </c:pt>
                      <c:pt idx="984">
                        <c:v>0.15227118169308462</c:v>
                      </c:pt>
                      <c:pt idx="985">
                        <c:v>0.15205278970302993</c:v>
                      </c:pt>
                      <c:pt idx="986">
                        <c:v>0.15183471093745282</c:v>
                      </c:pt>
                      <c:pt idx="987">
                        <c:v>0.15158655397934173</c:v>
                      </c:pt>
                      <c:pt idx="988">
                        <c:v>0.15133880260619526</c:v>
                      </c:pt>
                      <c:pt idx="989">
                        <c:v>0.15109145615512976</c:v>
                      </c:pt>
                      <c:pt idx="990">
                        <c:v>0.15084451396434517</c:v>
                      </c:pt>
                      <c:pt idx="991">
                        <c:v>0.15059797537312303</c:v>
                      </c:pt>
                      <c:pt idx="992">
                        <c:v>0.15035183972182464</c:v>
                      </c:pt>
                      <c:pt idx="993">
                        <c:v>0.15010610635188959</c:v>
                      </c:pt>
                      <c:pt idx="994">
                        <c:v>0.14986077460583369</c:v>
                      </c:pt>
                      <c:pt idx="995">
                        <c:v>0.14961584382724724</c:v>
                      </c:pt>
                      <c:pt idx="996">
                        <c:v>0.14937131336079357</c:v>
                      </c:pt>
                      <c:pt idx="997">
                        <c:v>0.14912718255220692</c:v>
                      </c:pt>
                      <c:pt idx="998">
                        <c:v>0.14888345074829101</c:v>
                      </c:pt>
                      <c:pt idx="999">
                        <c:v>0.14864011729691706</c:v>
                      </c:pt>
                      <c:pt idx="1000">
                        <c:v>0.14839718154702208</c:v>
                      </c:pt>
                      <c:pt idx="1001">
                        <c:v>0.14815464284860713</c:v>
                      </c:pt>
                      <c:pt idx="1002">
                        <c:v>0.14791250055273586</c:v>
                      </c:pt>
                      <c:pt idx="1003">
                        <c:v>0.14767075401153229</c:v>
                      </c:pt>
                      <c:pt idx="1004">
                        <c:v>0.14742940257817949</c:v>
                      </c:pt>
                      <c:pt idx="1005">
                        <c:v>0.14718844560691735</c:v>
                      </c:pt>
                      <c:pt idx="1006">
                        <c:v>0.14694788245304169</c:v>
                      </c:pt>
                      <c:pt idx="1007">
                        <c:v>0.14670771247290171</c:v>
                      </c:pt>
                      <c:pt idx="1008">
                        <c:v>0.14646793502389854</c:v>
                      </c:pt>
                      <c:pt idx="1009">
                        <c:v>0.14622854946448371</c:v>
                      </c:pt>
                      <c:pt idx="1010">
                        <c:v>0.14598955515415724</c:v>
                      </c:pt>
                      <c:pt idx="1011">
                        <c:v>0.14575095145346617</c:v>
                      </c:pt>
                      <c:pt idx="1012">
                        <c:v>0.14551273772400219</c:v>
                      </c:pt>
                      <c:pt idx="1013">
                        <c:v>0.14527491332840081</c:v>
                      </c:pt>
                      <c:pt idx="1014">
                        <c:v>0.14503747763033914</c:v>
                      </c:pt>
                      <c:pt idx="1015">
                        <c:v>0.14480042999453424</c:v>
                      </c:pt>
                      <c:pt idx="1016">
                        <c:v>0.14456376978674135</c:v>
                      </c:pt>
                      <c:pt idx="1017">
                        <c:v>0.14432749637375264</c:v>
                      </c:pt>
                      <c:pt idx="1018">
                        <c:v>0.1440916091233948</c:v>
                      </c:pt>
                      <c:pt idx="1019">
                        <c:v>0.14385610740452814</c:v>
                      </c:pt>
                      <c:pt idx="1020">
                        <c:v>0.14362099058704425</c:v>
                      </c:pt>
                      <c:pt idx="1021">
                        <c:v>0.14338625804186445</c:v>
                      </c:pt>
                      <c:pt idx="1022">
                        <c:v>0.14315190914093845</c:v>
                      </c:pt>
                      <c:pt idx="1023">
                        <c:v>0.14291794325724239</c:v>
                      </c:pt>
                      <c:pt idx="1024">
                        <c:v>0.14268435976477722</c:v>
                      </c:pt>
                      <c:pt idx="1025">
                        <c:v>0.14245115803856689</c:v>
                      </c:pt>
                      <c:pt idx="1026">
                        <c:v>0.14221833745465695</c:v>
                      </c:pt>
                      <c:pt idx="1027">
                        <c:v>0.14198589739011269</c:v>
                      </c:pt>
                      <c:pt idx="1028">
                        <c:v>0.14175383722301738</c:v>
                      </c:pt>
                      <c:pt idx="1029">
                        <c:v>0.14152215633247112</c:v>
                      </c:pt>
                      <c:pt idx="1030">
                        <c:v>0.14129085409858821</c:v>
                      </c:pt>
                      <c:pt idx="1031">
                        <c:v>0.14105992990249661</c:v>
                      </c:pt>
                      <c:pt idx="1032">
                        <c:v>0.14082938312633564</c:v>
                      </c:pt>
                      <c:pt idx="1033">
                        <c:v>0.1405992131532543</c:v>
                      </c:pt>
                      <c:pt idx="1034">
                        <c:v>0.14036941936740965</c:v>
                      </c:pt>
                      <c:pt idx="1035">
                        <c:v>0.14014000115396585</c:v>
                      </c:pt>
                      <c:pt idx="1036">
                        <c:v>0.13991095789909125</c:v>
                      </c:pt>
                      <c:pt idx="1037">
                        <c:v>0.13968228898995783</c:v>
                      </c:pt>
                      <c:pt idx="1038">
                        <c:v>0.13945399381473922</c:v>
                      </c:pt>
                      <c:pt idx="1039">
                        <c:v>0.13919647081687869</c:v>
                      </c:pt>
                      <c:pt idx="1040">
                        <c:v>0.13893942337437959</c:v>
                      </c:pt>
                      <c:pt idx="1041">
                        <c:v>0.13868285060905672</c:v>
                      </c:pt>
                      <c:pt idx="1042">
                        <c:v>0.13842675164434626</c:v>
                      </c:pt>
                      <c:pt idx="1043">
                        <c:v>0.13817112560530365</c:v>
                      </c:pt>
                      <c:pt idx="1044">
                        <c:v>0.13791597161859959</c:v>
                      </c:pt>
                      <c:pt idx="1045">
                        <c:v>0.13766128881251771</c:v>
                      </c:pt>
                      <c:pt idx="1046">
                        <c:v>0.13740707631695137</c:v>
                      </c:pt>
                      <c:pt idx="1047">
                        <c:v>0.13715333326340073</c:v>
                      </c:pt>
                      <c:pt idx="1048">
                        <c:v>0.13690005878496969</c:v>
                      </c:pt>
                      <c:pt idx="1049">
                        <c:v>0.13664725201636319</c:v>
                      </c:pt>
                      <c:pt idx="1050">
                        <c:v>0.13639491209388388</c:v>
                      </c:pt>
                      <c:pt idx="1051">
                        <c:v>0.13614303815542927</c:v>
                      </c:pt>
                      <c:pt idx="1052">
                        <c:v>0.13589162934048926</c:v>
                      </c:pt>
                      <c:pt idx="1053">
                        <c:v>0.13564068479014235</c:v>
                      </c:pt>
                      <c:pt idx="1054">
                        <c:v>0.13539020364705368</c:v>
                      </c:pt>
                      <c:pt idx="1055">
                        <c:v>0.13514018505547098</c:v>
                      </c:pt>
                      <c:pt idx="1056">
                        <c:v>0.13489062816122288</c:v>
                      </c:pt>
                      <c:pt idx="1057">
                        <c:v>0.13464153211171492</c:v>
                      </c:pt>
                      <c:pt idx="1058">
                        <c:v>0.1343928960559273</c:v>
                      </c:pt>
                      <c:pt idx="1059">
                        <c:v>0.13414471914441151</c:v>
                      </c:pt>
                      <c:pt idx="1060">
                        <c:v>0.1338970005292881</c:v>
                      </c:pt>
                      <c:pt idx="1061">
                        <c:v>0.13364973936424296</c:v>
                      </c:pt>
                      <c:pt idx="1062">
                        <c:v>0.13340293480452503</c:v>
                      </c:pt>
                      <c:pt idx="1063">
                        <c:v>0.13315658600694313</c:v>
                      </c:pt>
                      <c:pt idx="1064">
                        <c:v>0.13291069212986328</c:v>
                      </c:pt>
                      <c:pt idx="1065">
                        <c:v>0.13266525233320559</c:v>
                      </c:pt>
                      <c:pt idx="1066">
                        <c:v>0.13242026577844146</c:v>
                      </c:pt>
                      <c:pt idx="1067">
                        <c:v>0.13217573162859098</c:v>
                      </c:pt>
                      <c:pt idx="1068">
                        <c:v>0.13193164904821952</c:v>
                      </c:pt>
                      <c:pt idx="1069">
                        <c:v>0.13168801720343559</c:v>
                      </c:pt>
                      <c:pt idx="1070">
                        <c:v>0.13144483526188733</c:v>
                      </c:pt>
                      <c:pt idx="1071">
                        <c:v>0.13120210239275998</c:v>
                      </c:pt>
                      <c:pt idx="1072">
                        <c:v>0.13095981776677312</c:v>
                      </c:pt>
                      <c:pt idx="1073">
                        <c:v>0.13071798055617756</c:v>
                      </c:pt>
                      <c:pt idx="1074">
                        <c:v>0.13047658993475286</c:v>
                      </c:pt>
                      <c:pt idx="1075">
                        <c:v>0.13023564507780416</c:v>
                      </c:pt>
                      <c:pt idx="1076">
                        <c:v>0.12999514516215971</c:v>
                      </c:pt>
                      <c:pt idx="1077">
                        <c:v>0.12975508936616764</c:v>
                      </c:pt>
                      <c:pt idx="1078">
                        <c:v>0.12951547686969356</c:v>
                      </c:pt>
                      <c:pt idx="1079">
                        <c:v>0.12927630685411762</c:v>
                      </c:pt>
                      <c:pt idx="1080">
                        <c:v>0.12903757850233133</c:v>
                      </c:pt>
                      <c:pt idx="1081">
                        <c:v>0.12879929099873555</c:v>
                      </c:pt>
                      <c:pt idx="1082">
                        <c:v>0.12856144352923704</c:v>
                      </c:pt>
                      <c:pt idx="1083">
                        <c:v>0.12832403528124592</c:v>
                      </c:pt>
                      <c:pt idx="1084">
                        <c:v>0.12808706544367288</c:v>
                      </c:pt>
                      <c:pt idx="1085">
                        <c:v>0.12785053320692663</c:v>
                      </c:pt>
                      <c:pt idx="1086">
                        <c:v>0.12761443776291048</c:v>
                      </c:pt>
                      <c:pt idx="1087">
                        <c:v>0.12737877830502042</c:v>
                      </c:pt>
                      <c:pt idx="1088">
                        <c:v>0.12714355402814181</c:v>
                      </c:pt>
                      <c:pt idx="1089">
                        <c:v>0.1269087641286466</c:v>
                      </c:pt>
                      <c:pt idx="1090">
                        <c:v>0.1266744078043911</c:v>
                      </c:pt>
                      <c:pt idx="1091">
                        <c:v>0.1264077157245882</c:v>
                      </c:pt>
                      <c:pt idx="1092">
                        <c:v>0.12614158512098783</c:v>
                      </c:pt>
                      <c:pt idx="1093">
                        <c:v>0.12587601481149413</c:v>
                      </c:pt>
                      <c:pt idx="1094">
                        <c:v>0.12561100361650035</c:v>
                      </c:pt>
                      <c:pt idx="1095">
                        <c:v>0.12534655035888309</c:v>
                      </c:pt>
                      <c:pt idx="1096">
                        <c:v>0.12508265386399731</c:v>
                      </c:pt>
                      <c:pt idx="1097">
                        <c:v>0.12481931295967064</c:v>
                      </c:pt>
                      <c:pt idx="1098">
                        <c:v>0.12455652647619897</c:v>
                      </c:pt>
                      <c:pt idx="1099">
                        <c:v>0.12429429324634056</c:v>
                      </c:pt>
                      <c:pt idx="1100">
                        <c:v>0.12403261210531102</c:v>
                      </c:pt>
                      <c:pt idx="1101">
                        <c:v>0.12377148189077847</c:v>
                      </c:pt>
                      <c:pt idx="1102">
                        <c:v>0.12351090144285803</c:v>
                      </c:pt>
                      <c:pt idx="1103">
                        <c:v>0.12325086960410669</c:v>
                      </c:pt>
                      <c:pt idx="1104">
                        <c:v>0.12299138521951825</c:v>
                      </c:pt>
                      <c:pt idx="1105">
                        <c:v>0.12273244713651832</c:v>
                      </c:pt>
                      <c:pt idx="1106">
                        <c:v>0.12247405420495894</c:v>
                      </c:pt>
                      <c:pt idx="1107">
                        <c:v>0.12221620527711363</c:v>
                      </c:pt>
                      <c:pt idx="1108">
                        <c:v>0.12195889920767233</c:v>
                      </c:pt>
                      <c:pt idx="1109">
                        <c:v>0.12170213485373604</c:v>
                      </c:pt>
                      <c:pt idx="1110">
                        <c:v>0.12144591107481206</c:v>
                      </c:pt>
                      <c:pt idx="1111">
                        <c:v>0.1211902267328091</c:v>
                      </c:pt>
                      <c:pt idx="1112">
                        <c:v>0.1209350806920314</c:v>
                      </c:pt>
                      <c:pt idx="1113">
                        <c:v>0.12068047181917463</c:v>
                      </c:pt>
                      <c:pt idx="1114">
                        <c:v>0.12042639898332019</c:v>
                      </c:pt>
                      <c:pt idx="1115">
                        <c:v>0.12017286105593061</c:v>
                      </c:pt>
                      <c:pt idx="1116">
                        <c:v>0.11991985691084428</c:v>
                      </c:pt>
                      <c:pt idx="1117">
                        <c:v>0.11966738542427069</c:v>
                      </c:pt>
                      <c:pt idx="1118">
                        <c:v>0.119415445474785</c:v>
                      </c:pt>
                      <c:pt idx="1119">
                        <c:v>0.11916403594332359</c:v>
                      </c:pt>
                      <c:pt idx="1120">
                        <c:v>0.11891315571317884</c:v>
                      </c:pt>
                      <c:pt idx="1121">
                        <c:v>0.11866280366999393</c:v>
                      </c:pt>
                      <c:pt idx="1122">
                        <c:v>0.11841297870175849</c:v>
                      </c:pt>
                      <c:pt idx="1123">
                        <c:v>0.11816367969880293</c:v>
                      </c:pt>
                      <c:pt idx="1124">
                        <c:v>0.11791490555379414</c:v>
                      </c:pt>
                      <c:pt idx="1125">
                        <c:v>0.11766665516173036</c:v>
                      </c:pt>
                      <c:pt idx="1126">
                        <c:v>0.11741892741993598</c:v>
                      </c:pt>
                      <c:pt idx="1127">
                        <c:v>0.11717172122805697</c:v>
                      </c:pt>
                      <c:pt idx="1128">
                        <c:v>0.11692503548805622</c:v>
                      </c:pt>
                      <c:pt idx="1129">
                        <c:v>0.11667886910420799</c:v>
                      </c:pt>
                      <c:pt idx="1130">
                        <c:v>0.1164332209830935</c:v>
                      </c:pt>
                      <c:pt idx="1131">
                        <c:v>0.11618809003359598</c:v>
                      </c:pt>
                      <c:pt idx="1132">
                        <c:v>0.11594347516689596</c:v>
                      </c:pt>
                      <c:pt idx="1133">
                        <c:v>0.11569937529646612</c:v>
                      </c:pt>
                      <c:pt idx="1134">
                        <c:v>0.11545578933806677</c:v>
                      </c:pt>
                      <c:pt idx="1135">
                        <c:v>0.11521271620974094</c:v>
                      </c:pt>
                      <c:pt idx="1136">
                        <c:v>0.11497015483180928</c:v>
                      </c:pt>
                      <c:pt idx="1137">
                        <c:v>0.11472810412686585</c:v>
                      </c:pt>
                      <c:pt idx="1138">
                        <c:v>0.11448656301977278</c:v>
                      </c:pt>
                      <c:pt idx="1139">
                        <c:v>0.11424553043765584</c:v>
                      </c:pt>
                      <c:pt idx="1140">
                        <c:v>0.11400500530989965</c:v>
                      </c:pt>
                      <c:pt idx="1141">
                        <c:v>0.1137649865681426</c:v>
                      </c:pt>
                      <c:pt idx="1142">
                        <c:v>0.11352547314627248</c:v>
                      </c:pt>
                      <c:pt idx="1143">
                        <c:v>0.11325490612126354</c:v>
                      </c:pt>
                      <c:pt idx="1144">
                        <c:v>0.11298498394285139</c:v>
                      </c:pt>
                      <c:pt idx="1145">
                        <c:v>0.1127157050741634</c:v>
                      </c:pt>
                      <c:pt idx="1146">
                        <c:v>0.11244706798198922</c:v>
                      </c:pt>
                      <c:pt idx="1147">
                        <c:v>0.11217907113677306</c:v>
                      </c:pt>
                      <c:pt idx="1148">
                        <c:v>0.11191171301260439</c:v>
                      </c:pt>
                      <c:pt idx="1149">
                        <c:v>0.11164499208720935</c:v>
                      </c:pt>
                      <c:pt idx="1150">
                        <c:v>0.11137890684194229</c:v>
                      </c:pt>
                      <c:pt idx="1151">
                        <c:v>0.11111345576177678</c:v>
                      </c:pt>
                      <c:pt idx="1152">
                        <c:v>0.11084863733529737</c:v>
                      </c:pt>
                      <c:pt idx="1153">
                        <c:v>0.11058445005469053</c:v>
                      </c:pt>
                      <c:pt idx="1154">
                        <c:v>0.11032089241573662</c:v>
                      </c:pt>
                      <c:pt idx="1155">
                        <c:v>0.1100579629178009</c:v>
                      </c:pt>
                      <c:pt idx="1156">
                        <c:v>0.10979566006382513</c:v>
                      </c:pt>
                      <c:pt idx="1157">
                        <c:v>0.10953398236031897</c:v>
                      </c:pt>
                      <c:pt idx="1158">
                        <c:v>0.10927292831735158</c:v>
                      </c:pt>
                      <c:pt idx="1159">
                        <c:v>0.10901249644854316</c:v>
                      </c:pt>
                      <c:pt idx="1160">
                        <c:v>0.1087526852710563</c:v>
                      </c:pt>
                      <c:pt idx="1161">
                        <c:v>0.10849349330558777</c:v>
                      </c:pt>
                      <c:pt idx="1162">
                        <c:v>0.10823491907635985</c:v>
                      </c:pt>
                      <c:pt idx="1163">
                        <c:v>0.10797696111111232</c:v>
                      </c:pt>
                      <c:pt idx="1164">
                        <c:v>0.10771961794109353</c:v>
                      </c:pt>
                      <c:pt idx="1165">
                        <c:v>0.10746288810105242</c:v>
                      </c:pt>
                      <c:pt idx="1166">
                        <c:v>0.1072067701292303</c:v>
                      </c:pt>
                      <c:pt idx="1167">
                        <c:v>0.10695126256735188</c:v>
                      </c:pt>
                      <c:pt idx="1168">
                        <c:v>0.10669636396061788</c:v>
                      </c:pt>
                      <c:pt idx="1169">
                        <c:v>0.10644207285769591</c:v>
                      </c:pt>
                      <c:pt idx="1170">
                        <c:v>0.10618838781071283</c:v>
                      </c:pt>
                      <c:pt idx="1171">
                        <c:v>0.10593530737524581</c:v>
                      </c:pt>
                      <c:pt idx="1172">
                        <c:v>0.10568283011031521</c:v>
                      </c:pt>
                      <c:pt idx="1173">
                        <c:v>0.10543095457837492</c:v>
                      </c:pt>
                      <c:pt idx="1174">
                        <c:v>0.1051796793453057</c:v>
                      </c:pt>
                      <c:pt idx="1175">
                        <c:v>0.10492900298040575</c:v>
                      </c:pt>
                      <c:pt idx="1176">
                        <c:v>0.10467892405638313</c:v>
                      </c:pt>
                      <c:pt idx="1177">
                        <c:v>0.10442944114934793</c:v>
                      </c:pt>
                      <c:pt idx="1178">
                        <c:v>0.10418055283880356</c:v>
                      </c:pt>
                      <c:pt idx="1179">
                        <c:v>0.10393225770763892</c:v>
                      </c:pt>
                      <c:pt idx="1180">
                        <c:v>0.10368455434212032</c:v>
                      </c:pt>
                      <c:pt idx="1181">
                        <c:v>0.10343744133188348</c:v>
                      </c:pt>
                      <c:pt idx="1182">
                        <c:v>0.10319091726992558</c:v>
                      </c:pt>
                      <c:pt idx="1183">
                        <c:v>0.10294498075259706</c:v>
                      </c:pt>
                      <c:pt idx="1184">
                        <c:v>0.10269963037959351</c:v>
                      </c:pt>
                      <c:pt idx="1185">
                        <c:v>0.10245486475394816</c:v>
                      </c:pt>
                      <c:pt idx="1186">
                        <c:v>0.10221068248202358</c:v>
                      </c:pt>
                      <c:pt idx="1187">
                        <c:v>0.1019670821735037</c:v>
                      </c:pt>
                      <c:pt idx="1188">
                        <c:v>0.10172406244138599</c:v>
                      </c:pt>
                      <c:pt idx="1189">
                        <c:v>0.10148162190197396</c:v>
                      </c:pt>
                      <c:pt idx="1190">
                        <c:v>0.10123975917486838</c:v>
                      </c:pt>
                      <c:pt idx="1191">
                        <c:v>0.10099847288296038</c:v>
                      </c:pt>
                      <c:pt idx="1192">
                        <c:v>0.10075776165242289</c:v>
                      </c:pt>
                      <c:pt idx="1193">
                        <c:v>0.10051762411270315</c:v>
                      </c:pt>
                      <c:pt idx="1194">
                        <c:v>0.10027805889651498</c:v>
                      </c:pt>
                      <c:pt idx="1195">
                        <c:v>0.10001029447212451</c:v>
                      </c:pt>
                      <c:pt idx="1196">
                        <c:v>9.9743245037510975E-2</c:v>
                      </c:pt>
                      <c:pt idx="1197">
                        <c:v>9.9476908683494902E-2</c:v>
                      </c:pt>
                      <c:pt idx="1198">
                        <c:v>9.9211283505994508E-2</c:v>
                      </c:pt>
                      <c:pt idx="1199">
                        <c:v>9.8946367606012497E-2</c:v>
                      </c:pt>
                      <c:pt idx="1200">
                        <c:v>9.8682159089622079E-2</c:v>
                      </c:pt>
                      <c:pt idx="1201">
                        <c:v>9.8418656067953969E-2</c:v>
                      </c:pt>
                      <c:pt idx="1202">
                        <c:v>9.8155856657182405E-2</c:v>
                      </c:pt>
                      <c:pt idx="1203">
                        <c:v>9.7893758978511825E-2</c:v>
                      </c:pt>
                      <c:pt idx="1204">
                        <c:v>9.7632361158163539E-2</c:v>
                      </c:pt>
                      <c:pt idx="1205">
                        <c:v>9.7371661327362302E-2</c:v>
                      </c:pt>
                      <c:pt idx="1206">
                        <c:v>9.7111657622322767E-2</c:v>
                      </c:pt>
                      <c:pt idx="1207">
                        <c:v>9.6852348184236381E-2</c:v>
                      </c:pt>
                      <c:pt idx="1208">
                        <c:v>9.6593731159258067E-2</c:v>
                      </c:pt>
                      <c:pt idx="1209">
                        <c:v>9.6335804698492788E-2</c:v>
                      </c:pt>
                      <c:pt idx="1210">
                        <c:v>9.6078566957982559E-2</c:v>
                      </c:pt>
                      <c:pt idx="1211">
                        <c:v>9.582201609869323E-2</c:v>
                      </c:pt>
                      <c:pt idx="1212">
                        <c:v>9.5566150286501172E-2</c:v>
                      </c:pt>
                      <c:pt idx="1213">
                        <c:v>9.5310967692180282E-2</c:v>
                      </c:pt>
                      <c:pt idx="1214">
                        <c:v>9.5056466491388769E-2</c:v>
                      </c:pt>
                      <c:pt idx="1215">
                        <c:v>9.4802644864656616E-2</c:v>
                      </c:pt>
                      <c:pt idx="1216">
                        <c:v>9.4549500997371805E-2</c:v>
                      </c:pt>
                      <c:pt idx="1217">
                        <c:v>9.4297033079767778E-2</c:v>
                      </c:pt>
                      <c:pt idx="1218">
                        <c:v>9.4045239306910777E-2</c:v>
                      </c:pt>
                      <c:pt idx="1219">
                        <c:v>9.379411787868619E-2</c:v>
                      </c:pt>
                      <c:pt idx="1220">
                        <c:v>9.3543666999786335E-2</c:v>
                      </c:pt>
                      <c:pt idx="1221">
                        <c:v>9.3293884879697364E-2</c:v>
                      </c:pt>
                      <c:pt idx="1222">
                        <c:v>9.3044769732686605E-2</c:v>
                      </c:pt>
                      <c:pt idx="1223">
                        <c:v>9.2796319777789349E-2</c:v>
                      </c:pt>
                      <c:pt idx="1224">
                        <c:v>9.254853323879686E-2</c:v>
                      </c:pt>
                      <c:pt idx="1225">
                        <c:v>9.2301408344242941E-2</c:v>
                      </c:pt>
                      <c:pt idx="1226">
                        <c:v>9.2054943327391836E-2</c:v>
                      </c:pt>
                      <c:pt idx="1227">
                        <c:v>9.1809136426225235E-2</c:v>
                      </c:pt>
                      <c:pt idx="1228">
                        <c:v>9.1563985883429733E-2</c:v>
                      </c:pt>
                      <c:pt idx="1229">
                        <c:v>9.1319489946384502E-2</c:v>
                      </c:pt>
                      <c:pt idx="1230">
                        <c:v>9.1075646867148641E-2</c:v>
                      </c:pt>
                      <c:pt idx="1231">
                        <c:v>9.0832454902448401E-2</c:v>
                      </c:pt>
                      <c:pt idx="1232">
                        <c:v>9.0589912313664978E-2</c:v>
                      </c:pt>
                      <c:pt idx="1233">
                        <c:v>9.0348017366822297E-2</c:v>
                      </c:pt>
                      <c:pt idx="1234">
                        <c:v>9.0106768332574361E-2</c:v>
                      </c:pt>
                      <c:pt idx="1235">
                        <c:v>8.9866163486192585E-2</c:v>
                      </c:pt>
                      <c:pt idx="1236">
                        <c:v>8.9626201107554038E-2</c:v>
                      </c:pt>
                      <c:pt idx="1237">
                        <c:v>8.9386879481128889E-2</c:v>
                      </c:pt>
                      <c:pt idx="1238">
                        <c:v>8.914819689596809E-2</c:v>
                      </c:pt>
                      <c:pt idx="1239">
                        <c:v>8.891015164569116E-2</c:v>
                      </c:pt>
                      <c:pt idx="1240">
                        <c:v>8.8672742028474305E-2</c:v>
                      </c:pt>
                      <c:pt idx="1241">
                        <c:v>8.8435966347037431E-2</c:v>
                      </c:pt>
                      <c:pt idx="1242">
                        <c:v>8.8199822908633152E-2</c:v>
                      </c:pt>
                      <c:pt idx="1243">
                        <c:v>8.7964310025033687E-2</c:v>
                      </c:pt>
                      <c:pt idx="1244">
                        <c:v>8.7729426012519429E-2</c:v>
                      </c:pt>
                      <c:pt idx="1245">
                        <c:v>8.7495169191866395E-2</c:v>
                      </c:pt>
                      <c:pt idx="1246">
                        <c:v>8.7261537888334795E-2</c:v>
                      </c:pt>
                      <c:pt idx="1247">
                        <c:v>8.7028530431656703E-2</c:v>
                      </c:pt>
                      <c:pt idx="1248">
                        <c:v>8.6766004507064953E-2</c:v>
                      </c:pt>
                      <c:pt idx="1249">
                        <c:v>8.6504270505084579E-2</c:v>
                      </c:pt>
                      <c:pt idx="1250">
                        <c:v>8.6243326036841261E-2</c:v>
                      </c:pt>
                      <c:pt idx="1251">
                        <c:v>8.5983168720667025E-2</c:v>
                      </c:pt>
                      <c:pt idx="1252">
                        <c:v>8.5723796182078038E-2</c:v>
                      </c:pt>
                      <c:pt idx="1253">
                        <c:v>8.5465206053753517E-2</c:v>
                      </c:pt>
                      <c:pt idx="1254">
                        <c:v>8.5207395975513744E-2</c:v>
                      </c:pt>
                      <c:pt idx="1255">
                        <c:v>8.4950363594298306E-2</c:v>
                      </c:pt>
                      <c:pt idx="1256">
                        <c:v>8.4694106564145222E-2</c:v>
                      </c:pt>
                      <c:pt idx="1257">
                        <c:v>8.4438622546169295E-2</c:v>
                      </c:pt>
                      <c:pt idx="1258">
                        <c:v>8.4183909208540353E-2</c:v>
                      </c:pt>
                      <c:pt idx="1259">
                        <c:v>8.3929964226462594E-2</c:v>
                      </c:pt>
                      <c:pt idx="1260">
                        <c:v>8.3676785282152943E-2</c:v>
                      </c:pt>
                      <c:pt idx="1261">
                        <c:v>8.3424370064820175E-2</c:v>
                      </c:pt>
                      <c:pt idx="1262">
                        <c:v>8.3172716270643376E-2</c:v>
                      </c:pt>
                      <c:pt idx="1263">
                        <c:v>8.2921821602751633E-2</c:v>
                      </c:pt>
                      <c:pt idx="1264">
                        <c:v>8.2671683771202376E-2</c:v>
                      </c:pt>
                      <c:pt idx="1265">
                        <c:v>8.2422300492960843E-2</c:v>
                      </c:pt>
                      <c:pt idx="1266">
                        <c:v>8.2173669491879098E-2</c:v>
                      </c:pt>
                      <c:pt idx="1267">
                        <c:v>8.1925788498675489E-2</c:v>
                      </c:pt>
                      <c:pt idx="1268">
                        <c:v>8.1678655250913557E-2</c:v>
                      </c:pt>
                      <c:pt idx="1269">
                        <c:v>8.1432267492981714E-2</c:v>
                      </c:pt>
                      <c:pt idx="1270">
                        <c:v>8.1186622976072598E-2</c:v>
                      </c:pt>
                      <c:pt idx="1271">
                        <c:v>8.0941719458162309E-2</c:v>
                      </c:pt>
                      <c:pt idx="1272">
                        <c:v>8.0697554703990204E-2</c:v>
                      </c:pt>
                      <c:pt idx="1273">
                        <c:v>8.045412648503858E-2</c:v>
                      </c:pt>
                      <c:pt idx="1274">
                        <c:v>8.021143257951191E-2</c:v>
                      </c:pt>
                      <c:pt idx="1275">
                        <c:v>7.9969470772316864E-2</c:v>
                      </c:pt>
                      <c:pt idx="1276">
                        <c:v>7.9728238855042322E-2</c:v>
                      </c:pt>
                      <c:pt idx="1277">
                        <c:v>7.9487734625938611E-2</c:v>
                      </c:pt>
                      <c:pt idx="1278">
                        <c:v>7.924795588989797E-2</c:v>
                      </c:pt>
                      <c:pt idx="1279">
                        <c:v>7.9008900458434228E-2</c:v>
                      </c:pt>
                      <c:pt idx="1280">
                        <c:v>7.8770566149662713E-2</c:v>
                      </c:pt>
                      <c:pt idx="1281">
                        <c:v>7.853295078828082E-2</c:v>
                      </c:pt>
                      <c:pt idx="1282">
                        <c:v>7.8296052205547584E-2</c:v>
                      </c:pt>
                      <c:pt idx="1283">
                        <c:v>7.8059868239264363E-2</c:v>
                      </c:pt>
                      <c:pt idx="1284">
                        <c:v>7.7824396733754853E-2</c:v>
                      </c:pt>
                      <c:pt idx="1285">
                        <c:v>7.7589635539845325E-2</c:v>
                      </c:pt>
                      <c:pt idx="1286">
                        <c:v>7.7355582514845311E-2</c:v>
                      </c:pt>
                      <c:pt idx="1287">
                        <c:v>7.7122235522527838E-2</c:v>
                      </c:pt>
                      <c:pt idx="1288">
                        <c:v>7.6889592433109777E-2</c:v>
                      </c:pt>
                      <c:pt idx="1289">
                        <c:v>7.6657651123232751E-2</c:v>
                      </c:pt>
                      <c:pt idx="1290">
                        <c:v>7.6426409475943702E-2</c:v>
                      </c:pt>
                      <c:pt idx="1291">
                        <c:v>7.6195865380675354E-2</c:v>
                      </c:pt>
                      <c:pt idx="1292">
                        <c:v>7.5966016733227115E-2</c:v>
                      </c:pt>
                      <c:pt idx="1293">
                        <c:v>7.573686143574565E-2</c:v>
                      </c:pt>
                      <c:pt idx="1294">
                        <c:v>7.5508397396706006E-2</c:v>
                      </c:pt>
                      <c:pt idx="1295">
                        <c:v>7.5280622530892516E-2</c:v>
                      </c:pt>
                      <c:pt idx="1296">
                        <c:v>7.5053534759379703E-2</c:v>
                      </c:pt>
                      <c:pt idx="1297">
                        <c:v>7.4827132009512964E-2</c:v>
                      </c:pt>
                      <c:pt idx="1298">
                        <c:v>7.460141221489025E-2</c:v>
                      </c:pt>
                      <c:pt idx="1299">
                        <c:v>7.437637331534297E-2</c:v>
                      </c:pt>
                      <c:pt idx="1300">
                        <c:v>7.4125446681776896E-2</c:v>
                      </c:pt>
                      <c:pt idx="1301">
                        <c:v>7.3875366609727933E-2</c:v>
                      </c:pt>
                      <c:pt idx="1302">
                        <c:v>7.3626130243116705E-2</c:v>
                      </c:pt>
                      <c:pt idx="1303">
                        <c:v>7.3377734735499356E-2</c:v>
                      </c:pt>
                      <c:pt idx="1304">
                        <c:v>7.3130177250035344E-2</c:v>
                      </c:pt>
                      <c:pt idx="1305">
                        <c:v>7.2883454959454697E-2</c:v>
                      </c:pt>
                      <c:pt idx="1306">
                        <c:v>7.2637565046026142E-2</c:v>
                      </c:pt>
                      <c:pt idx="1307">
                        <c:v>7.2392504701524585E-2</c:v>
                      </c:pt>
                      <c:pt idx="1308">
                        <c:v>7.2148271127199126E-2</c:v>
                      </c:pt>
                      <c:pt idx="1309">
                        <c:v>7.1904861533741204E-2</c:v>
                      </c:pt>
                      <c:pt idx="1310">
                        <c:v>7.166227314125273E-2</c:v>
                      </c:pt>
                      <c:pt idx="1311">
                        <c:v>7.1420503179214001E-2</c:v>
                      </c:pt>
                      <c:pt idx="1312">
                        <c:v>7.1179548886452615E-2</c:v>
                      </c:pt>
                      <c:pt idx="1313">
                        <c:v>7.0939407511111607E-2</c:v>
                      </c:pt>
                      <c:pt idx="1314">
                        <c:v>7.070007631061781E-2</c:v>
                      </c:pt>
                      <c:pt idx="1315">
                        <c:v>7.0461552551651097E-2</c:v>
                      </c:pt>
                      <c:pt idx="1316">
                        <c:v>7.0223833510112743E-2</c:v>
                      </c:pt>
                      <c:pt idx="1317">
                        <c:v>6.998691647109434E-2</c:v>
                      </c:pt>
                      <c:pt idx="1318">
                        <c:v>6.9750798728847041E-2</c:v>
                      </c:pt>
                      <c:pt idx="1319">
                        <c:v>6.9515477586750363E-2</c:v>
                      </c:pt>
                      <c:pt idx="1320">
                        <c:v>6.9280950357281657E-2</c:v>
                      </c:pt>
                      <c:pt idx="1321">
                        <c:v>6.9047214361985021E-2</c:v>
                      </c:pt>
                      <c:pt idx="1322">
                        <c:v>6.8814266931441326E-2</c:v>
                      </c:pt>
                      <c:pt idx="1323">
                        <c:v>6.8582105405237126E-2</c:v>
                      </c:pt>
                      <c:pt idx="1324">
                        <c:v>6.8350727131934574E-2</c:v>
                      </c:pt>
                      <c:pt idx="1325">
                        <c:v>6.8120129469041224E-2</c:v>
                      </c:pt>
                      <c:pt idx="1326">
                        <c:v>6.7890309782979386E-2</c:v>
                      </c:pt>
                      <c:pt idx="1327">
                        <c:v>6.7661265449056596E-2</c:v>
                      </c:pt>
                      <c:pt idx="1328">
                        <c:v>6.7432993851435641E-2</c:v>
                      </c:pt>
                      <c:pt idx="1329">
                        <c:v>6.7205492383104026E-2</c:v>
                      </c:pt>
                      <c:pt idx="1330">
                        <c:v>6.6978758445844888E-2</c:v>
                      </c:pt>
                      <c:pt idx="1331">
                        <c:v>6.6752789450207017E-2</c:v>
                      </c:pt>
                      <c:pt idx="1332">
                        <c:v>6.652758281547555E-2</c:v>
                      </c:pt>
                      <c:pt idx="1333">
                        <c:v>6.630313596964188E-2</c:v>
                      </c:pt>
                      <c:pt idx="1334">
                        <c:v>6.6079446349375015E-2</c:v>
                      </c:pt>
                      <c:pt idx="1335">
                        <c:v>6.5856511399991824E-2</c:v>
                      </c:pt>
                      <c:pt idx="1336">
                        <c:v>6.5634328575428169E-2</c:v>
                      </c:pt>
                      <c:pt idx="1337">
                        <c:v>6.5412895338209487E-2</c:v>
                      </c:pt>
                      <c:pt idx="1338">
                        <c:v>6.5192209159422143E-2</c:v>
                      </c:pt>
                      <c:pt idx="1339">
                        <c:v>6.4972267518684346E-2</c:v>
                      </c:pt>
                      <c:pt idx="1340">
                        <c:v>6.4753067904117279E-2</c:v>
                      </c:pt>
                      <c:pt idx="1341">
                        <c:v>6.4534607812316791E-2</c:v>
                      </c:pt>
                      <c:pt idx="1342">
                        <c:v>6.4316884748324532E-2</c:v>
                      </c:pt>
                      <c:pt idx="1343">
                        <c:v>6.4099896225599307E-2</c:v>
                      </c:pt>
                      <c:pt idx="1344">
                        <c:v>6.3883639765989098E-2</c:v>
                      </c:pt>
                      <c:pt idx="1345">
                        <c:v>6.3668112899702423E-2</c:v>
                      </c:pt>
                      <c:pt idx="1346">
                        <c:v>6.3453313165280134E-2</c:v>
                      </c:pt>
                      <c:pt idx="1347">
                        <c:v>6.3239238109567664E-2</c:v>
                      </c:pt>
                      <c:pt idx="1348">
                        <c:v>6.3025885287686489E-2</c:v>
                      </c:pt>
                      <c:pt idx="1349">
                        <c:v>6.2813252263006603E-2</c:v>
                      </c:pt>
                      <c:pt idx="1350">
                        <c:v>6.260133660711853E-2</c:v>
                      </c:pt>
                      <c:pt idx="1351">
                        <c:v>6.2390135899805799E-2</c:v>
                      </c:pt>
                      <c:pt idx="1352">
                        <c:v>6.2153699906461135E-2</c:v>
                      </c:pt>
                      <c:pt idx="1353">
                        <c:v>6.1918159919803095E-2</c:v>
                      </c:pt>
                      <c:pt idx="1354">
                        <c:v>6.1683512544291275E-2</c:v>
                      </c:pt>
                      <c:pt idx="1355">
                        <c:v>6.1449754397253198E-2</c:v>
                      </c:pt>
                      <c:pt idx="1356">
                        <c:v>6.1216882108835136E-2</c:v>
                      </c:pt>
                      <c:pt idx="1357">
                        <c:v>6.0984892321954143E-2</c:v>
                      </c:pt>
                      <c:pt idx="1358">
                        <c:v>6.0753781692249542E-2</c:v>
                      </c:pt>
                      <c:pt idx="1359">
                        <c:v>6.0523546888034407E-2</c:v>
                      </c:pt>
                      <c:pt idx="1360">
                        <c:v>6.029418459024749E-2</c:v>
                      </c:pt>
                      <c:pt idx="1361">
                        <c:v>6.0065691492405926E-2</c:v>
                      </c:pt>
                      <c:pt idx="1362">
                        <c:v>5.9838064300557048E-2</c:v>
                      </c:pt>
                      <c:pt idx="1363">
                        <c:v>5.9611299733231093E-2</c:v>
                      </c:pt>
                      <c:pt idx="1364">
                        <c:v>5.9385394521394019E-2</c:v>
                      </c:pt>
                      <c:pt idx="1365">
                        <c:v>5.9160345408399873E-2</c:v>
                      </c:pt>
                      <c:pt idx="1366">
                        <c:v>5.8936149149944717E-2</c:v>
                      </c:pt>
                      <c:pt idx="1367">
                        <c:v>5.8712802514018891E-2</c:v>
                      </c:pt>
                      <c:pt idx="1368">
                        <c:v>5.8490302280861051E-2</c:v>
                      </c:pt>
                      <c:pt idx="1369">
                        <c:v>5.8268645242911754E-2</c:v>
                      </c:pt>
                      <c:pt idx="1370">
                        <c:v>5.8047828204766838E-2</c:v>
                      </c:pt>
                      <c:pt idx="1371">
                        <c:v>5.7827847983131453E-2</c:v>
                      </c:pt>
                      <c:pt idx="1372">
                        <c:v>5.7608701406774765E-2</c:v>
                      </c:pt>
                      <c:pt idx="1373">
                        <c:v>5.7390385316483106E-2</c:v>
                      </c:pt>
                      <c:pt idx="1374">
                        <c:v>5.7172896565015563E-2</c:v>
                      </c:pt>
                      <c:pt idx="1375">
                        <c:v>5.6956232017058017E-2</c:v>
                      </c:pt>
                      <c:pt idx="1376">
                        <c:v>5.6740388549177956E-2</c:v>
                      </c:pt>
                      <c:pt idx="1377">
                        <c:v>5.652536304977962E-2</c:v>
                      </c:pt>
                      <c:pt idx="1378">
                        <c:v>5.631115241905893E-2</c:v>
                      </c:pt>
                      <c:pt idx="1379">
                        <c:v>5.6097753568959297E-2</c:v>
                      </c:pt>
                      <c:pt idx="1380">
                        <c:v>5.5885163423126216E-2</c:v>
                      </c:pt>
                      <c:pt idx="1381">
                        <c:v>5.5673378916863969E-2</c:v>
                      </c:pt>
                      <c:pt idx="1382">
                        <c:v>5.5462396997090546E-2</c:v>
                      </c:pt>
                      <c:pt idx="1383">
                        <c:v>5.5252214622294238E-2</c:v>
                      </c:pt>
                      <c:pt idx="1384">
                        <c:v>5.504282876248956E-2</c:v>
                      </c:pt>
                      <c:pt idx="1385">
                        <c:v>5.4834236399173286E-2</c:v>
                      </c:pt>
                      <c:pt idx="1386">
                        <c:v>5.4626434525281597E-2</c:v>
                      </c:pt>
                      <c:pt idx="1387">
                        <c:v>5.4419420145146224E-2</c:v>
                      </c:pt>
                      <c:pt idx="1388">
                        <c:v>5.4213190274451262E-2</c:v>
                      </c:pt>
                      <c:pt idx="1389">
                        <c:v>5.4007741940190424E-2</c:v>
                      </c:pt>
                      <c:pt idx="1390">
                        <c:v>5.3803072180623968E-2</c:v>
                      </c:pt>
                      <c:pt idx="1391">
                        <c:v>5.3599178045236062E-2</c:v>
                      </c:pt>
                      <c:pt idx="1392">
                        <c:v>5.3396056594692487E-2</c:v>
                      </c:pt>
                      <c:pt idx="1393">
                        <c:v>5.3193704900797556E-2</c:v>
                      </c:pt>
                      <c:pt idx="1394">
                        <c:v>5.2992120046452929E-2</c:v>
                      </c:pt>
                      <c:pt idx="1395">
                        <c:v>5.2791299125614755E-2</c:v>
                      </c:pt>
                      <c:pt idx="1396">
                        <c:v>5.2591239243251819E-2</c:v>
                      </c:pt>
                      <c:pt idx="1397">
                        <c:v>5.2391937515304354E-2</c:v>
                      </c:pt>
                      <c:pt idx="1398">
                        <c:v>5.219339106864207E-2</c:v>
                      </c:pt>
                      <c:pt idx="1399">
                        <c:v>5.1995597041022745E-2</c:v>
                      </c:pt>
                      <c:pt idx="1400">
                        <c:v>5.1798552581050927E-2</c:v>
                      </c:pt>
                      <c:pt idx="1401">
                        <c:v>5.1602254848137186E-2</c:v>
                      </c:pt>
                      <c:pt idx="1402">
                        <c:v>5.1406701012456479E-2</c:v>
                      </c:pt>
                      <c:pt idx="1403">
                        <c:v>5.1211888254908189E-2</c:v>
                      </c:pt>
                      <c:pt idx="1404">
                        <c:v>5.1001454817071301E-2</c:v>
                      </c:pt>
                      <c:pt idx="1405">
                        <c:v>5.0791886065799652E-2</c:v>
                      </c:pt>
                      <c:pt idx="1406">
                        <c:v>5.0583178448032395E-2</c:v>
                      </c:pt>
                      <c:pt idx="1407">
                        <c:v>5.0375328425308119E-2</c:v>
                      </c:pt>
                      <c:pt idx="1408">
                        <c:v>5.0168332473705224E-2</c:v>
                      </c:pt>
                      <c:pt idx="1409">
                        <c:v>4.9962187083782528E-2</c:v>
                      </c:pt>
                      <c:pt idx="1410">
                        <c:v>4.9756888760519091E-2</c:v>
                      </c:pt>
                      <c:pt idx="1411">
                        <c:v>4.9552434023255154E-2</c:v>
                      </c:pt>
                      <c:pt idx="1412">
                        <c:v>4.9348819405633626E-2</c:v>
                      </c:pt>
                      <c:pt idx="1413">
                        <c:v>4.9146041455540579E-2</c:v>
                      </c:pt>
                      <c:pt idx="1414">
                        <c:v>4.8944096735047404E-2</c:v>
                      </c:pt>
                      <c:pt idx="1415">
                        <c:v>4.8742981820351972E-2</c:v>
                      </c:pt>
                      <c:pt idx="1416">
                        <c:v>4.8542693301720896E-2</c:v>
                      </c:pt>
                      <c:pt idx="1417">
                        <c:v>4.8343227783431475E-2</c:v>
                      </c:pt>
                      <c:pt idx="1418">
                        <c:v>4.814458188371451E-2</c:v>
                      </c:pt>
                      <c:pt idx="1419">
                        <c:v>4.7946752234696688E-2</c:v>
                      </c:pt>
                      <c:pt idx="1420">
                        <c:v>4.7749735482343292E-2</c:v>
                      </c:pt>
                      <c:pt idx="1421">
                        <c:v>4.7553528286402025E-2</c:v>
                      </c:pt>
                      <c:pt idx="1422">
                        <c:v>4.7358127320345611E-2</c:v>
                      </c:pt>
                      <c:pt idx="1423">
                        <c:v>4.716352927131584E-2</c:v>
                      </c:pt>
                      <c:pt idx="1424">
                        <c:v>4.6969730840067059E-2</c:v>
                      </c:pt>
                      <c:pt idx="1425">
                        <c:v>4.6776728740910878E-2</c:v>
                      </c:pt>
                      <c:pt idx="1426">
                        <c:v>4.6584519701659666E-2</c:v>
                      </c:pt>
                      <c:pt idx="1427">
                        <c:v>4.6393100463571701E-2</c:v>
                      </c:pt>
                      <c:pt idx="1428">
                        <c:v>4.6202467781295553E-2</c:v>
                      </c:pt>
                      <c:pt idx="1429">
                        <c:v>4.601261842281501E-2</c:v>
                      </c:pt>
                      <c:pt idx="1430">
                        <c:v>4.5823549169394906E-2</c:v>
                      </c:pt>
                      <c:pt idx="1431">
                        <c:v>4.5635256815525715E-2</c:v>
                      </c:pt>
                      <c:pt idx="1432">
                        <c:v>4.54477381688696E-2</c:v>
                      </c:pt>
                      <c:pt idx="1433">
                        <c:v>4.5260990050206562E-2</c:v>
                      </c:pt>
                      <c:pt idx="1434">
                        <c:v>4.5075009293379931E-2</c:v>
                      </c:pt>
                      <c:pt idx="1435">
                        <c:v>4.4889792745243184E-2</c:v>
                      </c:pt>
                      <c:pt idx="1436">
                        <c:v>4.4705337265606326E-2</c:v>
                      </c:pt>
                      <c:pt idx="1437">
                        <c:v>4.4521639727182594E-2</c:v>
                      </c:pt>
                      <c:pt idx="1438">
                        <c:v>4.4338697015535389E-2</c:v>
                      </c:pt>
                      <c:pt idx="1439">
                        <c:v>4.4156506029025655E-2</c:v>
                      </c:pt>
                      <c:pt idx="1440">
                        <c:v>4.3975063678759141E-2</c:v>
                      </c:pt>
                      <c:pt idx="1441">
                        <c:v>4.379436688853422E-2</c:v>
                      </c:pt>
                      <c:pt idx="1442">
                        <c:v>4.3614412594789487E-2</c:v>
                      </c:pt>
                      <c:pt idx="1443">
                        <c:v>4.3435197746552023E-2</c:v>
                      </c:pt>
                      <c:pt idx="1444">
                        <c:v>4.3256719305385438E-2</c:v>
                      </c:pt>
                      <c:pt idx="1445">
                        <c:v>4.3078974245338575E-2</c:v>
                      </c:pt>
                      <c:pt idx="1446">
                        <c:v>4.2901959552894331E-2</c:v>
                      </c:pt>
                      <c:pt idx="1447">
                        <c:v>4.2725672226918032E-2</c:v>
                      </c:pt>
                      <c:pt idx="1448">
                        <c:v>4.2550109278607029E-2</c:v>
                      </c:pt>
                      <c:pt idx="1449">
                        <c:v>4.2375267731439958E-2</c:v>
                      </c:pt>
                      <c:pt idx="1450">
                        <c:v>4.220114462112623E-2</c:v>
                      </c:pt>
                      <c:pt idx="1451">
                        <c:v>4.2027736995555509E-2</c:v>
                      </c:pt>
                      <c:pt idx="1452">
                        <c:v>4.1855041914748092E-2</c:v>
                      </c:pt>
                      <c:pt idx="1453">
                        <c:v>4.1683056450804834E-2</c:v>
                      </c:pt>
                      <c:pt idx="1454">
                        <c:v>4.1511777687857632E-2</c:v>
                      </c:pt>
                      <c:pt idx="1455">
                        <c:v>4.1341202722019688E-2</c:v>
                      </c:pt>
                      <c:pt idx="1456">
                        <c:v>4.1153352039132285E-2</c:v>
                      </c:pt>
                      <c:pt idx="1457">
                        <c:v>4.0966354932743254E-2</c:v>
                      </c:pt>
                      <c:pt idx="1458">
                        <c:v>4.0780207524278356E-2</c:v>
                      </c:pt>
                      <c:pt idx="1459">
                        <c:v>4.0594905952787141E-2</c:v>
                      </c:pt>
                      <c:pt idx="1460">
                        <c:v>4.0410446374862907E-2</c:v>
                      </c:pt>
                      <c:pt idx="1461">
                        <c:v>4.0226824964563201E-2</c:v>
                      </c:pt>
                      <c:pt idx="1462">
                        <c:v>4.0044037913330111E-2</c:v>
                      </c:pt>
                      <c:pt idx="1463">
                        <c:v>3.9862081429911655E-2</c:v>
                      </c:pt>
                      <c:pt idx="1464">
                        <c:v>3.9680951740282744E-2</c:v>
                      </c:pt>
                      <c:pt idx="1465">
                        <c:v>3.9500645087567343E-2</c:v>
                      </c:pt>
                      <c:pt idx="1466">
                        <c:v>3.932115773196021E-2</c:v>
                      </c:pt>
                      <c:pt idx="1467">
                        <c:v>3.9142485950649508E-2</c:v>
                      </c:pt>
                      <c:pt idx="1468">
                        <c:v>3.8964626037739203E-2</c:v>
                      </c:pt>
                      <c:pt idx="1469">
                        <c:v>3.8787574304173122E-2</c:v>
                      </c:pt>
                      <c:pt idx="1470">
                        <c:v>3.8611327077657243E-2</c:v>
                      </c:pt>
                      <c:pt idx="1471">
                        <c:v>3.8435880702584413E-2</c:v>
                      </c:pt>
                      <c:pt idx="1472">
                        <c:v>3.8261231539958196E-2</c:v>
                      </c:pt>
                      <c:pt idx="1473">
                        <c:v>3.8087375967317372E-2</c:v>
                      </c:pt>
                      <c:pt idx="1474">
                        <c:v>3.7914310378660998E-2</c:v>
                      </c:pt>
                      <c:pt idx="1475">
                        <c:v>3.7742031184373137E-2</c:v>
                      </c:pt>
                      <c:pt idx="1476">
                        <c:v>3.7570534811149248E-2</c:v>
                      </c:pt>
                      <c:pt idx="1477">
                        <c:v>3.7399817701921023E-2</c:v>
                      </c:pt>
                      <c:pt idx="1478">
                        <c:v>3.722987631578345E-2</c:v>
                      </c:pt>
                      <c:pt idx="1479">
                        <c:v>3.70607071279212E-2</c:v>
                      </c:pt>
                      <c:pt idx="1480">
                        <c:v>3.6892306629535021E-2</c:v>
                      </c:pt>
                      <c:pt idx="1481">
                        <c:v>3.6724671327769576E-2</c:v>
                      </c:pt>
                      <c:pt idx="1482">
                        <c:v>3.6557797745640719E-2</c:v>
                      </c:pt>
                      <c:pt idx="1483">
                        <c:v>3.6391682421963334E-2</c:v>
                      </c:pt>
                      <c:pt idx="1484">
                        <c:v>3.6226321911279724E-2</c:v>
                      </c:pt>
                      <c:pt idx="1485">
                        <c:v>3.6061712783787891E-2</c:v>
                      </c:pt>
                      <c:pt idx="1486">
                        <c:v>3.5897851625270705E-2</c:v>
                      </c:pt>
                      <c:pt idx="1487">
                        <c:v>3.5734735037024734E-2</c:v>
                      </c:pt>
                      <c:pt idx="1488">
                        <c:v>3.5572359635790196E-2</c:v>
                      </c:pt>
                      <c:pt idx="1489">
                        <c:v>3.5410722053680344E-2</c:v>
                      </c:pt>
                      <c:pt idx="1490">
                        <c:v>3.5249818938111854E-2</c:v>
                      </c:pt>
                      <c:pt idx="1491">
                        <c:v>3.5089646951735332E-2</c:v>
                      </c:pt>
                      <c:pt idx="1492">
                        <c:v>3.4930202772365693E-2</c:v>
                      </c:pt>
                      <c:pt idx="1493">
                        <c:v>3.4771483092914113E-2</c:v>
                      </c:pt>
                      <c:pt idx="1494">
                        <c:v>3.4613484621318191E-2</c:v>
                      </c:pt>
                      <c:pt idx="1495">
                        <c:v>3.4456204080475006E-2</c:v>
                      </c:pt>
                      <c:pt idx="1496">
                        <c:v>3.4299638208172056E-2</c:v>
                      </c:pt>
                      <c:pt idx="1497">
                        <c:v>3.4143783757020207E-2</c:v>
                      </c:pt>
                      <c:pt idx="1498">
                        <c:v>3.3988637494386187E-2</c:v>
                      </c:pt>
                      <c:pt idx="1499">
                        <c:v>3.3834196202325417E-2</c:v>
                      </c:pt>
                      <c:pt idx="1500">
                        <c:v>3.3680456677515513E-2</c:v>
                      </c:pt>
                      <c:pt idx="1501">
                        <c:v>3.3527415731189447E-2</c:v>
                      </c:pt>
                      <c:pt idx="1502">
                        <c:v>3.3375070189070044E-2</c:v>
                      </c:pt>
                      <c:pt idx="1503">
                        <c:v>3.3223416891303481E-2</c:v>
                      </c:pt>
                      <c:pt idx="1504">
                        <c:v>3.3072452692393894E-2</c:v>
                      </c:pt>
                      <c:pt idx="1505">
                        <c:v>3.2922174461138654E-2</c:v>
                      </c:pt>
                      <c:pt idx="1506">
                        <c:v>3.2772579080562858E-2</c:v>
                      </c:pt>
                      <c:pt idx="1507">
                        <c:v>3.2623663447854612E-2</c:v>
                      </c:pt>
                      <c:pt idx="1508">
                        <c:v>3.2460689921814723E-2</c:v>
                      </c:pt>
                      <c:pt idx="1509">
                        <c:v>3.2298530540091686E-2</c:v>
                      </c:pt>
                      <c:pt idx="1510">
                        <c:v>3.2137181235577184E-2</c:v>
                      </c:pt>
                      <c:pt idx="1511">
                        <c:v>3.1976637961480536E-2</c:v>
                      </c:pt>
                      <c:pt idx="1512">
                        <c:v>3.1816896691227115E-2</c:v>
                      </c:pt>
                      <c:pt idx="1513">
                        <c:v>3.1657953418356977E-2</c:v>
                      </c:pt>
                      <c:pt idx="1514">
                        <c:v>3.1499804156424949E-2</c:v>
                      </c:pt>
                      <c:pt idx="1515">
                        <c:v>3.1342444938900371E-2</c:v>
                      </c:pt>
                      <c:pt idx="1516">
                        <c:v>3.1185871819067623E-2</c:v>
                      </c:pt>
                      <c:pt idx="1517">
                        <c:v>3.1030080869927201E-2</c:v>
                      </c:pt>
                      <c:pt idx="1518">
                        <c:v>3.087506818409691E-2</c:v>
                      </c:pt>
                      <c:pt idx="1519">
                        <c:v>3.0720829873714384E-2</c:v>
                      </c:pt>
                      <c:pt idx="1520">
                        <c:v>3.0567362070339277E-2</c:v>
                      </c:pt>
                      <c:pt idx="1521">
                        <c:v>3.0414660924856229E-2</c:v>
                      </c:pt>
                      <c:pt idx="1522">
                        <c:v>3.0262722607378389E-2</c:v>
                      </c:pt>
                      <c:pt idx="1523">
                        <c:v>3.0111543307151267E-2</c:v>
                      </c:pt>
                      <c:pt idx="1524">
                        <c:v>2.9961119232457367E-2</c:v>
                      </c:pt>
                      <c:pt idx="1525">
                        <c:v>2.981144661052082E-2</c:v>
                      </c:pt>
                      <c:pt idx="1526">
                        <c:v>2.9662521687413013E-2</c:v>
                      </c:pt>
                      <c:pt idx="1527">
                        <c:v>2.9514340727958221E-2</c:v>
                      </c:pt>
                      <c:pt idx="1528">
                        <c:v>2.9366900015640129E-2</c:v>
                      </c:pt>
                      <c:pt idx="1529">
                        <c:v>2.9220195852508346E-2</c:v>
                      </c:pt>
                      <c:pt idx="1530">
                        <c:v>2.9074224559086037E-2</c:v>
                      </c:pt>
                      <c:pt idx="1531">
                        <c:v>2.892898247427711E-2</c:v>
                      </c:pt>
                      <c:pt idx="1532">
                        <c:v>2.8784465955275063E-2</c:v>
                      </c:pt>
                      <c:pt idx="1533">
                        <c:v>2.8640671377471061E-2</c:v>
                      </c:pt>
                      <c:pt idx="1534">
                        <c:v>2.8497595134363118E-2</c:v>
                      </c:pt>
                      <c:pt idx="1535">
                        <c:v>2.8355233637465949E-2</c:v>
                      </c:pt>
                      <c:pt idx="1536">
                        <c:v>2.8213583316220814E-2</c:v>
                      </c:pt>
                      <c:pt idx="1537">
                        <c:v>2.8072640617905709E-2</c:v>
                      </c:pt>
                      <c:pt idx="1538">
                        <c:v>2.7932402007546542E-2</c:v>
                      </c:pt>
                      <c:pt idx="1539">
                        <c:v>2.7792863967828541E-2</c:v>
                      </c:pt>
                      <c:pt idx="1540">
                        <c:v>2.7654022999007766E-2</c:v>
                      </c:pt>
                      <c:pt idx="1541">
                        <c:v>2.7515875618823404E-2</c:v>
                      </c:pt>
                      <c:pt idx="1542">
                        <c:v>2.7378418362410728E-2</c:v>
                      </c:pt>
                      <c:pt idx="1543">
                        <c:v>2.7241647782213607E-2</c:v>
                      </c:pt>
                      <c:pt idx="1544">
                        <c:v>2.7105560447898802E-2</c:v>
                      </c:pt>
                      <c:pt idx="1545">
                        <c:v>2.6970152946269144E-2</c:v>
                      </c:pt>
                      <c:pt idx="1546">
                        <c:v>2.6835421881178489E-2</c:v>
                      </c:pt>
                      <c:pt idx="1547">
                        <c:v>2.6701363873446349E-2</c:v>
                      </c:pt>
                      <c:pt idx="1548">
                        <c:v>2.6567975560773061E-2</c:v>
                      </c:pt>
                      <c:pt idx="1549">
                        <c:v>2.6435253597655639E-2</c:v>
                      </c:pt>
                      <c:pt idx="1550">
                        <c:v>2.630319465530373E-2</c:v>
                      </c:pt>
                      <c:pt idx="1551">
                        <c:v>2.6171795421556121E-2</c:v>
                      </c:pt>
                      <c:pt idx="1552">
                        <c:v>2.6041052600797698E-2</c:v>
                      </c:pt>
                      <c:pt idx="1553">
                        <c:v>2.5910962913876845E-2</c:v>
                      </c:pt>
                      <c:pt idx="1554">
                        <c:v>2.5781523098023174E-2</c:v>
                      </c:pt>
                      <c:pt idx="1555">
                        <c:v>2.5652729906765592E-2</c:v>
                      </c:pt>
                      <c:pt idx="1556">
                        <c:v>2.5524580109850925E-2</c:v>
                      </c:pt>
                      <c:pt idx="1557">
                        <c:v>2.5397070493162976E-2</c:v>
                      </c:pt>
                      <c:pt idx="1558">
                        <c:v>2.5270197858642041E-2</c:v>
                      </c:pt>
                      <c:pt idx="1559">
                        <c:v>2.5143959024204299E-2</c:v>
                      </c:pt>
                      <c:pt idx="1560">
                        <c:v>2.5018350823662105E-2</c:v>
                      </c:pt>
                      <c:pt idx="1561">
                        <c:v>2.4881767644001851E-2</c:v>
                      </c:pt>
                      <c:pt idx="1562">
                        <c:v>2.4745930115607662E-2</c:v>
                      </c:pt>
                      <c:pt idx="1563">
                        <c:v>2.4610834167730689E-2</c:v>
                      </c:pt>
                      <c:pt idx="1564">
                        <c:v>2.4476475751845861E-2</c:v>
                      </c:pt>
                      <c:pt idx="1565">
                        <c:v>2.4342850841529873E-2</c:v>
                      </c:pt>
                      <c:pt idx="1566">
                        <c:v>2.420995543234139E-2</c:v>
                      </c:pt>
                      <c:pt idx="1567">
                        <c:v>2.4077785541700369E-2</c:v>
                      </c:pt>
                      <c:pt idx="1568">
                        <c:v>2.3946337208768931E-2</c:v>
                      </c:pt>
                      <c:pt idx="1569">
                        <c:v>2.3815606494332897E-2</c:v>
                      </c:pt>
                      <c:pt idx="1570">
                        <c:v>2.3685589480683111E-2</c:v>
                      </c:pt>
                      <c:pt idx="1571">
                        <c:v>2.3556282271498974E-2</c:v>
                      </c:pt>
                      <c:pt idx="1572">
                        <c:v>2.3427680991730537E-2</c:v>
                      </c:pt>
                      <c:pt idx="1573">
                        <c:v>2.3299781787483709E-2</c:v>
                      </c:pt>
                      <c:pt idx="1574">
                        <c:v>2.3172580825903344E-2</c:v>
                      </c:pt>
                      <c:pt idx="1575">
                        <c:v>2.3046074295059449E-2</c:v>
                      </c:pt>
                      <c:pt idx="1576">
                        <c:v>2.2920258403832494E-2</c:v>
                      </c:pt>
                      <c:pt idx="1577">
                        <c:v>2.2795129381800061E-2</c:v>
                      </c:pt>
                      <c:pt idx="1578">
                        <c:v>2.2670683479123377E-2</c:v>
                      </c:pt>
                      <c:pt idx="1579">
                        <c:v>2.2546916966435293E-2</c:v>
                      </c:pt>
                      <c:pt idx="1580">
                        <c:v>2.2423826134728708E-2</c:v>
                      </c:pt>
                      <c:pt idx="1581">
                        <c:v>2.230140729524499E-2</c:v>
                      </c:pt>
                      <c:pt idx="1582">
                        <c:v>2.2179656779363621E-2</c:v>
                      </c:pt>
                      <c:pt idx="1583">
                        <c:v>2.2058570938492172E-2</c:v>
                      </c:pt>
                      <c:pt idx="1584">
                        <c:v>2.1938146143957282E-2</c:v>
                      </c:pt>
                      <c:pt idx="1585">
                        <c:v>2.1818378786895631E-2</c:v>
                      </c:pt>
                      <c:pt idx="1586">
                        <c:v>2.1699265278145474E-2</c:v>
                      </c:pt>
                      <c:pt idx="1587">
                        <c:v>2.1580802048140058E-2</c:v>
                      </c:pt>
                      <c:pt idx="1588">
                        <c:v>2.1462985546799596E-2</c:v>
                      </c:pt>
                      <c:pt idx="1589">
                        <c:v>2.1345812243425355E-2</c:v>
                      </c:pt>
                      <c:pt idx="1590">
                        <c:v>2.1229278626593961E-2</c:v>
                      </c:pt>
                      <c:pt idx="1591">
                        <c:v>2.1113381204051929E-2</c:v>
                      </c:pt>
                      <c:pt idx="1592">
                        <c:v>2.0998116502611186E-2</c:v>
                      </c:pt>
                      <c:pt idx="1593">
                        <c:v>2.0883481068044829E-2</c:v>
                      </c:pt>
                      <c:pt idx="1594">
                        <c:v>2.0769471464983758E-2</c:v>
                      </c:pt>
                      <c:pt idx="1595">
                        <c:v>2.0656084276813647E-2</c:v>
                      </c:pt>
                      <c:pt idx="1596">
                        <c:v>2.0543316105572251E-2</c:v>
                      </c:pt>
                      <c:pt idx="1597">
                        <c:v>2.0431163571848487E-2</c:v>
                      </c:pt>
                      <c:pt idx="1598">
                        <c:v>2.0319623314680069E-2</c:v>
                      </c:pt>
                      <c:pt idx="1599">
                        <c:v>2.0208691991453365E-2</c:v>
                      </c:pt>
                      <c:pt idx="1600">
                        <c:v>2.009836627780337E-2</c:v>
                      </c:pt>
                      <c:pt idx="1601">
                        <c:v>1.9988642867513562E-2</c:v>
                      </c:pt>
                      <c:pt idx="1602">
                        <c:v>1.9879518472417201E-2</c:v>
                      </c:pt>
                      <c:pt idx="1603">
                        <c:v>1.9770989822298968E-2</c:v>
                      </c:pt>
                      <c:pt idx="1604">
                        <c:v>1.9663053664796259E-2</c:v>
                      </c:pt>
                      <c:pt idx="1605">
                        <c:v>1.9555706765302494E-2</c:v>
                      </c:pt>
                      <c:pt idx="1606">
                        <c:v>1.944894590686963E-2</c:v>
                      </c:pt>
                      <c:pt idx="1607">
                        <c:v>1.9342767890112023E-2</c:v>
                      </c:pt>
                      <c:pt idx="1608">
                        <c:v>1.9237169533110721E-2</c:v>
                      </c:pt>
                      <c:pt idx="1609">
                        <c:v>1.9132147671317545E-2</c:v>
                      </c:pt>
                      <c:pt idx="1610">
                        <c:v>1.9027699157460831E-2</c:v>
                      </c:pt>
                      <c:pt idx="1611">
                        <c:v>1.8923820861450724E-2</c:v>
                      </c:pt>
                      <c:pt idx="1612">
                        <c:v>1.882050967028559E-2</c:v>
                      </c:pt>
                      <c:pt idx="1613">
                        <c:v>1.870751845644425E-2</c:v>
                      </c:pt>
                      <c:pt idx="1614">
                        <c:v>1.8595205599067688E-2</c:v>
                      </c:pt>
                      <c:pt idx="1615">
                        <c:v>1.8483567025560643E-2</c:v>
                      </c:pt>
                      <c:pt idx="1616">
                        <c:v>1.8372598687777852E-2</c:v>
                      </c:pt>
                      <c:pt idx="1617">
                        <c:v>1.8262296561877944E-2</c:v>
                      </c:pt>
                      <c:pt idx="1618">
                        <c:v>1.8152656648177001E-2</c:v>
                      </c:pt>
                      <c:pt idx="1619">
                        <c:v>1.8043674971003787E-2</c:v>
                      </c:pt>
                      <c:pt idx="1620">
                        <c:v>1.7935347578555416E-2</c:v>
                      </c:pt>
                      <c:pt idx="1621">
                        <c:v>1.7827670542754026E-2</c:v>
                      </c:pt>
                      <c:pt idx="1622">
                        <c:v>1.7720639959104667E-2</c:v>
                      </c:pt>
                      <c:pt idx="1623">
                        <c:v>1.7614251946553305E-2</c:v>
                      </c:pt>
                      <c:pt idx="1624">
                        <c:v>1.7508502647346491E-2</c:v>
                      </c:pt>
                      <c:pt idx="1625">
                        <c:v>1.7403388226891026E-2</c:v>
                      </c:pt>
                      <c:pt idx="1626">
                        <c:v>1.7298904873615406E-2</c:v>
                      </c:pt>
                      <c:pt idx="1627">
                        <c:v>1.7195048798831047E-2</c:v>
                      </c:pt>
                      <c:pt idx="1628">
                        <c:v>1.7091816236595614E-2</c:v>
                      </c:pt>
                      <c:pt idx="1629">
                        <c:v>1.6989203443575684E-2</c:v>
                      </c:pt>
                      <c:pt idx="1630">
                        <c:v>1.6887206698911639E-2</c:v>
                      </c:pt>
                      <c:pt idx="1631">
                        <c:v>1.6785822304082432E-2</c:v>
                      </c:pt>
                      <c:pt idx="1632">
                        <c:v>1.6685046582771479E-2</c:v>
                      </c:pt>
                      <c:pt idx="1633">
                        <c:v>1.6584875880733319E-2</c:v>
                      </c:pt>
                      <c:pt idx="1634">
                        <c:v>1.6485306565661606E-2</c:v>
                      </c:pt>
                      <c:pt idx="1635">
                        <c:v>1.6386335027056442E-2</c:v>
                      </c:pt>
                      <c:pt idx="1636">
                        <c:v>1.6287957676094478E-2</c:v>
                      </c:pt>
                      <c:pt idx="1637">
                        <c:v>1.6190170945497906E-2</c:v>
                      </c:pt>
                      <c:pt idx="1638">
                        <c:v>1.6092971289405678E-2</c:v>
                      </c:pt>
                      <c:pt idx="1639">
                        <c:v>1.5996355183244937E-2</c:v>
                      </c:pt>
                      <c:pt idx="1640">
                        <c:v>1.5900319123602791E-2</c:v>
                      </c:pt>
                      <c:pt idx="1641">
                        <c:v>1.580485962809941E-2</c:v>
                      </c:pt>
                      <c:pt idx="1642">
                        <c:v>1.5709973235262242E-2</c:v>
                      </c:pt>
                      <c:pt idx="1643">
                        <c:v>1.5615656504399777E-2</c:v>
                      </c:pt>
                      <c:pt idx="1644">
                        <c:v>1.5521906015477205E-2</c:v>
                      </c:pt>
                      <c:pt idx="1645">
                        <c:v>1.5428718368992289E-2</c:v>
                      </c:pt>
                      <c:pt idx="1646">
                        <c:v>1.5336090185852247E-2</c:v>
                      </c:pt>
                      <c:pt idx="1647">
                        <c:v>1.5244018107250845E-2</c:v>
                      </c:pt>
                      <c:pt idx="1648">
                        <c:v>1.5152498794547165E-2</c:v>
                      </c:pt>
                      <c:pt idx="1649">
                        <c:v>1.506152892914403E-2</c:v>
                      </c:pt>
                      <c:pt idx="1650">
                        <c:v>1.4971105212367775E-2</c:v>
                      </c:pt>
                      <c:pt idx="1651">
                        <c:v>1.4881224365348888E-2</c:v>
                      </c:pt>
                      <c:pt idx="1652">
                        <c:v>1.4791883128902894E-2</c:v>
                      </c:pt>
                      <c:pt idx="1653">
                        <c:v>1.4703078263412328E-2</c:v>
                      </c:pt>
                      <c:pt idx="1654">
                        <c:v>1.4614806548708947E-2</c:v>
                      </c:pt>
                      <c:pt idx="1655">
                        <c:v>1.4527064783957377E-2</c:v>
                      </c:pt>
                      <c:pt idx="1656">
                        <c:v>1.4439849787538761E-2</c:v>
                      </c:pt>
                      <c:pt idx="1657">
                        <c:v>1.4353158396935406E-2</c:v>
                      </c:pt>
                      <c:pt idx="1658">
                        <c:v>1.4266987468616321E-2</c:v>
                      </c:pt>
                      <c:pt idx="1659">
                        <c:v>1.4181333877922975E-2</c:v>
                      </c:pt>
                      <c:pt idx="1660">
                        <c:v>1.4096194518956273E-2</c:v>
                      </c:pt>
                      <c:pt idx="1661">
                        <c:v>1.401156630446343E-2</c:v>
                      </c:pt>
                      <c:pt idx="1662">
                        <c:v>1.392744616572672E-2</c:v>
                      </c:pt>
                      <c:pt idx="1663">
                        <c:v>1.3843831052451683E-2</c:v>
                      </c:pt>
                      <c:pt idx="1664">
                        <c:v>1.3760717932656652E-2</c:v>
                      </c:pt>
                      <c:pt idx="1665">
                        <c:v>1.367364373731883E-2</c:v>
                      </c:pt>
                      <c:pt idx="1666">
                        <c:v>1.3587120524533702E-2</c:v>
                      </c:pt>
                      <c:pt idx="1667">
                        <c:v>1.3501144807829046E-2</c:v>
                      </c:pt>
                      <c:pt idx="1668">
                        <c:v>1.3415713122793882E-2</c:v>
                      </c:pt>
                      <c:pt idx="1669">
                        <c:v>1.3330822026939249E-2</c:v>
                      </c:pt>
                      <c:pt idx="1670">
                        <c:v>1.3246468099559316E-2</c:v>
                      </c:pt>
                      <c:pt idx="1671">
                        <c:v>1.3162647941593497E-2</c:v>
                      </c:pt>
                      <c:pt idx="1672">
                        <c:v>1.3079358175489886E-2</c:v>
                      </c:pt>
                      <c:pt idx="1673">
                        <c:v>1.2996595445068482E-2</c:v>
                      </c:pt>
                      <c:pt idx="1674">
                        <c:v>1.2914356415386408E-2</c:v>
                      </c:pt>
                      <c:pt idx="1675">
                        <c:v>1.2832637772603572E-2</c:v>
                      </c:pt>
                      <c:pt idx="1676">
                        <c:v>1.2751436223848667E-2</c:v>
                      </c:pt>
                      <c:pt idx="1677">
                        <c:v>1.2670748497087159E-2</c:v>
                      </c:pt>
                      <c:pt idx="1678">
                        <c:v>1.2590571340988843E-2</c:v>
                      </c:pt>
                      <c:pt idx="1679">
                        <c:v>1.2510901524797169E-2</c:v>
                      </c:pt>
                      <c:pt idx="1680">
                        <c:v>1.243173583819901E-2</c:v>
                      </c:pt>
                      <c:pt idx="1681">
                        <c:v>1.2353071091195211E-2</c:v>
                      </c:pt>
                      <c:pt idx="1682">
                        <c:v>1.2274904113972029E-2</c:v>
                      </c:pt>
                      <c:pt idx="1683">
                        <c:v>1.2197231756773563E-2</c:v>
                      </c:pt>
                      <c:pt idx="1684">
                        <c:v>1.2120050889774747E-2</c:v>
                      </c:pt>
                      <c:pt idx="1685">
                        <c:v>1.2043358402955007E-2</c:v>
                      </c:pt>
                      <c:pt idx="1686">
                        <c:v>1.1967151205973359E-2</c:v>
                      </c:pt>
                      <c:pt idx="1687">
                        <c:v>1.1891426228043844E-2</c:v>
                      </c:pt>
                      <c:pt idx="1688">
                        <c:v>1.1816180417811184E-2</c:v>
                      </c:pt>
                      <c:pt idx="1689">
                        <c:v>1.1741410743228653E-2</c:v>
                      </c:pt>
                      <c:pt idx="1690">
                        <c:v>1.166711419143529E-2</c:v>
                      </c:pt>
                      <c:pt idx="1691">
                        <c:v>1.1593287768634886E-2</c:v>
                      </c:pt>
                      <c:pt idx="1692">
                        <c:v>1.1519928499975074E-2</c:v>
                      </c:pt>
                      <c:pt idx="1693">
                        <c:v>1.1447033429427655E-2</c:v>
                      </c:pt>
                      <c:pt idx="1694">
                        <c:v>1.1374599619669357E-2</c:v>
                      </c:pt>
                      <c:pt idx="1695">
                        <c:v>1.130262415196337E-2</c:v>
                      </c:pt>
                      <c:pt idx="1696">
                        <c:v>1.1231104126042224E-2</c:v>
                      </c:pt>
                      <c:pt idx="1697">
                        <c:v>1.1160036659990213E-2</c:v>
                      </c:pt>
                      <c:pt idx="1698">
                        <c:v>1.1089418890127822E-2</c:v>
                      </c:pt>
                      <c:pt idx="1699">
                        <c:v>1.1019247970896262E-2</c:v>
                      </c:pt>
                      <c:pt idx="1700">
                        <c:v>1.0949521074742341E-2</c:v>
                      </c:pt>
                      <c:pt idx="1701">
                        <c:v>1.0880235392005222E-2</c:v>
                      </c:pt>
                      <c:pt idx="1702">
                        <c:v>1.0811388130802624E-2</c:v>
                      </c:pt>
                      <c:pt idx="1703">
                        <c:v>1.074297651691869E-2</c:v>
                      </c:pt>
                      <c:pt idx="1704">
                        <c:v>1.0674997793692076E-2</c:v>
                      </c:pt>
                      <c:pt idx="1705">
                        <c:v>1.0607449221904819E-2</c:v>
                      </c:pt>
                      <c:pt idx="1706">
                        <c:v>1.0540328079671979E-2</c:v>
                      </c:pt>
                      <c:pt idx="1707">
                        <c:v>1.0473631662332061E-2</c:v>
                      </c:pt>
                      <c:pt idx="1708">
                        <c:v>1.0407357282337881E-2</c:v>
                      </c:pt>
                      <c:pt idx="1709">
                        <c:v>1.0341502269148317E-2</c:v>
                      </c:pt>
                      <c:pt idx="1710">
                        <c:v>1.0276063969120841E-2</c:v>
                      </c:pt>
                      <c:pt idx="1711">
                        <c:v>1.0211039745404493E-2</c:v>
                      </c:pt>
                      <c:pt idx="1712">
                        <c:v>1.0146426977833523E-2</c:v>
                      </c:pt>
                      <c:pt idx="1713">
                        <c:v>1.0082223062821805E-2</c:v>
                      </c:pt>
                      <c:pt idx="1714">
                        <c:v>1.0018425413258147E-2</c:v>
                      </c:pt>
                      <c:pt idx="1715">
                        <c:v>9.9550314584020416E-3</c:v>
                      </c:pt>
                      <c:pt idx="1716">
                        <c:v>9.8920386437796326E-3</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numCache>
                  </c:numRef>
                </c:yVal>
                <c:smooth val="1"/>
                <c:extLst xmlns:c15="http://schemas.microsoft.com/office/drawing/2012/chart">
                  <c:ext xmlns:c16="http://schemas.microsoft.com/office/drawing/2014/chart" uri="{C3380CC4-5D6E-409C-BE32-E72D297353CC}">
                    <c16:uniqueId val="{00000009-FAEB-46D6-95DC-10588EE70397}"/>
                  </c:ext>
                </c:extLst>
              </c15:ser>
            </c15:filteredScatterSeries>
          </c:ext>
        </c:extLst>
      </c:scatterChart>
      <c:valAx>
        <c:axId val="84161903"/>
        <c:scaling>
          <c:orientation val="minMax"/>
          <c:max val="4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167663"/>
        <c:crosses val="autoZero"/>
        <c:crossBetween val="midCat"/>
      </c:valAx>
      <c:valAx>
        <c:axId val="84167663"/>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161903"/>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76200"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0.12883</cdr:x>
      <cdr:y>0.68081</cdr:y>
    </cdr:from>
    <cdr:to>
      <cdr:x>0.42453</cdr:x>
      <cdr:y>0.86205</cdr:y>
    </cdr:to>
    <cdr:grpSp>
      <cdr:nvGrpSpPr>
        <cdr:cNvPr id="8" name="Group 7">
          <a:extLst xmlns:a="http://schemas.openxmlformats.org/drawingml/2006/main">
            <a:ext uri="{FF2B5EF4-FFF2-40B4-BE49-F238E27FC236}">
              <a16:creationId xmlns:a16="http://schemas.microsoft.com/office/drawing/2014/main" id="{EB007D66-225C-8712-0D8F-BF80D81927D6}"/>
            </a:ext>
          </a:extLst>
        </cdr:cNvPr>
        <cdr:cNvGrpSpPr/>
      </cdr:nvGrpSpPr>
      <cdr:grpSpPr>
        <a:xfrm xmlns:a="http://schemas.openxmlformats.org/drawingml/2006/main">
          <a:off x="1322418" y="3595997"/>
          <a:ext cx="3035310" cy="957299"/>
          <a:chOff x="1322415" y="3596015"/>
          <a:chExt cx="3035272" cy="957262"/>
        </a:xfrm>
      </cdr:grpSpPr>
      <cdr:sp macro="" textlink="">
        <cdr:nvSpPr>
          <cdr:cNvPr id="2" name="Multiplication Sign 1">
            <a:extLst xmlns:a="http://schemas.openxmlformats.org/drawingml/2006/main">
              <a:ext uri="{FF2B5EF4-FFF2-40B4-BE49-F238E27FC236}">
                <a16:creationId xmlns:a16="http://schemas.microsoft.com/office/drawing/2014/main" id="{163D33C5-4793-4D56-8E75-B3C9D7F55C75}"/>
              </a:ext>
            </a:extLst>
          </cdr:cNvPr>
          <cdr:cNvSpPr/>
        </cdr:nvSpPr>
        <cdr:spPr>
          <a:xfrm xmlns:a="http://schemas.openxmlformats.org/drawingml/2006/main">
            <a:off x="1322415" y="3596015"/>
            <a:ext cx="200025" cy="209550"/>
          </a:xfrm>
          <a:prstGeom xmlns:a="http://schemas.openxmlformats.org/drawingml/2006/main" prst="mathMultiply">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GB" kern="1200"/>
          </a:p>
        </cdr:txBody>
      </cdr:sp>
      <cdr:sp macro="" textlink="">
        <cdr:nvSpPr>
          <cdr:cNvPr id="3" name="Multiplication Sign 2">
            <a:extLst xmlns:a="http://schemas.openxmlformats.org/drawingml/2006/main">
              <a:ext uri="{FF2B5EF4-FFF2-40B4-BE49-F238E27FC236}">
                <a16:creationId xmlns:a16="http://schemas.microsoft.com/office/drawing/2014/main" id="{B4CEAD11-EDC9-2657-7FFF-67EB54306063}"/>
              </a:ext>
            </a:extLst>
          </cdr:cNvPr>
          <cdr:cNvSpPr/>
        </cdr:nvSpPr>
        <cdr:spPr>
          <a:xfrm xmlns:a="http://schemas.openxmlformats.org/drawingml/2006/main">
            <a:off x="2271712" y="4162752"/>
            <a:ext cx="200025" cy="209550"/>
          </a:xfrm>
          <a:prstGeom xmlns:a="http://schemas.openxmlformats.org/drawingml/2006/main" prst="mathMultiply">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GB" kern="1200"/>
          </a:p>
        </cdr:txBody>
      </cdr:sp>
      <cdr:sp macro="" textlink="">
        <cdr:nvSpPr>
          <cdr:cNvPr id="4" name="Multiplication Sign 3">
            <a:extLst xmlns:a="http://schemas.openxmlformats.org/drawingml/2006/main">
              <a:ext uri="{FF2B5EF4-FFF2-40B4-BE49-F238E27FC236}">
                <a16:creationId xmlns:a16="http://schemas.microsoft.com/office/drawing/2014/main" id="{09B21D58-5FC4-5EA3-6F28-5BE4BC642D9E}"/>
              </a:ext>
            </a:extLst>
          </cdr:cNvPr>
          <cdr:cNvSpPr/>
        </cdr:nvSpPr>
        <cdr:spPr>
          <a:xfrm xmlns:a="http://schemas.openxmlformats.org/drawingml/2006/main">
            <a:off x="3211567" y="4281814"/>
            <a:ext cx="200025" cy="209550"/>
          </a:xfrm>
          <a:prstGeom xmlns:a="http://schemas.openxmlformats.org/drawingml/2006/main" prst="mathMultiply">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GB" kern="1200"/>
          </a:p>
        </cdr:txBody>
      </cdr:sp>
      <cdr:sp macro="" textlink="">
        <cdr:nvSpPr>
          <cdr:cNvPr id="5" name="Multiplication Sign 4">
            <a:extLst xmlns:a="http://schemas.openxmlformats.org/drawingml/2006/main">
              <a:ext uri="{FF2B5EF4-FFF2-40B4-BE49-F238E27FC236}">
                <a16:creationId xmlns:a16="http://schemas.microsoft.com/office/drawing/2014/main" id="{09B21D58-5FC4-5EA3-6F28-5BE4BC642D9E}"/>
              </a:ext>
            </a:extLst>
          </cdr:cNvPr>
          <cdr:cNvSpPr/>
        </cdr:nvSpPr>
        <cdr:spPr>
          <a:xfrm xmlns:a="http://schemas.openxmlformats.org/drawingml/2006/main">
            <a:off x="4157662" y="4343727"/>
            <a:ext cx="200025" cy="209550"/>
          </a:xfrm>
          <a:prstGeom xmlns:a="http://schemas.openxmlformats.org/drawingml/2006/main" prst="mathMultiply">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GB" kern="1200"/>
          </a:p>
        </cdr:txBody>
      </cdr:sp>
    </cdr:grpSp>
  </cdr:relSizeAnchor>
  <cdr:relSizeAnchor xmlns:cdr="http://schemas.openxmlformats.org/drawingml/2006/chartDrawing">
    <cdr:from>
      <cdr:x>0.79802</cdr:x>
      <cdr:y>0.78789</cdr:y>
    </cdr:from>
    <cdr:to>
      <cdr:x>0.8175</cdr:x>
      <cdr:y>0.82757</cdr:y>
    </cdr:to>
    <cdr:sp macro="" textlink="">
      <cdr:nvSpPr>
        <cdr:cNvPr id="6" name="Multiplication Sign 5">
          <a:extLst xmlns:a="http://schemas.openxmlformats.org/drawingml/2006/main">
            <a:ext uri="{FF2B5EF4-FFF2-40B4-BE49-F238E27FC236}">
              <a16:creationId xmlns:a16="http://schemas.microsoft.com/office/drawing/2014/main" id="{75D72183-E377-8A89-028A-8BB136E1C088}"/>
            </a:ext>
          </a:extLst>
        </cdr:cNvPr>
        <cdr:cNvSpPr/>
      </cdr:nvSpPr>
      <cdr:spPr>
        <a:xfrm xmlns:a="http://schemas.openxmlformats.org/drawingml/2006/main">
          <a:off x="8191569" y="4161561"/>
          <a:ext cx="199958" cy="209587"/>
        </a:xfrm>
        <a:prstGeom xmlns:a="http://schemas.openxmlformats.org/drawingml/2006/main" prst="mathMultiply">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GB" kern="1200"/>
        </a:p>
      </cdr:txBody>
    </cdr:sp>
  </cdr:relSizeAnchor>
  <cdr:relSizeAnchor xmlns:cdr="http://schemas.openxmlformats.org/drawingml/2006/chartDrawing">
    <cdr:from>
      <cdr:x>0.81595</cdr:x>
      <cdr:y>0.76583</cdr:y>
    </cdr:from>
    <cdr:to>
      <cdr:x>0.98638</cdr:x>
      <cdr:y>0.87508</cdr:y>
    </cdr:to>
    <cdr:sp macro="" textlink="">
      <cdr:nvSpPr>
        <cdr:cNvPr id="7" name="TextBox 20">
          <a:extLst xmlns:a="http://schemas.openxmlformats.org/drawingml/2006/main">
            <a:ext uri="{FF2B5EF4-FFF2-40B4-BE49-F238E27FC236}">
              <a16:creationId xmlns:a16="http://schemas.microsoft.com/office/drawing/2014/main" id="{B654441F-4957-A037-11AE-63FF2A2BDD4A}"/>
            </a:ext>
          </a:extLst>
        </cdr:cNvPr>
        <cdr:cNvSpPr txBox="1"/>
      </cdr:nvSpPr>
      <cdr:spPr>
        <a:xfrm xmlns:a="http://schemas.openxmlformats.org/drawingml/2006/main">
          <a:off x="8375597" y="4045051"/>
          <a:ext cx="1749435"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50" dirty="0">
              <a:solidFill>
                <a:schemeClr val="tx1">
                  <a:lumMod val="65000"/>
                  <a:lumOff val="35000"/>
                </a:schemeClr>
              </a:solidFill>
            </a:rPr>
            <a:t>Company advisory board opinion (chemotherapy)]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04/03/2025</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A03FF-07A6-0F53-99A1-5BB6004CA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663EF-DA02-54BF-0296-AA691B941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283910-384E-B345-1B6C-166921CFC71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923C724-8EC3-F002-8A30-9C3EFBE144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016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DD5D0-6F50-536C-B859-A74AC76E2C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6CA42-D498-8933-2FDE-22E39F0B3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3D1B7-FE52-7453-7D15-C304725C21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3C66801-2459-ACF1-7A14-F54981CF82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2153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0C45C-B3DB-6352-4F90-1E3CD690B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E40BF5-A718-6B8A-953A-2A5539732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16CF0E-098B-5712-154F-F0C26C198EC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F397C31-7D67-1F21-6021-592C68B6E6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516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16</a:t>
            </a:fld>
            <a:endParaRPr lang="en-US"/>
          </a:p>
        </p:txBody>
      </p:sp>
    </p:spTree>
    <p:extLst>
      <p:ext uri="{BB962C8B-B14F-4D97-AF65-F5344CB8AC3E}">
        <p14:creationId xmlns:p14="http://schemas.microsoft.com/office/powerpoint/2010/main" val="1791740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a:p>
        </p:txBody>
      </p:sp>
    </p:spTree>
    <p:extLst>
      <p:ext uri="{BB962C8B-B14F-4D97-AF65-F5344CB8AC3E}">
        <p14:creationId xmlns:p14="http://schemas.microsoft.com/office/powerpoint/2010/main" val="194399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221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B8521-2CB3-70D9-9062-56A592CC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4CD3F-1A4D-BAB7-918D-952B917612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F8C9C-BFDD-B403-A8BD-6122A9AE520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7FDB0B8-97F2-BED2-2265-192F7BF89CA6}"/>
              </a:ext>
            </a:extLst>
          </p:cNvPr>
          <p:cNvSpPr>
            <a:spLocks noGrp="1"/>
          </p:cNvSpPr>
          <p:nvPr>
            <p:ph type="sldNum" sz="quarter" idx="5"/>
          </p:nvPr>
        </p:nvSpPr>
        <p:spPr/>
        <p:txBody>
          <a:bodyPr/>
          <a:lstStyle/>
          <a:p>
            <a:fld id="{3D92B9AF-1FF3-B64A-A57E-17202D6D58C9}" type="slidenum">
              <a:rPr lang="en-US" smtClean="0"/>
              <a:pPr/>
              <a:t>19</a:t>
            </a:fld>
            <a:endParaRPr lang="en-US"/>
          </a:p>
        </p:txBody>
      </p:sp>
    </p:spTree>
    <p:extLst>
      <p:ext uri="{BB962C8B-B14F-4D97-AF65-F5344CB8AC3E}">
        <p14:creationId xmlns:p14="http://schemas.microsoft.com/office/powerpoint/2010/main" val="232357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A575A-9848-805B-0545-0EA05A739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1A382-B2A4-D312-A148-B709BD0C0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F2722-0EA5-4D80-AA7E-0A80DD4B184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78FBC7-72C0-78C1-779A-1A7B9DAA088C}"/>
              </a:ext>
            </a:extLst>
          </p:cNvPr>
          <p:cNvSpPr>
            <a:spLocks noGrp="1"/>
          </p:cNvSpPr>
          <p:nvPr>
            <p:ph type="sldNum" sz="quarter" idx="5"/>
          </p:nvPr>
        </p:nvSpPr>
        <p:spPr/>
        <p:txBody>
          <a:bodyPr/>
          <a:lstStyle/>
          <a:p>
            <a:fld id="{3D92B9AF-1FF3-B64A-A57E-17202D6D58C9}" type="slidenum">
              <a:rPr lang="en-US" smtClean="0"/>
              <a:pPr/>
              <a:t>20</a:t>
            </a:fld>
            <a:endParaRPr lang="en-US"/>
          </a:p>
        </p:txBody>
      </p:sp>
    </p:spTree>
    <p:extLst>
      <p:ext uri="{BB962C8B-B14F-4D97-AF65-F5344CB8AC3E}">
        <p14:creationId xmlns:p14="http://schemas.microsoft.com/office/powerpoint/2010/main" val="1223322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AF755-0668-ED97-795F-618C70B28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B70D9-80D4-5189-1279-017700BE4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097B76-5053-BDAF-BDBD-1D6C5C11B55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E0B6FDA-5C0E-0D27-0EA2-E38EE63E917A}"/>
              </a:ext>
            </a:extLst>
          </p:cNvPr>
          <p:cNvSpPr>
            <a:spLocks noGrp="1"/>
          </p:cNvSpPr>
          <p:nvPr>
            <p:ph type="sldNum" sz="quarter" idx="5"/>
          </p:nvPr>
        </p:nvSpPr>
        <p:spPr/>
        <p:txBody>
          <a:bodyPr/>
          <a:lstStyle/>
          <a:p>
            <a:fld id="{3D92B9AF-1FF3-B64A-A57E-17202D6D58C9}" type="slidenum">
              <a:rPr lang="en-US" smtClean="0"/>
              <a:pPr/>
              <a:t>21</a:t>
            </a:fld>
            <a:endParaRPr lang="en-US"/>
          </a:p>
        </p:txBody>
      </p:sp>
    </p:spTree>
    <p:extLst>
      <p:ext uri="{BB962C8B-B14F-4D97-AF65-F5344CB8AC3E}">
        <p14:creationId xmlns:p14="http://schemas.microsoft.com/office/powerpoint/2010/main" val="2059101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1FB5-5E61-6DE2-E643-1A1C9227C8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1827E-59FF-C442-4432-3B9500E4B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CADC4-3785-387F-6E4C-6AFE7CDCF4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DE239B-C123-9F71-0C1A-462B9CCC32EA}"/>
              </a:ext>
            </a:extLst>
          </p:cNvPr>
          <p:cNvSpPr>
            <a:spLocks noGrp="1"/>
          </p:cNvSpPr>
          <p:nvPr>
            <p:ph type="sldNum" sz="quarter" idx="5"/>
          </p:nvPr>
        </p:nvSpPr>
        <p:spPr/>
        <p:txBody>
          <a:bodyPr/>
          <a:lstStyle/>
          <a:p>
            <a:fld id="{3D92B9AF-1FF3-B64A-A57E-17202D6D58C9}" type="slidenum">
              <a:rPr lang="en-US" smtClean="0"/>
              <a:pPr/>
              <a:t>22</a:t>
            </a:fld>
            <a:endParaRPr lang="en-US"/>
          </a:p>
        </p:txBody>
      </p:sp>
    </p:spTree>
    <p:extLst>
      <p:ext uri="{BB962C8B-B14F-4D97-AF65-F5344CB8AC3E}">
        <p14:creationId xmlns:p14="http://schemas.microsoft.com/office/powerpoint/2010/main" val="153937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515B8-7C73-FD65-F30B-DD84C9FAE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310A6-C4F4-61C7-D94F-84551E841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741E2-3D5B-1AF3-F743-38B057C848F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A1B3233-388B-DF07-EC9B-6492D2C6EED1}"/>
              </a:ext>
            </a:extLst>
          </p:cNvPr>
          <p:cNvSpPr>
            <a:spLocks noGrp="1"/>
          </p:cNvSpPr>
          <p:nvPr>
            <p:ph type="sldNum" sz="quarter" idx="5"/>
          </p:nvPr>
        </p:nvSpPr>
        <p:spPr/>
        <p:txBody>
          <a:bodyPr/>
          <a:lstStyle/>
          <a:p>
            <a:fld id="{3D92B9AF-1FF3-B64A-A57E-17202D6D58C9}" type="slidenum">
              <a:rPr lang="en-US" smtClean="0"/>
              <a:pPr/>
              <a:t>23</a:t>
            </a:fld>
            <a:endParaRPr lang="en-US"/>
          </a:p>
        </p:txBody>
      </p:sp>
    </p:spTree>
    <p:extLst>
      <p:ext uri="{BB962C8B-B14F-4D97-AF65-F5344CB8AC3E}">
        <p14:creationId xmlns:p14="http://schemas.microsoft.com/office/powerpoint/2010/main" val="525264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6AAE3-F8DD-EECD-8962-039B1578D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B5BA5-8DBF-E66A-7AFF-6A0C8F513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E3589-B392-A98C-12A5-24DCC27E6B8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6221F9-6FBA-65A0-E1E6-E6F81FE52E01}"/>
              </a:ext>
            </a:extLst>
          </p:cNvPr>
          <p:cNvSpPr>
            <a:spLocks noGrp="1"/>
          </p:cNvSpPr>
          <p:nvPr>
            <p:ph type="sldNum" sz="quarter" idx="5"/>
          </p:nvPr>
        </p:nvSpPr>
        <p:spPr/>
        <p:txBody>
          <a:bodyPr/>
          <a:lstStyle/>
          <a:p>
            <a:fld id="{3D92B9AF-1FF3-B64A-A57E-17202D6D58C9}" type="slidenum">
              <a:rPr lang="en-US" smtClean="0"/>
              <a:pPr/>
              <a:t>24</a:t>
            </a:fld>
            <a:endParaRPr lang="en-US"/>
          </a:p>
        </p:txBody>
      </p:sp>
    </p:spTree>
    <p:extLst>
      <p:ext uri="{BB962C8B-B14F-4D97-AF65-F5344CB8AC3E}">
        <p14:creationId xmlns:p14="http://schemas.microsoft.com/office/powerpoint/2010/main" val="229863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F48A6-5CF6-453B-22E8-59773E98D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CB72D-FEAA-8E30-3942-558E97E0A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65C11-94F5-1791-9A50-492994EA41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EE1379-C56E-5BF3-EF30-6513EC329F1C}"/>
              </a:ext>
            </a:extLst>
          </p:cNvPr>
          <p:cNvSpPr>
            <a:spLocks noGrp="1"/>
          </p:cNvSpPr>
          <p:nvPr>
            <p:ph type="sldNum" sz="quarter" idx="5"/>
          </p:nvPr>
        </p:nvSpPr>
        <p:spPr/>
        <p:txBody>
          <a:bodyPr/>
          <a:lstStyle/>
          <a:p>
            <a:fld id="{3D92B9AF-1FF3-B64A-A57E-17202D6D58C9}" type="slidenum">
              <a:rPr lang="en-US" smtClean="0"/>
              <a:pPr/>
              <a:t>25</a:t>
            </a:fld>
            <a:endParaRPr lang="en-US"/>
          </a:p>
        </p:txBody>
      </p:sp>
    </p:spTree>
    <p:extLst>
      <p:ext uri="{BB962C8B-B14F-4D97-AF65-F5344CB8AC3E}">
        <p14:creationId xmlns:p14="http://schemas.microsoft.com/office/powerpoint/2010/main" val="3978607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4312A-44A6-CEF5-9A83-4B19709EDB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FF6F4-1F8F-D941-2B3F-0E2EF7933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63CED-DA8A-C45B-750A-B08B23BE25E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5DFA104-6844-AC13-5CDE-CED05C07D634}"/>
              </a:ext>
            </a:extLst>
          </p:cNvPr>
          <p:cNvSpPr>
            <a:spLocks noGrp="1"/>
          </p:cNvSpPr>
          <p:nvPr>
            <p:ph type="sldNum" sz="quarter" idx="5"/>
          </p:nvPr>
        </p:nvSpPr>
        <p:spPr/>
        <p:txBody>
          <a:bodyPr/>
          <a:lstStyle/>
          <a:p>
            <a:fld id="{3D92B9AF-1FF3-B64A-A57E-17202D6D58C9}" type="slidenum">
              <a:rPr lang="en-US" smtClean="0"/>
              <a:pPr/>
              <a:t>26</a:t>
            </a:fld>
            <a:endParaRPr lang="en-US"/>
          </a:p>
        </p:txBody>
      </p:sp>
    </p:spTree>
    <p:extLst>
      <p:ext uri="{BB962C8B-B14F-4D97-AF65-F5344CB8AC3E}">
        <p14:creationId xmlns:p14="http://schemas.microsoft.com/office/powerpoint/2010/main" val="3147097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3FE89-2009-5B40-11CC-98DD413BF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C25B6-7167-8D0D-1089-B849CC4FF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74363-4FC2-A662-D5DC-72688147A7B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96FDF6E-EF74-1129-C525-8BAAD9E40F80}"/>
              </a:ext>
            </a:extLst>
          </p:cNvPr>
          <p:cNvSpPr>
            <a:spLocks noGrp="1"/>
          </p:cNvSpPr>
          <p:nvPr>
            <p:ph type="sldNum" sz="quarter" idx="5"/>
          </p:nvPr>
        </p:nvSpPr>
        <p:spPr/>
        <p:txBody>
          <a:bodyPr/>
          <a:lstStyle/>
          <a:p>
            <a:fld id="{3D92B9AF-1FF3-B64A-A57E-17202D6D58C9}" type="slidenum">
              <a:rPr lang="en-US" smtClean="0"/>
              <a:pPr/>
              <a:t>27</a:t>
            </a:fld>
            <a:endParaRPr lang="en-US"/>
          </a:p>
        </p:txBody>
      </p:sp>
    </p:spTree>
    <p:extLst>
      <p:ext uri="{BB962C8B-B14F-4D97-AF65-F5344CB8AC3E}">
        <p14:creationId xmlns:p14="http://schemas.microsoft.com/office/powerpoint/2010/main" val="1920291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0EC8F-61CD-620D-7644-3C7385BEF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C34FD6-2F91-0BE0-9DF4-6766DD6CA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FE048-382A-98DB-EE5E-D89300D2581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73967DC-8BA1-75D6-0802-C2D83E05EF6F}"/>
              </a:ext>
            </a:extLst>
          </p:cNvPr>
          <p:cNvSpPr>
            <a:spLocks noGrp="1"/>
          </p:cNvSpPr>
          <p:nvPr>
            <p:ph type="sldNum" sz="quarter" idx="5"/>
          </p:nvPr>
        </p:nvSpPr>
        <p:spPr/>
        <p:txBody>
          <a:bodyPr/>
          <a:lstStyle/>
          <a:p>
            <a:fld id="{3D92B9AF-1FF3-B64A-A57E-17202D6D58C9}" type="slidenum">
              <a:rPr lang="en-US" smtClean="0"/>
              <a:pPr/>
              <a:t>28</a:t>
            </a:fld>
            <a:endParaRPr lang="en-US"/>
          </a:p>
        </p:txBody>
      </p:sp>
    </p:spTree>
    <p:extLst>
      <p:ext uri="{BB962C8B-B14F-4D97-AF65-F5344CB8AC3E}">
        <p14:creationId xmlns:p14="http://schemas.microsoft.com/office/powerpoint/2010/main" val="1000188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5EA14-DEB4-B09D-FEB8-395F5533A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2CDD0-E1A2-2B80-5ACE-A132AF88D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5970AC-B0D4-EFA9-95CB-E858B38CC30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2729EEC-6AA6-15A3-C2FE-56E3A543EE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7906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a:p>
        </p:txBody>
      </p:sp>
    </p:spTree>
    <p:extLst>
      <p:ext uri="{BB962C8B-B14F-4D97-AF65-F5344CB8AC3E}">
        <p14:creationId xmlns:p14="http://schemas.microsoft.com/office/powerpoint/2010/main" val="1526333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26188-FD37-E35D-0E18-9974B36D92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8C89A-9A3A-8B86-6A83-540D25577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BEF4A-73DA-2ACA-28F1-7C2330F99C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68544E8-731E-F211-4B9B-2ED08C22BE8E}"/>
              </a:ext>
            </a:extLst>
          </p:cNvPr>
          <p:cNvSpPr>
            <a:spLocks noGrp="1"/>
          </p:cNvSpPr>
          <p:nvPr>
            <p:ph type="sldNum" sz="quarter" idx="5"/>
          </p:nvPr>
        </p:nvSpPr>
        <p:spPr/>
        <p:txBody>
          <a:bodyPr/>
          <a:lstStyle/>
          <a:p>
            <a:fld id="{3D92B9AF-1FF3-B64A-A57E-17202D6D58C9}" type="slidenum">
              <a:rPr lang="en-US" smtClean="0"/>
              <a:pPr/>
              <a:t>31</a:t>
            </a:fld>
            <a:endParaRPr lang="en-US"/>
          </a:p>
        </p:txBody>
      </p:sp>
    </p:spTree>
    <p:extLst>
      <p:ext uri="{BB962C8B-B14F-4D97-AF65-F5344CB8AC3E}">
        <p14:creationId xmlns:p14="http://schemas.microsoft.com/office/powerpoint/2010/main" val="1224824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F4BC-AFEE-E577-3E4B-10F2C74E2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512AA-123E-53C3-EBDD-D6EC89695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CDCFDB-E7CB-B124-95D8-87071E4F913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F61A488-B781-3DCA-ACB1-A041A1232AED}"/>
              </a:ext>
            </a:extLst>
          </p:cNvPr>
          <p:cNvSpPr>
            <a:spLocks noGrp="1"/>
          </p:cNvSpPr>
          <p:nvPr>
            <p:ph type="sldNum" sz="quarter" idx="5"/>
          </p:nvPr>
        </p:nvSpPr>
        <p:spPr/>
        <p:txBody>
          <a:bodyPr/>
          <a:lstStyle/>
          <a:p>
            <a:fld id="{3D92B9AF-1FF3-B64A-A57E-17202D6D58C9}" type="slidenum">
              <a:rPr lang="en-US" smtClean="0"/>
              <a:pPr/>
              <a:t>32</a:t>
            </a:fld>
            <a:endParaRPr lang="en-US"/>
          </a:p>
        </p:txBody>
      </p:sp>
    </p:spTree>
    <p:extLst>
      <p:ext uri="{BB962C8B-B14F-4D97-AF65-F5344CB8AC3E}">
        <p14:creationId xmlns:p14="http://schemas.microsoft.com/office/powerpoint/2010/main" val="16969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~96% uterine cancers are endometrial cancer (so the terms are often used interchangeably)</a:t>
            </a:r>
          </a:p>
          <a:p>
            <a:r>
              <a:rPr lang="en-GB"/>
              <a:t>https://www.cancerresearchuk.org/health-professional/cancer-statistics/statistics-by-cancer-type/uterine-cancer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5197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33</a:t>
            </a:fld>
            <a:endParaRPr lang="en-US"/>
          </a:p>
        </p:txBody>
      </p:sp>
    </p:spTree>
    <p:extLst>
      <p:ext uri="{BB962C8B-B14F-4D97-AF65-F5344CB8AC3E}">
        <p14:creationId xmlns:p14="http://schemas.microsoft.com/office/powerpoint/2010/main" val="237855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35</a:t>
            </a:fld>
            <a:endParaRPr lang="en-US"/>
          </a:p>
        </p:txBody>
      </p:sp>
    </p:spTree>
    <p:extLst>
      <p:ext uri="{BB962C8B-B14F-4D97-AF65-F5344CB8AC3E}">
        <p14:creationId xmlns:p14="http://schemas.microsoft.com/office/powerpoint/2010/main" val="1787176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7007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4DD0-B89C-7E44-218D-8A6B17A05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549DC-B2EC-E386-4720-A844B5F1A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93ADD-3D86-EBD6-B93E-AEDBE42D60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4FA168E-3744-8E2A-2B68-1F94CE0EB4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3596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0050E-A13E-3304-0AD7-6F25CDD59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04AC2-8AAF-9256-DBE2-7A81D075F7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085C8-2DC6-0FF7-65D1-403DD2BBED9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E2011F8-108D-892E-14F6-8A0E939398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900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4819B-09A7-B882-5553-D89B7FB39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99328-A7C7-278A-AB7A-30A6CEBF2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74CBF-D7F5-6A49-4E4F-AA4102CEA01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A6CE648-EE66-1241-F657-D22DAE9FC511}"/>
              </a:ext>
            </a:extLst>
          </p:cNvPr>
          <p:cNvSpPr>
            <a:spLocks noGrp="1"/>
          </p:cNvSpPr>
          <p:nvPr>
            <p:ph type="sldNum" sz="quarter" idx="5"/>
          </p:nvPr>
        </p:nvSpPr>
        <p:spPr/>
        <p:txBody>
          <a:bodyPr/>
          <a:lstStyle/>
          <a:p>
            <a:fld id="{3D92B9AF-1FF3-B64A-A57E-17202D6D58C9}" type="slidenum">
              <a:rPr lang="en-US" smtClean="0"/>
              <a:pPr/>
              <a:t>39</a:t>
            </a:fld>
            <a:endParaRPr lang="en-US"/>
          </a:p>
        </p:txBody>
      </p:sp>
    </p:spTree>
    <p:extLst>
      <p:ext uri="{BB962C8B-B14F-4D97-AF65-F5344CB8AC3E}">
        <p14:creationId xmlns:p14="http://schemas.microsoft.com/office/powerpoint/2010/main" val="42901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8D112-BCB5-AD42-8822-51E498919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4A5E1-1398-CF4A-8C98-60EEAD48C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5D3B4-F21B-9FCE-7DCA-A91D0ED3530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F2CEFDC-DB79-1ACF-9CA1-5361EF2FBADE}"/>
              </a:ext>
            </a:extLst>
          </p:cNvPr>
          <p:cNvSpPr>
            <a:spLocks noGrp="1"/>
          </p:cNvSpPr>
          <p:nvPr>
            <p:ph type="sldNum" sz="quarter" idx="5"/>
          </p:nvPr>
        </p:nvSpPr>
        <p:spPr/>
        <p:txBody>
          <a:bodyPr/>
          <a:lstStyle/>
          <a:p>
            <a:fld id="{3D92B9AF-1FF3-B64A-A57E-17202D6D58C9}" type="slidenum">
              <a:rPr lang="en-US" smtClean="0"/>
              <a:pPr/>
              <a:t>40</a:t>
            </a:fld>
            <a:endParaRPr lang="en-US"/>
          </a:p>
        </p:txBody>
      </p:sp>
    </p:spTree>
    <p:extLst>
      <p:ext uri="{BB962C8B-B14F-4D97-AF65-F5344CB8AC3E}">
        <p14:creationId xmlns:p14="http://schemas.microsoft.com/office/powerpoint/2010/main" val="10331908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268A7-BAE7-84A0-C1D1-403ADCA13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5CD32-3BD1-8F5C-0575-09EE2D7C3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F7144-3B35-AE95-93AE-0DA811A1633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9DDC500-2454-FF7F-39CC-BF41494AA0CA}"/>
              </a:ext>
            </a:extLst>
          </p:cNvPr>
          <p:cNvSpPr>
            <a:spLocks noGrp="1"/>
          </p:cNvSpPr>
          <p:nvPr>
            <p:ph type="sldNum" sz="quarter" idx="5"/>
          </p:nvPr>
        </p:nvSpPr>
        <p:spPr/>
        <p:txBody>
          <a:bodyPr/>
          <a:lstStyle/>
          <a:p>
            <a:fld id="{3D92B9AF-1FF3-B64A-A57E-17202D6D58C9}" type="slidenum">
              <a:rPr lang="en-US" smtClean="0"/>
              <a:pPr/>
              <a:t>41</a:t>
            </a:fld>
            <a:endParaRPr lang="en-US"/>
          </a:p>
        </p:txBody>
      </p:sp>
    </p:spTree>
    <p:extLst>
      <p:ext uri="{BB962C8B-B14F-4D97-AF65-F5344CB8AC3E}">
        <p14:creationId xmlns:p14="http://schemas.microsoft.com/office/powerpoint/2010/main" val="1429245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1C70-45F5-31AE-EE9D-DEF5482B5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78506-C385-C7A1-D1CB-92528634A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B3845-B824-2F63-511F-EABA445D38D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5FDB604-A409-F084-CE85-7B9234E1F7C9}"/>
              </a:ext>
            </a:extLst>
          </p:cNvPr>
          <p:cNvSpPr>
            <a:spLocks noGrp="1"/>
          </p:cNvSpPr>
          <p:nvPr>
            <p:ph type="sldNum" sz="quarter" idx="5"/>
          </p:nvPr>
        </p:nvSpPr>
        <p:spPr/>
        <p:txBody>
          <a:bodyPr/>
          <a:lstStyle/>
          <a:p>
            <a:fld id="{3D92B9AF-1FF3-B64A-A57E-17202D6D58C9}" type="slidenum">
              <a:rPr lang="en-US" smtClean="0"/>
              <a:pPr/>
              <a:t>42</a:t>
            </a:fld>
            <a:endParaRPr lang="en-US"/>
          </a:p>
        </p:txBody>
      </p:sp>
    </p:spTree>
    <p:extLst>
      <p:ext uri="{BB962C8B-B14F-4D97-AF65-F5344CB8AC3E}">
        <p14:creationId xmlns:p14="http://schemas.microsoft.com/office/powerpoint/2010/main" val="2566793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03749-F33A-7052-1156-21969E0124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CEF77-2FCA-541F-5784-CA2A457AB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97096-DD28-7D3B-E4FB-4D6403ECDB5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22A2769-641E-6AE0-A5FE-2EE5B3696F04}"/>
              </a:ext>
            </a:extLst>
          </p:cNvPr>
          <p:cNvSpPr>
            <a:spLocks noGrp="1"/>
          </p:cNvSpPr>
          <p:nvPr>
            <p:ph type="sldNum" sz="quarter" idx="5"/>
          </p:nvPr>
        </p:nvSpPr>
        <p:spPr/>
        <p:txBody>
          <a:bodyPr/>
          <a:lstStyle/>
          <a:p>
            <a:fld id="{3D92B9AF-1FF3-B64A-A57E-17202D6D58C9}" type="slidenum">
              <a:rPr lang="en-US" smtClean="0"/>
              <a:pPr/>
              <a:t>43</a:t>
            </a:fld>
            <a:endParaRPr lang="en-US"/>
          </a:p>
        </p:txBody>
      </p:sp>
    </p:spTree>
    <p:extLst>
      <p:ext uri="{BB962C8B-B14F-4D97-AF65-F5344CB8AC3E}">
        <p14:creationId xmlns:p14="http://schemas.microsoft.com/office/powerpoint/2010/main" val="95263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2385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EB0FA-85A3-133A-B350-81B2F7056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A2544-01B0-DFA5-F727-F500530F41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582E3-52FA-4C94-3AD2-208396763EE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9BF6D1C-8390-6A4B-300E-823E1479F35A}"/>
              </a:ext>
            </a:extLst>
          </p:cNvPr>
          <p:cNvSpPr>
            <a:spLocks noGrp="1"/>
          </p:cNvSpPr>
          <p:nvPr>
            <p:ph type="sldNum" sz="quarter" idx="5"/>
          </p:nvPr>
        </p:nvSpPr>
        <p:spPr/>
        <p:txBody>
          <a:bodyPr/>
          <a:lstStyle/>
          <a:p>
            <a:fld id="{3D92B9AF-1FF3-B64A-A57E-17202D6D58C9}" type="slidenum">
              <a:rPr lang="en-US" smtClean="0"/>
              <a:pPr/>
              <a:t>44</a:t>
            </a:fld>
            <a:endParaRPr lang="en-US"/>
          </a:p>
        </p:txBody>
      </p:sp>
    </p:spTree>
    <p:extLst>
      <p:ext uri="{BB962C8B-B14F-4D97-AF65-F5344CB8AC3E}">
        <p14:creationId xmlns:p14="http://schemas.microsoft.com/office/powerpoint/2010/main" val="281443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7</a:t>
            </a:fld>
            <a:endParaRPr lang="en-US"/>
          </a:p>
        </p:txBody>
      </p:sp>
    </p:spTree>
    <p:extLst>
      <p:ext uri="{BB962C8B-B14F-4D97-AF65-F5344CB8AC3E}">
        <p14:creationId xmlns:p14="http://schemas.microsoft.com/office/powerpoint/2010/main" val="148023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8</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a:p>
        </p:txBody>
      </p:sp>
    </p:spTree>
    <p:extLst>
      <p:ext uri="{BB962C8B-B14F-4D97-AF65-F5344CB8AC3E}">
        <p14:creationId xmlns:p14="http://schemas.microsoft.com/office/powerpoint/2010/main" val="159841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a:p>
        </p:txBody>
      </p:sp>
    </p:spTree>
    <p:extLst>
      <p:ext uri="{BB962C8B-B14F-4D97-AF65-F5344CB8AC3E}">
        <p14:creationId xmlns:p14="http://schemas.microsoft.com/office/powerpoint/2010/main" val="322119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0779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97942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40335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9458965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289394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2896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8627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8252489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40435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561430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2836392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41825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208055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415293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700016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345235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2" name="Picture 1">
            <a:extLst>
              <a:ext uri="{FF2B5EF4-FFF2-40B4-BE49-F238E27FC236}">
                <a16:creationId xmlns:a16="http://schemas.microsoft.com/office/drawing/2014/main" id="{F6EE4856-3FAA-1733-34B4-C11E8CBA78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76441F1A-9F7B-AD88-F64F-DABCB47425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006DDF3D-1996-A40C-F1E8-7022834B7CB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8A716449-AAFB-5EEE-FECE-3FBEDFEEF6C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9DA0EE61-3751-7151-24DC-3E3218AA75B4}"/>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C211F72A-577D-3DF0-D9EE-00B2FF796E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1A6401F2-4FB4-BD34-BC8C-F074FEBB082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70C9F59-0A21-3850-136E-87400D426CF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B99C631F-C34A-3A9E-5BCE-0A4E8AA8792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586BC471-FA65-D5D9-C0A9-F8A6994280D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709276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4A17D717-4440-67E4-86AF-BA4E5D09B2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DE935865-CC37-F31B-D80C-9F595BE137B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9B6662D1-FBEE-F4B5-4346-F2B4DF214A9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9A36CCB5-A9A8-587A-9CE0-E9B1AA55CF1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D32991FF-D68B-77AF-86E7-47E089E48C9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44DA85F1-57B3-C4FD-5F4A-6472F70618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20EF613F-03AF-BC9A-FA23-E991676B8CB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4788CBBF-0470-AB58-A837-8314478E120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93D2F16-7A89-CDF3-CEAF-ED69AD5FB5E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73090DC-DE05-C1C1-E128-987B8A39A12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89826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182389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30146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548877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286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1331080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9981610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827110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8878483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2027183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7550711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8883008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1899276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326046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24956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5165897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5111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065847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619846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49214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5338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606485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latin typeface="Arial" panose="020B0604020202020204" pitchFamily="34" charset="0"/>
              </a:rPr>
              <a:t>A</a:t>
            </a:r>
            <a:endParaRPr lang="en-US" sz="1600" baseline="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422982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226408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782088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468212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a:t>Thank you.</a:t>
            </a:r>
          </a:p>
        </p:txBody>
      </p:sp>
    </p:spTree>
    <p:extLst>
      <p:ext uri="{BB962C8B-B14F-4D97-AF65-F5344CB8AC3E}">
        <p14:creationId xmlns:p14="http://schemas.microsoft.com/office/powerpoint/2010/main" val="14534277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5412164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7878686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6643377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Sample Page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1632" y="6540880"/>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4" y="1778908"/>
            <a:ext cx="11177587" cy="4005262"/>
          </a:xfrm>
        </p:spPr>
        <p:txBody>
          <a:bodyPr/>
          <a:lstStyle>
            <a:lvl1pPr>
              <a:lnSpc>
                <a:spcPct val="100000"/>
              </a:lnSpc>
              <a:spcBef>
                <a:spcPts val="600"/>
              </a:spcBef>
              <a:defRPr sz="1800"/>
            </a:lvl1pPr>
            <a:lvl2pPr>
              <a:lnSpc>
                <a:spcPct val="100000"/>
              </a:lnSpc>
              <a:spcBef>
                <a:spcPts val="600"/>
              </a:spcBef>
              <a:defRPr sz="1800"/>
            </a:lvl2pPr>
            <a:lvl3pPr>
              <a:lnSpc>
                <a:spcPct val="100000"/>
              </a:lnSpc>
              <a:spcBef>
                <a:spcPts val="600"/>
              </a:spcBef>
              <a:defRPr sz="1800"/>
            </a:lvl3pPr>
            <a:lvl4pPr>
              <a:lnSpc>
                <a:spcPct val="100000"/>
              </a:lnSpc>
              <a:spcBef>
                <a:spcPts val="600"/>
              </a:spcBef>
              <a:defRPr sz="1800"/>
            </a:lvl4pPr>
            <a:lvl5pPr>
              <a:lnSpc>
                <a:spcPct val="100000"/>
              </a:lnSpc>
              <a:spcBef>
                <a:spcPts val="600"/>
              </a:spcBef>
              <a:defRPr sz="1800"/>
            </a:lvl5pPr>
          </a:lstStyle>
          <a:p>
            <a:pPr lvl="0"/>
            <a:r>
              <a:rPr lang="en-GB" noProof="0"/>
              <a:t>Use this space to insert written content as required. Use </a:t>
            </a:r>
            <a:r>
              <a:rPr lang="en-GB" noProof="0" err="1"/>
              <a:t>Lato</a:t>
            </a:r>
            <a:r>
              <a:rPr lang="en-GB" noProof="0"/>
              <a:t> or Arial with a minimum font size of 18 </a:t>
            </a:r>
            <a:r>
              <a:rPr lang="en-GB" noProof="0" err="1"/>
              <a:t>pt</a:t>
            </a:r>
            <a:r>
              <a:rPr lang="en-GB" noProof="0"/>
              <a:t> and avoid changing the colour of the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itle 1">
            <a:extLst>
              <a:ext uri="{FF2B5EF4-FFF2-40B4-BE49-F238E27FC236}">
                <a16:creationId xmlns:a16="http://schemas.microsoft.com/office/drawing/2014/main" id="{06AA6C1C-A37C-43DA-97C3-CBA4D86D9F7F}"/>
              </a:ext>
            </a:extLst>
          </p:cNvPr>
          <p:cNvSpPr>
            <a:spLocks noGrp="1"/>
          </p:cNvSpPr>
          <p:nvPr>
            <p:ph type="ctrTitle" hasCustomPrompt="1"/>
          </p:nvPr>
        </p:nvSpPr>
        <p:spPr>
          <a:xfrm>
            <a:off x="407988" y="188913"/>
            <a:ext cx="11376025" cy="526312"/>
          </a:xfrm>
        </p:spPr>
        <p:txBody>
          <a:bodyPr/>
          <a:lstStyle>
            <a:lvl1pPr>
              <a:defRPr/>
            </a:lvl1pPr>
          </a:lstStyle>
          <a:p>
            <a:r>
              <a:rPr lang="en-GB" sz="3200"/>
              <a:t>Insert title</a:t>
            </a:r>
            <a:endParaRPr lang="en-GB" b="0"/>
          </a:p>
        </p:txBody>
      </p:sp>
    </p:spTree>
    <p:extLst>
      <p:ext uri="{BB962C8B-B14F-4D97-AF65-F5344CB8AC3E}">
        <p14:creationId xmlns:p14="http://schemas.microsoft.com/office/powerpoint/2010/main" val="10429838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8" Type="http://schemas.openxmlformats.org/officeDocument/2006/relationships/slideLayout" Target="../slideLayouts/slideLayout58.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theme" Target="../theme/theme2.xml"/><Relationship Id="rId20" Type="http://schemas.openxmlformats.org/officeDocument/2006/relationships/slideLayout" Target="../slideLayouts/slideLayout70.xml"/><Relationship Id="rId41"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79" r:id="rId43"/>
    <p:sldLayoutId id="2147484180" r:id="rId44"/>
    <p:sldLayoutId id="2147484181" r:id="rId45"/>
    <p:sldLayoutId id="2147484098" r:id="rId46"/>
    <p:sldLayoutId id="2147484133" r:id="rId47"/>
    <p:sldLayoutId id="2147484134" r:id="rId48"/>
    <p:sldLayoutId id="2147484135" r:id="rId49"/>
    <p:sldLayoutId id="2147484126" r:id="rId50"/>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1893918380"/>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4" r:id="rId18"/>
    <p:sldLayoutId id="2147484205" r:id="rId19"/>
    <p:sldLayoutId id="2147484206" r:id="rId20"/>
    <p:sldLayoutId id="2147484207" r:id="rId21"/>
    <p:sldLayoutId id="2147484208" r:id="rId22"/>
    <p:sldLayoutId id="2147484209" r:id="rId23"/>
    <p:sldLayoutId id="2147484210" r:id="rId24"/>
    <p:sldLayoutId id="2147484211" r:id="rId25"/>
    <p:sldLayoutId id="2147484212" r:id="rId26"/>
    <p:sldLayoutId id="2147484213" r:id="rId27"/>
    <p:sldLayoutId id="2147484214" r:id="rId28"/>
    <p:sldLayoutId id="2147484215" r:id="rId29"/>
    <p:sldLayoutId id="2147484216" r:id="rId30"/>
    <p:sldLayoutId id="2147484217" r:id="rId31"/>
    <p:sldLayoutId id="2147484218" r:id="rId32"/>
    <p:sldLayoutId id="2147484219" r:id="rId33"/>
    <p:sldLayoutId id="2147484220" r:id="rId34"/>
    <p:sldLayoutId id="2147484221" r:id="rId35"/>
    <p:sldLayoutId id="2147484222" r:id="rId36"/>
    <p:sldLayoutId id="2147484223" r:id="rId37"/>
    <p:sldLayoutId id="2147484224" r:id="rId38"/>
    <p:sldLayoutId id="2147484225" r:id="rId39"/>
    <p:sldLayoutId id="2147484226" r:id="rId40"/>
    <p:sldLayoutId id="2147484227" r:id="rId41"/>
    <p:sldLayoutId id="2147484228" r:id="rId42"/>
    <p:sldLayoutId id="2147484229" r:id="rId43"/>
    <p:sldLayoutId id="2147484230" r:id="rId44"/>
    <p:sldLayoutId id="2147484231" r:id="rId45"/>
  </p:sldLayoutIdLst>
  <p:hf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8.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 Target="slide36.xml"/><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slide" Target="slide38.xml"/><Relationship Id="rId5" Type="http://schemas.openxmlformats.org/officeDocument/2006/relationships/slide" Target="slide28.xml"/><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4.xml"/><Relationship Id="rId6" Type="http://schemas.openxmlformats.org/officeDocument/2006/relationships/slide" Target="slide40.xml"/><Relationship Id="rId5" Type="http://schemas.openxmlformats.org/officeDocument/2006/relationships/slide" Target="slide39.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slide" Target="slide42.xml"/><Relationship Id="rId7" Type="http://schemas.openxmlformats.org/officeDocument/2006/relationships/image" Target="../media/image15.svg"/><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slide" Target="slide41.xml"/></Relationships>
</file>

<file path=ppt/slides/_rels/slide2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21.xml"/><Relationship Id="rId1" Type="http://schemas.openxmlformats.org/officeDocument/2006/relationships/slideLayout" Target="../slideLayouts/slideLayout44.xml"/><Relationship Id="rId4" Type="http://schemas.openxmlformats.org/officeDocument/2006/relationships/slide" Target="slide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4.xml"/><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4.xml"/><Relationship Id="rId4" Type="http://schemas.openxmlformats.org/officeDocument/2006/relationships/image" Target="../media/image13.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28.xml"/><Relationship Id="rId2" Type="http://schemas.openxmlformats.org/officeDocument/2006/relationships/slide" Target="slide16.xml"/><Relationship Id="rId1" Type="http://schemas.openxmlformats.org/officeDocument/2006/relationships/slideLayout" Target="../slideLayouts/slideLayout58.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3" Type="http://schemas.openxmlformats.org/officeDocument/2006/relationships/hyperlink" Target="https://journals.plos.org/plosone/article?id=10.1371/journal.pone.0165539" TargetMode="External"/><Relationship Id="rId2" Type="http://schemas.openxmlformats.org/officeDocument/2006/relationships/notesSlide" Target="../notesSlides/notesSlide34.xml"/><Relationship Id="rId1" Type="http://schemas.openxmlformats.org/officeDocument/2006/relationships/slideLayout" Target="../slideLayouts/slideLayout58.xml"/><Relationship Id="rId4" Type="http://schemas.openxmlformats.org/officeDocument/2006/relationships/slide" Target="slide16.xml"/></Relationships>
</file>

<file path=ppt/slides/_rels/slide3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44.xml"/><Relationship Id="rId5" Type="http://schemas.openxmlformats.org/officeDocument/2006/relationships/slide" Target="slide20.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9.xml"/><Relationship Id="rId1" Type="http://schemas.openxmlformats.org/officeDocument/2006/relationships/slideLayout" Target="../slideLayouts/slideLayout44.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44.xml"/><Relationship Id="rId4" Type="http://schemas.openxmlformats.org/officeDocument/2006/relationships/slide" Target="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28.xml"/><Relationship Id="rId2" Type="http://schemas.openxmlformats.org/officeDocument/2006/relationships/slide" Target="slide16.xml"/><Relationship Id="rId1" Type="http://schemas.openxmlformats.org/officeDocument/2006/relationships/slideLayout" Target="../slideLayouts/slideLayout58.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339767"/>
            <a:ext cx="7544030" cy="1978695"/>
          </a:xfrm>
        </p:spPr>
        <p:txBody>
          <a:bodyPr>
            <a:noAutofit/>
          </a:bodyPr>
          <a:lstStyle/>
          <a:p>
            <a:r>
              <a:rPr lang="en-GB" sz="2800" i="1" kern="0">
                <a:effectLst/>
                <a:latin typeface="Arial" panose="020B0604020202020204" pitchFamily="34" charset="0"/>
                <a:ea typeface="Times New Roman" panose="02020603050405020304" pitchFamily="18" charset="0"/>
              </a:rPr>
              <a:t>Dostarlimab with carboplatin and paclitaxel for treating primary advanced or recurrent endometrial cancer with high microsatellite instability or mismatch repair deficiency (MA review of TA963)</a:t>
            </a:r>
            <a:endParaRPr lang="en-GB" sz="280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2375338"/>
            <a:ext cx="11328186" cy="4060619"/>
          </a:xfrm>
        </p:spPr>
        <p:txBody>
          <a:bodyPr>
            <a:normAutofit fontScale="92500"/>
          </a:bodyPr>
          <a:lstStyle/>
          <a:p>
            <a:pPr defTabSz="703434">
              <a:spcBef>
                <a:spcPts val="1200"/>
              </a:spcBef>
              <a:defRPr/>
            </a:pPr>
            <a:r>
              <a:rPr lang="en-US" sz="2200" b="1">
                <a:latin typeface="Arial" panose="020B0604020202020204" pitchFamily="34" charset="0"/>
                <a:cs typeface="Arial" panose="020B0604020202020204" pitchFamily="34" charset="0"/>
              </a:rPr>
              <a:t>Technology appraisal committee A [</a:t>
            </a:r>
            <a:r>
              <a:rPr lang="en-US" sz="2200" b="1"/>
              <a:t>04</a:t>
            </a:r>
            <a:r>
              <a:rPr lang="en-US" sz="2200" b="1">
                <a:latin typeface="Arial" panose="020B0604020202020204" pitchFamily="34" charset="0"/>
                <a:cs typeface="Arial" panose="020B0604020202020204" pitchFamily="34" charset="0"/>
              </a:rPr>
              <a:t> March 2025]</a:t>
            </a:r>
          </a:p>
          <a:p>
            <a:pPr defTabSz="703434">
              <a:spcBef>
                <a:spcPts val="1200"/>
              </a:spcBef>
              <a:defRPr/>
            </a:pPr>
            <a:r>
              <a:rPr lang="en-US" sz="2200" b="1">
                <a:latin typeface="Arial" panose="020B0604020202020204" pitchFamily="34" charset="0"/>
                <a:cs typeface="Arial" panose="020B0604020202020204" pitchFamily="34" charset="0"/>
              </a:rPr>
              <a:t>Chair: </a:t>
            </a:r>
            <a:r>
              <a:rPr lang="en-US" sz="2200">
                <a:latin typeface="Arial" panose="020B0604020202020204" pitchFamily="34" charset="0"/>
                <a:cs typeface="Arial" panose="020B0604020202020204" pitchFamily="34" charset="0"/>
              </a:rPr>
              <a:t>Radha Todd</a:t>
            </a:r>
          </a:p>
          <a:p>
            <a:pPr defTabSz="703434">
              <a:spcBef>
                <a:spcPts val="1200"/>
              </a:spcBef>
              <a:defRPr/>
            </a:pPr>
            <a:r>
              <a:rPr lang="en-US" sz="2200" b="1">
                <a:latin typeface="Arial" panose="020B0604020202020204" pitchFamily="34" charset="0"/>
                <a:cs typeface="Arial" panose="020B0604020202020204" pitchFamily="34" charset="0"/>
              </a:rPr>
              <a:t>Lead team: </a:t>
            </a:r>
            <a:r>
              <a:rPr lang="en-US" sz="2200">
                <a:latin typeface="Arial" panose="020B0604020202020204" pitchFamily="34" charset="0"/>
                <a:cs typeface="Arial" panose="020B0604020202020204" pitchFamily="34" charset="0"/>
              </a:rPr>
              <a:t>Richard </a:t>
            </a:r>
            <a:r>
              <a:rPr lang="en-US" sz="2200" err="1">
                <a:latin typeface="Arial" panose="020B0604020202020204" pitchFamily="34" charset="0"/>
                <a:cs typeface="Arial" panose="020B0604020202020204" pitchFamily="34" charset="0"/>
              </a:rPr>
              <a:t>Ballerand</a:t>
            </a:r>
            <a:r>
              <a:rPr lang="en-US" sz="2200">
                <a:latin typeface="Arial" panose="020B0604020202020204" pitchFamily="34" charset="0"/>
                <a:cs typeface="Arial" panose="020B0604020202020204" pitchFamily="34" charset="0"/>
              </a:rPr>
              <a:t>, </a:t>
            </a:r>
            <a:r>
              <a:rPr lang="en-US" sz="2200"/>
              <a:t>Jacqueline Tomlinson, Min Ven Teo</a:t>
            </a:r>
            <a:r>
              <a:rPr lang="en-US" sz="2200">
                <a:latin typeface="Arial" panose="020B0604020202020204" pitchFamily="34" charset="0"/>
                <a:cs typeface="Arial" panose="020B0604020202020204" pitchFamily="34" charset="0"/>
              </a:rPr>
              <a:t> </a:t>
            </a:r>
            <a:endParaRPr lang="en-US" sz="2200" b="1">
              <a:latin typeface="Arial" panose="020B0604020202020204" pitchFamily="34" charset="0"/>
              <a:cs typeface="Arial" panose="020B0604020202020204" pitchFamily="34" charset="0"/>
            </a:endParaRPr>
          </a:p>
          <a:p>
            <a:pPr defTabSz="703434">
              <a:spcBef>
                <a:spcPts val="1200"/>
              </a:spcBef>
              <a:defRPr/>
            </a:pPr>
            <a:r>
              <a:rPr lang="en-US" sz="2200" b="1">
                <a:latin typeface="Arial" panose="020B0604020202020204" pitchFamily="34" charset="0"/>
                <a:cs typeface="Arial" panose="020B0604020202020204" pitchFamily="34" charset="0"/>
              </a:rPr>
              <a:t>External assessment group: </a:t>
            </a:r>
            <a:r>
              <a:rPr lang="en-GB" sz="2200">
                <a:latin typeface="Arial" panose="020B0604020202020204" pitchFamily="34" charset="0"/>
                <a:cs typeface="Arial" panose="020B0604020202020204" pitchFamily="34" charset="0"/>
              </a:rPr>
              <a:t>Birmingham Centre for Evidence and Implementation Science</a:t>
            </a:r>
          </a:p>
          <a:p>
            <a:pPr defTabSz="703434">
              <a:spcBef>
                <a:spcPts val="1200"/>
              </a:spcBef>
              <a:defRPr/>
            </a:pPr>
            <a:r>
              <a:rPr lang="en-US" sz="2200" b="1">
                <a:latin typeface="Arial" panose="020B0604020202020204" pitchFamily="34" charset="0"/>
                <a:cs typeface="Arial" panose="020B0604020202020204" pitchFamily="34" charset="0"/>
              </a:rPr>
              <a:t>Technical team:</a:t>
            </a:r>
            <a:r>
              <a:rPr lang="en-US" sz="2200">
                <a:latin typeface="Arial" panose="020B0604020202020204" pitchFamily="34" charset="0"/>
                <a:cs typeface="Arial" panose="020B0604020202020204" pitchFamily="34" charset="0"/>
              </a:rPr>
              <a:t> Luke Cowie, Samuel Slayen, Janet Robertson</a:t>
            </a:r>
          </a:p>
          <a:p>
            <a:pPr defTabSz="703434">
              <a:spcBef>
                <a:spcPts val="1200"/>
              </a:spcBef>
              <a:defRPr/>
            </a:pPr>
            <a:r>
              <a:rPr lang="en-US" sz="2200" b="1">
                <a:latin typeface="Arial" panose="020B0604020202020204" pitchFamily="34" charset="0"/>
                <a:cs typeface="Arial" panose="020B0604020202020204" pitchFamily="34" charset="0"/>
              </a:rPr>
              <a:t>Company: </a:t>
            </a:r>
            <a:r>
              <a:rPr lang="en-US" sz="2200">
                <a:latin typeface="Arial" panose="020B0604020202020204" pitchFamily="34" charset="0"/>
                <a:cs typeface="Arial" panose="020B0604020202020204" pitchFamily="34" charset="0"/>
              </a:rPr>
              <a:t>GSK</a:t>
            </a:r>
          </a:p>
          <a:p>
            <a:pPr>
              <a:spcBef>
                <a:spcPts val="1200"/>
              </a:spcBef>
            </a:pPr>
            <a:endParaRPr lang="en-GB" sz="22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8719794" y="350068"/>
            <a:ext cx="2975822" cy="1271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For presentation – all confidential information redacted</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2025</a:t>
            </a:fld>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60350"/>
            <a:ext cx="11136812" cy="1841437"/>
          </a:xfrm>
        </p:spPr>
        <p:txBody>
          <a:bodyPr>
            <a:normAutofit fontScale="90000"/>
          </a:bodyPr>
          <a:lstStyle/>
          <a:p>
            <a:r>
              <a:rPr kumimoji="0" lang="en-GB" sz="3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Dostarlimab with carboplatin and paclitaxel for treating primary advanced or recurrent endometrial cancer with high microsatellite instability or mismatch repair deficiency </a:t>
            </a:r>
            <a:endParaRPr lang="en-GB"/>
          </a:p>
        </p:txBody>
      </p:sp>
      <p:sp>
        <p:nvSpPr>
          <p:cNvPr id="3" name="Guide with 'background' selected" descr="Clinical effectiveness is selected&#10;">
            <a:extLst>
              <a:ext uri="{FF2B5EF4-FFF2-40B4-BE49-F238E27FC236}">
                <a16:creationId xmlns:a16="http://schemas.microsoft.com/office/drawing/2014/main" id="{B2CE1EC4-9D1A-A984-B594-1C7354CFC7A5}"/>
              </a:ext>
              <a:ext uri="{C183D7F6-B498-43B3-948B-1728B52AA6E4}">
                <adec:decorative xmlns:adec="http://schemas.microsoft.com/office/drawing/2017/decorative" val="0"/>
              </a:ext>
            </a:extLst>
          </p:cNvPr>
          <p:cNvSpPr>
            <a:spLocks noGrp="1"/>
          </p:cNvSpPr>
          <p:nvPr>
            <p:ph type="subTitle" idx="1"/>
          </p:nvPr>
        </p:nvSpPr>
        <p:spPr>
          <a:xfrm>
            <a:off x="724988" y="2772607"/>
            <a:ext cx="10026139" cy="2326898"/>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ü"/>
            </a:pPr>
            <a:r>
              <a:rPr lang="en-GB" sz="2800" b="1"/>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Summary</a:t>
            </a:r>
          </a:p>
          <a:p>
            <a:endParaRPr lang="en-GB" sz="2800"/>
          </a:p>
        </p:txBody>
      </p:sp>
    </p:spTree>
    <p:extLst>
      <p:ext uri="{BB962C8B-B14F-4D97-AF65-F5344CB8AC3E}">
        <p14:creationId xmlns:p14="http://schemas.microsoft.com/office/powerpoint/2010/main" val="412903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p:txBody>
          <a:bodyPr>
            <a:normAutofit fontScale="90000"/>
          </a:bodyPr>
          <a:lstStyle/>
          <a:p>
            <a:r>
              <a:rPr lang="en-GB"/>
              <a:t>Key clinical trial: RUBY-1</a:t>
            </a:r>
            <a:br>
              <a:rPr lang="en-GB"/>
            </a:br>
            <a:endParaRPr lang="en-GB"/>
          </a:p>
        </p:txBody>
      </p:sp>
      <p:sp>
        <p:nvSpPr>
          <p:cNvPr id="6" name="TextBox 5">
            <a:extLst>
              <a:ext uri="{FF2B5EF4-FFF2-40B4-BE49-F238E27FC236}">
                <a16:creationId xmlns:a16="http://schemas.microsoft.com/office/drawing/2014/main" id="{235E01DB-6BA1-43FA-948C-3BED423AD6C6}"/>
              </a:ext>
            </a:extLst>
          </p:cNvPr>
          <p:cNvSpPr txBox="1"/>
          <p:nvPr/>
        </p:nvSpPr>
        <p:spPr>
          <a:xfrm>
            <a:off x="429554" y="673076"/>
            <a:ext cx="3736920" cy="369332"/>
          </a:xfrm>
          <a:prstGeom prst="rect">
            <a:avLst/>
          </a:prstGeom>
          <a:noFill/>
        </p:spPr>
        <p:txBody>
          <a:bodyPr wrap="none" rtlCol="0">
            <a:spAutoFit/>
          </a:bodyPr>
          <a:lstStyle/>
          <a:p>
            <a:r>
              <a:rPr lang="en-GB">
                <a:latin typeface="Arial" panose="020B0604020202020204" pitchFamily="34" charset="0"/>
              </a:rPr>
              <a:t>Clinical trial design and outcomes</a:t>
            </a:r>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1625363050"/>
              </p:ext>
            </p:extLst>
          </p:nvPr>
        </p:nvGraphicFramePr>
        <p:xfrm>
          <a:off x="466723" y="989618"/>
          <a:ext cx="11540220" cy="5213299"/>
        </p:xfrm>
        <a:graphic>
          <a:graphicData uri="http://schemas.openxmlformats.org/drawingml/2006/table">
            <a:tbl>
              <a:tblPr firstRow="1" bandRow="1">
                <a:tableStyleId>{5C22544A-7EE6-4342-B048-85BDC9FD1C3A}</a:tableStyleId>
              </a:tblPr>
              <a:tblGrid>
                <a:gridCol w="3110181">
                  <a:extLst>
                    <a:ext uri="{9D8B030D-6E8A-4147-A177-3AD203B41FA5}">
                      <a16:colId xmlns:a16="http://schemas.microsoft.com/office/drawing/2014/main" val="2781295461"/>
                    </a:ext>
                  </a:extLst>
                </a:gridCol>
                <a:gridCol w="8430039">
                  <a:extLst>
                    <a:ext uri="{9D8B030D-6E8A-4147-A177-3AD203B41FA5}">
                      <a16:colId xmlns:a16="http://schemas.microsoft.com/office/drawing/2014/main" val="458621282"/>
                    </a:ext>
                  </a:extLst>
                </a:gridCol>
              </a:tblGrid>
              <a:tr h="283874">
                <a:tc>
                  <a:txBody>
                    <a:bodyPr/>
                    <a:lstStyle/>
                    <a:p>
                      <a:endParaRPr lang="en-GB">
                        <a:solidFill>
                          <a:schemeClr val="bg1"/>
                        </a:solidFill>
                        <a:latin typeface="Arial" panose="020B0604020202020204" pitchFamily="34" charset="0"/>
                      </a:endParaRPr>
                    </a:p>
                  </a:txBody>
                  <a:tcPr>
                    <a:solidFill>
                      <a:schemeClr val="accent1"/>
                    </a:solidFill>
                  </a:tcPr>
                </a:tc>
                <a:tc>
                  <a:txBody>
                    <a:bodyPr/>
                    <a:lstStyle/>
                    <a:p>
                      <a:r>
                        <a:rPr lang="en-GB">
                          <a:latin typeface="Arial" panose="020B0604020202020204" pitchFamily="34" charset="0"/>
                        </a:rPr>
                        <a:t>RUBY-1</a:t>
                      </a:r>
                    </a:p>
                  </a:txBody>
                  <a:tcPr/>
                </a:tc>
                <a:extLst>
                  <a:ext uri="{0D108BD9-81ED-4DB2-BD59-A6C34878D82A}">
                    <a16:rowId xmlns:a16="http://schemas.microsoft.com/office/drawing/2014/main" val="1220355904"/>
                  </a:ext>
                </a:extLst>
              </a:tr>
              <a:tr h="283874">
                <a:tc>
                  <a:txBody>
                    <a:bodyPr/>
                    <a:lstStyle/>
                    <a:p>
                      <a:r>
                        <a:rPr lang="en-GB" b="1">
                          <a:solidFill>
                            <a:schemeClr val="bg1"/>
                          </a:solidFill>
                          <a:latin typeface="Arial" panose="020B0604020202020204" pitchFamily="34" charset="0"/>
                        </a:rPr>
                        <a:t>Design</a:t>
                      </a:r>
                    </a:p>
                  </a:txBody>
                  <a:tcPr>
                    <a:solidFill>
                      <a:schemeClr val="accent1"/>
                    </a:solidFill>
                  </a:tcPr>
                </a:tc>
                <a:tc>
                  <a:txBody>
                    <a:bodyPr/>
                    <a:lstStyle/>
                    <a:p>
                      <a:r>
                        <a:rPr lang="en-GB">
                          <a:latin typeface="Arial" panose="020B0604020202020204" pitchFamily="34" charset="0"/>
                        </a:rPr>
                        <a:t>Multicentre, randomised, double-blinded, placebo-controlled Phase 3 study</a:t>
                      </a:r>
                    </a:p>
                  </a:txBody>
                  <a:tcPr/>
                </a:tc>
                <a:extLst>
                  <a:ext uri="{0D108BD9-81ED-4DB2-BD59-A6C34878D82A}">
                    <a16:rowId xmlns:a16="http://schemas.microsoft.com/office/drawing/2014/main" val="683507817"/>
                  </a:ext>
                </a:extLst>
              </a:tr>
              <a:tr h="699964">
                <a:tc>
                  <a:txBody>
                    <a:bodyPr/>
                    <a:lstStyle/>
                    <a:p>
                      <a:r>
                        <a:rPr lang="en-GB" b="1">
                          <a:solidFill>
                            <a:schemeClr val="bg1"/>
                          </a:solidFill>
                          <a:latin typeface="Arial" panose="020B0604020202020204" pitchFamily="34" charset="0"/>
                        </a:rPr>
                        <a:t>Population</a:t>
                      </a:r>
                    </a:p>
                  </a:txBody>
                  <a:tcPr>
                    <a:solidFill>
                      <a:schemeClr val="accent1"/>
                    </a:solidFill>
                  </a:tcPr>
                </a:tc>
                <a:tc>
                  <a:txBody>
                    <a:bodyPr/>
                    <a:lstStyle/>
                    <a:p>
                      <a:r>
                        <a:rPr lang="en-GB">
                          <a:latin typeface="Arial" panose="020B0604020202020204" pitchFamily="34" charset="0"/>
                        </a:rPr>
                        <a:t>Primary Stage III or Stage IV endometrial cancer or first recurrent endometrial cancer, with low potential for cure by radiation therapy or surgery alone or in combination (ITT N=494, </a:t>
                      </a:r>
                      <a:r>
                        <a:rPr lang="en-GB" err="1">
                          <a:latin typeface="Arial" panose="020B0604020202020204" pitchFamily="34" charset="0"/>
                        </a:rPr>
                        <a:t>dMMR</a:t>
                      </a:r>
                      <a:r>
                        <a:rPr lang="en-GB">
                          <a:latin typeface="Arial" panose="020B0604020202020204" pitchFamily="34" charset="0"/>
                        </a:rPr>
                        <a:t>/MSI-H n=118)</a:t>
                      </a:r>
                    </a:p>
                  </a:txBody>
                  <a:tcPr/>
                </a:tc>
                <a:extLst>
                  <a:ext uri="{0D108BD9-81ED-4DB2-BD59-A6C34878D82A}">
                    <a16:rowId xmlns:a16="http://schemas.microsoft.com/office/drawing/2014/main" val="1606641215"/>
                  </a:ext>
                </a:extLst>
              </a:tr>
              <a:tr h="283874">
                <a:tc>
                  <a:txBody>
                    <a:bodyPr/>
                    <a:lstStyle/>
                    <a:p>
                      <a:r>
                        <a:rPr lang="en-GB" b="1">
                          <a:solidFill>
                            <a:schemeClr val="bg1"/>
                          </a:solidFill>
                          <a:latin typeface="Arial" panose="020B0604020202020204" pitchFamily="34" charset="0"/>
                        </a:rPr>
                        <a:t>Intervention</a:t>
                      </a:r>
                    </a:p>
                  </a:txBody>
                  <a:tcPr>
                    <a:solidFill>
                      <a:schemeClr val="accent1"/>
                    </a:solidFill>
                  </a:tcPr>
                </a:tc>
                <a:tc>
                  <a:txBody>
                    <a:bodyPr/>
                    <a:lstStyle/>
                    <a:p>
                      <a:r>
                        <a:rPr lang="en-GB">
                          <a:latin typeface="Arial" panose="020B0604020202020204" pitchFamily="34" charset="0"/>
                        </a:rPr>
                        <a:t>Dostarlimab + CP (n=53 </a:t>
                      </a:r>
                      <a:r>
                        <a:rPr lang="en-GB" err="1">
                          <a:latin typeface="Arial" panose="020B0604020202020204" pitchFamily="34" charset="0"/>
                        </a:rPr>
                        <a:t>dMMR</a:t>
                      </a:r>
                      <a:r>
                        <a:rPr lang="en-GB">
                          <a:latin typeface="Arial" panose="020B0604020202020204" pitchFamily="34" charset="0"/>
                        </a:rPr>
                        <a:t>/MSI-H)</a:t>
                      </a:r>
                    </a:p>
                  </a:txBody>
                  <a:tcPr/>
                </a:tc>
                <a:extLst>
                  <a:ext uri="{0D108BD9-81ED-4DB2-BD59-A6C34878D82A}">
                    <a16:rowId xmlns:a16="http://schemas.microsoft.com/office/drawing/2014/main" val="1086869075"/>
                  </a:ext>
                </a:extLst>
              </a:tr>
              <a:tr h="283874">
                <a:tc>
                  <a:txBody>
                    <a:bodyPr/>
                    <a:lstStyle/>
                    <a:p>
                      <a:r>
                        <a:rPr lang="en-GB" b="1">
                          <a:solidFill>
                            <a:schemeClr val="bg1"/>
                          </a:solidFill>
                          <a:latin typeface="Arial" panose="020B0604020202020204" pitchFamily="34" charset="0"/>
                        </a:rPr>
                        <a:t>Comparator</a:t>
                      </a:r>
                    </a:p>
                  </a:txBody>
                  <a:tcPr>
                    <a:solidFill>
                      <a:schemeClr val="accent1"/>
                    </a:solidFill>
                  </a:tcPr>
                </a:tc>
                <a:tc>
                  <a:txBody>
                    <a:bodyPr/>
                    <a:lstStyle/>
                    <a:p>
                      <a:r>
                        <a:rPr lang="en-GB">
                          <a:latin typeface="Arial" panose="020B0604020202020204" pitchFamily="34" charset="0"/>
                        </a:rPr>
                        <a:t>Placebo + CP (n=65 </a:t>
                      </a:r>
                      <a:r>
                        <a:rPr lang="en-GB" err="1">
                          <a:latin typeface="Arial" panose="020B0604020202020204" pitchFamily="34" charset="0"/>
                        </a:rPr>
                        <a:t>dMMR</a:t>
                      </a:r>
                      <a:r>
                        <a:rPr lang="en-GB">
                          <a:latin typeface="Arial" panose="020B0604020202020204" pitchFamily="34" charset="0"/>
                        </a:rPr>
                        <a:t>/MSI-H)</a:t>
                      </a:r>
                    </a:p>
                  </a:txBody>
                  <a:tcPr/>
                </a:tc>
                <a:extLst>
                  <a:ext uri="{0D108BD9-81ED-4DB2-BD59-A6C34878D82A}">
                    <a16:rowId xmlns:a16="http://schemas.microsoft.com/office/drawing/2014/main" val="3789602645"/>
                  </a:ext>
                </a:extLst>
              </a:tr>
              <a:tr h="283874">
                <a:tc>
                  <a:txBody>
                    <a:bodyPr/>
                    <a:lstStyle/>
                    <a:p>
                      <a:r>
                        <a:rPr lang="en-GB" b="1">
                          <a:solidFill>
                            <a:schemeClr val="bg1"/>
                          </a:solidFill>
                          <a:latin typeface="Arial" panose="020B0604020202020204" pitchFamily="34" charset="0"/>
                        </a:rPr>
                        <a:t>Duration</a:t>
                      </a:r>
                    </a:p>
                  </a:txBody>
                  <a:tcPr>
                    <a:solidFill>
                      <a:schemeClr val="accent1"/>
                    </a:solidFill>
                  </a:tcPr>
                </a:tc>
                <a:tc>
                  <a:txBody>
                    <a:bodyPr/>
                    <a:lstStyle/>
                    <a:p>
                      <a:r>
                        <a:rPr lang="en-GB">
                          <a:latin typeface="Arial" panose="020B0604020202020204" pitchFamily="34" charset="0"/>
                        </a:rPr>
                        <a:t>3 years (follow up to ~46 months)</a:t>
                      </a:r>
                    </a:p>
                  </a:txBody>
                  <a:tcPr/>
                </a:tc>
                <a:extLst>
                  <a:ext uri="{0D108BD9-81ED-4DB2-BD59-A6C34878D82A}">
                    <a16:rowId xmlns:a16="http://schemas.microsoft.com/office/drawing/2014/main" val="2605528485"/>
                  </a:ext>
                </a:extLst>
              </a:tr>
              <a:tr h="489975">
                <a:tc>
                  <a:txBody>
                    <a:bodyPr/>
                    <a:lstStyle/>
                    <a:p>
                      <a:r>
                        <a:rPr lang="en-GB" b="1">
                          <a:solidFill>
                            <a:schemeClr val="bg1"/>
                          </a:solidFill>
                          <a:latin typeface="Arial" panose="020B0604020202020204" pitchFamily="34" charset="0"/>
                        </a:rPr>
                        <a:t>Primary outcomes</a:t>
                      </a:r>
                    </a:p>
                  </a:txBody>
                  <a:tcPr>
                    <a:solidFill>
                      <a:schemeClr val="accent1"/>
                    </a:solidFill>
                  </a:tcPr>
                </a:tc>
                <a:tc>
                  <a:txBody>
                    <a:bodyPr/>
                    <a:lstStyle/>
                    <a:p>
                      <a:pPr marL="0" indent="0">
                        <a:buFont typeface="Arial" panose="020B0604020202020204" pitchFamily="34" charset="0"/>
                        <a:buNone/>
                      </a:pPr>
                      <a:r>
                        <a:rPr lang="en-GB">
                          <a:latin typeface="Arial" panose="020B0604020202020204" pitchFamily="34" charset="0"/>
                        </a:rPr>
                        <a:t>PFS (assessed by investigator), OS</a:t>
                      </a:r>
                    </a:p>
                  </a:txBody>
                  <a:tcPr/>
                </a:tc>
                <a:extLst>
                  <a:ext uri="{0D108BD9-81ED-4DB2-BD59-A6C34878D82A}">
                    <a16:rowId xmlns:a16="http://schemas.microsoft.com/office/drawing/2014/main" val="3245755481"/>
                  </a:ext>
                </a:extLst>
              </a:tr>
              <a:tr h="283874">
                <a:tc>
                  <a:txBody>
                    <a:bodyPr/>
                    <a:lstStyle/>
                    <a:p>
                      <a:r>
                        <a:rPr lang="en-GB" b="1">
                          <a:solidFill>
                            <a:schemeClr val="bg1"/>
                          </a:solidFill>
                          <a:latin typeface="Arial" panose="020B0604020202020204" pitchFamily="34" charset="0"/>
                        </a:rPr>
                        <a:t>Key secondary outcomes</a:t>
                      </a:r>
                    </a:p>
                  </a:txBody>
                  <a:tcPr>
                    <a:solidFill>
                      <a:schemeClr val="accent1"/>
                    </a:solidFill>
                  </a:tcPr>
                </a:tc>
                <a:tc>
                  <a:txBody>
                    <a:bodyPr/>
                    <a:lstStyle/>
                    <a:p>
                      <a:r>
                        <a:rPr lang="en-GB">
                          <a:latin typeface="Arial" panose="020B0604020202020204" pitchFamily="34" charset="0"/>
                        </a:rPr>
                        <a:t>PFS (assessed by BICR), ORR, DOR, DCR, QoL, PFS2, safety</a:t>
                      </a:r>
                    </a:p>
                  </a:txBody>
                  <a:tcPr/>
                </a:tc>
                <a:extLst>
                  <a:ext uri="{0D108BD9-81ED-4DB2-BD59-A6C34878D82A}">
                    <a16:rowId xmlns:a16="http://schemas.microsoft.com/office/drawing/2014/main" val="1997387758"/>
                  </a:ext>
                </a:extLst>
              </a:tr>
              <a:tr h="699964">
                <a:tc>
                  <a:txBody>
                    <a:bodyPr/>
                    <a:lstStyle/>
                    <a:p>
                      <a:r>
                        <a:rPr lang="en-GB" b="1">
                          <a:solidFill>
                            <a:schemeClr val="bg1"/>
                          </a:solidFill>
                          <a:latin typeface="Arial" panose="020B0604020202020204" pitchFamily="34" charset="0"/>
                        </a:rPr>
                        <a:t>Locations</a:t>
                      </a:r>
                    </a:p>
                  </a:txBody>
                  <a:tcPr>
                    <a:solidFill>
                      <a:schemeClr val="accent1"/>
                    </a:solidFill>
                  </a:tcPr>
                </a:tc>
                <a:tc>
                  <a:txBody>
                    <a:bodyPr/>
                    <a:lstStyle/>
                    <a:p>
                      <a:r>
                        <a:rPr lang="en-GB">
                          <a:latin typeface="Arial" panose="020B0604020202020204" pitchFamily="34" charset="0"/>
                        </a:rPr>
                        <a:t>US, UK, Belarus, Belgium, Canada, Czechia, Denmark, Finland, Germany, Greece, Hungary, Israel, Italy, Holland, Norway, Poland, Sweden, Turkey, Ukraine</a:t>
                      </a:r>
                    </a:p>
                  </a:txBody>
                  <a:tcPr/>
                </a:tc>
                <a:extLst>
                  <a:ext uri="{0D108BD9-81ED-4DB2-BD59-A6C34878D82A}">
                    <a16:rowId xmlns:a16="http://schemas.microsoft.com/office/drawing/2014/main" val="4222386618"/>
                  </a:ext>
                </a:extLst>
              </a:tr>
              <a:tr h="489975">
                <a:tc>
                  <a:txBody>
                    <a:bodyPr/>
                    <a:lstStyle/>
                    <a:p>
                      <a:r>
                        <a:rPr lang="en-GB" b="1">
                          <a:solidFill>
                            <a:schemeClr val="bg1"/>
                          </a:solidFill>
                          <a:latin typeface="Arial" panose="020B0604020202020204" pitchFamily="34" charset="0"/>
                        </a:rPr>
                        <a:t>Datacuts</a:t>
                      </a:r>
                    </a:p>
                  </a:txBody>
                  <a:tcPr>
                    <a:solidFill>
                      <a:schemeClr val="accent1"/>
                    </a:solidFill>
                  </a:tcPr>
                </a:tc>
                <a:tc>
                  <a:txBody>
                    <a:bodyPr/>
                    <a:lstStyle/>
                    <a:p>
                      <a:r>
                        <a:rPr lang="en-GB">
                          <a:solidFill>
                            <a:schemeClr val="tx1"/>
                          </a:solidFill>
                          <a:latin typeface="Arial" panose="020B0604020202020204" pitchFamily="34" charset="0"/>
                        </a:rPr>
                        <a:t>Interim analysis 1 (IA1): 28 September 2022 </a:t>
                      </a:r>
                    </a:p>
                    <a:p>
                      <a:r>
                        <a:rPr lang="en-GB">
                          <a:solidFill>
                            <a:schemeClr val="tx1"/>
                          </a:solidFill>
                          <a:latin typeface="Arial" panose="020B0604020202020204" pitchFamily="34" charset="0"/>
                        </a:rPr>
                        <a:t>Interim analysis 2 (IA2): 22 September 2023 </a:t>
                      </a:r>
                    </a:p>
                    <a:p>
                      <a:r>
                        <a:rPr lang="en-GB">
                          <a:solidFill>
                            <a:schemeClr val="tx1"/>
                          </a:solidFill>
                          <a:latin typeface="Arial" panose="020B0604020202020204" pitchFamily="34" charset="0"/>
                        </a:rPr>
                        <a:t>No further interim analyses expected, final </a:t>
                      </a:r>
                      <a:r>
                        <a:rPr lang="en-GB" err="1">
                          <a:solidFill>
                            <a:schemeClr val="tx1"/>
                          </a:solidFill>
                          <a:latin typeface="Arial" panose="020B0604020202020204" pitchFamily="34" charset="0"/>
                        </a:rPr>
                        <a:t>datacut</a:t>
                      </a:r>
                      <a:r>
                        <a:rPr lang="en-GB">
                          <a:solidFill>
                            <a:schemeClr val="tx1"/>
                          </a:solidFill>
                          <a:latin typeface="Arial" panose="020B0604020202020204" pitchFamily="34" charset="0"/>
                        </a:rPr>
                        <a:t> (OS + safety) to be confirmed</a:t>
                      </a:r>
                    </a:p>
                  </a:txBody>
                  <a:tcPr/>
                </a:tc>
                <a:extLst>
                  <a:ext uri="{0D108BD9-81ED-4DB2-BD59-A6C34878D82A}">
                    <a16:rowId xmlns:a16="http://schemas.microsoft.com/office/drawing/2014/main" val="923177607"/>
                  </a:ext>
                </a:extLst>
              </a:tr>
            </a:tbl>
          </a:graphicData>
        </a:graphic>
      </p:graphicFrame>
      <p:sp>
        <p:nvSpPr>
          <p:cNvPr id="4" name="Text Placeholder 3">
            <a:extLst>
              <a:ext uri="{FF2B5EF4-FFF2-40B4-BE49-F238E27FC236}">
                <a16:creationId xmlns:a16="http://schemas.microsoft.com/office/drawing/2014/main" id="{F2BF9AD4-7A42-5F2F-93FD-4F11FCD1D49E}"/>
              </a:ext>
            </a:extLst>
          </p:cNvPr>
          <p:cNvSpPr txBox="1">
            <a:spLocks/>
          </p:cNvSpPr>
          <p:nvPr/>
        </p:nvSpPr>
        <p:spPr>
          <a:xfrm>
            <a:off x="1292772" y="6270078"/>
            <a:ext cx="10264831" cy="64879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err="1"/>
              <a:t>dMMR</a:t>
            </a:r>
            <a:r>
              <a:rPr lang="en-GB"/>
              <a:t>/MSI-H = mismatch repair deficient or high microsatellite instability; ITT = intention to treat population; CP = carboplatin + paclitaxel; PFS = progression-free survival; OS = overall survival; ORR = overall response rate; DOR = duration of response; DCR = disease control rate; QoL = quality of life; PFS2 = progression-free survival 2</a:t>
            </a:r>
          </a:p>
        </p:txBody>
      </p:sp>
    </p:spTree>
    <p:extLst>
      <p:ext uri="{BB962C8B-B14F-4D97-AF65-F5344CB8AC3E}">
        <p14:creationId xmlns:p14="http://schemas.microsoft.com/office/powerpoint/2010/main" val="341381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p:txBody>
          <a:bodyPr>
            <a:noAutofit/>
          </a:bodyPr>
          <a:lstStyle/>
          <a:p>
            <a:r>
              <a:rPr lang="en-GB"/>
              <a:t>Clinical trial results from RUBY-1: </a:t>
            </a:r>
            <a:r>
              <a:rPr lang="en-GB" b="1">
                <a:effectLst/>
                <a:latin typeface="Arial" panose="020B0604020202020204" pitchFamily="34" charset="0"/>
                <a:ea typeface="Times New Roman" panose="02020603050405020304" pitchFamily="18" charset="0"/>
              </a:rPr>
              <a:t>PFS (</a:t>
            </a:r>
            <a:r>
              <a:rPr lang="en-GB" b="1" err="1">
                <a:effectLst/>
                <a:latin typeface="Arial" panose="020B0604020202020204" pitchFamily="34" charset="0"/>
                <a:ea typeface="Times New Roman" panose="02020603050405020304" pitchFamily="18" charset="0"/>
              </a:rPr>
              <a:t>dMMR</a:t>
            </a:r>
            <a:r>
              <a:rPr lang="en-GB" b="1">
                <a:effectLst/>
                <a:latin typeface="Arial" panose="020B0604020202020204" pitchFamily="34" charset="0"/>
                <a:ea typeface="Times New Roman" panose="02020603050405020304" pitchFamily="18" charset="0"/>
              </a:rPr>
              <a:t>/MSI-H)</a:t>
            </a:r>
            <a:r>
              <a:rPr lang="en-GB">
                <a:effectLst/>
                <a:ea typeface="Times New Roman" panose="02020603050405020304" pitchFamily="18" charset="0"/>
              </a:rPr>
              <a:t> </a:t>
            </a:r>
            <a:br>
              <a:rPr lang="en-GB"/>
            </a:br>
            <a:endParaRPr lang="en-GB"/>
          </a:p>
        </p:txBody>
      </p:sp>
      <p:sp>
        <p:nvSpPr>
          <p:cNvPr id="10" name="Text Placeholder 9">
            <a:extLst>
              <a:ext uri="{FF2B5EF4-FFF2-40B4-BE49-F238E27FC236}">
                <a16:creationId xmlns:a16="http://schemas.microsoft.com/office/drawing/2014/main" id="{DB979FEA-AEE2-05CA-4BDD-9B934BEDF45A}"/>
              </a:ext>
            </a:extLst>
          </p:cNvPr>
          <p:cNvSpPr>
            <a:spLocks noGrp="1"/>
          </p:cNvSpPr>
          <p:nvPr>
            <p:ph type="body" sz="quarter" idx="13"/>
          </p:nvPr>
        </p:nvSpPr>
        <p:spPr>
          <a:xfrm>
            <a:off x="1879953" y="6442648"/>
            <a:ext cx="9796463" cy="520838"/>
          </a:xfrm>
        </p:spPr>
        <p:txBody>
          <a:bodyPr>
            <a:noAutofit/>
          </a:bodyPr>
          <a:lstStyle/>
          <a:p>
            <a:r>
              <a:rPr lang="en-GB"/>
              <a:t>CP = carboplatin plus paclitaxel; dMMR/MSI-H = mismatch repair deficient or high microsatellite instability; PFS = progression free survival; IA1 = interim analysis 1, IA2 = interim analysis 2</a:t>
            </a:r>
          </a:p>
        </p:txBody>
      </p:sp>
      <p:sp>
        <p:nvSpPr>
          <p:cNvPr id="11" name="Text Placeholder 10">
            <a:extLst>
              <a:ext uri="{FF2B5EF4-FFF2-40B4-BE49-F238E27FC236}">
                <a16:creationId xmlns:a16="http://schemas.microsoft.com/office/drawing/2014/main" id="{084EEFAB-CD0E-9947-EAFD-3ABCDA3E58CA}"/>
              </a:ext>
            </a:extLst>
          </p:cNvPr>
          <p:cNvSpPr>
            <a:spLocks noGrp="1"/>
          </p:cNvSpPr>
          <p:nvPr>
            <p:ph type="body" sz="quarter" idx="14"/>
          </p:nvPr>
        </p:nvSpPr>
        <p:spPr/>
        <p:txBody>
          <a:bodyPr/>
          <a:lstStyle/>
          <a:p>
            <a:r>
              <a:rPr lang="en-GB"/>
              <a:t>Dostarlimab extends PFS compared to placebo </a:t>
            </a:r>
          </a:p>
        </p:txBody>
      </p:sp>
      <p:sp>
        <p:nvSpPr>
          <p:cNvPr id="7" name="Rectangle 6" descr="Marker showing slides are confidential ">
            <a:extLst>
              <a:ext uri="{FF2B5EF4-FFF2-40B4-BE49-F238E27FC236}">
                <a16:creationId xmlns:a16="http://schemas.microsoft.com/office/drawing/2014/main" id="{AD0383E2-59F8-A7CD-9976-E3D24593D2F9}"/>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Inter"/>
                <a:ea typeface="+mn-ea"/>
                <a:cs typeface="+mn-cs"/>
              </a:rPr>
              <a:t>CONFIDENTIAL</a:t>
            </a:r>
          </a:p>
        </p:txBody>
      </p:sp>
      <p:sp>
        <p:nvSpPr>
          <p:cNvPr id="13" name="TextBox 12">
            <a:extLst>
              <a:ext uri="{FF2B5EF4-FFF2-40B4-BE49-F238E27FC236}">
                <a16:creationId xmlns:a16="http://schemas.microsoft.com/office/drawing/2014/main" id="{2F143B6E-0E43-7029-4C39-6B35C63B34EA}"/>
              </a:ext>
            </a:extLst>
          </p:cNvPr>
          <p:cNvSpPr txBox="1"/>
          <p:nvPr/>
        </p:nvSpPr>
        <p:spPr>
          <a:xfrm>
            <a:off x="474490" y="1120829"/>
            <a:ext cx="7258379" cy="369332"/>
          </a:xfrm>
          <a:prstGeom prst="rect">
            <a:avLst/>
          </a:prstGeom>
          <a:noFill/>
        </p:spPr>
        <p:txBody>
          <a:bodyPr wrap="square" rtlCol="0">
            <a:spAutoFit/>
          </a:bodyPr>
          <a:lstStyle/>
          <a:p>
            <a:r>
              <a:rPr lang="en-GB" b="1"/>
              <a:t>PFS from RUBY-1 interim analyses 1 and 2* </a:t>
            </a:r>
          </a:p>
        </p:txBody>
      </p:sp>
      <p:sp>
        <p:nvSpPr>
          <p:cNvPr id="14" name="TextBox 13">
            <a:extLst>
              <a:ext uri="{FF2B5EF4-FFF2-40B4-BE49-F238E27FC236}">
                <a16:creationId xmlns:a16="http://schemas.microsoft.com/office/drawing/2014/main" id="{3737366E-2053-90A5-522E-60769948EEA9}"/>
              </a:ext>
            </a:extLst>
          </p:cNvPr>
          <p:cNvSpPr txBox="1"/>
          <p:nvPr/>
        </p:nvSpPr>
        <p:spPr>
          <a:xfrm>
            <a:off x="8292417" y="3083829"/>
            <a:ext cx="3773214" cy="2862322"/>
          </a:xfrm>
          <a:prstGeom prst="rect">
            <a:avLst/>
          </a:prstGeom>
          <a:noFill/>
        </p:spPr>
        <p:txBody>
          <a:bodyPr wrap="square" rtlCol="0">
            <a:spAutoFit/>
          </a:bodyPr>
          <a:lstStyle/>
          <a:p>
            <a:pPr marL="285750" indent="-285750">
              <a:buFont typeface="Arial" panose="020B0604020202020204" pitchFamily="34" charset="0"/>
              <a:buChar char="•"/>
            </a:pPr>
            <a:r>
              <a:rPr lang="en-GB"/>
              <a:t>Company did not submit full updated PFS data from IA2, only descriptive</a:t>
            </a:r>
          </a:p>
          <a:p>
            <a:pPr marL="285750" indent="-285750">
              <a:buFont typeface="Arial" panose="020B0604020202020204" pitchFamily="34" charset="0"/>
              <a:buChar char="•"/>
            </a:pPr>
            <a:r>
              <a:rPr lang="en-GB" u="sng" err="1">
                <a:highlight>
                  <a:srgbClr val="000000"/>
                </a:highlight>
              </a:rPr>
              <a:t>Xxxxxxxxxxxxxxxxxxxxxxxx</a:t>
            </a:r>
            <a:r>
              <a:rPr lang="en-GB" u="sng">
                <a:highlight>
                  <a:srgbClr val="000000"/>
                </a:highlight>
              </a:rPr>
              <a:t> </a:t>
            </a:r>
            <a:r>
              <a:rPr lang="en-GB" u="sng" err="1">
                <a:highlight>
                  <a:srgbClr val="000000"/>
                </a:highlight>
              </a:rPr>
              <a:t>xxxxxxxxxxxxxxxxxxxxxxxxxxx</a:t>
            </a:r>
            <a:r>
              <a:rPr lang="en-GB" u="sng">
                <a:highlight>
                  <a:srgbClr val="000000"/>
                </a:highlight>
              </a:rPr>
              <a:t> </a:t>
            </a:r>
            <a:r>
              <a:rPr lang="en-GB" u="sng" err="1">
                <a:highlight>
                  <a:srgbClr val="000000"/>
                </a:highlight>
              </a:rPr>
              <a:t>xxxxxxxxxxxxxxxxxxxxxxxx</a:t>
            </a:r>
            <a:endParaRPr lang="en-GB" u="sng">
              <a:highlight>
                <a:srgbClr val="000000"/>
              </a:highlight>
            </a:endParaRPr>
          </a:p>
          <a:p>
            <a:pPr marL="285750" indent="-285750">
              <a:buFont typeface="Arial" panose="020B0604020202020204" pitchFamily="34" charset="0"/>
              <a:buChar char="•"/>
            </a:pPr>
            <a:r>
              <a:rPr lang="en-GB" u="sng" err="1">
                <a:highlight>
                  <a:srgbClr val="000000"/>
                </a:highlight>
              </a:rPr>
              <a:t>Xxxxxxxxxxxxxxxxxxxxxxxxxx</a:t>
            </a:r>
            <a:r>
              <a:rPr lang="en-GB" u="sng">
                <a:highlight>
                  <a:srgbClr val="000000"/>
                </a:highlight>
              </a:rPr>
              <a:t> </a:t>
            </a:r>
            <a:r>
              <a:rPr lang="en-GB" u="sng" err="1">
                <a:highlight>
                  <a:srgbClr val="000000"/>
                </a:highlight>
              </a:rPr>
              <a:t>xxxxxxxxxxxxxxxxxxxxxxxxxx</a:t>
            </a:r>
            <a:r>
              <a:rPr lang="en-GB" u="sng">
                <a:highlight>
                  <a:srgbClr val="000000"/>
                </a:highlight>
              </a:rPr>
              <a:t> </a:t>
            </a:r>
            <a:r>
              <a:rPr lang="en-GB" u="sng" err="1">
                <a:highlight>
                  <a:srgbClr val="000000"/>
                </a:highlight>
              </a:rPr>
              <a:t>xxxxxxxxxxxxxxxxxxxxxxxxxx</a:t>
            </a:r>
            <a:r>
              <a:rPr lang="en-GB" u="sng">
                <a:highlight>
                  <a:srgbClr val="000000"/>
                </a:highlight>
              </a:rPr>
              <a:t> </a:t>
            </a:r>
            <a:r>
              <a:rPr lang="en-GB" u="sng" err="1">
                <a:highlight>
                  <a:srgbClr val="000000"/>
                </a:highlight>
              </a:rPr>
              <a:t>xxxxxxxxxxxxxxxxxxxxxxxx</a:t>
            </a:r>
            <a:endParaRPr lang="en-GB" u="sng">
              <a:highlight>
                <a:srgbClr val="000000"/>
              </a:highlight>
            </a:endParaRPr>
          </a:p>
        </p:txBody>
      </p:sp>
      <p:graphicFrame>
        <p:nvGraphicFramePr>
          <p:cNvPr id="2" name="Table 1">
            <a:extLst>
              <a:ext uri="{FF2B5EF4-FFF2-40B4-BE49-F238E27FC236}">
                <a16:creationId xmlns:a16="http://schemas.microsoft.com/office/drawing/2014/main" id="{B5FE1C38-A4DC-8A47-2AA0-00510AB455C7}"/>
              </a:ext>
            </a:extLst>
          </p:cNvPr>
          <p:cNvGraphicFramePr>
            <a:graphicFrameLocks noGrp="1"/>
          </p:cNvGraphicFramePr>
          <p:nvPr>
            <p:extLst>
              <p:ext uri="{D42A27DB-BD31-4B8C-83A1-F6EECF244321}">
                <p14:modId xmlns:p14="http://schemas.microsoft.com/office/powerpoint/2010/main" val="198137390"/>
              </p:ext>
            </p:extLst>
          </p:nvPr>
        </p:nvGraphicFramePr>
        <p:xfrm>
          <a:off x="8396975" y="1660111"/>
          <a:ext cx="3659051" cy="1112520"/>
        </p:xfrm>
        <a:graphic>
          <a:graphicData uri="http://schemas.openxmlformats.org/drawingml/2006/table">
            <a:tbl>
              <a:tblPr firstRow="1" bandRow="1">
                <a:tableStyleId>{5C22544A-7EE6-4342-B048-85BDC9FD1C3A}</a:tableStyleId>
              </a:tblPr>
              <a:tblGrid>
                <a:gridCol w="589280">
                  <a:extLst>
                    <a:ext uri="{9D8B030D-6E8A-4147-A177-3AD203B41FA5}">
                      <a16:colId xmlns:a16="http://schemas.microsoft.com/office/drawing/2014/main" val="875265734"/>
                    </a:ext>
                  </a:extLst>
                </a:gridCol>
                <a:gridCol w="3069771">
                  <a:extLst>
                    <a:ext uri="{9D8B030D-6E8A-4147-A177-3AD203B41FA5}">
                      <a16:colId xmlns:a16="http://schemas.microsoft.com/office/drawing/2014/main" val="240971481"/>
                    </a:ext>
                  </a:extLst>
                </a:gridCol>
              </a:tblGrid>
              <a:tr h="370840">
                <a:tc>
                  <a:txBody>
                    <a:bodyPr/>
                    <a:lstStyle/>
                    <a:p>
                      <a:endParaRPr lang="en-GB">
                        <a:solidFill>
                          <a:schemeClr val="tx1"/>
                        </a:solidFill>
                      </a:endParaRPr>
                    </a:p>
                  </a:txBody>
                  <a:tcPr/>
                </a:tc>
                <a:tc>
                  <a:txBody>
                    <a:bodyPr/>
                    <a:lstStyle/>
                    <a:p>
                      <a:r>
                        <a:rPr lang="en-GB">
                          <a:solidFill>
                            <a:schemeClr val="bg1"/>
                          </a:solidFill>
                        </a:rPr>
                        <a:t>PFS HR (95%CI)</a:t>
                      </a:r>
                    </a:p>
                  </a:txBody>
                  <a:tcPr/>
                </a:tc>
                <a:extLst>
                  <a:ext uri="{0D108BD9-81ED-4DB2-BD59-A6C34878D82A}">
                    <a16:rowId xmlns:a16="http://schemas.microsoft.com/office/drawing/2014/main" val="1808352411"/>
                  </a:ext>
                </a:extLst>
              </a:tr>
              <a:tr h="370840">
                <a:tc>
                  <a:txBody>
                    <a:bodyPr/>
                    <a:lstStyle/>
                    <a:p>
                      <a:r>
                        <a:rPr lang="en-GB">
                          <a:solidFill>
                            <a:schemeClr val="tx1"/>
                          </a:solidFill>
                        </a:rPr>
                        <a:t>IA1</a:t>
                      </a:r>
                    </a:p>
                  </a:txBody>
                  <a:tcPr/>
                </a:tc>
                <a:tc>
                  <a:txBody>
                    <a:bodyPr/>
                    <a:lstStyle/>
                    <a:p>
                      <a:r>
                        <a:rPr lang="en-GB">
                          <a:solidFill>
                            <a:schemeClr val="tx1"/>
                          </a:solidFill>
                        </a:rPr>
                        <a:t>0.28 (0.16 to 0.50)</a:t>
                      </a:r>
                    </a:p>
                  </a:txBody>
                  <a:tcPr/>
                </a:tc>
                <a:extLst>
                  <a:ext uri="{0D108BD9-81ED-4DB2-BD59-A6C34878D82A}">
                    <a16:rowId xmlns:a16="http://schemas.microsoft.com/office/drawing/2014/main" val="399917346"/>
                  </a:ext>
                </a:extLst>
              </a:tr>
              <a:tr h="370840">
                <a:tc>
                  <a:txBody>
                    <a:bodyPr/>
                    <a:lstStyle/>
                    <a:p>
                      <a:r>
                        <a:rPr lang="en-GB">
                          <a:solidFill>
                            <a:schemeClr val="tx1"/>
                          </a:solidFill>
                        </a:rPr>
                        <a:t>IA2</a:t>
                      </a:r>
                    </a:p>
                  </a:txBody>
                  <a:tcPr/>
                </a:tc>
                <a:tc>
                  <a:txBody>
                    <a:bodyPr/>
                    <a:lstStyle/>
                    <a:p>
                      <a:r>
                        <a:rPr lang="en-GB" u="sng" err="1">
                          <a:solidFill>
                            <a:schemeClr val="tx1"/>
                          </a:solidFill>
                          <a:highlight>
                            <a:srgbClr val="000000"/>
                          </a:highlight>
                        </a:rPr>
                        <a:t>xxxxxxxxxxxxxx</a:t>
                      </a:r>
                      <a:endParaRPr lang="en-GB" u="sng">
                        <a:solidFill>
                          <a:schemeClr val="tx1"/>
                        </a:solidFill>
                        <a:highlight>
                          <a:srgbClr val="000000"/>
                        </a:highlight>
                      </a:endParaRPr>
                    </a:p>
                  </a:txBody>
                  <a:tcPr/>
                </a:tc>
                <a:extLst>
                  <a:ext uri="{0D108BD9-81ED-4DB2-BD59-A6C34878D82A}">
                    <a16:rowId xmlns:a16="http://schemas.microsoft.com/office/drawing/2014/main" val="3817379931"/>
                  </a:ext>
                </a:extLst>
              </a:tr>
            </a:tbl>
          </a:graphicData>
        </a:graphic>
      </p:graphicFrame>
      <p:sp>
        <p:nvSpPr>
          <p:cNvPr id="4" name="TextBox 3">
            <a:extLst>
              <a:ext uri="{FF2B5EF4-FFF2-40B4-BE49-F238E27FC236}">
                <a16:creationId xmlns:a16="http://schemas.microsoft.com/office/drawing/2014/main" id="{0EACDD9C-1EC9-95C5-2E25-34340296CDDA}"/>
              </a:ext>
            </a:extLst>
          </p:cNvPr>
          <p:cNvSpPr txBox="1"/>
          <p:nvPr/>
        </p:nvSpPr>
        <p:spPr>
          <a:xfrm>
            <a:off x="2090424" y="1552644"/>
            <a:ext cx="2764972" cy="369332"/>
          </a:xfrm>
          <a:prstGeom prst="rect">
            <a:avLst/>
          </a:prstGeom>
          <a:noFill/>
        </p:spPr>
        <p:txBody>
          <a:bodyPr wrap="square" rtlCol="0">
            <a:spAutoFit/>
          </a:bodyPr>
          <a:lstStyle/>
          <a:p>
            <a:r>
              <a:rPr lang="en-GB" err="1">
                <a:solidFill>
                  <a:srgbClr val="FF0000"/>
                </a:solidFill>
              </a:rPr>
              <a:t>Dostarlimab+CP</a:t>
            </a:r>
            <a:r>
              <a:rPr lang="en-GB">
                <a:solidFill>
                  <a:srgbClr val="FF0000"/>
                </a:solidFill>
              </a:rPr>
              <a:t> – IA2</a:t>
            </a:r>
          </a:p>
        </p:txBody>
      </p:sp>
      <p:cxnSp>
        <p:nvCxnSpPr>
          <p:cNvPr id="6" name="Straight Connector 5">
            <a:extLst>
              <a:ext uri="{FF2B5EF4-FFF2-40B4-BE49-F238E27FC236}">
                <a16:creationId xmlns:a16="http://schemas.microsoft.com/office/drawing/2014/main" id="{A9A3C31B-B183-4D41-DF42-A49291A0DF30}"/>
              </a:ext>
            </a:extLst>
          </p:cNvPr>
          <p:cNvCxnSpPr>
            <a:cxnSpLocks/>
          </p:cNvCxnSpPr>
          <p:nvPr/>
        </p:nvCxnSpPr>
        <p:spPr>
          <a:xfrm>
            <a:off x="3124567" y="1921976"/>
            <a:ext cx="0" cy="8923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992C4EF-8C9B-6591-97F8-AFF47FF011A8}"/>
              </a:ext>
            </a:extLst>
          </p:cNvPr>
          <p:cNvSpPr txBox="1"/>
          <p:nvPr/>
        </p:nvSpPr>
        <p:spPr>
          <a:xfrm>
            <a:off x="4355702" y="3501635"/>
            <a:ext cx="2764972" cy="369332"/>
          </a:xfrm>
          <a:prstGeom prst="rect">
            <a:avLst/>
          </a:prstGeom>
          <a:noFill/>
        </p:spPr>
        <p:txBody>
          <a:bodyPr wrap="square" rtlCol="0">
            <a:spAutoFit/>
          </a:bodyPr>
          <a:lstStyle/>
          <a:p>
            <a:r>
              <a:rPr lang="en-GB" err="1">
                <a:solidFill>
                  <a:srgbClr val="FF0000"/>
                </a:solidFill>
              </a:rPr>
              <a:t>Dostarlimab+CP</a:t>
            </a:r>
            <a:r>
              <a:rPr lang="en-GB">
                <a:solidFill>
                  <a:srgbClr val="FF0000"/>
                </a:solidFill>
              </a:rPr>
              <a:t> – IA1</a:t>
            </a:r>
          </a:p>
        </p:txBody>
      </p:sp>
      <p:cxnSp>
        <p:nvCxnSpPr>
          <p:cNvPr id="19" name="Straight Connector 18">
            <a:extLst>
              <a:ext uri="{FF2B5EF4-FFF2-40B4-BE49-F238E27FC236}">
                <a16:creationId xmlns:a16="http://schemas.microsoft.com/office/drawing/2014/main" id="{504488F2-A48C-5F6B-3965-625132FCF9AD}"/>
              </a:ext>
            </a:extLst>
          </p:cNvPr>
          <p:cNvCxnSpPr>
            <a:cxnSpLocks/>
          </p:cNvCxnSpPr>
          <p:nvPr/>
        </p:nvCxnSpPr>
        <p:spPr>
          <a:xfrm flipV="1">
            <a:off x="5380533" y="3020633"/>
            <a:ext cx="0" cy="568150"/>
          </a:xfrm>
          <a:prstGeom prst="line">
            <a:avLst/>
          </a:prstGeom>
          <a:ln w="19050"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59E78C0-ECDD-68FC-A41E-32794AEEF137}"/>
              </a:ext>
            </a:extLst>
          </p:cNvPr>
          <p:cNvSpPr txBox="1"/>
          <p:nvPr/>
        </p:nvSpPr>
        <p:spPr>
          <a:xfrm>
            <a:off x="1367507" y="4662809"/>
            <a:ext cx="4942111" cy="369332"/>
          </a:xfrm>
          <a:prstGeom prst="rect">
            <a:avLst/>
          </a:prstGeom>
          <a:noFill/>
        </p:spPr>
        <p:txBody>
          <a:bodyPr wrap="square" rtlCol="0">
            <a:spAutoFit/>
          </a:bodyPr>
          <a:lstStyle/>
          <a:p>
            <a:r>
              <a:rPr lang="en-GB" err="1">
                <a:solidFill>
                  <a:srgbClr val="4B42FC"/>
                </a:solidFill>
              </a:rPr>
              <a:t>Placebo+CP</a:t>
            </a:r>
            <a:r>
              <a:rPr lang="en-GB">
                <a:solidFill>
                  <a:srgbClr val="4B42FC"/>
                </a:solidFill>
              </a:rPr>
              <a:t> – IA1 and IA2 are overlaid</a:t>
            </a:r>
          </a:p>
        </p:txBody>
      </p:sp>
      <p:cxnSp>
        <p:nvCxnSpPr>
          <p:cNvPr id="23" name="Straight Connector 22">
            <a:extLst>
              <a:ext uri="{FF2B5EF4-FFF2-40B4-BE49-F238E27FC236}">
                <a16:creationId xmlns:a16="http://schemas.microsoft.com/office/drawing/2014/main" id="{A6442BA3-DC40-980B-DFC8-6AC63DD76C83}"/>
              </a:ext>
            </a:extLst>
          </p:cNvPr>
          <p:cNvCxnSpPr>
            <a:cxnSpLocks/>
          </p:cNvCxnSpPr>
          <p:nvPr/>
        </p:nvCxnSpPr>
        <p:spPr>
          <a:xfrm>
            <a:off x="2792225" y="3588783"/>
            <a:ext cx="0" cy="1235059"/>
          </a:xfrm>
          <a:prstGeom prst="line">
            <a:avLst/>
          </a:prstGeom>
          <a:ln w="19050">
            <a:solidFill>
              <a:srgbClr val="4B42FC"/>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C771DC9-5097-4331-4054-1C553B4D6C11}"/>
              </a:ext>
            </a:extLst>
          </p:cNvPr>
          <p:cNvSpPr txBox="1"/>
          <p:nvPr/>
        </p:nvSpPr>
        <p:spPr>
          <a:xfrm>
            <a:off x="2479975" y="6176097"/>
            <a:ext cx="7870300" cy="338554"/>
          </a:xfrm>
          <a:prstGeom prst="rect">
            <a:avLst/>
          </a:prstGeom>
          <a:noFill/>
        </p:spPr>
        <p:txBody>
          <a:bodyPr wrap="square" rtlCol="0">
            <a:spAutoFit/>
          </a:bodyPr>
          <a:lstStyle/>
          <a:p>
            <a:r>
              <a:rPr lang="en-GB" sz="1600"/>
              <a:t>* Figure produced by EAG, PFS at IA2 constructed from company descriptive results </a:t>
            </a:r>
          </a:p>
        </p:txBody>
      </p:sp>
      <p:sp>
        <p:nvSpPr>
          <p:cNvPr id="16" name="Rectangle 15">
            <a:extLst>
              <a:ext uri="{FF2B5EF4-FFF2-40B4-BE49-F238E27FC236}">
                <a16:creationId xmlns:a16="http://schemas.microsoft.com/office/drawing/2014/main" id="{176B68DE-4551-C428-38A9-928020FA02BD}"/>
              </a:ext>
            </a:extLst>
          </p:cNvPr>
          <p:cNvSpPr/>
          <p:nvPr/>
        </p:nvSpPr>
        <p:spPr>
          <a:xfrm>
            <a:off x="466724" y="1483232"/>
            <a:ext cx="7710324" cy="4757403"/>
          </a:xfrm>
          <a:prstGeom prst="rect">
            <a:avLst/>
          </a:prstGeom>
          <a:solidFill>
            <a:srgbClr val="0000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823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BF30-72B0-FCB3-5ACF-28A78A6D189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3A266BB-7DA3-AD94-20D3-D2117FEEE748}"/>
              </a:ext>
            </a:extLst>
          </p:cNvPr>
          <p:cNvSpPr>
            <a:spLocks noGrp="1"/>
          </p:cNvSpPr>
          <p:nvPr>
            <p:ph type="title"/>
          </p:nvPr>
        </p:nvSpPr>
        <p:spPr/>
        <p:txBody>
          <a:bodyPr>
            <a:noAutofit/>
          </a:bodyPr>
          <a:lstStyle/>
          <a:p>
            <a:r>
              <a:rPr lang="en-GB"/>
              <a:t>Clinical trial results from RUBY-1: </a:t>
            </a:r>
            <a:r>
              <a:rPr lang="en-GB" b="1">
                <a:effectLst/>
                <a:latin typeface="Arial" panose="020B0604020202020204" pitchFamily="34" charset="0"/>
                <a:ea typeface="Times New Roman" panose="02020603050405020304" pitchFamily="18" charset="0"/>
              </a:rPr>
              <a:t>PFS2 (dMMR/MSI-H)</a:t>
            </a:r>
            <a:r>
              <a:rPr lang="en-GB">
                <a:effectLst/>
                <a:ea typeface="Times New Roman" panose="02020603050405020304" pitchFamily="18" charset="0"/>
              </a:rPr>
              <a:t> </a:t>
            </a:r>
            <a:br>
              <a:rPr lang="en-GB"/>
            </a:br>
            <a:endParaRPr lang="en-GB"/>
          </a:p>
        </p:txBody>
      </p:sp>
      <p:sp>
        <p:nvSpPr>
          <p:cNvPr id="10" name="Text Placeholder 9">
            <a:extLst>
              <a:ext uri="{FF2B5EF4-FFF2-40B4-BE49-F238E27FC236}">
                <a16:creationId xmlns:a16="http://schemas.microsoft.com/office/drawing/2014/main" id="{E47AD721-14D8-708B-055A-D9577DB43100}"/>
              </a:ext>
            </a:extLst>
          </p:cNvPr>
          <p:cNvSpPr>
            <a:spLocks noGrp="1"/>
          </p:cNvSpPr>
          <p:nvPr>
            <p:ph type="body" sz="quarter" idx="13"/>
          </p:nvPr>
        </p:nvSpPr>
        <p:spPr>
          <a:xfrm>
            <a:off x="1173192" y="6247319"/>
            <a:ext cx="10221524" cy="719010"/>
          </a:xfrm>
        </p:spPr>
        <p:txBody>
          <a:bodyPr>
            <a:noAutofit/>
          </a:bodyPr>
          <a:lstStyle/>
          <a:p>
            <a:r>
              <a:rPr lang="en-GB"/>
              <a:t>CP = carboplatin plus paclitaxel; dMMR/MSI-H = mismatch repair deficient or high microsatellite instability; PFS2 = progression free survival 2;</a:t>
            </a:r>
            <a:r>
              <a:rPr lang="en-GB">
                <a:solidFill>
                  <a:srgbClr val="FF0000"/>
                </a:solidFill>
              </a:rPr>
              <a:t> </a:t>
            </a:r>
            <a:r>
              <a:rPr lang="en-GB"/>
              <a:t>(time from randomisation to death or progression on first subsequent therapy [including best supportive care]) CI = confidence interval</a:t>
            </a:r>
          </a:p>
        </p:txBody>
      </p:sp>
      <p:sp>
        <p:nvSpPr>
          <p:cNvPr id="11" name="Text Placeholder 10">
            <a:extLst>
              <a:ext uri="{FF2B5EF4-FFF2-40B4-BE49-F238E27FC236}">
                <a16:creationId xmlns:a16="http://schemas.microsoft.com/office/drawing/2014/main" id="{0EC630A8-C2A3-B02A-9151-D09DC36286A0}"/>
              </a:ext>
            </a:extLst>
          </p:cNvPr>
          <p:cNvSpPr>
            <a:spLocks noGrp="1"/>
          </p:cNvSpPr>
          <p:nvPr>
            <p:ph type="body" sz="quarter" idx="14"/>
          </p:nvPr>
        </p:nvSpPr>
        <p:spPr>
          <a:xfrm>
            <a:off x="507191" y="687410"/>
            <a:ext cx="11250786" cy="520838"/>
          </a:xfrm>
        </p:spPr>
        <p:txBody>
          <a:bodyPr/>
          <a:lstStyle/>
          <a:p>
            <a:r>
              <a:rPr lang="en-GB"/>
              <a:t>Dostarlimab extends PFS2 compared to placebo in all patients</a:t>
            </a:r>
          </a:p>
        </p:txBody>
      </p:sp>
      <p:sp>
        <p:nvSpPr>
          <p:cNvPr id="13" name="TextBox 12">
            <a:extLst>
              <a:ext uri="{FF2B5EF4-FFF2-40B4-BE49-F238E27FC236}">
                <a16:creationId xmlns:a16="http://schemas.microsoft.com/office/drawing/2014/main" id="{CF6A48F3-BF19-F3FE-D756-5E8530EC60E7}"/>
              </a:ext>
            </a:extLst>
          </p:cNvPr>
          <p:cNvSpPr txBox="1"/>
          <p:nvPr/>
        </p:nvSpPr>
        <p:spPr>
          <a:xfrm>
            <a:off x="567242" y="1096746"/>
            <a:ext cx="7258379" cy="369332"/>
          </a:xfrm>
          <a:prstGeom prst="rect">
            <a:avLst/>
          </a:prstGeom>
          <a:noFill/>
        </p:spPr>
        <p:txBody>
          <a:bodyPr wrap="square" rtlCol="0">
            <a:spAutoFit/>
          </a:bodyPr>
          <a:lstStyle/>
          <a:p>
            <a:r>
              <a:rPr lang="en-GB" b="1"/>
              <a:t>PFS2 from RUBY-1 interim analyses 1 and 2 </a:t>
            </a:r>
          </a:p>
        </p:txBody>
      </p:sp>
      <p:pic>
        <p:nvPicPr>
          <p:cNvPr id="2" name="Picture 1" descr="A graph of different colored lines&#10;&#10;Description automatically generated">
            <a:extLst>
              <a:ext uri="{FF2B5EF4-FFF2-40B4-BE49-F238E27FC236}">
                <a16:creationId xmlns:a16="http://schemas.microsoft.com/office/drawing/2014/main" id="{36B3CB66-0A7C-5A15-C3A9-ED7525939869}"/>
              </a:ext>
            </a:extLst>
          </p:cNvPr>
          <p:cNvPicPr>
            <a:picLocks noChangeAspect="1"/>
          </p:cNvPicPr>
          <p:nvPr/>
        </p:nvPicPr>
        <p:blipFill rotWithShape="1">
          <a:blip r:embed="rId3"/>
          <a:srcRect t="3108"/>
          <a:stretch/>
        </p:blipFill>
        <p:spPr bwMode="auto">
          <a:xfrm>
            <a:off x="387008" y="1505552"/>
            <a:ext cx="7111934" cy="4175287"/>
          </a:xfrm>
          <a:prstGeom prst="rect">
            <a:avLst/>
          </a:prstGeom>
          <a:ln w="38100">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1B72FF4-F15F-B3D3-CE99-A12C24204958}"/>
              </a:ext>
            </a:extLst>
          </p:cNvPr>
          <p:cNvSpPr txBox="1"/>
          <p:nvPr/>
        </p:nvSpPr>
        <p:spPr>
          <a:xfrm>
            <a:off x="7589850" y="1309205"/>
            <a:ext cx="4540120" cy="261610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a:latin typeface="Arial" panose="020B0604020202020204" pitchFamily="34" charset="0"/>
                <a:ea typeface="Calibri" panose="020F0502020204030204" pitchFamily="34" charset="0"/>
              </a:rPr>
              <a:t>IA2 </a:t>
            </a:r>
            <a:r>
              <a:rPr lang="en-GB" sz="1800">
                <a:effectLst/>
                <a:latin typeface="Arial" panose="020B0604020202020204" pitchFamily="34" charset="0"/>
                <a:ea typeface="Calibri" panose="020F0502020204030204" pitchFamily="34" charset="0"/>
              </a:rPr>
              <a:t>Median PFS2 was 21.6 months (95% CI 13.4, 39.1) in placebo arm, not reached for dostarlimab arm</a:t>
            </a:r>
            <a:endParaRPr lang="en-GB"/>
          </a:p>
          <a:p>
            <a:pPr marL="285750" indent="-285750">
              <a:spcBef>
                <a:spcPts val="600"/>
              </a:spcBef>
              <a:spcAft>
                <a:spcPts val="600"/>
              </a:spcAft>
              <a:buFont typeface="Arial" panose="020B0604020202020204" pitchFamily="34" charset="0"/>
              <a:buChar char="•"/>
            </a:pPr>
            <a:r>
              <a:rPr lang="en-GB"/>
              <a:t>PFS2 results suggests post-progression benefit of </a:t>
            </a:r>
            <a:r>
              <a:rPr lang="en-GB" err="1"/>
              <a:t>dostarlimab+CP</a:t>
            </a:r>
            <a:r>
              <a:rPr lang="en-GB"/>
              <a:t> vs CP</a:t>
            </a:r>
          </a:p>
          <a:p>
            <a:pPr marL="285750" indent="-285750">
              <a:spcBef>
                <a:spcPts val="600"/>
              </a:spcBef>
              <a:spcAft>
                <a:spcPts val="600"/>
              </a:spcAft>
              <a:buFont typeface="Arial" panose="020B0604020202020204" pitchFamily="34" charset="0"/>
              <a:buChar char="•"/>
            </a:pPr>
            <a:r>
              <a:rPr lang="en-GB"/>
              <a:t>More immunotherapy in later lines of treatment in placebo arm (41.5% v 15.1% for </a:t>
            </a:r>
            <a:r>
              <a:rPr lang="en-GB" err="1"/>
              <a:t>dostarlimab+CP</a:t>
            </a:r>
            <a:r>
              <a:rPr lang="en-GB"/>
              <a:t> arm)</a:t>
            </a:r>
          </a:p>
        </p:txBody>
      </p:sp>
      <p:graphicFrame>
        <p:nvGraphicFramePr>
          <p:cNvPr id="3" name="Table 2">
            <a:extLst>
              <a:ext uri="{FF2B5EF4-FFF2-40B4-BE49-F238E27FC236}">
                <a16:creationId xmlns:a16="http://schemas.microsoft.com/office/drawing/2014/main" id="{DEBFEF8A-950E-1A84-3047-AD3AAD72AA1C}"/>
              </a:ext>
            </a:extLst>
          </p:cNvPr>
          <p:cNvGraphicFramePr>
            <a:graphicFrameLocks noGrp="1"/>
          </p:cNvGraphicFramePr>
          <p:nvPr>
            <p:extLst>
              <p:ext uri="{D42A27DB-BD31-4B8C-83A1-F6EECF244321}">
                <p14:modId xmlns:p14="http://schemas.microsoft.com/office/powerpoint/2010/main" val="1969214544"/>
              </p:ext>
            </p:extLst>
          </p:nvPr>
        </p:nvGraphicFramePr>
        <p:xfrm>
          <a:off x="7936024" y="3913712"/>
          <a:ext cx="3659051" cy="1112520"/>
        </p:xfrm>
        <a:graphic>
          <a:graphicData uri="http://schemas.openxmlformats.org/drawingml/2006/table">
            <a:tbl>
              <a:tblPr firstRow="1" bandRow="1">
                <a:tableStyleId>{5C22544A-7EE6-4342-B048-85BDC9FD1C3A}</a:tableStyleId>
              </a:tblPr>
              <a:tblGrid>
                <a:gridCol w="589280">
                  <a:extLst>
                    <a:ext uri="{9D8B030D-6E8A-4147-A177-3AD203B41FA5}">
                      <a16:colId xmlns:a16="http://schemas.microsoft.com/office/drawing/2014/main" val="875265734"/>
                    </a:ext>
                  </a:extLst>
                </a:gridCol>
                <a:gridCol w="3069771">
                  <a:extLst>
                    <a:ext uri="{9D8B030D-6E8A-4147-A177-3AD203B41FA5}">
                      <a16:colId xmlns:a16="http://schemas.microsoft.com/office/drawing/2014/main" val="240971481"/>
                    </a:ext>
                  </a:extLst>
                </a:gridCol>
              </a:tblGrid>
              <a:tr h="370840">
                <a:tc>
                  <a:txBody>
                    <a:bodyPr/>
                    <a:lstStyle/>
                    <a:p>
                      <a:endParaRPr lang="en-GB">
                        <a:solidFill>
                          <a:schemeClr val="tx1"/>
                        </a:solidFill>
                      </a:endParaRPr>
                    </a:p>
                  </a:txBody>
                  <a:tcPr/>
                </a:tc>
                <a:tc>
                  <a:txBody>
                    <a:bodyPr/>
                    <a:lstStyle/>
                    <a:p>
                      <a:r>
                        <a:rPr lang="en-GB">
                          <a:solidFill>
                            <a:schemeClr val="bg1"/>
                          </a:solidFill>
                        </a:rPr>
                        <a:t>PFS2 HR (95%CI)</a:t>
                      </a:r>
                    </a:p>
                  </a:txBody>
                  <a:tcPr/>
                </a:tc>
                <a:extLst>
                  <a:ext uri="{0D108BD9-81ED-4DB2-BD59-A6C34878D82A}">
                    <a16:rowId xmlns:a16="http://schemas.microsoft.com/office/drawing/2014/main" val="1808352411"/>
                  </a:ext>
                </a:extLst>
              </a:tr>
              <a:tr h="370840">
                <a:tc>
                  <a:txBody>
                    <a:bodyPr/>
                    <a:lstStyle/>
                    <a:p>
                      <a:r>
                        <a:rPr lang="en-GB">
                          <a:solidFill>
                            <a:schemeClr val="tx1"/>
                          </a:solidFill>
                        </a:rPr>
                        <a:t>IA1</a:t>
                      </a:r>
                    </a:p>
                  </a:txBody>
                  <a:tcPr/>
                </a:tc>
                <a:tc>
                  <a:txBody>
                    <a:bodyPr/>
                    <a:lstStyle/>
                    <a:p>
                      <a:r>
                        <a:rPr lang="en-GB">
                          <a:solidFill>
                            <a:schemeClr val="tx1"/>
                          </a:solidFill>
                        </a:rPr>
                        <a:t>0.37 (0.19 to 0.73)</a:t>
                      </a:r>
                    </a:p>
                  </a:txBody>
                  <a:tcPr/>
                </a:tc>
                <a:extLst>
                  <a:ext uri="{0D108BD9-81ED-4DB2-BD59-A6C34878D82A}">
                    <a16:rowId xmlns:a16="http://schemas.microsoft.com/office/drawing/2014/main" val="399917346"/>
                  </a:ext>
                </a:extLst>
              </a:tr>
              <a:tr h="370840">
                <a:tc>
                  <a:txBody>
                    <a:bodyPr/>
                    <a:lstStyle/>
                    <a:p>
                      <a:r>
                        <a:rPr lang="en-GB">
                          <a:solidFill>
                            <a:schemeClr val="tx1"/>
                          </a:solidFill>
                        </a:rPr>
                        <a:t>IA2</a:t>
                      </a:r>
                    </a:p>
                  </a:txBody>
                  <a:tcPr/>
                </a:tc>
                <a:tc>
                  <a:txBody>
                    <a:bodyPr/>
                    <a:lstStyle/>
                    <a:p>
                      <a:r>
                        <a:rPr lang="en-GB" sz="1800" kern="1200">
                          <a:solidFill>
                            <a:schemeClr val="tx1"/>
                          </a:solidFill>
                          <a:latin typeface="+mn-lt"/>
                          <a:ea typeface="+mn-ea"/>
                          <a:cs typeface="+mn-cs"/>
                        </a:rPr>
                        <a:t>0.33 (0.18 to 0.63)</a:t>
                      </a:r>
                    </a:p>
                  </a:txBody>
                  <a:tcPr/>
                </a:tc>
                <a:extLst>
                  <a:ext uri="{0D108BD9-81ED-4DB2-BD59-A6C34878D82A}">
                    <a16:rowId xmlns:a16="http://schemas.microsoft.com/office/drawing/2014/main" val="3817379931"/>
                  </a:ext>
                </a:extLst>
              </a:tr>
            </a:tbl>
          </a:graphicData>
        </a:graphic>
      </p:graphicFrame>
      <p:sp>
        <p:nvSpPr>
          <p:cNvPr id="5" name="Rectangle 4">
            <a:extLst>
              <a:ext uri="{FF2B5EF4-FFF2-40B4-BE49-F238E27FC236}">
                <a16:creationId xmlns:a16="http://schemas.microsoft.com/office/drawing/2014/main" id="{02BC3403-C145-254F-80A6-B9F6D22D906D}"/>
              </a:ext>
            </a:extLst>
          </p:cNvPr>
          <p:cNvSpPr/>
          <p:nvPr/>
        </p:nvSpPr>
        <p:spPr>
          <a:xfrm>
            <a:off x="7764475" y="5284062"/>
            <a:ext cx="4124724" cy="6522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a:t>
            </a:r>
            <a:r>
              <a:rPr lang="en-GB">
                <a:solidFill>
                  <a:schemeClr val="tx1"/>
                </a:solidFill>
                <a:latin typeface="Arial" panose="020B0604020202020204" pitchFamily="34" charset="0"/>
              </a:rPr>
              <a:t>the extent of PFS2 censoring makes the results highly uncertain</a:t>
            </a:r>
            <a:endParaRPr lang="pt-BR">
              <a:solidFill>
                <a:schemeClr val="tx1"/>
              </a:solidFill>
              <a:latin typeface="Arial" panose="020B0604020202020204" pitchFamily="34" charset="0"/>
            </a:endParaRPr>
          </a:p>
          <a:p>
            <a:endParaRPr lang="en-GB">
              <a:solidFill>
                <a:schemeClr val="tx1"/>
              </a:solidFill>
              <a:latin typeface="Arial" panose="020B0604020202020204" pitchFamily="34" charset="0"/>
            </a:endParaRPr>
          </a:p>
        </p:txBody>
      </p:sp>
      <p:sp>
        <p:nvSpPr>
          <p:cNvPr id="6" name="TextBox 5">
            <a:extLst>
              <a:ext uri="{FF2B5EF4-FFF2-40B4-BE49-F238E27FC236}">
                <a16:creationId xmlns:a16="http://schemas.microsoft.com/office/drawing/2014/main" id="{290F6ADA-6E41-BA8C-E159-574D67178FAC}"/>
              </a:ext>
            </a:extLst>
          </p:cNvPr>
          <p:cNvSpPr txBox="1"/>
          <p:nvPr/>
        </p:nvSpPr>
        <p:spPr>
          <a:xfrm>
            <a:off x="4925489" y="1553903"/>
            <a:ext cx="2478533" cy="369332"/>
          </a:xfrm>
          <a:prstGeom prst="rect">
            <a:avLst/>
          </a:prstGeom>
          <a:solidFill>
            <a:schemeClr val="bg1">
              <a:lumMod val="75000"/>
            </a:schemeClr>
          </a:solidFill>
        </p:spPr>
        <p:txBody>
          <a:bodyPr wrap="square" rtlCol="0">
            <a:spAutoFit/>
          </a:bodyPr>
          <a:lstStyle/>
          <a:p>
            <a:r>
              <a:rPr lang="en-GB" err="1">
                <a:solidFill>
                  <a:srgbClr val="FFFF00"/>
                </a:solidFill>
              </a:rPr>
              <a:t>Dostarlimab+CP</a:t>
            </a:r>
            <a:r>
              <a:rPr lang="en-GB">
                <a:solidFill>
                  <a:srgbClr val="FFFF00"/>
                </a:solidFill>
              </a:rPr>
              <a:t> – IA2</a:t>
            </a:r>
          </a:p>
        </p:txBody>
      </p:sp>
      <p:sp>
        <p:nvSpPr>
          <p:cNvPr id="9" name="TextBox 8">
            <a:extLst>
              <a:ext uri="{FF2B5EF4-FFF2-40B4-BE49-F238E27FC236}">
                <a16:creationId xmlns:a16="http://schemas.microsoft.com/office/drawing/2014/main" id="{CC0E4F14-F952-172B-9042-1E23499B5EAC}"/>
              </a:ext>
            </a:extLst>
          </p:cNvPr>
          <p:cNvSpPr txBox="1"/>
          <p:nvPr/>
        </p:nvSpPr>
        <p:spPr>
          <a:xfrm>
            <a:off x="2187173" y="1553903"/>
            <a:ext cx="2478533" cy="369332"/>
          </a:xfrm>
          <a:prstGeom prst="rect">
            <a:avLst/>
          </a:prstGeom>
          <a:noFill/>
        </p:spPr>
        <p:txBody>
          <a:bodyPr wrap="square" rtlCol="0">
            <a:spAutoFit/>
          </a:bodyPr>
          <a:lstStyle/>
          <a:p>
            <a:r>
              <a:rPr lang="en-GB">
                <a:solidFill>
                  <a:srgbClr val="92D050"/>
                </a:solidFill>
              </a:rPr>
              <a:t>Dostarlimab+CP – IA1</a:t>
            </a:r>
          </a:p>
        </p:txBody>
      </p:sp>
      <p:cxnSp>
        <p:nvCxnSpPr>
          <p:cNvPr id="14" name="Straight Connector 13">
            <a:extLst>
              <a:ext uri="{FF2B5EF4-FFF2-40B4-BE49-F238E27FC236}">
                <a16:creationId xmlns:a16="http://schemas.microsoft.com/office/drawing/2014/main" id="{97F2759D-B190-89BC-4BDF-F3108DF78107}"/>
              </a:ext>
            </a:extLst>
          </p:cNvPr>
          <p:cNvCxnSpPr>
            <a:cxnSpLocks/>
          </p:cNvCxnSpPr>
          <p:nvPr/>
        </p:nvCxnSpPr>
        <p:spPr>
          <a:xfrm>
            <a:off x="2673153" y="1923235"/>
            <a:ext cx="0" cy="43454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A37A6D9-78E7-D418-37A0-1F92F90F9638}"/>
              </a:ext>
            </a:extLst>
          </p:cNvPr>
          <p:cNvCxnSpPr/>
          <p:nvPr/>
        </p:nvCxnSpPr>
        <p:spPr>
          <a:xfrm>
            <a:off x="5222682" y="1932833"/>
            <a:ext cx="0" cy="60993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4CEA58B-8AC8-C546-611A-804DC255AE58}"/>
              </a:ext>
            </a:extLst>
          </p:cNvPr>
          <p:cNvSpPr txBox="1"/>
          <p:nvPr/>
        </p:nvSpPr>
        <p:spPr>
          <a:xfrm>
            <a:off x="1733150" y="3848033"/>
            <a:ext cx="2121922" cy="369332"/>
          </a:xfrm>
          <a:prstGeom prst="rect">
            <a:avLst/>
          </a:prstGeom>
          <a:noFill/>
        </p:spPr>
        <p:txBody>
          <a:bodyPr wrap="square" rtlCol="0">
            <a:spAutoFit/>
          </a:bodyPr>
          <a:lstStyle/>
          <a:p>
            <a:r>
              <a:rPr lang="en-GB" err="1">
                <a:solidFill>
                  <a:srgbClr val="0070C0"/>
                </a:solidFill>
              </a:rPr>
              <a:t>Placebo+CP</a:t>
            </a:r>
            <a:r>
              <a:rPr lang="en-GB">
                <a:solidFill>
                  <a:srgbClr val="0070C0"/>
                </a:solidFill>
              </a:rPr>
              <a:t> – IA1</a:t>
            </a:r>
          </a:p>
        </p:txBody>
      </p:sp>
      <p:cxnSp>
        <p:nvCxnSpPr>
          <p:cNvPr id="19" name="Straight Connector 18">
            <a:extLst>
              <a:ext uri="{FF2B5EF4-FFF2-40B4-BE49-F238E27FC236}">
                <a16:creationId xmlns:a16="http://schemas.microsoft.com/office/drawing/2014/main" id="{821A9EA2-0B13-99D2-1D8D-36AE88E472AD}"/>
              </a:ext>
            </a:extLst>
          </p:cNvPr>
          <p:cNvCxnSpPr>
            <a:cxnSpLocks/>
          </p:cNvCxnSpPr>
          <p:nvPr/>
        </p:nvCxnSpPr>
        <p:spPr>
          <a:xfrm>
            <a:off x="3426439" y="3401841"/>
            <a:ext cx="0" cy="44898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24F3899-354D-E4FF-6DAF-91A2DD3A8E8E}"/>
              </a:ext>
            </a:extLst>
          </p:cNvPr>
          <p:cNvSpPr txBox="1"/>
          <p:nvPr/>
        </p:nvSpPr>
        <p:spPr>
          <a:xfrm>
            <a:off x="3703333" y="4485346"/>
            <a:ext cx="2121922" cy="369332"/>
          </a:xfrm>
          <a:prstGeom prst="rect">
            <a:avLst/>
          </a:prstGeom>
          <a:noFill/>
        </p:spPr>
        <p:txBody>
          <a:bodyPr wrap="square" rtlCol="0">
            <a:spAutoFit/>
          </a:bodyPr>
          <a:lstStyle/>
          <a:p>
            <a:r>
              <a:rPr lang="en-GB" err="1">
                <a:solidFill>
                  <a:srgbClr val="FF0000"/>
                </a:solidFill>
              </a:rPr>
              <a:t>Placebo+CP</a:t>
            </a:r>
            <a:r>
              <a:rPr lang="en-GB">
                <a:solidFill>
                  <a:srgbClr val="FF0000"/>
                </a:solidFill>
              </a:rPr>
              <a:t> – IA2</a:t>
            </a:r>
          </a:p>
        </p:txBody>
      </p:sp>
      <p:cxnSp>
        <p:nvCxnSpPr>
          <p:cNvPr id="24" name="Straight Connector 23">
            <a:extLst>
              <a:ext uri="{FF2B5EF4-FFF2-40B4-BE49-F238E27FC236}">
                <a16:creationId xmlns:a16="http://schemas.microsoft.com/office/drawing/2014/main" id="{E9AAEEC7-DA28-1FFA-857E-CBCAE78AB87A}"/>
              </a:ext>
            </a:extLst>
          </p:cNvPr>
          <p:cNvCxnSpPr>
            <a:cxnSpLocks/>
          </p:cNvCxnSpPr>
          <p:nvPr/>
        </p:nvCxnSpPr>
        <p:spPr>
          <a:xfrm>
            <a:off x="4890602" y="3942932"/>
            <a:ext cx="0" cy="6099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19" descr="A number on a white background&#10;&#10;AI-generated content may be incorrect.">
            <a:extLst>
              <a:ext uri="{FF2B5EF4-FFF2-40B4-BE49-F238E27FC236}">
                <a16:creationId xmlns:a16="http://schemas.microsoft.com/office/drawing/2014/main" id="{F8423133-BE75-0531-C605-2917ADE2A899}"/>
              </a:ext>
            </a:extLst>
          </p:cNvPr>
          <p:cNvPicPr>
            <a:picLocks noChangeAspect="1"/>
          </p:cNvPicPr>
          <p:nvPr/>
        </p:nvPicPr>
        <p:blipFill>
          <a:blip r:embed="rId4"/>
          <a:stretch>
            <a:fillRect/>
          </a:stretch>
        </p:blipFill>
        <p:spPr>
          <a:xfrm>
            <a:off x="121475" y="5383774"/>
            <a:ext cx="5639090" cy="711237"/>
          </a:xfrm>
          <a:prstGeom prst="rect">
            <a:avLst/>
          </a:prstGeom>
        </p:spPr>
      </p:pic>
    </p:spTree>
    <p:extLst>
      <p:ext uri="{BB962C8B-B14F-4D97-AF65-F5344CB8AC3E}">
        <p14:creationId xmlns:p14="http://schemas.microsoft.com/office/powerpoint/2010/main" val="284769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7815C-24F2-CC4C-DFFF-37F6FA6801D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31B8609-8F4F-77BC-79F6-B94F48F5C13C}"/>
              </a:ext>
            </a:extLst>
          </p:cNvPr>
          <p:cNvSpPr>
            <a:spLocks noGrp="1"/>
          </p:cNvSpPr>
          <p:nvPr>
            <p:ph type="title"/>
          </p:nvPr>
        </p:nvSpPr>
        <p:spPr/>
        <p:txBody>
          <a:bodyPr>
            <a:noAutofit/>
          </a:bodyPr>
          <a:lstStyle/>
          <a:p>
            <a:r>
              <a:rPr lang="en-GB"/>
              <a:t>Clinical trial results from RUBY-1: </a:t>
            </a:r>
            <a:r>
              <a:rPr lang="en-GB" b="1">
                <a:effectLst/>
                <a:latin typeface="Arial" panose="020B0604020202020204" pitchFamily="34" charset="0"/>
                <a:ea typeface="Times New Roman" panose="02020603050405020304" pitchFamily="18" charset="0"/>
              </a:rPr>
              <a:t>PFS2 (dMMR/MSI-H)</a:t>
            </a:r>
            <a:r>
              <a:rPr lang="en-GB">
                <a:effectLst/>
                <a:ea typeface="Times New Roman" panose="02020603050405020304" pitchFamily="18" charset="0"/>
              </a:rPr>
              <a:t> </a:t>
            </a:r>
            <a:br>
              <a:rPr lang="en-GB"/>
            </a:br>
            <a:endParaRPr lang="en-GB"/>
          </a:p>
        </p:txBody>
      </p:sp>
      <p:sp>
        <p:nvSpPr>
          <p:cNvPr id="10" name="Text Placeholder 9">
            <a:extLst>
              <a:ext uri="{FF2B5EF4-FFF2-40B4-BE49-F238E27FC236}">
                <a16:creationId xmlns:a16="http://schemas.microsoft.com/office/drawing/2014/main" id="{5B407BA1-CB3A-5640-76D5-CB71F343B1F9}"/>
              </a:ext>
            </a:extLst>
          </p:cNvPr>
          <p:cNvSpPr>
            <a:spLocks noGrp="1"/>
          </p:cNvSpPr>
          <p:nvPr>
            <p:ph type="body" sz="quarter" idx="13"/>
          </p:nvPr>
        </p:nvSpPr>
        <p:spPr>
          <a:xfrm>
            <a:off x="1708588" y="6413080"/>
            <a:ext cx="9796463" cy="520838"/>
          </a:xfrm>
        </p:spPr>
        <p:txBody>
          <a:bodyPr>
            <a:noAutofit/>
          </a:bodyPr>
          <a:lstStyle/>
          <a:p>
            <a:r>
              <a:rPr lang="en-GB"/>
              <a:t>CP = carboplatin plus paclitaxel; dMMR/MSI-H = mismatch repair deficient or high microsatellite instability; PFS2 = progression free survival 2; PD-1/L1 = programmed cell death protein 1/ligand 1</a:t>
            </a:r>
          </a:p>
        </p:txBody>
      </p:sp>
      <p:sp>
        <p:nvSpPr>
          <p:cNvPr id="11" name="Text Placeholder 10">
            <a:extLst>
              <a:ext uri="{FF2B5EF4-FFF2-40B4-BE49-F238E27FC236}">
                <a16:creationId xmlns:a16="http://schemas.microsoft.com/office/drawing/2014/main" id="{A15E4BE0-6742-9E4C-BA14-93EB597915D1}"/>
              </a:ext>
            </a:extLst>
          </p:cNvPr>
          <p:cNvSpPr>
            <a:spLocks noGrp="1"/>
          </p:cNvSpPr>
          <p:nvPr>
            <p:ph type="body" sz="quarter" idx="14"/>
          </p:nvPr>
        </p:nvSpPr>
        <p:spPr/>
        <p:txBody>
          <a:bodyPr/>
          <a:lstStyle/>
          <a:p>
            <a:r>
              <a:rPr lang="en-GB"/>
              <a:t>No clear difference in PFS2 in people who received a subsequent therapy</a:t>
            </a:r>
          </a:p>
        </p:txBody>
      </p:sp>
      <p:sp>
        <p:nvSpPr>
          <p:cNvPr id="7" name="Rectangle 6" descr="Marker showing slides are confidential ">
            <a:extLst>
              <a:ext uri="{FF2B5EF4-FFF2-40B4-BE49-F238E27FC236}">
                <a16:creationId xmlns:a16="http://schemas.microsoft.com/office/drawing/2014/main" id="{6E8E48E8-7E02-8514-5C74-A54681E189A0}"/>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Inter"/>
                <a:ea typeface="+mn-ea"/>
                <a:cs typeface="+mn-cs"/>
              </a:rPr>
              <a:t>CONFIDENTIAL</a:t>
            </a:r>
          </a:p>
        </p:txBody>
      </p:sp>
      <p:sp>
        <p:nvSpPr>
          <p:cNvPr id="13" name="TextBox 12">
            <a:extLst>
              <a:ext uri="{FF2B5EF4-FFF2-40B4-BE49-F238E27FC236}">
                <a16:creationId xmlns:a16="http://schemas.microsoft.com/office/drawing/2014/main" id="{C16BC6E1-36C2-150A-1602-3E39797014F1}"/>
              </a:ext>
            </a:extLst>
          </p:cNvPr>
          <p:cNvSpPr txBox="1"/>
          <p:nvPr/>
        </p:nvSpPr>
        <p:spPr>
          <a:xfrm>
            <a:off x="368752" y="1135149"/>
            <a:ext cx="7258379" cy="369332"/>
          </a:xfrm>
          <a:prstGeom prst="rect">
            <a:avLst/>
          </a:prstGeom>
          <a:noFill/>
        </p:spPr>
        <p:txBody>
          <a:bodyPr wrap="square" rtlCol="0">
            <a:spAutoFit/>
          </a:bodyPr>
          <a:lstStyle/>
          <a:p>
            <a:r>
              <a:rPr lang="en-GB" b="1"/>
              <a:t>PFS2 for people who received subsequent therapies only</a:t>
            </a:r>
          </a:p>
        </p:txBody>
      </p:sp>
      <p:sp>
        <p:nvSpPr>
          <p:cNvPr id="2" name="TextBox 1">
            <a:extLst>
              <a:ext uri="{FF2B5EF4-FFF2-40B4-BE49-F238E27FC236}">
                <a16:creationId xmlns:a16="http://schemas.microsoft.com/office/drawing/2014/main" id="{16324BB6-7AB4-8E9F-B7AA-46436B0D5A77}"/>
              </a:ext>
            </a:extLst>
          </p:cNvPr>
          <p:cNvSpPr txBox="1"/>
          <p:nvPr/>
        </p:nvSpPr>
        <p:spPr>
          <a:xfrm>
            <a:off x="1708587" y="3282649"/>
            <a:ext cx="2972269" cy="369332"/>
          </a:xfrm>
          <a:prstGeom prst="rect">
            <a:avLst/>
          </a:prstGeom>
          <a:noFill/>
        </p:spPr>
        <p:txBody>
          <a:bodyPr wrap="square" rtlCol="0">
            <a:spAutoFit/>
          </a:bodyPr>
          <a:lstStyle/>
          <a:p>
            <a:r>
              <a:rPr lang="en-GB">
                <a:solidFill>
                  <a:srgbClr val="2A25D9"/>
                </a:solidFill>
              </a:rPr>
              <a:t>Dostarlimab-chemo (n=15)</a:t>
            </a:r>
          </a:p>
        </p:txBody>
      </p:sp>
      <p:cxnSp>
        <p:nvCxnSpPr>
          <p:cNvPr id="5" name="Straight Connector 4">
            <a:extLst>
              <a:ext uri="{FF2B5EF4-FFF2-40B4-BE49-F238E27FC236}">
                <a16:creationId xmlns:a16="http://schemas.microsoft.com/office/drawing/2014/main" id="{08C06778-3A72-9BDC-407D-D1F6FA0A3BFA}"/>
              </a:ext>
            </a:extLst>
          </p:cNvPr>
          <p:cNvCxnSpPr>
            <a:cxnSpLocks/>
          </p:cNvCxnSpPr>
          <p:nvPr/>
        </p:nvCxnSpPr>
        <p:spPr>
          <a:xfrm flipH="1">
            <a:off x="2949560" y="2558143"/>
            <a:ext cx="141983" cy="724506"/>
          </a:xfrm>
          <a:prstGeom prst="line">
            <a:avLst/>
          </a:prstGeom>
          <a:ln w="19050">
            <a:solidFill>
              <a:srgbClr val="2A25D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738FFD6-0340-D5EE-F4F3-5E1CBDE47A5B}"/>
              </a:ext>
            </a:extLst>
          </p:cNvPr>
          <p:cNvSpPr txBox="1"/>
          <p:nvPr/>
        </p:nvSpPr>
        <p:spPr>
          <a:xfrm>
            <a:off x="3694201" y="1773992"/>
            <a:ext cx="2972269" cy="369332"/>
          </a:xfrm>
          <a:prstGeom prst="rect">
            <a:avLst/>
          </a:prstGeom>
          <a:noFill/>
        </p:spPr>
        <p:txBody>
          <a:bodyPr wrap="square" rtlCol="0">
            <a:spAutoFit/>
          </a:bodyPr>
          <a:lstStyle/>
          <a:p>
            <a:r>
              <a:rPr lang="en-GB">
                <a:solidFill>
                  <a:srgbClr val="A52A2A"/>
                </a:solidFill>
              </a:rPr>
              <a:t>Chemotherapy (n=65)</a:t>
            </a:r>
          </a:p>
        </p:txBody>
      </p:sp>
      <p:cxnSp>
        <p:nvCxnSpPr>
          <p:cNvPr id="15" name="Straight Connector 14">
            <a:extLst>
              <a:ext uri="{FF2B5EF4-FFF2-40B4-BE49-F238E27FC236}">
                <a16:creationId xmlns:a16="http://schemas.microsoft.com/office/drawing/2014/main" id="{69E67B79-B55D-6F95-59E2-383E45655194}"/>
              </a:ext>
            </a:extLst>
          </p:cNvPr>
          <p:cNvCxnSpPr/>
          <p:nvPr/>
        </p:nvCxnSpPr>
        <p:spPr>
          <a:xfrm flipH="1">
            <a:off x="3864239" y="2035629"/>
            <a:ext cx="816617" cy="67491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F147684-91EB-F545-EB33-49954960E858}"/>
              </a:ext>
            </a:extLst>
          </p:cNvPr>
          <p:cNvSpPr/>
          <p:nvPr/>
        </p:nvSpPr>
        <p:spPr>
          <a:xfrm>
            <a:off x="8218904" y="1482708"/>
            <a:ext cx="3608615" cy="42280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a:t>
            </a:r>
          </a:p>
          <a:p>
            <a:pPr marL="285750" indent="-285750">
              <a:buFont typeface="Arial" panose="020B0604020202020204" pitchFamily="34" charset="0"/>
              <a:buChar char="•"/>
            </a:pPr>
            <a:r>
              <a:rPr lang="en-GB">
                <a:solidFill>
                  <a:schemeClr val="tx1"/>
                </a:solidFill>
              </a:rPr>
              <a:t>Despite groups not being balanced, this gives a better representation of efficacy of subsequent therapies received.</a:t>
            </a:r>
            <a:br>
              <a:rPr lang="en-GB">
                <a:solidFill>
                  <a:schemeClr val="tx1"/>
                </a:solidFill>
              </a:rPr>
            </a:br>
            <a:endParaRPr lang="en-GB">
              <a:solidFill>
                <a:schemeClr val="tx1"/>
              </a:solidFill>
            </a:endParaRPr>
          </a:p>
          <a:p>
            <a:pPr marL="285750" indent="-285750">
              <a:buFont typeface="Arial" panose="020B0604020202020204" pitchFamily="34" charset="0"/>
              <a:buChar char="•"/>
            </a:pPr>
            <a:r>
              <a:rPr lang="en-GB">
                <a:solidFill>
                  <a:schemeClr val="tx1"/>
                </a:solidFill>
              </a:rPr>
              <a:t>This questions the generalisability of RUBY-1 to the NHS population, where patients having CP would then be eligible for more effective subsequent treatments such as anti PD-1/L1 therapies</a:t>
            </a:r>
          </a:p>
          <a:p>
            <a:r>
              <a:rPr lang="en-GB" sz="2000" b="1">
                <a:solidFill>
                  <a:schemeClr val="tx1"/>
                </a:solidFill>
                <a:latin typeface="Arial" panose="020B0604020202020204" pitchFamily="34" charset="0"/>
              </a:rPr>
              <a:t> </a:t>
            </a:r>
            <a:endParaRPr lang="en-GB">
              <a:solidFill>
                <a:schemeClr val="tx1"/>
              </a:solidFill>
              <a:latin typeface="Arial" panose="020B0604020202020204" pitchFamily="34" charset="0"/>
            </a:endParaRPr>
          </a:p>
        </p:txBody>
      </p:sp>
      <p:sp>
        <p:nvSpPr>
          <p:cNvPr id="4" name="Rectangle 3">
            <a:extLst>
              <a:ext uri="{FF2B5EF4-FFF2-40B4-BE49-F238E27FC236}">
                <a16:creationId xmlns:a16="http://schemas.microsoft.com/office/drawing/2014/main" id="{6AA3148F-7BCB-0978-77B4-E8C154C6F024}"/>
              </a:ext>
            </a:extLst>
          </p:cNvPr>
          <p:cNvSpPr/>
          <p:nvPr/>
        </p:nvSpPr>
        <p:spPr>
          <a:xfrm>
            <a:off x="275422" y="1497987"/>
            <a:ext cx="7579606" cy="421273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9844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4050-5555-5BFA-DE99-641EF24119D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E00BB69-3194-946C-DB6C-0DD1664B446B}"/>
              </a:ext>
            </a:extLst>
          </p:cNvPr>
          <p:cNvSpPr>
            <a:spLocks noGrp="1"/>
          </p:cNvSpPr>
          <p:nvPr>
            <p:ph type="title"/>
          </p:nvPr>
        </p:nvSpPr>
        <p:spPr/>
        <p:txBody>
          <a:bodyPr>
            <a:noAutofit/>
          </a:bodyPr>
          <a:lstStyle/>
          <a:p>
            <a:r>
              <a:rPr lang="en-GB"/>
              <a:t>Clinical trial results from RUBY-1: </a:t>
            </a:r>
            <a:r>
              <a:rPr lang="en-GB" b="1">
                <a:effectLst/>
                <a:latin typeface="Arial" panose="020B0604020202020204" pitchFamily="34" charset="0"/>
                <a:ea typeface="Times New Roman" panose="02020603050405020304" pitchFamily="18" charset="0"/>
              </a:rPr>
              <a:t>OS (dMMR/MSI-H)</a:t>
            </a:r>
            <a:r>
              <a:rPr lang="en-GB">
                <a:effectLst/>
                <a:ea typeface="Times New Roman" panose="02020603050405020304" pitchFamily="18" charset="0"/>
              </a:rPr>
              <a:t> </a:t>
            </a:r>
            <a:br>
              <a:rPr lang="en-GB"/>
            </a:br>
            <a:endParaRPr lang="en-GB"/>
          </a:p>
        </p:txBody>
      </p:sp>
      <p:sp>
        <p:nvSpPr>
          <p:cNvPr id="10" name="Text Placeholder 9">
            <a:extLst>
              <a:ext uri="{FF2B5EF4-FFF2-40B4-BE49-F238E27FC236}">
                <a16:creationId xmlns:a16="http://schemas.microsoft.com/office/drawing/2014/main" id="{8AF55FBA-72E1-A215-CA44-46E32E492822}"/>
              </a:ext>
            </a:extLst>
          </p:cNvPr>
          <p:cNvSpPr>
            <a:spLocks noGrp="1"/>
          </p:cNvSpPr>
          <p:nvPr>
            <p:ph type="body" sz="quarter" idx="13"/>
          </p:nvPr>
        </p:nvSpPr>
        <p:spPr>
          <a:xfrm>
            <a:off x="1298988" y="6448754"/>
            <a:ext cx="9796463" cy="520838"/>
          </a:xfrm>
        </p:spPr>
        <p:txBody>
          <a:bodyPr>
            <a:noAutofit/>
          </a:bodyPr>
          <a:lstStyle/>
          <a:p>
            <a:r>
              <a:rPr lang="en-GB"/>
              <a:t>CP = carboplatin plus paclitaxel; dMMR/MSI-H = mismatch repair deficient or high microsatellite instability; OS = overall survival; IA1 = interim analysis 1, IA2 = interim analysis 2; HR = hazard ratio; CI = confidence interval; NR = not reached</a:t>
            </a:r>
          </a:p>
        </p:txBody>
      </p:sp>
      <p:sp>
        <p:nvSpPr>
          <p:cNvPr id="11" name="Text Placeholder 10">
            <a:extLst>
              <a:ext uri="{FF2B5EF4-FFF2-40B4-BE49-F238E27FC236}">
                <a16:creationId xmlns:a16="http://schemas.microsoft.com/office/drawing/2014/main" id="{8DDC8F16-C345-E6DB-A5AA-EDEC7F74B3D7}"/>
              </a:ext>
            </a:extLst>
          </p:cNvPr>
          <p:cNvSpPr>
            <a:spLocks noGrp="1"/>
          </p:cNvSpPr>
          <p:nvPr>
            <p:ph type="body" sz="quarter" idx="14"/>
          </p:nvPr>
        </p:nvSpPr>
        <p:spPr>
          <a:xfrm>
            <a:off x="571827" y="696257"/>
            <a:ext cx="11250786" cy="520838"/>
          </a:xfrm>
        </p:spPr>
        <p:txBody>
          <a:bodyPr/>
          <a:lstStyle/>
          <a:p>
            <a:r>
              <a:rPr lang="en-GB"/>
              <a:t>Dostarlimab extends OS compared to placebo </a:t>
            </a:r>
          </a:p>
        </p:txBody>
      </p:sp>
      <p:sp>
        <p:nvSpPr>
          <p:cNvPr id="7" name="Rectangle 6" descr="Marker showing slides are confidential ">
            <a:extLst>
              <a:ext uri="{FF2B5EF4-FFF2-40B4-BE49-F238E27FC236}">
                <a16:creationId xmlns:a16="http://schemas.microsoft.com/office/drawing/2014/main" id="{85B87769-A4D7-875B-1EBB-1E581F1CFDE4}"/>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Inter"/>
                <a:ea typeface="+mn-ea"/>
                <a:cs typeface="+mn-cs"/>
              </a:rPr>
              <a:t>CONFIDENTIAL</a:t>
            </a:r>
          </a:p>
        </p:txBody>
      </p:sp>
      <p:sp>
        <p:nvSpPr>
          <p:cNvPr id="13" name="TextBox 12">
            <a:extLst>
              <a:ext uri="{FF2B5EF4-FFF2-40B4-BE49-F238E27FC236}">
                <a16:creationId xmlns:a16="http://schemas.microsoft.com/office/drawing/2014/main" id="{3C2D1906-4DFC-BCB0-8640-FA30ED56C87E}"/>
              </a:ext>
            </a:extLst>
          </p:cNvPr>
          <p:cNvSpPr txBox="1"/>
          <p:nvPr/>
        </p:nvSpPr>
        <p:spPr>
          <a:xfrm>
            <a:off x="5790607" y="1169936"/>
            <a:ext cx="7258379" cy="369332"/>
          </a:xfrm>
          <a:prstGeom prst="rect">
            <a:avLst/>
          </a:prstGeom>
          <a:noFill/>
        </p:spPr>
        <p:txBody>
          <a:bodyPr wrap="square" rtlCol="0">
            <a:spAutoFit/>
          </a:bodyPr>
          <a:lstStyle/>
          <a:p>
            <a:r>
              <a:rPr lang="en-GB" b="1"/>
              <a:t>Kaplan-Meier plot of OS from IA1 and IA2 of RUBY-1</a:t>
            </a:r>
          </a:p>
        </p:txBody>
      </p:sp>
      <p:grpSp>
        <p:nvGrpSpPr>
          <p:cNvPr id="6" name="Group 5">
            <a:extLst>
              <a:ext uri="{FF2B5EF4-FFF2-40B4-BE49-F238E27FC236}">
                <a16:creationId xmlns:a16="http://schemas.microsoft.com/office/drawing/2014/main" id="{C9954A8A-826A-A6E6-05C5-E68000531E1C}"/>
              </a:ext>
            </a:extLst>
          </p:cNvPr>
          <p:cNvGrpSpPr/>
          <p:nvPr/>
        </p:nvGrpSpPr>
        <p:grpSpPr>
          <a:xfrm>
            <a:off x="4188191" y="1445537"/>
            <a:ext cx="7904384" cy="4338275"/>
            <a:chOff x="235990" y="1702182"/>
            <a:chExt cx="7904384" cy="4338275"/>
          </a:xfrm>
        </p:grpSpPr>
        <p:pic>
          <p:nvPicPr>
            <p:cNvPr id="2" name="Picture 1" descr="A graph showing different colored lines&#10;&#10;Description automatically generated">
              <a:extLst>
                <a:ext uri="{FF2B5EF4-FFF2-40B4-BE49-F238E27FC236}">
                  <a16:creationId xmlns:a16="http://schemas.microsoft.com/office/drawing/2014/main" id="{580D5F56-0A4D-A757-6889-BE12BF8B3DE7}"/>
                </a:ext>
              </a:extLst>
            </p:cNvPr>
            <p:cNvPicPr>
              <a:picLocks noChangeAspect="1"/>
            </p:cNvPicPr>
            <p:nvPr/>
          </p:nvPicPr>
          <p:blipFill>
            <a:blip r:embed="rId3"/>
            <a:stretch>
              <a:fillRect/>
            </a:stretch>
          </p:blipFill>
          <p:spPr>
            <a:xfrm>
              <a:off x="235990" y="1702182"/>
              <a:ext cx="7904384" cy="4338275"/>
            </a:xfrm>
            <a:prstGeom prst="rect">
              <a:avLst/>
            </a:prstGeom>
          </p:spPr>
        </p:pic>
        <p:pic>
          <p:nvPicPr>
            <p:cNvPr id="5" name="Picture 4" descr="A group of black text&#10;&#10;Description automatically generated">
              <a:extLst>
                <a:ext uri="{FF2B5EF4-FFF2-40B4-BE49-F238E27FC236}">
                  <a16:creationId xmlns:a16="http://schemas.microsoft.com/office/drawing/2014/main" id="{C464DDA8-6B26-A1A6-EB26-9F75A83C7809}"/>
                </a:ext>
              </a:extLst>
            </p:cNvPr>
            <p:cNvPicPr>
              <a:picLocks noChangeAspect="1"/>
            </p:cNvPicPr>
            <p:nvPr/>
          </p:nvPicPr>
          <p:blipFill>
            <a:blip r:embed="rId4"/>
            <a:stretch>
              <a:fillRect/>
            </a:stretch>
          </p:blipFill>
          <p:spPr>
            <a:xfrm>
              <a:off x="860041" y="4145935"/>
              <a:ext cx="1956731" cy="1165342"/>
            </a:xfrm>
            <a:prstGeom prst="rect">
              <a:avLst/>
            </a:prstGeom>
          </p:spPr>
        </p:pic>
      </p:grpSp>
      <p:graphicFrame>
        <p:nvGraphicFramePr>
          <p:cNvPr id="3" name="Table 2">
            <a:extLst>
              <a:ext uri="{FF2B5EF4-FFF2-40B4-BE49-F238E27FC236}">
                <a16:creationId xmlns:a16="http://schemas.microsoft.com/office/drawing/2014/main" id="{A0634DE9-D508-619F-5449-C4F1AFD4D8DC}"/>
              </a:ext>
            </a:extLst>
          </p:cNvPr>
          <p:cNvGraphicFramePr>
            <a:graphicFrameLocks noGrp="1"/>
          </p:cNvGraphicFramePr>
          <p:nvPr>
            <p:extLst>
              <p:ext uri="{D42A27DB-BD31-4B8C-83A1-F6EECF244321}">
                <p14:modId xmlns:p14="http://schemas.microsoft.com/office/powerpoint/2010/main" val="1347905915"/>
              </p:ext>
            </p:extLst>
          </p:nvPr>
        </p:nvGraphicFramePr>
        <p:xfrm>
          <a:off x="195034" y="1479332"/>
          <a:ext cx="3816000" cy="3674526"/>
        </p:xfrm>
        <a:graphic>
          <a:graphicData uri="http://schemas.openxmlformats.org/drawingml/2006/table">
            <a:tbl>
              <a:tblPr firstRow="1" firstCol="1" bandRow="1">
                <a:tableStyleId>{5C22544A-7EE6-4342-B048-85BDC9FD1C3A}</a:tableStyleId>
              </a:tblPr>
              <a:tblGrid>
                <a:gridCol w="1008000">
                  <a:extLst>
                    <a:ext uri="{9D8B030D-6E8A-4147-A177-3AD203B41FA5}">
                      <a16:colId xmlns:a16="http://schemas.microsoft.com/office/drawing/2014/main" val="3114626800"/>
                    </a:ext>
                  </a:extLst>
                </a:gridCol>
                <a:gridCol w="1404000">
                  <a:extLst>
                    <a:ext uri="{9D8B030D-6E8A-4147-A177-3AD203B41FA5}">
                      <a16:colId xmlns:a16="http://schemas.microsoft.com/office/drawing/2014/main" val="1108564705"/>
                    </a:ext>
                  </a:extLst>
                </a:gridCol>
                <a:gridCol w="1404000">
                  <a:extLst>
                    <a:ext uri="{9D8B030D-6E8A-4147-A177-3AD203B41FA5}">
                      <a16:colId xmlns:a16="http://schemas.microsoft.com/office/drawing/2014/main" val="3335725540"/>
                    </a:ext>
                  </a:extLst>
                </a:gridCol>
              </a:tblGrid>
              <a:tr h="657006">
                <a:tc>
                  <a:txBody>
                    <a:bodyPr/>
                    <a:lstStyle/>
                    <a:p>
                      <a:r>
                        <a:rPr lang="en-GB" sz="1800">
                          <a:effectLst/>
                        </a:rPr>
                        <a:t> </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lang="en-GB" sz="1800" err="1">
                          <a:effectLst/>
                        </a:rPr>
                        <a:t>Dostarlimab+CP</a:t>
                      </a:r>
                      <a:r>
                        <a:rPr lang="en-GB" sz="1800">
                          <a:effectLst/>
                        </a:rPr>
                        <a:t> vs CP - IA1</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lang="en-GB" sz="1800" err="1">
                          <a:effectLst/>
                        </a:rPr>
                        <a:t>Dostarlimab+CP</a:t>
                      </a:r>
                      <a:r>
                        <a:rPr lang="en-GB" sz="1800">
                          <a:effectLst/>
                        </a:rPr>
                        <a:t> vs CP - IA2</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extLst>
                  <a:ext uri="{0D108BD9-81ED-4DB2-BD59-A6C34878D82A}">
                    <a16:rowId xmlns:a16="http://schemas.microsoft.com/office/drawing/2014/main" val="2419134528"/>
                  </a:ext>
                </a:extLst>
              </a:tr>
              <a:tr h="657006">
                <a:tc>
                  <a:txBody>
                    <a:bodyPr/>
                    <a:lstStyle/>
                    <a:p>
                      <a:r>
                        <a:rPr lang="en-GB" sz="1800">
                          <a:effectLst/>
                        </a:rPr>
                        <a:t>Median OS, months (95% CI)</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lang="en-GB" sz="1800" u="sng">
                          <a:effectLst/>
                          <a:highlight>
                            <a:srgbClr val="000000"/>
                          </a:highlight>
                        </a:rPr>
                        <a:t>Xxx xxx xxx </a:t>
                      </a:r>
                      <a:r>
                        <a:rPr lang="en-GB" sz="1800">
                          <a:effectLst/>
                        </a:rPr>
                        <a:t>vs</a:t>
                      </a:r>
                      <a:r>
                        <a:rPr lang="en-GB" sz="1800" u="none">
                          <a:effectLst/>
                        </a:rPr>
                        <a:t> </a:t>
                      </a:r>
                      <a:r>
                        <a:rPr lang="en-GB" sz="1800" u="sng">
                          <a:effectLst/>
                          <a:highlight>
                            <a:srgbClr val="000000"/>
                          </a:highlight>
                        </a:rPr>
                        <a:t>xxx xxxx xxxxxx</a:t>
                      </a:r>
                      <a:endParaRPr lang="en-GB" sz="1800">
                        <a:effectLst/>
                        <a:highlight>
                          <a:srgbClr val="000000"/>
                        </a:highligh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mn-lt"/>
                          <a:ea typeface="+mn-ea"/>
                          <a:cs typeface="+mn-cs"/>
                        </a:rPr>
                        <a:t>NR (NR, NR) vs 31.4 (20.3, NR)</a:t>
                      </a:r>
                      <a:endParaRPr kumimoji="0" lang="en-GB" sz="1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extLst>
                  <a:ext uri="{0D108BD9-81ED-4DB2-BD59-A6C34878D82A}">
                    <a16:rowId xmlns:a16="http://schemas.microsoft.com/office/drawing/2014/main" val="3976710548"/>
                  </a:ext>
                </a:extLst>
              </a:tr>
              <a:tr h="657006">
                <a:tc>
                  <a:txBody>
                    <a:bodyPr/>
                    <a:lstStyle/>
                    <a:p>
                      <a:r>
                        <a:rPr lang="en-GB" sz="1800">
                          <a:effectLst/>
                        </a:rPr>
                        <a:t>OS Hazard Ratio (95% CI)</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lang="en-GB" sz="1800">
                          <a:effectLst/>
                        </a:rPr>
                        <a:t>0.30 (0.13, 0.70)</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nchor="ctr"/>
                </a:tc>
                <a:tc>
                  <a:txBody>
                    <a:bodyPr/>
                    <a:lstStyle/>
                    <a:p>
                      <a:r>
                        <a:rPr lang="en-GB" sz="1800">
                          <a:effectLst/>
                        </a:rPr>
                        <a:t>0.32 (0.166, 0.629)</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nchor="ctr"/>
                </a:tc>
                <a:extLst>
                  <a:ext uri="{0D108BD9-81ED-4DB2-BD59-A6C34878D82A}">
                    <a16:rowId xmlns:a16="http://schemas.microsoft.com/office/drawing/2014/main" val="1766325440"/>
                  </a:ext>
                </a:extLst>
              </a:tr>
              <a:tr h="657006">
                <a:tc>
                  <a:txBody>
                    <a:bodyPr/>
                    <a:lstStyle/>
                    <a:p>
                      <a:r>
                        <a:rPr lang="en-GB" sz="1800">
                          <a:effectLst/>
                          <a:latin typeface="Arial" panose="020B0604020202020204" pitchFamily="34" charset="0"/>
                          <a:ea typeface="Times New Roman" panose="02020603050405020304" pitchFamily="18" charset="0"/>
                          <a:cs typeface="Arial" panose="020B0604020202020204" pitchFamily="34" charset="0"/>
                        </a:rPr>
                        <a:t>OS data maturity</a:t>
                      </a:r>
                    </a:p>
                  </a:txBody>
                  <a:tcPr marL="41424" marR="41424" marT="0" marB="0"/>
                </a:tc>
                <a:tc>
                  <a:txBody>
                    <a:bodyPr/>
                    <a:lstStyle/>
                    <a:p>
                      <a:r>
                        <a:rPr lang="en-GB" sz="1800">
                          <a:effectLst/>
                          <a:latin typeface="Arial" panose="020B0604020202020204" pitchFamily="34" charset="0"/>
                          <a:ea typeface="Times New Roman" panose="02020603050405020304" pitchFamily="18" charset="0"/>
                          <a:cs typeface="Arial" panose="020B0604020202020204" pitchFamily="34" charset="0"/>
                        </a:rPr>
                        <a:t>26%</a:t>
                      </a:r>
                    </a:p>
                  </a:txBody>
                  <a:tcPr marL="41424" marR="41424" marT="0" marB="0" anchor="ctr"/>
                </a:tc>
                <a:tc>
                  <a:txBody>
                    <a:bodyPr/>
                    <a:lstStyle/>
                    <a:p>
                      <a:r>
                        <a:rPr lang="en-GB" sz="1800">
                          <a:effectLst/>
                          <a:latin typeface="Arial" panose="020B0604020202020204" pitchFamily="34" charset="0"/>
                          <a:ea typeface="Times New Roman" panose="02020603050405020304" pitchFamily="18" charset="0"/>
                          <a:cs typeface="Arial" panose="020B0604020202020204" pitchFamily="34" charset="0"/>
                        </a:rPr>
                        <a:t>40.2%</a:t>
                      </a:r>
                    </a:p>
                  </a:txBody>
                  <a:tcPr marL="41424" marR="41424" marT="0" marB="0" anchor="ctr"/>
                </a:tc>
                <a:extLst>
                  <a:ext uri="{0D108BD9-81ED-4DB2-BD59-A6C34878D82A}">
                    <a16:rowId xmlns:a16="http://schemas.microsoft.com/office/drawing/2014/main" val="3100069904"/>
                  </a:ext>
                </a:extLst>
              </a:tr>
            </a:tbl>
          </a:graphicData>
        </a:graphic>
      </p:graphicFrame>
      <p:pic>
        <p:nvPicPr>
          <p:cNvPr id="9" name="Picture 8" descr="A number on a white background&#10;&#10;AI-generated content may be incorrect.">
            <a:extLst>
              <a:ext uri="{FF2B5EF4-FFF2-40B4-BE49-F238E27FC236}">
                <a16:creationId xmlns:a16="http://schemas.microsoft.com/office/drawing/2014/main" id="{44E9AC2A-1DA3-88E3-9BD4-D827C788E60C}"/>
              </a:ext>
            </a:extLst>
          </p:cNvPr>
          <p:cNvPicPr>
            <a:picLocks noChangeAspect="1"/>
          </p:cNvPicPr>
          <p:nvPr/>
        </p:nvPicPr>
        <p:blipFill>
          <a:blip r:embed="rId5"/>
          <a:stretch>
            <a:fillRect/>
          </a:stretch>
        </p:blipFill>
        <p:spPr>
          <a:xfrm>
            <a:off x="3158208" y="5478167"/>
            <a:ext cx="8789703" cy="970587"/>
          </a:xfrm>
          <a:prstGeom prst="rect">
            <a:avLst/>
          </a:prstGeom>
        </p:spPr>
      </p:pic>
    </p:spTree>
    <p:extLst>
      <p:ext uri="{BB962C8B-B14F-4D97-AF65-F5344CB8AC3E}">
        <p14:creationId xmlns:p14="http://schemas.microsoft.com/office/powerpoint/2010/main" val="4073297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p:txBody>
          <a:bodyPr>
            <a:normAutofit fontScale="90000"/>
          </a:bodyPr>
          <a:lstStyle/>
          <a:p>
            <a:r>
              <a:rPr lang="en-GB">
                <a:hlinkClick r:id="" action="ppaction://noaction"/>
              </a:rPr>
              <a:t>Key issues</a:t>
            </a:r>
            <a:r>
              <a:rPr lang="en-GB"/>
              <a:t>: Limitations of RUBY-1 and IA2 data-cut</a:t>
            </a:r>
            <a:br>
              <a:rPr lang="en-GB"/>
            </a:br>
            <a:endParaRPr lang="en-GB"/>
          </a:p>
        </p:txBody>
      </p:sp>
      <p:sp>
        <p:nvSpPr>
          <p:cNvPr id="15" name="Rectangle 14">
            <a:extLst>
              <a:ext uri="{FF2B5EF4-FFF2-40B4-BE49-F238E27FC236}">
                <a16:creationId xmlns:a16="http://schemas.microsoft.com/office/drawing/2014/main" id="{A095D89B-195A-4D94-A8DE-CD5502F42403}"/>
              </a:ext>
            </a:extLst>
          </p:cNvPr>
          <p:cNvSpPr/>
          <p:nvPr/>
        </p:nvSpPr>
        <p:spPr>
          <a:xfrm>
            <a:off x="466724" y="1965805"/>
            <a:ext cx="11317288" cy="67229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Evidence submission focuses on IA2 of RUBY-1 trial to address outstanding uncertainties</a:t>
            </a:r>
          </a:p>
        </p:txBody>
      </p:sp>
      <p:sp>
        <p:nvSpPr>
          <p:cNvPr id="16" name="Rectangle 15">
            <a:extLst>
              <a:ext uri="{FF2B5EF4-FFF2-40B4-BE49-F238E27FC236}">
                <a16:creationId xmlns:a16="http://schemas.microsoft.com/office/drawing/2014/main" id="{BE4E1D21-37B6-4DED-9C97-E9DA5819D47B}"/>
              </a:ext>
            </a:extLst>
          </p:cNvPr>
          <p:cNvSpPr/>
          <p:nvPr/>
        </p:nvSpPr>
        <p:spPr>
          <a:xfrm>
            <a:off x="381000" y="2791489"/>
            <a:ext cx="11413439" cy="28424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a:solidFill>
                  <a:schemeClr val="tx1"/>
                </a:solidFill>
                <a:latin typeface="Arial" panose="020B0604020202020204" pitchFamily="34" charset="0"/>
              </a:rPr>
              <a:t>Same limitations apply to the evidence as were raised in TA963, the evidence provided more closely resembles a technology entering rather than emerging from managed access: </a:t>
            </a:r>
          </a:p>
          <a:p>
            <a:pPr marL="742950" lvl="1" indent="-285750">
              <a:buFont typeface="Courier New" panose="02070309020205020404" pitchFamily="49" charset="0"/>
              <a:buChar char="o"/>
            </a:pPr>
            <a:r>
              <a:rPr lang="en-GB">
                <a:solidFill>
                  <a:schemeClr val="tx1"/>
                </a:solidFill>
                <a:latin typeface="Arial" panose="020B0604020202020204" pitchFamily="34" charset="0"/>
              </a:rPr>
              <a:t>Low average age of the trial population (</a:t>
            </a:r>
            <a:r>
              <a:rPr lang="en-GB" u="sng">
                <a:solidFill>
                  <a:schemeClr val="tx1"/>
                </a:solidFill>
                <a:highlight>
                  <a:srgbClr val="000000"/>
                </a:highlight>
                <a:latin typeface="Arial" panose="020B0604020202020204" pitchFamily="34" charset="0"/>
              </a:rPr>
              <a:t>xxxx</a:t>
            </a:r>
            <a:r>
              <a:rPr lang="en-GB">
                <a:solidFill>
                  <a:schemeClr val="tx1"/>
                </a:solidFill>
                <a:latin typeface="Arial" panose="020B0604020202020204" pitchFamily="34" charset="0"/>
              </a:rPr>
              <a:t>) compared to expected real-world use (67)</a:t>
            </a:r>
            <a:endParaRPr lang="pt-BR">
              <a:solidFill>
                <a:schemeClr val="tx1"/>
              </a:solidFill>
              <a:latin typeface="Arial" panose="020B0604020202020204" pitchFamily="34" charset="0"/>
            </a:endParaRPr>
          </a:p>
          <a:p>
            <a:pPr marL="742950" lvl="1" indent="-285750">
              <a:buFont typeface="Courier New" panose="02070309020205020404" pitchFamily="49" charset="0"/>
              <a:buChar char="o"/>
            </a:pPr>
            <a:r>
              <a:rPr lang="en-GB">
                <a:solidFill>
                  <a:schemeClr val="tx1"/>
                </a:solidFill>
                <a:latin typeface="Arial" panose="020B0604020202020204" pitchFamily="34" charset="0"/>
              </a:rPr>
              <a:t>Small </a:t>
            </a:r>
            <a:r>
              <a:rPr lang="en-GB" err="1">
                <a:solidFill>
                  <a:schemeClr val="tx1"/>
                </a:solidFill>
                <a:latin typeface="Arial" panose="020B0604020202020204" pitchFamily="34" charset="0"/>
              </a:rPr>
              <a:t>dMMR</a:t>
            </a:r>
            <a:r>
              <a:rPr lang="en-GB">
                <a:solidFill>
                  <a:schemeClr val="tx1"/>
                </a:solidFill>
                <a:latin typeface="Arial" panose="020B0604020202020204" pitchFamily="34" charset="0"/>
              </a:rPr>
              <a:t>/MSI-H subgroup (</a:t>
            </a:r>
            <a:r>
              <a:rPr lang="pt-BR">
                <a:solidFill>
                  <a:schemeClr val="tx1"/>
                </a:solidFill>
                <a:latin typeface="Arial" panose="020B0604020202020204" pitchFamily="34" charset="0"/>
              </a:rPr>
              <a:t>dostarlimab+CP n=53 vs placebo+CP n=65, total n=118)</a:t>
            </a:r>
          </a:p>
          <a:p>
            <a:pPr marL="742950" lvl="1" indent="-285750">
              <a:buFont typeface="Courier New" panose="02070309020205020404" pitchFamily="49" charset="0"/>
              <a:buChar char="o"/>
            </a:pPr>
            <a:r>
              <a:rPr lang="en-GB">
                <a:solidFill>
                  <a:schemeClr val="tx1"/>
                </a:solidFill>
                <a:latin typeface="Arial" panose="020B0604020202020204" pitchFamily="34" charset="0"/>
              </a:rPr>
              <a:t>Some misclassification of </a:t>
            </a:r>
            <a:r>
              <a:rPr lang="en-GB" err="1">
                <a:solidFill>
                  <a:schemeClr val="tx1"/>
                </a:solidFill>
                <a:latin typeface="Arial" panose="020B0604020202020204" pitchFamily="34" charset="0"/>
              </a:rPr>
              <a:t>dMMR</a:t>
            </a:r>
            <a:r>
              <a:rPr lang="en-GB">
                <a:solidFill>
                  <a:schemeClr val="tx1"/>
                </a:solidFill>
                <a:latin typeface="Arial" panose="020B0604020202020204" pitchFamily="34" charset="0"/>
              </a:rPr>
              <a:t>/MSI-H status, </a:t>
            </a:r>
            <a:r>
              <a:rPr lang="en-GB">
                <a:solidFill>
                  <a:schemeClr val="tx1"/>
                </a:solidFill>
                <a:latin typeface="Arial" panose="020B0604020202020204" pitchFamily="34" charset="0"/>
                <a:hlinkClick r:id="rId3" action="ppaction://hlinksldjump"/>
              </a:rPr>
              <a:t>may confound results </a:t>
            </a:r>
            <a:r>
              <a:rPr lang="en-GB">
                <a:solidFill>
                  <a:schemeClr val="tx1"/>
                </a:solidFill>
                <a:latin typeface="Arial" panose="020B0604020202020204" pitchFamily="34" charset="0"/>
              </a:rPr>
              <a:t>(exacerbated by small sample)</a:t>
            </a:r>
          </a:p>
          <a:p>
            <a:pPr marL="742950" lvl="1" indent="-285750">
              <a:buFont typeface="Courier New" panose="02070309020205020404" pitchFamily="49" charset="0"/>
              <a:buChar char="o"/>
            </a:pPr>
            <a:r>
              <a:rPr lang="en-GB">
                <a:solidFill>
                  <a:schemeClr val="tx1"/>
                </a:solidFill>
                <a:latin typeface="Arial" panose="020B0604020202020204" pitchFamily="34" charset="0"/>
              </a:rPr>
              <a:t>Limited follow-up and lack of data beyond dostarlimab treatment duration (see </a:t>
            </a:r>
            <a:r>
              <a:rPr lang="en-GB">
                <a:solidFill>
                  <a:schemeClr val="tx1"/>
                </a:solidFill>
                <a:latin typeface="Arial" panose="020B0604020202020204" pitchFamily="34" charset="0"/>
                <a:hlinkClick r:id="rId4" action="ppaction://hlinksldjump"/>
              </a:rPr>
              <a:t>Key Issue 4</a:t>
            </a:r>
            <a:r>
              <a:rPr lang="en-GB">
                <a:solidFill>
                  <a:schemeClr val="tx1"/>
                </a:solidFill>
                <a:latin typeface="Arial" panose="020B0604020202020204" pitchFamily="34" charset="0"/>
              </a:rPr>
              <a:t>)</a:t>
            </a:r>
          </a:p>
          <a:p>
            <a:pPr marL="742950" lvl="1" indent="-285750">
              <a:buFont typeface="Courier New" panose="02070309020205020404" pitchFamily="49" charset="0"/>
              <a:buChar char="o"/>
            </a:pPr>
            <a:r>
              <a:rPr lang="en-GB">
                <a:solidFill>
                  <a:schemeClr val="tx1"/>
                </a:solidFill>
                <a:latin typeface="Arial" panose="020B0604020202020204" pitchFamily="34" charset="0"/>
              </a:rPr>
              <a:t>Benefits of subsequent immunotherapy in the CP arm unlikely to be captured (see </a:t>
            </a:r>
            <a:r>
              <a:rPr lang="en-GB">
                <a:solidFill>
                  <a:schemeClr val="tx1"/>
                </a:solidFill>
                <a:latin typeface="Arial" panose="020B0604020202020204" pitchFamily="34" charset="0"/>
                <a:hlinkClick r:id="rId5" action="ppaction://hlinksldjump"/>
              </a:rPr>
              <a:t>Key Issue 5</a:t>
            </a:r>
            <a:r>
              <a:rPr lang="en-GB">
                <a:solidFill>
                  <a:schemeClr val="tx1"/>
                </a:solidFill>
                <a:latin typeface="Arial" panose="020B0604020202020204" pitchFamily="34" charset="0"/>
              </a:rPr>
              <a:t>)</a:t>
            </a:r>
          </a:p>
          <a:p>
            <a:pPr marL="742950" lvl="1" indent="-285750">
              <a:buFont typeface="Courier New" panose="02070309020205020404" pitchFamily="49" charset="0"/>
              <a:buChar char="o"/>
            </a:pPr>
            <a:r>
              <a:rPr lang="en-GB">
                <a:solidFill>
                  <a:schemeClr val="tx1"/>
                </a:solidFill>
                <a:latin typeface="Arial" panose="020B0604020202020204" pitchFamily="34" charset="0"/>
                <a:hlinkClick r:id="rId6" action="ppaction://hlinksldjump"/>
              </a:rPr>
              <a:t>EAG base case uses different starting age </a:t>
            </a:r>
            <a:r>
              <a:rPr lang="en-GB">
                <a:solidFill>
                  <a:schemeClr val="tx1"/>
                </a:solidFill>
                <a:latin typeface="Arial" panose="020B0604020202020204" pitchFamily="34" charset="0"/>
              </a:rPr>
              <a:t>in the economic model, but unable to meaningfully explore impact of other generalisability concerns</a:t>
            </a:r>
            <a:endParaRPr lang="pt-BR">
              <a:solidFill>
                <a:schemeClr val="tx1"/>
              </a:solidFill>
              <a:latin typeface="Arial" panose="020B0604020202020204" pitchFamily="34" charset="0"/>
            </a:endParaRPr>
          </a:p>
          <a:p>
            <a:pPr marL="285750" indent="-285750">
              <a:buFont typeface="Arial" panose="020B0604020202020204" pitchFamily="34" charset="0"/>
              <a:buChar char="•"/>
            </a:pPr>
            <a:endParaRPr lang="pt-BR">
              <a:solidFill>
                <a:schemeClr val="tx1"/>
              </a:solidFill>
              <a:latin typeface="Arial" panose="020B0604020202020204" pitchFamily="34" charset="0"/>
            </a:endParaRPr>
          </a:p>
          <a:p>
            <a:pPr marL="285750" indent="-285750">
              <a:buFont typeface="Arial" panose="020B0604020202020204" pitchFamily="34" charset="0"/>
              <a:buChar char="•"/>
            </a:pPr>
            <a:endParaRPr lang="en-GB">
              <a:solidFill>
                <a:schemeClr val="tx1"/>
              </a:solidFill>
              <a:latin typeface="Arial" panose="020B0604020202020204" pitchFamily="34" charset="0"/>
            </a:endParaRPr>
          </a:p>
        </p:txBody>
      </p:sp>
      <p:grpSp>
        <p:nvGrpSpPr>
          <p:cNvPr id="3" name="Group 2">
            <a:extLst>
              <a:ext uri="{FF2B5EF4-FFF2-40B4-BE49-F238E27FC236}">
                <a16:creationId xmlns:a16="http://schemas.microsoft.com/office/drawing/2014/main" id="{1FEF9133-742E-1F2A-F7E4-3242C25D58A7}"/>
              </a:ext>
            </a:extLst>
          </p:cNvPr>
          <p:cNvGrpSpPr/>
          <p:nvPr/>
        </p:nvGrpSpPr>
        <p:grpSpPr>
          <a:xfrm>
            <a:off x="1259698" y="5787340"/>
            <a:ext cx="10077188" cy="625657"/>
            <a:chOff x="1456000" y="5711882"/>
            <a:chExt cx="10077188" cy="57600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734052"/>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What starting age should be used in the model?</a:t>
              </a:r>
            </a:p>
            <a:p>
              <a:pPr>
                <a:tabLst>
                  <a:tab pos="1790700" algn="l"/>
                </a:tabLst>
              </a:pPr>
              <a:r>
                <a:rPr lang="en-GB">
                  <a:solidFill>
                    <a:schemeClr val="tx1"/>
                  </a:solidFill>
                  <a:latin typeface="Arial" panose="020B0604020202020204" pitchFamily="34" charset="0"/>
                </a:rPr>
                <a:t>Is the pre-specified dMMR/MSI-H subgroup from RUBY-1 suitable for decision making? </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4225" y="4189857"/>
                <a:ext cx="463463" cy="463463"/>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477150" y="890439"/>
            <a:ext cx="11306862" cy="94178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Population for this appraisal is </a:t>
            </a:r>
            <a:r>
              <a:rPr lang="en-GB" err="1">
                <a:solidFill>
                  <a:schemeClr val="tx1"/>
                </a:solidFill>
                <a:latin typeface="Arial" panose="020B0604020202020204" pitchFamily="34" charset="0"/>
              </a:rPr>
              <a:t>dMMR</a:t>
            </a:r>
            <a:r>
              <a:rPr lang="en-GB">
                <a:solidFill>
                  <a:schemeClr val="tx1"/>
                </a:solidFill>
                <a:latin typeface="Arial" panose="020B0604020202020204" pitchFamily="34" charset="0"/>
              </a:rPr>
              <a:t>/MSI-H; a pre-specified subgroup of the full RUBY-1 population </a:t>
            </a:r>
          </a:p>
          <a:p>
            <a:pPr marL="285750" indent="-285750">
              <a:buFont typeface="Arial" panose="020B0604020202020204" pitchFamily="34" charset="0"/>
              <a:buChar char="•"/>
            </a:pPr>
            <a:r>
              <a:rPr lang="en-GB">
                <a:solidFill>
                  <a:schemeClr val="tx1"/>
                </a:solidFill>
                <a:latin typeface="Arial" panose="020B0604020202020204" pitchFamily="34" charset="0"/>
              </a:rPr>
              <a:t>EAG concerns remain from TA963 regarding the reliability of information from RUBY-1</a:t>
            </a:r>
          </a:p>
        </p:txBody>
      </p:sp>
      <p:sp>
        <p:nvSpPr>
          <p:cNvPr id="11" name="Text Placeholder 3">
            <a:extLst>
              <a:ext uri="{FF2B5EF4-FFF2-40B4-BE49-F238E27FC236}">
                <a16:creationId xmlns:a16="http://schemas.microsoft.com/office/drawing/2014/main" id="{242B3F0A-0EF7-4D23-F611-115B19B635A5}"/>
              </a:ext>
            </a:extLst>
          </p:cNvPr>
          <p:cNvSpPr txBox="1">
            <a:spLocks/>
          </p:cNvSpPr>
          <p:nvPr/>
        </p:nvSpPr>
        <p:spPr>
          <a:xfrm>
            <a:off x="855114" y="6575518"/>
            <a:ext cx="10678074" cy="5459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err="1"/>
              <a:t>dMMR</a:t>
            </a:r>
            <a:r>
              <a:rPr lang="en-GB"/>
              <a:t>/MSI-H = mismatch repair deficient or high microsatellite instability; IA2 = interim analysis 2; CP = carboplatin plus paclitaxel</a:t>
            </a:r>
          </a:p>
        </p:txBody>
      </p:sp>
      <p:sp>
        <p:nvSpPr>
          <p:cNvPr id="8" name="TextBox 7">
            <a:extLst>
              <a:ext uri="{FF2B5EF4-FFF2-40B4-BE49-F238E27FC236}">
                <a16:creationId xmlns:a16="http://schemas.microsoft.com/office/drawing/2014/main" id="{DFEE5B1D-E4C1-5F73-B64C-9F3C59E39B90}"/>
              </a:ext>
            </a:extLst>
          </p:cNvPr>
          <p:cNvSpPr txBox="1"/>
          <p:nvPr/>
        </p:nvSpPr>
        <p:spPr>
          <a:xfrm>
            <a:off x="9987411" y="96489"/>
            <a:ext cx="1807028" cy="646331"/>
          </a:xfrm>
          <a:prstGeom prst="rect">
            <a:avLst/>
          </a:prstGeom>
          <a:solidFill>
            <a:schemeClr val="bg1">
              <a:lumMod val="75000"/>
            </a:schemeClr>
          </a:solidFill>
        </p:spPr>
        <p:txBody>
          <a:bodyPr wrap="square" rtlCol="0">
            <a:spAutoFit/>
          </a:bodyPr>
          <a:lstStyle/>
          <a:p>
            <a:pPr algn="ctr"/>
            <a:r>
              <a:rPr lang="en-GB"/>
              <a:t>ICER impact: Unknown</a:t>
            </a:r>
          </a:p>
        </p:txBody>
      </p:sp>
      <p:sp>
        <p:nvSpPr>
          <p:cNvPr id="4" name="Rectangle 3" descr="Marker showing slides are confidential ">
            <a:extLst>
              <a:ext uri="{FF2B5EF4-FFF2-40B4-BE49-F238E27FC236}">
                <a16:creationId xmlns:a16="http://schemas.microsoft.com/office/drawing/2014/main" id="{489BDA41-7FEE-43F4-7C06-75EB16622652}"/>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rPr>
              <a:t>CONFIDENTIAL</a:t>
            </a:r>
          </a:p>
        </p:txBody>
      </p:sp>
    </p:spTree>
    <p:extLst>
      <p:ext uri="{BB962C8B-B14F-4D97-AF65-F5344CB8AC3E}">
        <p14:creationId xmlns:p14="http://schemas.microsoft.com/office/powerpoint/2010/main" val="691596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kumimoji="0" lang="en-GB" sz="3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Dostarlimab with carboplatin and paclitaxel for treating primary advanced or recurrent endometrial cancer with high microsatellite instability or mismatch repair deficiency </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799962"/>
            <a:ext cx="11136812" cy="2150412"/>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ü"/>
            </a:pPr>
            <a:r>
              <a:rPr lang="en-GB" sz="2800" b="1"/>
              <a:t> Modelling and cost effectiveness</a:t>
            </a:r>
            <a:endParaRPr lang="en-GB" sz="2800"/>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61595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2D1D93-156B-406B-912A-00A5611DF27E}"/>
              </a:ext>
            </a:extLst>
          </p:cNvPr>
          <p:cNvSpPr txBox="1"/>
          <p:nvPr/>
        </p:nvSpPr>
        <p:spPr>
          <a:xfrm>
            <a:off x="407987" y="1351551"/>
            <a:ext cx="11376025" cy="369332"/>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3 health states (progression-free survival, post-progression survival, and death) </a:t>
            </a:r>
          </a:p>
        </p:txBody>
      </p:sp>
      <p:sp>
        <p:nvSpPr>
          <p:cNvPr id="2" name="Title 1">
            <a:extLst>
              <a:ext uri="{FF2B5EF4-FFF2-40B4-BE49-F238E27FC236}">
                <a16:creationId xmlns:a16="http://schemas.microsoft.com/office/drawing/2014/main" id="{73EE0DF2-256F-EF03-55AB-A770E93707B5}"/>
              </a:ext>
            </a:extLst>
          </p:cNvPr>
          <p:cNvSpPr>
            <a:spLocks noGrp="1"/>
          </p:cNvSpPr>
          <p:nvPr>
            <p:ph type="title"/>
          </p:nvPr>
        </p:nvSpPr>
        <p:spPr/>
        <p:txBody>
          <a:bodyPr>
            <a:noAutofit/>
          </a:bodyPr>
          <a:lstStyle/>
          <a:p>
            <a:r>
              <a:rPr lang="en-GB" sz="2800"/>
              <a:t>Company’s model overview: Partitioned Survival model</a:t>
            </a:r>
            <a:br>
              <a:rPr lang="en-GB" sz="2800"/>
            </a:br>
            <a:endParaRPr lang="en-GB" sz="2800"/>
          </a:p>
        </p:txBody>
      </p:sp>
      <p:sp>
        <p:nvSpPr>
          <p:cNvPr id="6" name="Text Placeholder 5">
            <a:extLst>
              <a:ext uri="{FF2B5EF4-FFF2-40B4-BE49-F238E27FC236}">
                <a16:creationId xmlns:a16="http://schemas.microsoft.com/office/drawing/2014/main" id="{26FB63C3-F28C-6D1A-017E-2D10111282F6}"/>
              </a:ext>
            </a:extLst>
          </p:cNvPr>
          <p:cNvSpPr>
            <a:spLocks noGrp="1"/>
          </p:cNvSpPr>
          <p:nvPr>
            <p:ph type="body" sz="quarter" idx="13"/>
          </p:nvPr>
        </p:nvSpPr>
        <p:spPr>
          <a:xfrm>
            <a:off x="1171574" y="6129132"/>
            <a:ext cx="10437329" cy="365125"/>
          </a:xfrm>
        </p:spPr>
        <p:txBody>
          <a:bodyPr>
            <a:noAutofit/>
          </a:bodyPr>
          <a:lstStyle/>
          <a:p>
            <a:r>
              <a:rPr lang="en-GB"/>
              <a:t>BNF = British National Formulary; dMMR/MSI-H = mismatch repair deficient or high microsatellite instability; EAG = External Assessment Group; ITT = Intention-to-treat;</a:t>
            </a:r>
            <a:r>
              <a:rPr lang="en-GB">
                <a:solidFill>
                  <a:schemeClr val="dk1"/>
                </a:solidFill>
                <a:latin typeface="+mn-lt"/>
                <a:ea typeface="+mn-ea"/>
                <a:cs typeface="+mn-cs"/>
              </a:rPr>
              <a:t> </a:t>
            </a:r>
            <a:r>
              <a:rPr lang="en-GB"/>
              <a:t>OS = overall survival; PD = progressed disease; PFD = progression-free disease; PFS = progression-free survival; PSSRU = Personal Social Services Research Unit</a:t>
            </a:r>
          </a:p>
        </p:txBody>
      </p:sp>
      <p:sp>
        <p:nvSpPr>
          <p:cNvPr id="7" name="Text Placeholder 6">
            <a:extLst>
              <a:ext uri="{FF2B5EF4-FFF2-40B4-BE49-F238E27FC236}">
                <a16:creationId xmlns:a16="http://schemas.microsoft.com/office/drawing/2014/main" id="{BAEE50B8-22A2-DBF3-24BF-CE4D7A5CF929}"/>
              </a:ext>
            </a:extLst>
          </p:cNvPr>
          <p:cNvSpPr>
            <a:spLocks noGrp="1"/>
          </p:cNvSpPr>
          <p:nvPr>
            <p:ph type="body" sz="quarter" idx="14"/>
          </p:nvPr>
        </p:nvSpPr>
        <p:spPr/>
        <p:txBody>
          <a:bodyPr/>
          <a:lstStyle/>
          <a:p>
            <a:r>
              <a:rPr lang="en-GB"/>
              <a:t>EAG says model structure is appropriate </a:t>
            </a:r>
          </a:p>
        </p:txBody>
      </p:sp>
      <p:graphicFrame>
        <p:nvGraphicFramePr>
          <p:cNvPr id="3" name="Table 12">
            <a:extLst>
              <a:ext uri="{FF2B5EF4-FFF2-40B4-BE49-F238E27FC236}">
                <a16:creationId xmlns:a16="http://schemas.microsoft.com/office/drawing/2014/main" id="{8A22D4B8-412C-A620-439E-47B1D1161D5A}"/>
              </a:ext>
            </a:extLst>
          </p:cNvPr>
          <p:cNvGraphicFramePr>
            <a:graphicFrameLocks noGrp="1"/>
          </p:cNvGraphicFramePr>
          <p:nvPr>
            <p:extLst>
              <p:ext uri="{D42A27DB-BD31-4B8C-83A1-F6EECF244321}">
                <p14:modId xmlns:p14="http://schemas.microsoft.com/office/powerpoint/2010/main" val="3989266198"/>
              </p:ext>
            </p:extLst>
          </p:nvPr>
        </p:nvGraphicFramePr>
        <p:xfrm>
          <a:off x="5258100" y="1909373"/>
          <a:ext cx="6560924" cy="3977640"/>
        </p:xfrm>
        <a:graphic>
          <a:graphicData uri="http://schemas.openxmlformats.org/drawingml/2006/table">
            <a:tbl>
              <a:tblPr firstRow="1" bandRow="1">
                <a:tableStyleId>{5C22544A-7EE6-4342-B048-85BDC9FD1C3A}</a:tableStyleId>
              </a:tblPr>
              <a:tblGrid>
                <a:gridCol w="2655814">
                  <a:extLst>
                    <a:ext uri="{9D8B030D-6E8A-4147-A177-3AD203B41FA5}">
                      <a16:colId xmlns:a16="http://schemas.microsoft.com/office/drawing/2014/main" val="158063067"/>
                    </a:ext>
                  </a:extLst>
                </a:gridCol>
                <a:gridCol w="3905110">
                  <a:extLst>
                    <a:ext uri="{9D8B030D-6E8A-4147-A177-3AD203B41FA5}">
                      <a16:colId xmlns:a16="http://schemas.microsoft.com/office/drawing/2014/main" val="451118208"/>
                    </a:ext>
                  </a:extLst>
                </a:gridCol>
              </a:tblGrid>
              <a:tr h="370840">
                <a:tc>
                  <a:txBody>
                    <a:bodyPr/>
                    <a:lstStyle/>
                    <a:p>
                      <a:r>
                        <a:rPr lang="en-GB">
                          <a:latin typeface="Arial" panose="020B0604020202020204" pitchFamily="34" charset="0"/>
                        </a:rPr>
                        <a:t>Area</a:t>
                      </a:r>
                    </a:p>
                  </a:txBody>
                  <a:tcPr/>
                </a:tc>
                <a:tc>
                  <a:txBody>
                    <a:bodyPr/>
                    <a:lstStyle/>
                    <a:p>
                      <a:r>
                        <a:rPr lang="en-GB">
                          <a:latin typeface="Arial" panose="020B0604020202020204" pitchFamily="34" charset="0"/>
                        </a:rPr>
                        <a:t>Company assumptions/sources</a:t>
                      </a:r>
                    </a:p>
                  </a:txBody>
                  <a:tcPr/>
                </a:tc>
                <a:extLst>
                  <a:ext uri="{0D108BD9-81ED-4DB2-BD59-A6C34878D82A}">
                    <a16:rowId xmlns:a16="http://schemas.microsoft.com/office/drawing/2014/main" val="942989782"/>
                  </a:ext>
                </a:extLst>
              </a:tr>
              <a:tr h="370840">
                <a:tc>
                  <a:txBody>
                    <a:bodyPr/>
                    <a:lstStyle/>
                    <a:p>
                      <a:pPr marL="0" algn="l" defTabSz="914400" rtl="0" eaLnBrk="1" latinLnBrk="0" hangingPunct="1"/>
                      <a:r>
                        <a:rPr lang="en-GB" sz="1800" kern="1200">
                          <a:solidFill>
                            <a:schemeClr val="dk1"/>
                          </a:solidFill>
                          <a:latin typeface="Arial" panose="020B0604020202020204" pitchFamily="34" charset="0"/>
                          <a:ea typeface="+mn-ea"/>
                          <a:cs typeface="+mn-cs"/>
                        </a:rPr>
                        <a:t>Time horizon </a:t>
                      </a:r>
                    </a:p>
                  </a:txBody>
                  <a:tcPr/>
                </a:tc>
                <a:tc>
                  <a:txBody>
                    <a:bodyPr/>
                    <a:lstStyle/>
                    <a:p>
                      <a:pPr marL="0" algn="l" defTabSz="914400" rtl="0" eaLnBrk="1" latinLnBrk="0" hangingPunct="1"/>
                      <a:r>
                        <a:rPr lang="en-GB" sz="1800" kern="1200">
                          <a:solidFill>
                            <a:schemeClr val="dk1"/>
                          </a:solidFill>
                          <a:latin typeface="Arial" panose="020B0604020202020204" pitchFamily="34" charset="0"/>
                          <a:ea typeface="+mn-ea"/>
                          <a:cs typeface="+mn-cs"/>
                        </a:rPr>
                        <a:t>Lifetime </a:t>
                      </a:r>
                      <a:r>
                        <a:rPr lang="en-GB" sz="1800" u="none" kern="1200">
                          <a:solidFill>
                            <a:schemeClr val="dk1"/>
                          </a:solidFill>
                          <a:latin typeface="Arial" panose="020B0604020202020204" pitchFamily="34" charset="0"/>
                          <a:ea typeface="+mn-ea"/>
                          <a:cs typeface="+mn-cs"/>
                        </a:rPr>
                        <a:t>(</a:t>
                      </a:r>
                      <a:r>
                        <a:rPr lang="en-GB" sz="1800" u="sng" kern="1200">
                          <a:solidFill>
                            <a:schemeClr val="dk1"/>
                          </a:solidFill>
                          <a:highlight>
                            <a:srgbClr val="000000"/>
                          </a:highlight>
                          <a:latin typeface="Arial" panose="020B0604020202020204" pitchFamily="34" charset="0"/>
                          <a:ea typeface="+mn-ea"/>
                          <a:cs typeface="+mn-cs"/>
                        </a:rPr>
                        <a:t>xxxx</a:t>
                      </a:r>
                      <a:r>
                        <a:rPr lang="en-GB" sz="1800" u="none" kern="1200">
                          <a:solidFill>
                            <a:schemeClr val="dk1"/>
                          </a:solidFill>
                          <a:latin typeface="Arial" panose="020B0604020202020204" pitchFamily="34" charset="0"/>
                          <a:ea typeface="+mn-ea"/>
                          <a:cs typeface="+mn-cs"/>
                        </a:rPr>
                        <a:t> years) </a:t>
                      </a:r>
                    </a:p>
                  </a:txBody>
                  <a:tcPr/>
                </a:tc>
                <a:extLst>
                  <a:ext uri="{0D108BD9-81ED-4DB2-BD59-A6C34878D82A}">
                    <a16:rowId xmlns:a16="http://schemas.microsoft.com/office/drawing/2014/main" val="447755101"/>
                  </a:ext>
                </a:extLst>
              </a:tr>
              <a:tr h="370840">
                <a:tc>
                  <a:txBody>
                    <a:bodyPr/>
                    <a:lstStyle/>
                    <a:p>
                      <a:pPr marL="0" algn="l" defTabSz="914400" rtl="0" eaLnBrk="1" latinLnBrk="0" hangingPunct="1"/>
                      <a:r>
                        <a:rPr lang="en-GB" sz="1800" kern="1200">
                          <a:solidFill>
                            <a:schemeClr val="dk1"/>
                          </a:solidFill>
                          <a:latin typeface="Arial" panose="020B0604020202020204" pitchFamily="34" charset="0"/>
                          <a:ea typeface="+mn-ea"/>
                          <a:cs typeface="+mn-cs"/>
                        </a:rPr>
                        <a:t>Source of clinical effectiveness data</a:t>
                      </a:r>
                    </a:p>
                  </a:txBody>
                  <a:tcPr/>
                </a:tc>
                <a:tc>
                  <a:txBody>
                    <a:bodyPr/>
                    <a:lstStyle/>
                    <a:p>
                      <a:pPr marL="0" algn="l" defTabSz="914400" rtl="0" eaLnBrk="1" latinLnBrk="0" hangingPunct="1"/>
                      <a:r>
                        <a:rPr lang="en-GB" sz="1800" kern="1200">
                          <a:solidFill>
                            <a:schemeClr val="dk1"/>
                          </a:solidFill>
                          <a:latin typeface="Arial" panose="020B0604020202020204" pitchFamily="34" charset="0"/>
                          <a:ea typeface="+mn-ea"/>
                          <a:cs typeface="+mn-cs"/>
                        </a:rPr>
                        <a:t>RUBY-1 (</a:t>
                      </a:r>
                      <a:r>
                        <a:rPr lang="en-GB" sz="1800">
                          <a:effectLst/>
                          <a:latin typeface="Arial" panose="020B0604020202020204" pitchFamily="34" charset="0"/>
                          <a:ea typeface="Times New Roman" panose="02020603050405020304" pitchFamily="18" charset="0"/>
                          <a:cs typeface="Arial" panose="020B0604020202020204" pitchFamily="34" charset="0"/>
                        </a:rPr>
                        <a:t>dMMR/MSI-H)</a:t>
                      </a:r>
                      <a:endParaRPr lang="en-GB" sz="1800" kern="1200">
                        <a:solidFill>
                          <a:schemeClr val="dk1"/>
                        </a:solidFill>
                        <a:latin typeface="Arial" panose="020B0604020202020204" pitchFamily="34" charset="0"/>
                        <a:ea typeface="+mn-ea"/>
                        <a:cs typeface="+mn-cs"/>
                      </a:endParaRPr>
                    </a:p>
                  </a:txBody>
                  <a:tcPr/>
                </a:tc>
                <a:extLst>
                  <a:ext uri="{0D108BD9-81ED-4DB2-BD59-A6C34878D82A}">
                    <a16:rowId xmlns:a16="http://schemas.microsoft.com/office/drawing/2014/main" val="43186876"/>
                  </a:ext>
                </a:extLst>
              </a:tr>
              <a:tr h="370840">
                <a:tc>
                  <a:txBody>
                    <a:bodyPr/>
                    <a:lstStyle/>
                    <a:p>
                      <a:pPr marL="0" algn="l" defTabSz="914400" rtl="0" eaLnBrk="1" latinLnBrk="0" hangingPunct="1"/>
                      <a:r>
                        <a:rPr lang="en-GB" sz="1800" kern="1200">
                          <a:solidFill>
                            <a:schemeClr val="dk1"/>
                          </a:solidFill>
                          <a:latin typeface="Arial" panose="020B0604020202020204" pitchFamily="34" charset="0"/>
                          <a:ea typeface="+mn-ea"/>
                          <a:cs typeface="+mn-cs"/>
                        </a:rPr>
                        <a:t>Source of AEs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RUBY-1 (ITT)</a:t>
                      </a:r>
                      <a:endParaRPr lang="en-GB" sz="1800" kern="1200">
                        <a:solidFill>
                          <a:schemeClr val="dk1"/>
                        </a:solidFill>
                        <a:latin typeface="Arial" panose="020B0604020202020204" pitchFamily="34" charset="0"/>
                        <a:ea typeface="+mn-ea"/>
                        <a:cs typeface="+mn-cs"/>
                      </a:endParaRPr>
                    </a:p>
                  </a:txBody>
                  <a:tcPr/>
                </a:tc>
                <a:extLst>
                  <a:ext uri="{0D108BD9-81ED-4DB2-BD59-A6C34878D82A}">
                    <a16:rowId xmlns:a16="http://schemas.microsoft.com/office/drawing/2014/main" val="4128422173"/>
                  </a:ext>
                </a:extLst>
              </a:tr>
              <a:tr h="370840">
                <a:tc>
                  <a:txBody>
                    <a:bodyPr/>
                    <a:lstStyle/>
                    <a:p>
                      <a:pPr marL="0" algn="l" defTabSz="914400" rtl="0" eaLnBrk="1" latinLnBrk="0" hangingPunct="1"/>
                      <a:r>
                        <a:rPr lang="en-GB" sz="1800" kern="1200">
                          <a:solidFill>
                            <a:schemeClr val="dk1"/>
                          </a:solidFill>
                          <a:latin typeface="Arial" panose="020B0604020202020204" pitchFamily="34" charset="0"/>
                          <a:ea typeface="+mn-ea"/>
                          <a:cs typeface="+mn-cs"/>
                        </a:rPr>
                        <a:t>Source of utilities</a:t>
                      </a:r>
                    </a:p>
                  </a:txBody>
                  <a:tcPr/>
                </a:tc>
                <a:tc>
                  <a:txBody>
                    <a:bodyPr/>
                    <a:lstStyle/>
                    <a:p>
                      <a:pPr marL="0" algn="l" defTabSz="914400" rtl="0" eaLnBrk="1" latinLnBrk="0" hangingPunct="1"/>
                      <a:r>
                        <a:rPr lang="en-GB" sz="1800" kern="1200">
                          <a:solidFill>
                            <a:schemeClr val="dk1"/>
                          </a:solidFill>
                          <a:effectLst/>
                          <a:latin typeface="+mn-lt"/>
                          <a:ea typeface="+mn-ea"/>
                          <a:cs typeface="+mn-cs"/>
                        </a:rPr>
                        <a:t>RUBY-1 (ITT)</a:t>
                      </a:r>
                      <a:endParaRPr lang="en-GB" sz="1800" kern="1200">
                        <a:solidFill>
                          <a:schemeClr val="dk1"/>
                        </a:solidFill>
                        <a:latin typeface="Arial" panose="020B0604020202020204" pitchFamily="34" charset="0"/>
                        <a:ea typeface="+mn-ea"/>
                        <a:cs typeface="+mn-cs"/>
                      </a:endParaRPr>
                    </a:p>
                  </a:txBody>
                  <a:tcPr/>
                </a:tc>
                <a:extLst>
                  <a:ext uri="{0D108BD9-81ED-4DB2-BD59-A6C34878D82A}">
                    <a16:rowId xmlns:a16="http://schemas.microsoft.com/office/drawing/2014/main" val="7077787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Arial" panose="020B0604020202020204" pitchFamily="34" charset="0"/>
                          <a:ea typeface="+mn-ea"/>
                          <a:cs typeface="+mn-cs"/>
                        </a:rPr>
                        <a:t>Source of resource use</a:t>
                      </a:r>
                    </a:p>
                  </a:txBody>
                  <a:tcPr/>
                </a:tc>
                <a:tc>
                  <a:txBody>
                    <a:bodyPr/>
                    <a:lstStyle/>
                    <a:p>
                      <a:pPr marL="0" algn="l" defTabSz="914400" rtl="0" eaLnBrk="1" latinLnBrk="0" hangingPunct="1"/>
                      <a:r>
                        <a:rPr lang="en-GB" sz="1800" kern="1200">
                          <a:solidFill>
                            <a:schemeClr val="dk1"/>
                          </a:solidFill>
                          <a:latin typeface="Arial" panose="020B0604020202020204" pitchFamily="34" charset="0"/>
                          <a:ea typeface="+mn-ea"/>
                          <a:cs typeface="+mn-cs"/>
                        </a:rPr>
                        <a:t>Clinical opinion and </a:t>
                      </a:r>
                      <a:r>
                        <a:rPr lang="en-GB" sz="1800" kern="1200">
                          <a:solidFill>
                            <a:schemeClr val="dk1"/>
                          </a:solidFill>
                          <a:effectLst/>
                          <a:latin typeface="+mn-lt"/>
                          <a:ea typeface="+mn-ea"/>
                          <a:cs typeface="+mn-cs"/>
                        </a:rPr>
                        <a:t>RUBY-1</a:t>
                      </a:r>
                      <a:endParaRPr lang="en-GB" sz="1800" kern="1200">
                        <a:solidFill>
                          <a:schemeClr val="dk1"/>
                        </a:solidFill>
                        <a:latin typeface="Arial" panose="020B0604020202020204" pitchFamily="34" charset="0"/>
                        <a:ea typeface="+mn-ea"/>
                        <a:cs typeface="+mn-cs"/>
                      </a:endParaRPr>
                    </a:p>
                  </a:txBody>
                  <a:tcPr/>
                </a:tc>
                <a:extLst>
                  <a:ext uri="{0D108BD9-81ED-4DB2-BD59-A6C34878D82A}">
                    <a16:rowId xmlns:a16="http://schemas.microsoft.com/office/drawing/2014/main" val="3427939706"/>
                  </a:ext>
                </a:extLst>
              </a:tr>
              <a:tr h="370840">
                <a:tc>
                  <a:txBody>
                    <a:bodyPr/>
                    <a:lstStyle/>
                    <a:p>
                      <a:pPr marL="0" algn="l" defTabSz="914400" rtl="0" eaLnBrk="1" latinLnBrk="0" hangingPunct="1"/>
                      <a:r>
                        <a:rPr lang="en-GB" sz="1800" kern="1200">
                          <a:solidFill>
                            <a:schemeClr val="dk1"/>
                          </a:solidFill>
                          <a:latin typeface="Arial" panose="020B0604020202020204" pitchFamily="34" charset="0"/>
                          <a:ea typeface="+mn-ea"/>
                          <a:cs typeface="+mn-cs"/>
                        </a:rPr>
                        <a:t>Source of costs</a:t>
                      </a:r>
                    </a:p>
                  </a:txBody>
                  <a:tcPr/>
                </a:tc>
                <a:tc>
                  <a:txBody>
                    <a:bodyPr/>
                    <a:lstStyle/>
                    <a:p>
                      <a:pPr marL="0" algn="l" defTabSz="914400" rtl="0" eaLnBrk="1" latinLnBrk="0" hangingPunct="1"/>
                      <a:r>
                        <a:rPr lang="en-GB" sz="1800" kern="1200">
                          <a:solidFill>
                            <a:schemeClr val="dk1"/>
                          </a:solidFill>
                          <a:effectLst/>
                          <a:latin typeface="+mn-lt"/>
                          <a:ea typeface="+mn-ea"/>
                          <a:cs typeface="+mn-cs"/>
                        </a:rPr>
                        <a:t>BNF, NHS reference costs, PSSRU</a:t>
                      </a:r>
                      <a:endParaRPr lang="en-GB" sz="1800" kern="1200">
                        <a:solidFill>
                          <a:schemeClr val="dk1"/>
                        </a:solidFill>
                        <a:latin typeface="Arial" panose="020B0604020202020204" pitchFamily="34" charset="0"/>
                        <a:ea typeface="+mn-ea"/>
                        <a:cs typeface="+mn-cs"/>
                      </a:endParaRPr>
                    </a:p>
                  </a:txBody>
                  <a:tcPr/>
                </a:tc>
                <a:extLst>
                  <a:ext uri="{0D108BD9-81ED-4DB2-BD59-A6C34878D82A}">
                    <a16:rowId xmlns:a16="http://schemas.microsoft.com/office/drawing/2014/main" val="2685512986"/>
                  </a:ext>
                </a:extLst>
              </a:tr>
              <a:tr h="370840">
                <a:tc>
                  <a:txBody>
                    <a:bodyPr/>
                    <a:lstStyle/>
                    <a:p>
                      <a:r>
                        <a:rPr lang="en-GB">
                          <a:latin typeface="Arial" panose="020B0604020202020204" pitchFamily="34" charset="0"/>
                        </a:rPr>
                        <a:t>Severity Modifier</a:t>
                      </a:r>
                    </a:p>
                  </a:txBody>
                  <a:tcPr/>
                </a:tc>
                <a:tc>
                  <a:txBody>
                    <a:bodyPr/>
                    <a:lstStyle/>
                    <a:p>
                      <a:r>
                        <a:rPr lang="en-GB">
                          <a:latin typeface="Arial" panose="020B0604020202020204" pitchFamily="34" charset="0"/>
                        </a:rPr>
                        <a:t>No </a:t>
                      </a:r>
                    </a:p>
                  </a:txBody>
                  <a:tcPr/>
                </a:tc>
                <a:extLst>
                  <a:ext uri="{0D108BD9-81ED-4DB2-BD59-A6C34878D82A}">
                    <a16:rowId xmlns:a16="http://schemas.microsoft.com/office/drawing/2014/main" val="1856960360"/>
                  </a:ext>
                </a:extLst>
              </a:tr>
              <a:tr h="370840">
                <a:tc>
                  <a:txBody>
                    <a:bodyPr/>
                    <a:lstStyle/>
                    <a:p>
                      <a:r>
                        <a:rPr lang="en-GB">
                          <a:latin typeface="Arial" panose="020B0604020202020204" pitchFamily="34" charset="0"/>
                        </a:rPr>
                        <a:t>Treatment effect waning</a:t>
                      </a:r>
                    </a:p>
                  </a:txBody>
                  <a:tcPr/>
                </a:tc>
                <a:tc>
                  <a:txBody>
                    <a:bodyPr/>
                    <a:lstStyle/>
                    <a:p>
                      <a:r>
                        <a:rPr lang="en-GB">
                          <a:latin typeface="Arial" panose="020B0604020202020204" pitchFamily="34" charset="0"/>
                        </a:rPr>
                        <a:t>No</a:t>
                      </a:r>
                    </a:p>
                  </a:txBody>
                  <a:tcPr/>
                </a:tc>
                <a:extLst>
                  <a:ext uri="{0D108BD9-81ED-4DB2-BD59-A6C34878D82A}">
                    <a16:rowId xmlns:a16="http://schemas.microsoft.com/office/drawing/2014/main" val="3973791672"/>
                  </a:ext>
                </a:extLst>
              </a:tr>
              <a:tr h="370840">
                <a:tc>
                  <a:txBody>
                    <a:bodyPr/>
                    <a:lstStyle/>
                    <a:p>
                      <a:r>
                        <a:rPr lang="en-GB">
                          <a:latin typeface="Arial" panose="020B0604020202020204" pitchFamily="34" charset="0"/>
                        </a:rPr>
                        <a:t>Stopping rule</a:t>
                      </a:r>
                    </a:p>
                  </a:txBody>
                  <a:tcPr/>
                </a:tc>
                <a:tc>
                  <a:txBody>
                    <a:bodyPr/>
                    <a:lstStyle/>
                    <a:p>
                      <a:r>
                        <a:rPr lang="en-GB">
                          <a:latin typeface="Arial" panose="020B0604020202020204" pitchFamily="34" charset="0"/>
                        </a:rPr>
                        <a:t>3 years</a:t>
                      </a:r>
                    </a:p>
                  </a:txBody>
                  <a:tcPr/>
                </a:tc>
                <a:extLst>
                  <a:ext uri="{0D108BD9-81ED-4DB2-BD59-A6C34878D82A}">
                    <a16:rowId xmlns:a16="http://schemas.microsoft.com/office/drawing/2014/main" val="812629589"/>
                  </a:ext>
                </a:extLst>
              </a:tr>
            </a:tbl>
          </a:graphicData>
        </a:graphic>
      </p:graphicFrame>
      <p:pic>
        <p:nvPicPr>
          <p:cNvPr id="9" name="Picture 8" descr="A picture containing diagram, text, line, screenshot&#10;&#10;Description automatically generated">
            <a:extLst>
              <a:ext uri="{FF2B5EF4-FFF2-40B4-BE49-F238E27FC236}">
                <a16:creationId xmlns:a16="http://schemas.microsoft.com/office/drawing/2014/main" id="{1C7E8FF7-AF47-A229-46E5-566658A46E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16" y="2259551"/>
            <a:ext cx="5168583" cy="3219557"/>
          </a:xfrm>
          <a:prstGeom prst="rect">
            <a:avLst/>
          </a:prstGeom>
          <a:noFill/>
          <a:ln>
            <a:noFill/>
          </a:ln>
        </p:spPr>
      </p:pic>
      <p:sp>
        <p:nvSpPr>
          <p:cNvPr id="5" name="Rectangle 4" descr="Marker showing slides are confidential ">
            <a:extLst>
              <a:ext uri="{FF2B5EF4-FFF2-40B4-BE49-F238E27FC236}">
                <a16:creationId xmlns:a16="http://schemas.microsoft.com/office/drawing/2014/main" id="{5D7026B8-ABCB-4B1B-15D2-D5AEC7228818}"/>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Inter"/>
                <a:ea typeface="+mn-ea"/>
                <a:cs typeface="+mn-cs"/>
              </a:rPr>
              <a:t>CONFIDENTIAL</a:t>
            </a:r>
          </a:p>
        </p:txBody>
      </p:sp>
    </p:spTree>
    <p:extLst>
      <p:ext uri="{BB962C8B-B14F-4D97-AF65-F5344CB8AC3E}">
        <p14:creationId xmlns:p14="http://schemas.microsoft.com/office/powerpoint/2010/main" val="4059521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ABC49-E9E6-6227-2E52-7CED7BCC7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356A0-EDB1-9BA8-C6FA-E39556128C0A}"/>
              </a:ext>
            </a:extLst>
          </p:cNvPr>
          <p:cNvSpPr>
            <a:spLocks noGrp="1"/>
          </p:cNvSpPr>
          <p:nvPr>
            <p:ph type="title"/>
          </p:nvPr>
        </p:nvSpPr>
        <p:spPr/>
        <p:txBody>
          <a:bodyPr>
            <a:normAutofit fontScale="90000"/>
          </a:bodyPr>
          <a:lstStyle/>
          <a:p>
            <a:r>
              <a:rPr lang="en-GB">
                <a:hlinkClick r:id="" action="ppaction://noaction"/>
              </a:rPr>
              <a:t>Key issues</a:t>
            </a:r>
            <a:r>
              <a:rPr lang="en-GB"/>
              <a:t>: Modelling of PFS</a:t>
            </a:r>
            <a:br>
              <a:rPr lang="en-GB"/>
            </a:br>
            <a:br>
              <a:rPr lang="en-GB"/>
            </a:br>
            <a:endParaRPr lang="en-GB"/>
          </a:p>
        </p:txBody>
      </p:sp>
      <p:sp>
        <p:nvSpPr>
          <p:cNvPr id="15" name="Rectangle 14">
            <a:extLst>
              <a:ext uri="{FF2B5EF4-FFF2-40B4-BE49-F238E27FC236}">
                <a16:creationId xmlns:a16="http://schemas.microsoft.com/office/drawing/2014/main" id="{72093FD9-D223-4DB1-552B-446F04825CFD}"/>
              </a:ext>
            </a:extLst>
          </p:cNvPr>
          <p:cNvSpPr/>
          <p:nvPr/>
        </p:nvSpPr>
        <p:spPr>
          <a:xfrm>
            <a:off x="477151" y="1759725"/>
            <a:ext cx="11317288" cy="100792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Submission focuses on updated OS and PFS2, no new PFS data but descriptive analysis provided</a:t>
            </a:r>
          </a:p>
          <a:p>
            <a:pPr marL="285750" indent="-285750">
              <a:buFont typeface="Arial" panose="020B0604020202020204" pitchFamily="34" charset="0"/>
              <a:buChar char="•"/>
            </a:pPr>
            <a:r>
              <a:rPr lang="en-GB" u="sng">
                <a:solidFill>
                  <a:schemeClr val="tx1"/>
                </a:solidFill>
                <a:highlight>
                  <a:srgbClr val="000000"/>
                </a:highlight>
                <a:latin typeface="Arial" panose="020B0604020202020204" pitchFamily="34" charset="0"/>
              </a:rPr>
              <a:t>xxxxxxxxxxxxxxxxxxxxxxxxxxxxxxxxxxxxxxxxxxxxxxxxxxxxxxxxxxxxxxxxxxxxxxxxxxxxxxxxxxxxxxx</a:t>
            </a:r>
          </a:p>
        </p:txBody>
      </p:sp>
      <p:sp>
        <p:nvSpPr>
          <p:cNvPr id="16" name="Rectangle 15">
            <a:extLst>
              <a:ext uri="{FF2B5EF4-FFF2-40B4-BE49-F238E27FC236}">
                <a16:creationId xmlns:a16="http://schemas.microsoft.com/office/drawing/2014/main" id="{27C7D6F9-8C5B-BF1A-0A24-7639FCAA0699}"/>
              </a:ext>
            </a:extLst>
          </p:cNvPr>
          <p:cNvSpPr/>
          <p:nvPr/>
        </p:nvSpPr>
        <p:spPr>
          <a:xfrm>
            <a:off x="487577" y="2832797"/>
            <a:ext cx="11317288" cy="292946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a:solidFill>
                  <a:schemeClr val="tx1"/>
                </a:solidFill>
                <a:latin typeface="Arial" panose="020B0604020202020204" pitchFamily="34" charset="0"/>
              </a:rPr>
              <a:t>Company modelling of PFS based on old data, doesn’t capture increased hazard rate at end of follow-up</a:t>
            </a:r>
          </a:p>
          <a:p>
            <a:pPr marL="285750" indent="-285750">
              <a:buFont typeface="Arial" panose="020B0604020202020204" pitchFamily="34" charset="0"/>
              <a:buChar char="•"/>
            </a:pPr>
            <a:r>
              <a:rPr lang="en-GB">
                <a:solidFill>
                  <a:schemeClr val="tx1"/>
                </a:solidFill>
                <a:latin typeface="Arial" panose="020B0604020202020204" pitchFamily="34" charset="0"/>
              </a:rPr>
              <a:t>For CP arm the EAG, company and committee all accepted the 2 knot odds spline model in TA963, EAG remain content with this choice of model but fit the model to reconstructed data from IA2</a:t>
            </a:r>
          </a:p>
          <a:p>
            <a:pPr marL="285750" indent="-285750">
              <a:buFont typeface="Arial" panose="020B0604020202020204" pitchFamily="34" charset="0"/>
              <a:buChar char="•"/>
            </a:pPr>
            <a:r>
              <a:rPr lang="en-GB">
                <a:solidFill>
                  <a:schemeClr val="tx1"/>
                </a:solidFill>
                <a:latin typeface="Arial" panose="020B0604020202020204" pitchFamily="34" charset="0"/>
              </a:rPr>
              <a:t>For </a:t>
            </a:r>
            <a:r>
              <a:rPr lang="en-GB" err="1">
                <a:solidFill>
                  <a:schemeClr val="tx1"/>
                </a:solidFill>
                <a:latin typeface="Arial" panose="020B0604020202020204" pitchFamily="34" charset="0"/>
              </a:rPr>
              <a:t>dostarlimab+CP</a:t>
            </a:r>
            <a:r>
              <a:rPr lang="en-GB">
                <a:solidFill>
                  <a:schemeClr val="tx1"/>
                </a:solidFill>
                <a:latin typeface="Arial" panose="020B0604020202020204" pitchFamily="34" charset="0"/>
              </a:rPr>
              <a:t> arm, company uses a 1 knot odds spline model (as in TA963) fitted to data from IA1: EAG notes that long-term trajectory when fitted to IA2 data is more optimistic than the previous model</a:t>
            </a:r>
          </a:p>
          <a:p>
            <a:pPr marL="285750" indent="-285750">
              <a:buFont typeface="Arial" panose="020B0604020202020204" pitchFamily="34" charset="0"/>
              <a:buChar char="•"/>
            </a:pPr>
            <a:r>
              <a:rPr lang="en-GB">
                <a:solidFill>
                  <a:schemeClr val="tx1"/>
                </a:solidFill>
                <a:latin typeface="Arial" panose="020B0604020202020204" pitchFamily="34" charset="0"/>
              </a:rPr>
              <a:t>EAG uses models fitted to IA2 data, and applies treatment effect waning from 36 months, over 2 years</a:t>
            </a:r>
          </a:p>
          <a:p>
            <a:pPr marL="285750" indent="-285750">
              <a:buFont typeface="Arial" panose="020B0604020202020204" pitchFamily="34" charset="0"/>
              <a:buChar char="•"/>
            </a:pPr>
            <a:r>
              <a:rPr lang="en-GB">
                <a:solidFill>
                  <a:schemeClr val="tx1"/>
                </a:solidFill>
                <a:latin typeface="Arial" panose="020B0604020202020204" pitchFamily="34" charset="0"/>
              </a:rPr>
              <a:t>This sets hazard rates equal in both arms from 5 years because people remaining free of progression on CP will be unlikely to have a higher risk of disease progression beyond this point</a:t>
            </a:r>
          </a:p>
          <a:p>
            <a:pPr marL="285750" indent="-285750">
              <a:buFont typeface="Arial" panose="020B0604020202020204" pitchFamily="34" charset="0"/>
              <a:buChar char="•"/>
            </a:pPr>
            <a:r>
              <a:rPr lang="en-GB">
                <a:solidFill>
                  <a:schemeClr val="tx1"/>
                </a:solidFill>
                <a:latin typeface="Arial" panose="020B0604020202020204" pitchFamily="34" charset="0"/>
              </a:rPr>
              <a:t>Choice of datacut and treatment effect waning (applied to PFS alone) has a small effect on the ICER</a:t>
            </a:r>
          </a:p>
        </p:txBody>
      </p:sp>
      <p:sp>
        <p:nvSpPr>
          <p:cNvPr id="13" name="Rectangle 12">
            <a:extLst>
              <a:ext uri="{FF2B5EF4-FFF2-40B4-BE49-F238E27FC236}">
                <a16:creationId xmlns:a16="http://schemas.microsoft.com/office/drawing/2014/main" id="{FCCBFCF9-934F-420F-4FE1-8B22861907D4}"/>
              </a:ext>
            </a:extLst>
          </p:cNvPr>
          <p:cNvSpPr/>
          <p:nvPr/>
        </p:nvSpPr>
        <p:spPr>
          <a:xfrm>
            <a:off x="487577" y="890836"/>
            <a:ext cx="11306862" cy="74686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The company’s modelling of PFS uses data from IA1</a:t>
            </a:r>
          </a:p>
        </p:txBody>
      </p:sp>
      <p:sp>
        <p:nvSpPr>
          <p:cNvPr id="4" name="Rectangle 3" descr="Marker showing slides are confidential ">
            <a:extLst>
              <a:ext uri="{FF2B5EF4-FFF2-40B4-BE49-F238E27FC236}">
                <a16:creationId xmlns:a16="http://schemas.microsoft.com/office/drawing/2014/main" id="{851BCA7A-0245-E265-F26B-11D26A37066D}"/>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rPr>
              <a:t>CONFIDENTIAL</a:t>
            </a:r>
          </a:p>
        </p:txBody>
      </p:sp>
      <p:sp>
        <p:nvSpPr>
          <p:cNvPr id="6" name="Text Placeholder 3">
            <a:extLst>
              <a:ext uri="{FF2B5EF4-FFF2-40B4-BE49-F238E27FC236}">
                <a16:creationId xmlns:a16="http://schemas.microsoft.com/office/drawing/2014/main" id="{520A7771-CD99-6236-5BBB-3DC8AEAACD08}"/>
              </a:ext>
            </a:extLst>
          </p:cNvPr>
          <p:cNvSpPr txBox="1">
            <a:spLocks/>
          </p:cNvSpPr>
          <p:nvPr/>
        </p:nvSpPr>
        <p:spPr>
          <a:xfrm>
            <a:off x="1452678" y="6446312"/>
            <a:ext cx="10264831" cy="6487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 PFS = progression-free survival; PFS2 = progression-free survival 2; OS = overall survival; IA2 = interim analysis 2; ICER = incremental cost effectiveness ratio</a:t>
            </a:r>
          </a:p>
        </p:txBody>
      </p:sp>
      <p:grpSp>
        <p:nvGrpSpPr>
          <p:cNvPr id="3" name="Group 2">
            <a:extLst>
              <a:ext uri="{FF2B5EF4-FFF2-40B4-BE49-F238E27FC236}">
                <a16:creationId xmlns:a16="http://schemas.microsoft.com/office/drawing/2014/main" id="{B75A2FCB-8B44-671D-789D-1219F328A56C}"/>
              </a:ext>
            </a:extLst>
          </p:cNvPr>
          <p:cNvGrpSpPr/>
          <p:nvPr/>
        </p:nvGrpSpPr>
        <p:grpSpPr>
          <a:xfrm>
            <a:off x="915537" y="5850972"/>
            <a:ext cx="8326857" cy="512384"/>
            <a:chOff x="1356971" y="5818048"/>
            <a:chExt cx="10102154" cy="576000"/>
          </a:xfrm>
        </p:grpSpPr>
        <p:sp>
          <p:nvSpPr>
            <p:cNvPr id="18" name="Rectangle 17" descr="Question to committee">
              <a:extLst>
                <a:ext uri="{FF2B5EF4-FFF2-40B4-BE49-F238E27FC236}">
                  <a16:creationId xmlns:a16="http://schemas.microsoft.com/office/drawing/2014/main" id="{AC5973D1-3853-3059-4FB0-DBA0D6ED53ED}"/>
                </a:ext>
              </a:extLst>
            </p:cNvPr>
            <p:cNvSpPr/>
            <p:nvPr/>
          </p:nvSpPr>
          <p:spPr>
            <a:xfrm>
              <a:off x="1743999" y="5862383"/>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Is the company’s or EAG’s modelling of PFS preferred for decision making?</a:t>
              </a:r>
            </a:p>
          </p:txBody>
        </p:sp>
        <p:grpSp>
          <p:nvGrpSpPr>
            <p:cNvPr id="19" name="Group 18">
              <a:extLst>
                <a:ext uri="{FF2B5EF4-FFF2-40B4-BE49-F238E27FC236}">
                  <a16:creationId xmlns:a16="http://schemas.microsoft.com/office/drawing/2014/main" id="{E7D60C6E-90A6-D3BD-281E-09E499A4E893}"/>
                </a:ext>
                <a:ext uri="{C183D7F6-B498-43B3-948B-1728B52AA6E4}">
                  <adec:decorative xmlns:adec="http://schemas.microsoft.com/office/drawing/2017/decorative" val="1"/>
                </a:ext>
              </a:extLst>
            </p:cNvPr>
            <p:cNvGrpSpPr/>
            <p:nvPr/>
          </p:nvGrpSpPr>
          <p:grpSpPr>
            <a:xfrm>
              <a:off x="1356971" y="5818048"/>
              <a:ext cx="576000" cy="576000"/>
              <a:chOff x="-1539522" y="4239755"/>
              <a:chExt cx="576000" cy="576000"/>
            </a:xfrm>
          </p:grpSpPr>
          <p:sp>
            <p:nvSpPr>
              <p:cNvPr id="20" name="Oval 19">
                <a:extLst>
                  <a:ext uri="{FF2B5EF4-FFF2-40B4-BE49-F238E27FC236}">
                    <a16:creationId xmlns:a16="http://schemas.microsoft.com/office/drawing/2014/main" id="{9651B31A-BE1E-273D-E20A-F38BDD430FDA}"/>
                  </a:ext>
                </a:extLst>
              </p:cNvPr>
              <p:cNvSpPr/>
              <p:nvPr/>
            </p:nvSpPr>
            <p:spPr>
              <a:xfrm>
                <a:off x="-1539522" y="4239755"/>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8072E6B4-9E2C-4B56-C5E6-B33FA40101E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8293" y="4303371"/>
                <a:ext cx="463463" cy="463463"/>
              </a:xfrm>
              <a:prstGeom prst="rect">
                <a:avLst/>
              </a:prstGeom>
            </p:spPr>
          </p:pic>
        </p:grpSp>
      </p:grpSp>
      <p:sp>
        <p:nvSpPr>
          <p:cNvPr id="5" name="TextBox 4">
            <a:extLst>
              <a:ext uri="{FF2B5EF4-FFF2-40B4-BE49-F238E27FC236}">
                <a16:creationId xmlns:a16="http://schemas.microsoft.com/office/drawing/2014/main" id="{1C312B18-952D-6299-4805-54D1AAE330AA}"/>
              </a:ext>
            </a:extLst>
          </p:cNvPr>
          <p:cNvSpPr txBox="1"/>
          <p:nvPr/>
        </p:nvSpPr>
        <p:spPr>
          <a:xfrm>
            <a:off x="9505239" y="5827415"/>
            <a:ext cx="2299626" cy="646331"/>
          </a:xfrm>
          <a:prstGeom prst="rect">
            <a:avLst/>
          </a:prstGeom>
          <a:solidFill>
            <a:srgbClr val="FFFFFF">
              <a:lumMod val="7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Arial" panose="020B0604020202020204"/>
                <a:hlinkClick r:id="rId5" action="ppaction://hlinksldjump"/>
              </a:rPr>
              <a:t>PFS: Hazard rates</a:t>
            </a:r>
            <a:endParaRPr kumimoji="0" lang="en-GB" sz="1800" b="0" i="0" u="none" strike="noStrike" kern="0" cap="none" spc="0" normalizeH="0" baseline="0" noProof="0">
              <a:ln>
                <a:noFill/>
              </a:ln>
              <a:solidFill>
                <a:srgbClr val="FFFFFF"/>
              </a:solidFill>
              <a:effectLst/>
              <a:uLnTx/>
              <a:uFillTx/>
              <a:latin typeface="Arial" panose="020B0604020202020204"/>
            </a:endParaRPr>
          </a:p>
          <a:p>
            <a:pPr marL="0" marR="0" lvl="0" indent="0" defTabSz="914400" eaLnBrk="1" fontAlgn="auto" latinLnBrk="0" hangingPunct="1">
              <a:lnSpc>
                <a:spcPct val="100000"/>
              </a:lnSpc>
              <a:spcBef>
                <a:spcPts val="0"/>
              </a:spcBef>
              <a:spcAft>
                <a:spcPts val="0"/>
              </a:spcAft>
              <a:buClrTx/>
              <a:buSzTx/>
              <a:buFontTx/>
              <a:buNone/>
              <a:tabLst/>
              <a:defRPr/>
            </a:pPr>
            <a:r>
              <a:rPr lang="en-GB" kern="0">
                <a:solidFill>
                  <a:srgbClr val="FFFFFF"/>
                </a:solidFill>
                <a:latin typeface="Arial" panose="020B0604020202020204"/>
                <a:hlinkClick r:id="rId6" action="ppaction://hlinksldjump"/>
              </a:rPr>
              <a:t>PFS: Extrapolation</a:t>
            </a:r>
            <a:endParaRPr kumimoji="0" lang="en-GB" sz="1800" b="0" i="0" u="none" strike="noStrike" kern="0" cap="none" spc="0" normalizeH="0" baseline="0" noProof="0">
              <a:ln>
                <a:noFill/>
              </a:ln>
              <a:solidFill>
                <a:srgbClr val="FFFFFF"/>
              </a:solidFill>
              <a:effectLst/>
              <a:uLnTx/>
              <a:uFillTx/>
              <a:latin typeface="Arial" panose="020B0604020202020204"/>
            </a:endParaRPr>
          </a:p>
        </p:txBody>
      </p:sp>
      <p:sp>
        <p:nvSpPr>
          <p:cNvPr id="7" name="TextBox 6">
            <a:extLst>
              <a:ext uri="{FF2B5EF4-FFF2-40B4-BE49-F238E27FC236}">
                <a16:creationId xmlns:a16="http://schemas.microsoft.com/office/drawing/2014/main" id="{C62AB40A-CCB4-13DB-69C2-F06E509A2237}"/>
              </a:ext>
            </a:extLst>
          </p:cNvPr>
          <p:cNvSpPr txBox="1"/>
          <p:nvPr/>
        </p:nvSpPr>
        <p:spPr>
          <a:xfrm>
            <a:off x="9987411" y="96489"/>
            <a:ext cx="1807028" cy="646331"/>
          </a:xfrm>
          <a:prstGeom prst="rect">
            <a:avLst/>
          </a:prstGeom>
          <a:solidFill>
            <a:srgbClr val="92D050"/>
          </a:solidFill>
        </p:spPr>
        <p:txBody>
          <a:bodyPr wrap="square" rtlCol="0">
            <a:spAutoFit/>
          </a:bodyPr>
          <a:lstStyle/>
          <a:p>
            <a:pPr algn="ctr"/>
            <a:r>
              <a:rPr lang="en-GB"/>
              <a:t>ICER impact: Small</a:t>
            </a:r>
          </a:p>
        </p:txBody>
      </p:sp>
    </p:spTree>
    <p:extLst>
      <p:ext uri="{BB962C8B-B14F-4D97-AF65-F5344CB8AC3E}">
        <p14:creationId xmlns:p14="http://schemas.microsoft.com/office/powerpoint/2010/main" val="1367016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lang="en-GB">
                <a:latin typeface="Arial" panose="020B0604020202020204" pitchFamily="34" charset="0"/>
                <a:cs typeface="Arial" panose="020B0604020202020204" pitchFamily="34" charset="0"/>
              </a:rPr>
              <a:t>Dostarlimab with carboplatin and paclitaxel for treating primary advanced or recurrent endometrial cancer with high microsatellite instability or mismatch repair deficiency </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830092" y="3045931"/>
            <a:ext cx="10026139" cy="2160922"/>
          </a:xfrm>
        </p:spPr>
        <p:txBody>
          <a:bodyPr>
            <a:noAutofit/>
          </a:bodyPr>
          <a:lstStyle/>
          <a:p>
            <a:pPr marL="457200" indent="-457200">
              <a:buSzPts val="2400"/>
              <a:buFont typeface="Wingdings" pitchFamily="2" charset="2"/>
              <a:buChar char="ü"/>
            </a:pPr>
            <a:r>
              <a:rPr lang="en-GB" sz="2800"/>
              <a:t> </a:t>
            </a:r>
            <a:r>
              <a:rPr lang="en-GB" sz="2800" b="1"/>
              <a:t>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Summary</a:t>
            </a:r>
          </a:p>
          <a:p>
            <a:endParaRPr lang="en-GB" sz="2800"/>
          </a:p>
        </p:txBody>
      </p:sp>
    </p:spTree>
    <p:extLst>
      <p:ext uri="{BB962C8B-B14F-4D97-AF65-F5344CB8AC3E}">
        <p14:creationId xmlns:p14="http://schemas.microsoft.com/office/powerpoint/2010/main" val="34369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A1F77-57EF-5857-9E1C-999C2BB38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A09119-D6F4-4868-2B45-5BB32EB71DEA}"/>
              </a:ext>
            </a:extLst>
          </p:cNvPr>
          <p:cNvSpPr>
            <a:spLocks noGrp="1"/>
          </p:cNvSpPr>
          <p:nvPr>
            <p:ph type="title"/>
          </p:nvPr>
        </p:nvSpPr>
        <p:spPr/>
        <p:txBody>
          <a:bodyPr>
            <a:normAutofit fontScale="90000"/>
          </a:bodyPr>
          <a:lstStyle/>
          <a:p>
            <a:r>
              <a:rPr lang="en-GB">
                <a:hlinkClick r:id="" action="ppaction://noaction"/>
              </a:rPr>
              <a:t>Key issues</a:t>
            </a:r>
            <a:r>
              <a:rPr lang="en-GB"/>
              <a:t>: Modelling of OS</a:t>
            </a:r>
            <a:br>
              <a:rPr lang="en-GB"/>
            </a:br>
            <a:r>
              <a:rPr lang="en-GB" sz="2200" b="0"/>
              <a:t>EAG apply treatment effect waning apply and explore constant hazards</a:t>
            </a:r>
            <a:endParaRPr lang="en-GB" b="0"/>
          </a:p>
        </p:txBody>
      </p:sp>
      <p:sp>
        <p:nvSpPr>
          <p:cNvPr id="16" name="Rectangle 15">
            <a:extLst>
              <a:ext uri="{FF2B5EF4-FFF2-40B4-BE49-F238E27FC236}">
                <a16:creationId xmlns:a16="http://schemas.microsoft.com/office/drawing/2014/main" id="{5F3CE243-CC7C-677E-C8FE-525FA62AB661}"/>
              </a:ext>
            </a:extLst>
          </p:cNvPr>
          <p:cNvSpPr/>
          <p:nvPr/>
        </p:nvSpPr>
        <p:spPr>
          <a:xfrm>
            <a:off x="487576" y="2190006"/>
            <a:ext cx="6097517" cy="36767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a:solidFill>
                  <a:schemeClr val="tx1"/>
                </a:solidFill>
                <a:latin typeface="Arial" panose="020B0604020202020204" pitchFamily="34" charset="0"/>
              </a:rPr>
              <a:t>For </a:t>
            </a:r>
            <a:r>
              <a:rPr lang="en-GB" err="1">
                <a:solidFill>
                  <a:schemeClr val="tx1"/>
                </a:solidFill>
                <a:latin typeface="Arial" panose="020B0604020202020204" pitchFamily="34" charset="0"/>
              </a:rPr>
              <a:t>dostarlimab+CP</a:t>
            </a:r>
            <a:r>
              <a:rPr lang="en-GB">
                <a:solidFill>
                  <a:schemeClr val="tx1"/>
                </a:solidFill>
                <a:latin typeface="Arial" panose="020B0604020202020204" pitchFamily="34" charset="0"/>
              </a:rPr>
              <a:t>, </a:t>
            </a:r>
            <a:r>
              <a:rPr lang="en-GB">
                <a:solidFill>
                  <a:schemeClr val="tx1"/>
                </a:solidFill>
                <a:latin typeface="Arial" panose="020B0604020202020204" pitchFamily="34" charset="0"/>
                <a:hlinkClick r:id="rId3" action="ppaction://hlinksldjump"/>
              </a:rPr>
              <a:t>all curves have a similar visual fit</a:t>
            </a:r>
            <a:r>
              <a:rPr lang="en-GB">
                <a:solidFill>
                  <a:schemeClr val="tx1"/>
                </a:solidFill>
                <a:latin typeface="Arial" panose="020B0604020202020204" pitchFamily="34" charset="0"/>
              </a:rPr>
              <a:t>, as is common with such immature data</a:t>
            </a:r>
          </a:p>
          <a:p>
            <a:pPr marL="285750" indent="-285750">
              <a:buFont typeface="Arial" panose="020B0604020202020204" pitchFamily="34" charset="0"/>
              <a:buChar char="•"/>
            </a:pPr>
            <a:r>
              <a:rPr lang="en-GB">
                <a:solidFill>
                  <a:schemeClr val="tx1"/>
                </a:solidFill>
                <a:latin typeface="Arial" panose="020B0604020202020204" pitchFamily="34" charset="0"/>
              </a:rPr>
              <a:t>Hazards in both arms could be interpreted as constant, justifying exponential curves: this could be considered pessimistic but may be preferable when data is so immature (long term log-logistic v exponential)</a:t>
            </a:r>
          </a:p>
          <a:p>
            <a:pPr marL="285750" indent="-285750">
              <a:buFont typeface="Arial" panose="020B0604020202020204" pitchFamily="34" charset="0"/>
              <a:buChar char="•"/>
            </a:pPr>
            <a:r>
              <a:rPr lang="en-GB">
                <a:solidFill>
                  <a:schemeClr val="tx1"/>
                </a:solidFill>
                <a:latin typeface="Arial" panose="020B0604020202020204" pitchFamily="34" charset="0"/>
              </a:rPr>
              <a:t>Outcomes beyond 5 years likely to be independent of initial treatment received justifying effect waning</a:t>
            </a:r>
          </a:p>
          <a:p>
            <a:pPr marL="285750" indent="-285750">
              <a:buFont typeface="Arial" panose="020B0604020202020204" pitchFamily="34" charset="0"/>
              <a:buChar char="•"/>
            </a:pPr>
            <a:r>
              <a:rPr lang="en-GB">
                <a:solidFill>
                  <a:schemeClr val="tx1"/>
                </a:solidFill>
                <a:latin typeface="Arial" panose="020B0604020202020204" pitchFamily="34" charset="0"/>
              </a:rPr>
              <a:t>Base case is log-logistic for both arms applying treatment effect waning at 3 to 5 years (hazards equalise by 5 years). Waning scenarios explored: 4 to 6 and 5 to 7 years for loglogistic and exponential</a:t>
            </a:r>
          </a:p>
        </p:txBody>
      </p:sp>
      <p:sp>
        <p:nvSpPr>
          <p:cNvPr id="13" name="Rectangle 12">
            <a:extLst>
              <a:ext uri="{FF2B5EF4-FFF2-40B4-BE49-F238E27FC236}">
                <a16:creationId xmlns:a16="http://schemas.microsoft.com/office/drawing/2014/main" id="{B17F6EA9-0412-7309-A19B-CC1E22F33F00}"/>
              </a:ext>
            </a:extLst>
          </p:cNvPr>
          <p:cNvSpPr/>
          <p:nvPr/>
        </p:nvSpPr>
        <p:spPr>
          <a:xfrm>
            <a:off x="487576" y="1104976"/>
            <a:ext cx="11306862" cy="98742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Company extrapolates by fitting log-logistic curves to the IA2 OS data for both arms considering it offers the best statistical fit with plausible hazard rates. This differs from </a:t>
            </a:r>
            <a:r>
              <a:rPr lang="en-GB">
                <a:solidFill>
                  <a:schemeClr val="tx1"/>
                </a:solidFill>
                <a:latin typeface="Arial" panose="020B0604020202020204" pitchFamily="34" charset="0"/>
                <a:hlinkClick r:id="rId4" action="ppaction://hlinksldjump"/>
              </a:rPr>
              <a:t>the approach in TA963</a:t>
            </a:r>
            <a:r>
              <a:rPr lang="en-GB">
                <a:solidFill>
                  <a:schemeClr val="tx1"/>
                </a:solidFill>
                <a:latin typeface="Arial" panose="020B0604020202020204" pitchFamily="34" charset="0"/>
              </a:rPr>
              <a:t>.</a:t>
            </a:r>
          </a:p>
        </p:txBody>
      </p:sp>
      <p:sp>
        <p:nvSpPr>
          <p:cNvPr id="4" name="Text Placeholder 3">
            <a:extLst>
              <a:ext uri="{FF2B5EF4-FFF2-40B4-BE49-F238E27FC236}">
                <a16:creationId xmlns:a16="http://schemas.microsoft.com/office/drawing/2014/main" id="{987C2F09-2082-E476-23D7-66428E197CFF}"/>
              </a:ext>
            </a:extLst>
          </p:cNvPr>
          <p:cNvSpPr txBox="1">
            <a:spLocks/>
          </p:cNvSpPr>
          <p:nvPr/>
        </p:nvSpPr>
        <p:spPr>
          <a:xfrm>
            <a:off x="1452678" y="6561492"/>
            <a:ext cx="10264831" cy="3092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 OS = overall survival; IA2 = interim analysis 2; ICER = incremental cost effectiveness ratio</a:t>
            </a:r>
          </a:p>
        </p:txBody>
      </p:sp>
      <p:pic>
        <p:nvPicPr>
          <p:cNvPr id="3" name="Picture 2" descr="A graph with blue lines and red lines&#10;&#10;Description automatically generated">
            <a:extLst>
              <a:ext uri="{FF2B5EF4-FFF2-40B4-BE49-F238E27FC236}">
                <a16:creationId xmlns:a16="http://schemas.microsoft.com/office/drawing/2014/main" id="{E8E7F1E3-9BC6-C922-33DD-F1A1D9228788}"/>
              </a:ext>
            </a:extLst>
          </p:cNvPr>
          <p:cNvPicPr>
            <a:picLocks noChangeAspect="1"/>
          </p:cNvPicPr>
          <p:nvPr/>
        </p:nvPicPr>
        <p:blipFill>
          <a:blip r:embed="rId5"/>
          <a:stretch>
            <a:fillRect/>
          </a:stretch>
        </p:blipFill>
        <p:spPr>
          <a:xfrm>
            <a:off x="6613374" y="2787128"/>
            <a:ext cx="5493432" cy="3079633"/>
          </a:xfrm>
          <a:prstGeom prst="rect">
            <a:avLst/>
          </a:prstGeom>
        </p:spPr>
      </p:pic>
      <p:sp>
        <p:nvSpPr>
          <p:cNvPr id="5" name="TextBox 4">
            <a:extLst>
              <a:ext uri="{FF2B5EF4-FFF2-40B4-BE49-F238E27FC236}">
                <a16:creationId xmlns:a16="http://schemas.microsoft.com/office/drawing/2014/main" id="{C37F0CA4-E134-6C2F-358F-1E8BE4C61FDB}"/>
              </a:ext>
            </a:extLst>
          </p:cNvPr>
          <p:cNvSpPr txBox="1"/>
          <p:nvPr/>
        </p:nvSpPr>
        <p:spPr>
          <a:xfrm>
            <a:off x="6698568" y="2349751"/>
            <a:ext cx="5493432" cy="369332"/>
          </a:xfrm>
          <a:prstGeom prst="rect">
            <a:avLst/>
          </a:prstGeom>
          <a:noFill/>
        </p:spPr>
        <p:txBody>
          <a:bodyPr wrap="square" rtlCol="0">
            <a:spAutoFit/>
          </a:bodyPr>
          <a:lstStyle/>
          <a:p>
            <a:r>
              <a:rPr lang="en-GB" b="1"/>
              <a:t>Smoothed hazard rates for OS from RUBY-1</a:t>
            </a:r>
          </a:p>
        </p:txBody>
      </p:sp>
      <p:grpSp>
        <p:nvGrpSpPr>
          <p:cNvPr id="7" name="Group 6">
            <a:extLst>
              <a:ext uri="{FF2B5EF4-FFF2-40B4-BE49-F238E27FC236}">
                <a16:creationId xmlns:a16="http://schemas.microsoft.com/office/drawing/2014/main" id="{97045FBD-738B-13B0-EC14-E29F19C1056D}"/>
              </a:ext>
            </a:extLst>
          </p:cNvPr>
          <p:cNvGrpSpPr/>
          <p:nvPr/>
        </p:nvGrpSpPr>
        <p:grpSpPr>
          <a:xfrm>
            <a:off x="1176643" y="5916733"/>
            <a:ext cx="10436647" cy="654342"/>
            <a:chOff x="1096541" y="5711882"/>
            <a:chExt cx="10436647" cy="576000"/>
          </a:xfrm>
        </p:grpSpPr>
        <p:sp>
          <p:nvSpPr>
            <p:cNvPr id="8" name="Rectangle 7" descr="Question to committee">
              <a:extLst>
                <a:ext uri="{FF2B5EF4-FFF2-40B4-BE49-F238E27FC236}">
                  <a16:creationId xmlns:a16="http://schemas.microsoft.com/office/drawing/2014/main" id="{A183F6AF-652F-B67D-8CFF-C141DE38E199}"/>
                </a:ext>
              </a:extLst>
            </p:cNvPr>
            <p:cNvSpPr/>
            <p:nvPr/>
          </p:nvSpPr>
          <p:spPr>
            <a:xfrm>
              <a:off x="1818062" y="5734052"/>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What is the committee preferred distribution to extrapolate OS for each arm?</a:t>
              </a:r>
            </a:p>
            <a:p>
              <a:pPr>
                <a:tabLst>
                  <a:tab pos="1790700" algn="l"/>
                </a:tabLst>
              </a:pPr>
              <a:r>
                <a:rPr lang="en-GB">
                  <a:solidFill>
                    <a:schemeClr val="tx1"/>
                  </a:solidFill>
                  <a:latin typeface="Arial" panose="020B0604020202020204" pitchFamily="34" charset="0"/>
                </a:rPr>
                <a:t>Should treatment effect waning be applied, and if so, over what timescale?</a:t>
              </a:r>
            </a:p>
          </p:txBody>
        </p:sp>
        <p:grpSp>
          <p:nvGrpSpPr>
            <p:cNvPr id="9" name="Group 8">
              <a:extLst>
                <a:ext uri="{FF2B5EF4-FFF2-40B4-BE49-F238E27FC236}">
                  <a16:creationId xmlns:a16="http://schemas.microsoft.com/office/drawing/2014/main" id="{A7B2A123-AEFF-4DBA-C2B9-B0559C50C564}"/>
                </a:ext>
                <a:ext uri="{C183D7F6-B498-43B3-948B-1728B52AA6E4}">
                  <adec:decorative xmlns:adec="http://schemas.microsoft.com/office/drawing/2017/decorative" val="1"/>
                </a:ext>
              </a:extLst>
            </p:cNvPr>
            <p:cNvGrpSpPr/>
            <p:nvPr/>
          </p:nvGrpSpPr>
          <p:grpSpPr>
            <a:xfrm>
              <a:off x="1096541" y="5711882"/>
              <a:ext cx="935459" cy="576000"/>
              <a:chOff x="-1799952" y="4133589"/>
              <a:chExt cx="935459" cy="576000"/>
            </a:xfrm>
          </p:grpSpPr>
          <p:sp>
            <p:nvSpPr>
              <p:cNvPr id="10" name="Oval 9">
                <a:extLst>
                  <a:ext uri="{FF2B5EF4-FFF2-40B4-BE49-F238E27FC236}">
                    <a16:creationId xmlns:a16="http://schemas.microsoft.com/office/drawing/2014/main" id="{9ECA637C-D6F2-2EAD-F6CC-E9DB7DA48808}"/>
                  </a:ext>
                </a:extLst>
              </p:cNvPr>
              <p:cNvSpPr/>
              <p:nvPr/>
            </p:nvSpPr>
            <p:spPr>
              <a:xfrm>
                <a:off x="-1799952" y="4133589"/>
                <a:ext cx="935459"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1" name="Graphic 10">
                <a:extLst>
                  <a:ext uri="{FF2B5EF4-FFF2-40B4-BE49-F238E27FC236}">
                    <a16:creationId xmlns:a16="http://schemas.microsoft.com/office/drawing/2014/main" id="{9D8862FF-2FC4-405B-BCBD-50E0553AD54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67750" y="4189857"/>
                <a:ext cx="746989" cy="463463"/>
              </a:xfrm>
              <a:prstGeom prst="rect">
                <a:avLst/>
              </a:prstGeom>
            </p:spPr>
          </p:pic>
        </p:grpSp>
      </p:grpSp>
      <p:sp>
        <p:nvSpPr>
          <p:cNvPr id="14" name="TextBox 13">
            <a:extLst>
              <a:ext uri="{FF2B5EF4-FFF2-40B4-BE49-F238E27FC236}">
                <a16:creationId xmlns:a16="http://schemas.microsoft.com/office/drawing/2014/main" id="{63E4480C-A978-4DE1-8787-F77A663F9F90}"/>
              </a:ext>
            </a:extLst>
          </p:cNvPr>
          <p:cNvSpPr txBox="1"/>
          <p:nvPr/>
        </p:nvSpPr>
        <p:spPr>
          <a:xfrm>
            <a:off x="10271497" y="96489"/>
            <a:ext cx="1807028" cy="646331"/>
          </a:xfrm>
          <a:prstGeom prst="rect">
            <a:avLst/>
          </a:prstGeom>
          <a:solidFill>
            <a:srgbClr val="FFC000"/>
          </a:solidFill>
        </p:spPr>
        <p:txBody>
          <a:bodyPr wrap="square" rtlCol="0">
            <a:spAutoFit/>
          </a:bodyPr>
          <a:lstStyle/>
          <a:p>
            <a:pPr algn="ctr"/>
            <a:r>
              <a:rPr lang="en-GB">
                <a:solidFill>
                  <a:schemeClr val="bg1"/>
                </a:solidFill>
              </a:rPr>
              <a:t>ICER impact: Moderate</a:t>
            </a:r>
          </a:p>
        </p:txBody>
      </p:sp>
    </p:spTree>
    <p:extLst>
      <p:ext uri="{BB962C8B-B14F-4D97-AF65-F5344CB8AC3E}">
        <p14:creationId xmlns:p14="http://schemas.microsoft.com/office/powerpoint/2010/main" val="3570703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DC1AE-E65D-233B-913C-F5FE6A8895CF}"/>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A12FE7-7422-71B2-43DC-AE57DE0E9D95}"/>
              </a:ext>
            </a:extLst>
          </p:cNvPr>
          <p:cNvGraphicFramePr>
            <a:graphicFrameLocks noGrp="1"/>
          </p:cNvGraphicFramePr>
          <p:nvPr>
            <p:extLst>
              <p:ext uri="{D42A27DB-BD31-4B8C-83A1-F6EECF244321}">
                <p14:modId xmlns:p14="http://schemas.microsoft.com/office/powerpoint/2010/main" val="1183860031"/>
              </p:ext>
            </p:extLst>
          </p:nvPr>
        </p:nvGraphicFramePr>
        <p:xfrm>
          <a:off x="412956" y="1336317"/>
          <a:ext cx="11200334" cy="2038757"/>
        </p:xfrm>
        <a:graphic>
          <a:graphicData uri="http://schemas.openxmlformats.org/drawingml/2006/table">
            <a:tbl>
              <a:tblPr firstRow="1" firstCol="1" bandRow="1">
                <a:tableStyleId>{5C22544A-7EE6-4342-B048-85BDC9FD1C3A}</a:tableStyleId>
              </a:tblPr>
              <a:tblGrid>
                <a:gridCol w="1032578">
                  <a:extLst>
                    <a:ext uri="{9D8B030D-6E8A-4147-A177-3AD203B41FA5}">
                      <a16:colId xmlns:a16="http://schemas.microsoft.com/office/drawing/2014/main" val="2094984465"/>
                    </a:ext>
                  </a:extLst>
                </a:gridCol>
                <a:gridCol w="1996124">
                  <a:extLst>
                    <a:ext uri="{9D8B030D-6E8A-4147-A177-3AD203B41FA5}">
                      <a16:colId xmlns:a16="http://schemas.microsoft.com/office/drawing/2014/main" val="16805662"/>
                    </a:ext>
                  </a:extLst>
                </a:gridCol>
                <a:gridCol w="1559472">
                  <a:extLst>
                    <a:ext uri="{9D8B030D-6E8A-4147-A177-3AD203B41FA5}">
                      <a16:colId xmlns:a16="http://schemas.microsoft.com/office/drawing/2014/main" val="1736049170"/>
                    </a:ext>
                  </a:extLst>
                </a:gridCol>
                <a:gridCol w="1871366">
                  <a:extLst>
                    <a:ext uri="{9D8B030D-6E8A-4147-A177-3AD203B41FA5}">
                      <a16:colId xmlns:a16="http://schemas.microsoft.com/office/drawing/2014/main" val="2915938329"/>
                    </a:ext>
                  </a:extLst>
                </a:gridCol>
                <a:gridCol w="2370397">
                  <a:extLst>
                    <a:ext uri="{9D8B030D-6E8A-4147-A177-3AD203B41FA5}">
                      <a16:colId xmlns:a16="http://schemas.microsoft.com/office/drawing/2014/main" val="2509062346"/>
                    </a:ext>
                  </a:extLst>
                </a:gridCol>
                <a:gridCol w="2370397">
                  <a:extLst>
                    <a:ext uri="{9D8B030D-6E8A-4147-A177-3AD203B41FA5}">
                      <a16:colId xmlns:a16="http://schemas.microsoft.com/office/drawing/2014/main" val="1240835653"/>
                    </a:ext>
                  </a:extLst>
                </a:gridCol>
              </a:tblGrid>
              <a:tr h="596037">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Time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00000"/>
                        </a:lnSpc>
                        <a:spcAft>
                          <a:spcPts val="600"/>
                        </a:spcAft>
                      </a:pPr>
                      <a:r>
                        <a:rPr lang="en-GB" sz="1800">
                          <a:effectLst/>
                          <a:latin typeface="Arial" panose="020B0604020202020204" pitchFamily="34" charset="0"/>
                          <a:cs typeface="Arial" panose="020B0604020202020204" pitchFamily="34" charset="0"/>
                        </a:rPr>
                        <a:t>EAG Expert Estimates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00000"/>
                        </a:lnSpc>
                        <a:spcAft>
                          <a:spcPts val="600"/>
                        </a:spcAft>
                      </a:pPr>
                      <a:r>
                        <a:rPr lang="en-GB" sz="1800">
                          <a:effectLst/>
                          <a:latin typeface="Arial" panose="020B0604020202020204" pitchFamily="34" charset="0"/>
                          <a:cs typeface="Arial" panose="020B0604020202020204" pitchFamily="34" charset="0"/>
                        </a:rPr>
                        <a:t>Log-logistic</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00000"/>
                        </a:lnSpc>
                        <a:spcAft>
                          <a:spcPts val="600"/>
                        </a:spcAft>
                      </a:pPr>
                      <a:r>
                        <a:rPr lang="en-GB" sz="1800">
                          <a:effectLst/>
                          <a:latin typeface="Arial" panose="020B0604020202020204" pitchFamily="34" charset="0"/>
                          <a:cs typeface="Arial" panose="020B0604020202020204" pitchFamily="34" charset="0"/>
                        </a:rPr>
                        <a:t>Log-logistic 4-5 year waning</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00000"/>
                        </a:lnSpc>
                        <a:spcAft>
                          <a:spcPts val="600"/>
                        </a:spcAft>
                      </a:pPr>
                      <a:r>
                        <a:rPr lang="en-GB" sz="1800">
                          <a:effectLst/>
                          <a:latin typeface="Arial" panose="020B0604020202020204" pitchFamily="34" charset="0"/>
                          <a:cs typeface="Arial" panose="020B0604020202020204" pitchFamily="34" charset="0"/>
                        </a:rPr>
                        <a:t>Exponential</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00000"/>
                        </a:lnSpc>
                        <a:spcAft>
                          <a:spcPts val="600"/>
                        </a:spcAft>
                      </a:pPr>
                      <a:r>
                        <a:rPr lang="en-GB" sz="1800">
                          <a:effectLst/>
                          <a:latin typeface="Arial" panose="020B0604020202020204" pitchFamily="34" charset="0"/>
                          <a:cs typeface="Arial" panose="020B0604020202020204" pitchFamily="34" charset="0"/>
                        </a:rPr>
                        <a:t>Exponential </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4-5 year waning</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extLst>
                  <a:ext uri="{0D108BD9-81ED-4DB2-BD59-A6C34878D82A}">
                    <a16:rowId xmlns:a16="http://schemas.microsoft.com/office/drawing/2014/main" val="1548221950"/>
                  </a:ext>
                </a:extLst>
              </a:tr>
              <a:tr h="181637">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5 years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40%-60%</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68.5%</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62.9%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64.0%</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58.4%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extLst>
                  <a:ext uri="{0D108BD9-81ED-4DB2-BD59-A6C34878D82A}">
                    <a16:rowId xmlns:a16="http://schemas.microsoft.com/office/drawing/2014/main" val="2682032230"/>
                  </a:ext>
                </a:extLst>
              </a:tr>
              <a:tr h="181637">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10 years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20%-30%</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55.2%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28.0%</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41.0%</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15.6%</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extLst>
                  <a:ext uri="{0D108BD9-81ED-4DB2-BD59-A6C34878D82A}">
                    <a16:rowId xmlns:a16="http://schemas.microsoft.com/office/drawing/2014/main" val="2222699237"/>
                  </a:ext>
                </a:extLst>
              </a:tr>
              <a:tr h="181637">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15 years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18%-20%</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46.9%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16.5%</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26.3%</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4.2%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extLst>
                  <a:ext uri="{0D108BD9-81ED-4DB2-BD59-A6C34878D82A}">
                    <a16:rowId xmlns:a16="http://schemas.microsoft.com/office/drawing/2014/main" val="3590190016"/>
                  </a:ext>
                </a:extLst>
              </a:tr>
              <a:tr h="181637">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20 years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15%-20%</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37.8%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11.2%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16.8%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1.1%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extLst>
                  <a:ext uri="{0D108BD9-81ED-4DB2-BD59-A6C34878D82A}">
                    <a16:rowId xmlns:a16="http://schemas.microsoft.com/office/drawing/2014/main" val="4003305719"/>
                  </a:ext>
                </a:extLst>
              </a:tr>
            </a:tbl>
          </a:graphicData>
        </a:graphic>
      </p:graphicFrame>
      <p:sp>
        <p:nvSpPr>
          <p:cNvPr id="6" name="TextBox 5">
            <a:extLst>
              <a:ext uri="{FF2B5EF4-FFF2-40B4-BE49-F238E27FC236}">
                <a16:creationId xmlns:a16="http://schemas.microsoft.com/office/drawing/2014/main" id="{C287DF0B-DD69-D131-8F30-1D25FE890C7F}"/>
              </a:ext>
            </a:extLst>
          </p:cNvPr>
          <p:cNvSpPr txBox="1"/>
          <p:nvPr/>
        </p:nvSpPr>
        <p:spPr>
          <a:xfrm>
            <a:off x="305678" y="1005188"/>
            <a:ext cx="10763250" cy="369332"/>
          </a:xfrm>
          <a:prstGeom prst="rect">
            <a:avLst/>
          </a:prstGeom>
          <a:noFill/>
        </p:spPr>
        <p:txBody>
          <a:bodyPr wrap="square" rtlCol="0">
            <a:spAutoFit/>
          </a:bodyPr>
          <a:lstStyle/>
          <a:p>
            <a:r>
              <a:rPr lang="en-GB" b="1"/>
              <a:t>Comparison of long-term OS predictions and extrapolations for dostarlimab</a:t>
            </a:r>
          </a:p>
        </p:txBody>
      </p:sp>
      <p:sp>
        <p:nvSpPr>
          <p:cNvPr id="8" name="Text Placeholder 3">
            <a:extLst>
              <a:ext uri="{FF2B5EF4-FFF2-40B4-BE49-F238E27FC236}">
                <a16:creationId xmlns:a16="http://schemas.microsoft.com/office/drawing/2014/main" id="{4502C692-F6AA-1107-D924-A596C08BBC5A}"/>
              </a:ext>
            </a:extLst>
          </p:cNvPr>
          <p:cNvSpPr txBox="1">
            <a:spLocks/>
          </p:cNvSpPr>
          <p:nvPr/>
        </p:nvSpPr>
        <p:spPr>
          <a:xfrm>
            <a:off x="2287922" y="6594476"/>
            <a:ext cx="10264831" cy="3092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 PFS = progression-free survival; OS = overall survival</a:t>
            </a:r>
          </a:p>
        </p:txBody>
      </p:sp>
      <p:sp>
        <p:nvSpPr>
          <p:cNvPr id="13" name="Title 1">
            <a:extLst>
              <a:ext uri="{FF2B5EF4-FFF2-40B4-BE49-F238E27FC236}">
                <a16:creationId xmlns:a16="http://schemas.microsoft.com/office/drawing/2014/main" id="{DF73DBEC-7CEF-EF02-F3F2-FF394D545FCF}"/>
              </a:ext>
            </a:extLst>
          </p:cNvPr>
          <p:cNvSpPr txBox="1">
            <a:spLocks/>
          </p:cNvSpPr>
          <p:nvPr/>
        </p:nvSpPr>
        <p:spPr>
          <a:xfrm>
            <a:off x="412957" y="231228"/>
            <a:ext cx="11250785" cy="77751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a:hlinkClick r:id="" action="ppaction://noaction"/>
              </a:rPr>
              <a:t>Key issues</a:t>
            </a:r>
            <a:r>
              <a:rPr lang="en-GB"/>
              <a:t>: Modelling of OS: extrapolations</a:t>
            </a:r>
            <a:endParaRPr lang="en-GB" b="0"/>
          </a:p>
        </p:txBody>
      </p:sp>
      <p:graphicFrame>
        <p:nvGraphicFramePr>
          <p:cNvPr id="14" name="Table 13">
            <a:extLst>
              <a:ext uri="{FF2B5EF4-FFF2-40B4-BE49-F238E27FC236}">
                <a16:creationId xmlns:a16="http://schemas.microsoft.com/office/drawing/2014/main" id="{EE11E6DA-2D97-1401-F740-1D3FCE1BBCA7}"/>
              </a:ext>
            </a:extLst>
          </p:cNvPr>
          <p:cNvGraphicFramePr>
            <a:graphicFrameLocks noGrp="1"/>
          </p:cNvGraphicFramePr>
          <p:nvPr>
            <p:extLst>
              <p:ext uri="{D42A27DB-BD31-4B8C-83A1-F6EECF244321}">
                <p14:modId xmlns:p14="http://schemas.microsoft.com/office/powerpoint/2010/main" val="647877867"/>
              </p:ext>
            </p:extLst>
          </p:nvPr>
        </p:nvGraphicFramePr>
        <p:xfrm>
          <a:off x="412957" y="3823249"/>
          <a:ext cx="11200333" cy="1829308"/>
        </p:xfrm>
        <a:graphic>
          <a:graphicData uri="http://schemas.openxmlformats.org/drawingml/2006/table">
            <a:tbl>
              <a:tblPr firstRow="1" firstCol="1" bandRow="1">
                <a:tableStyleId>{5C22544A-7EE6-4342-B048-85BDC9FD1C3A}</a:tableStyleId>
              </a:tblPr>
              <a:tblGrid>
                <a:gridCol w="1427578">
                  <a:extLst>
                    <a:ext uri="{9D8B030D-6E8A-4147-A177-3AD203B41FA5}">
                      <a16:colId xmlns:a16="http://schemas.microsoft.com/office/drawing/2014/main" val="2094984465"/>
                    </a:ext>
                  </a:extLst>
                </a:gridCol>
                <a:gridCol w="3291876">
                  <a:extLst>
                    <a:ext uri="{9D8B030D-6E8A-4147-A177-3AD203B41FA5}">
                      <a16:colId xmlns:a16="http://schemas.microsoft.com/office/drawing/2014/main" val="16805662"/>
                    </a:ext>
                  </a:extLst>
                </a:gridCol>
                <a:gridCol w="2571778">
                  <a:extLst>
                    <a:ext uri="{9D8B030D-6E8A-4147-A177-3AD203B41FA5}">
                      <a16:colId xmlns:a16="http://schemas.microsoft.com/office/drawing/2014/main" val="1736049170"/>
                    </a:ext>
                  </a:extLst>
                </a:gridCol>
                <a:gridCol w="3909101">
                  <a:extLst>
                    <a:ext uri="{9D8B030D-6E8A-4147-A177-3AD203B41FA5}">
                      <a16:colId xmlns:a16="http://schemas.microsoft.com/office/drawing/2014/main" val="2509062346"/>
                    </a:ext>
                  </a:extLst>
                </a:gridCol>
              </a:tblGrid>
              <a:tr h="201678">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Time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00000"/>
                        </a:lnSpc>
                        <a:spcAft>
                          <a:spcPts val="600"/>
                        </a:spcAft>
                      </a:pPr>
                      <a:r>
                        <a:rPr lang="en-GB" sz="1800">
                          <a:effectLst/>
                          <a:latin typeface="Arial" panose="020B0604020202020204" pitchFamily="34" charset="0"/>
                          <a:cs typeface="Arial" panose="020B0604020202020204" pitchFamily="34" charset="0"/>
                        </a:rPr>
                        <a:t>Company expert estimates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00000"/>
                        </a:lnSpc>
                        <a:spcAft>
                          <a:spcPts val="600"/>
                        </a:spcAft>
                      </a:pPr>
                      <a:r>
                        <a:rPr lang="en-GB" sz="1800">
                          <a:effectLst/>
                          <a:latin typeface="Arial" panose="020B0604020202020204" pitchFamily="34" charset="0"/>
                          <a:cs typeface="Arial" panose="020B0604020202020204" pitchFamily="34" charset="0"/>
                        </a:rPr>
                        <a:t>Log-logistic</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nSpc>
                          <a:spcPct val="100000"/>
                        </a:lnSpc>
                        <a:spcAft>
                          <a:spcPts val="600"/>
                        </a:spcAft>
                      </a:pPr>
                      <a:r>
                        <a:rPr lang="en-GB" sz="1800">
                          <a:effectLst/>
                          <a:latin typeface="Arial" panose="020B0604020202020204" pitchFamily="34" charset="0"/>
                          <a:cs typeface="Arial" panose="020B0604020202020204" pitchFamily="34" charset="0"/>
                        </a:rPr>
                        <a:t>Exponential</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extLst>
                  <a:ext uri="{0D108BD9-81ED-4DB2-BD59-A6C34878D82A}">
                    <a16:rowId xmlns:a16="http://schemas.microsoft.com/office/drawing/2014/main" val="1548221950"/>
                  </a:ext>
                </a:extLst>
              </a:tr>
              <a:tr h="201678">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5 years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gn="ctr">
                        <a:lnSpc>
                          <a:spcPct val="150000"/>
                        </a:lnSpc>
                      </a:pPr>
                      <a:r>
                        <a:rPr lang="en-GB" sz="1800" kern="100">
                          <a:effectLst/>
                          <a:latin typeface="Arial" panose="020B0604020202020204" pitchFamily="34" charset="0"/>
                          <a:ea typeface="Calibri" panose="020F0502020204030204" pitchFamily="34" charset="0"/>
                          <a:cs typeface="Arial" panose="020B0604020202020204" pitchFamily="34" charset="0"/>
                        </a:rPr>
                        <a:t>21%</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n-GB" sz="1800" kern="100">
                          <a:effectLst/>
                          <a:latin typeface="Arial" panose="020B0604020202020204" pitchFamily="34" charset="0"/>
                          <a:ea typeface="Calibri" panose="020F0502020204030204" pitchFamily="34" charset="0"/>
                          <a:cs typeface="Arial" panose="020B0604020202020204" pitchFamily="34" charset="0"/>
                        </a:rPr>
                        <a:t>27%</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n-GB" sz="1800" kern="100">
                          <a:effectLst/>
                          <a:latin typeface="Arial" panose="020B0604020202020204" pitchFamily="34" charset="0"/>
                          <a:ea typeface="Calibri" panose="020F0502020204030204" pitchFamily="34" charset="0"/>
                          <a:cs typeface="Arial" panose="020B0604020202020204" pitchFamily="34" charset="0"/>
                        </a:rPr>
                        <a:t>27%</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82032230"/>
                  </a:ext>
                </a:extLst>
              </a:tr>
              <a:tr h="201678">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10 years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gn="ctr">
                        <a:lnSpc>
                          <a:spcPct val="150000"/>
                        </a:lnSpc>
                      </a:pPr>
                      <a:r>
                        <a:rPr lang="en-GB" sz="1800" kern="100">
                          <a:effectLst/>
                          <a:latin typeface="Arial" panose="020B0604020202020204" pitchFamily="34" charset="0"/>
                          <a:ea typeface="Calibri" panose="020F0502020204030204" pitchFamily="34" charset="0"/>
                          <a:cs typeface="Arial" panose="020B0604020202020204" pitchFamily="34" charset="0"/>
                        </a:rPr>
                        <a:t>9%</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n-GB" sz="1800" kern="100">
                          <a:effectLst/>
                          <a:latin typeface="Arial" panose="020B0604020202020204" pitchFamily="34" charset="0"/>
                          <a:ea typeface="Calibri" panose="020F0502020204030204" pitchFamily="34" charset="0"/>
                          <a:cs typeface="Arial" panose="020B0604020202020204" pitchFamily="34" charset="0"/>
                        </a:rPr>
                        <a:t>12%</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n-GB" sz="1800" kern="100">
                          <a:effectLst/>
                          <a:latin typeface="Arial" panose="020B0604020202020204" pitchFamily="34" charset="0"/>
                          <a:ea typeface="Calibri" panose="020F0502020204030204" pitchFamily="34" charset="0"/>
                          <a:cs typeface="Arial" panose="020B0604020202020204" pitchFamily="34" charset="0"/>
                        </a:rPr>
                        <a:t>7%</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22699237"/>
                  </a:ext>
                </a:extLst>
              </a:tr>
              <a:tr h="201678">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15 years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gn="ctr">
                        <a:lnSpc>
                          <a:spcPct val="150000"/>
                        </a:lnSpc>
                      </a:pPr>
                      <a:r>
                        <a:rPr lang="en-GB" sz="1800" kern="100">
                          <a:effectLst/>
                          <a:latin typeface="Arial" panose="020B0604020202020204" pitchFamily="34" charset="0"/>
                          <a:ea typeface="Calibri" panose="020F0502020204030204" pitchFamily="34" charset="0"/>
                          <a:cs typeface="Arial" panose="020B0604020202020204" pitchFamily="34" charset="0"/>
                        </a:rPr>
                        <a:t>5%</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n-GB" sz="1800" kern="100">
                          <a:effectLst/>
                          <a:latin typeface="Arial" panose="020B0604020202020204" pitchFamily="34" charset="0"/>
                          <a:ea typeface="Calibri" panose="020F0502020204030204" pitchFamily="34" charset="0"/>
                          <a:cs typeface="Arial" panose="020B0604020202020204" pitchFamily="34" charset="0"/>
                        </a:rPr>
                        <a:t>7%</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n-GB" sz="1800" kern="100">
                          <a:effectLst/>
                          <a:latin typeface="Arial" panose="020B0604020202020204" pitchFamily="34" charset="0"/>
                          <a:ea typeface="Calibri" panose="020F0502020204030204" pitchFamily="34" charset="0"/>
                          <a:cs typeface="Arial" panose="020B0604020202020204" pitchFamily="34" charset="0"/>
                        </a:rPr>
                        <a:t>2%</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90190016"/>
                  </a:ext>
                </a:extLst>
              </a:tr>
              <a:tr h="201678">
                <a:tc>
                  <a:txBody>
                    <a:bodyPr/>
                    <a:lstStyle/>
                    <a:p>
                      <a:pPr>
                        <a:lnSpc>
                          <a:spcPct val="150000"/>
                        </a:lnSpc>
                        <a:spcAft>
                          <a:spcPts val="600"/>
                        </a:spcAft>
                      </a:pPr>
                      <a:r>
                        <a:rPr lang="en-GB" sz="1800">
                          <a:effectLst/>
                          <a:latin typeface="Arial" panose="020B0604020202020204" pitchFamily="34" charset="0"/>
                          <a:cs typeface="Arial" panose="020B0604020202020204" pitchFamily="34" charset="0"/>
                        </a:rPr>
                        <a:t>20 years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7339" marR="27339" marT="0" marB="0"/>
                </a:tc>
                <a:tc>
                  <a:txBody>
                    <a:bodyPr/>
                    <a:lstStyle/>
                    <a:p>
                      <a:pPr algn="ctr">
                        <a:lnSpc>
                          <a:spcPct val="150000"/>
                        </a:lnSpc>
                      </a:pPr>
                      <a:r>
                        <a:rPr lang="en-GB" sz="1800" kern="100">
                          <a:effectLst/>
                          <a:latin typeface="Arial" panose="020B0604020202020204" pitchFamily="34" charset="0"/>
                          <a:ea typeface="Calibri" panose="020F0502020204030204" pitchFamily="34" charset="0"/>
                          <a:cs typeface="Arial" panose="020B0604020202020204" pitchFamily="34" charset="0"/>
                        </a:rPr>
                        <a:t>4%</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n-GB" sz="1800" kern="100">
                          <a:effectLst/>
                          <a:latin typeface="Arial" panose="020B0604020202020204" pitchFamily="34" charset="0"/>
                          <a:ea typeface="Calibri" panose="020F0502020204030204" pitchFamily="34" charset="0"/>
                          <a:cs typeface="Arial" panose="020B0604020202020204" pitchFamily="34" charset="0"/>
                        </a:rPr>
                        <a:t>5%</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pPr>
                      <a:r>
                        <a:rPr lang="en-GB" sz="1800" kern="100">
                          <a:effectLst/>
                          <a:latin typeface="Arial" panose="020B0604020202020204" pitchFamily="34" charset="0"/>
                          <a:ea typeface="Calibri" panose="020F0502020204030204" pitchFamily="34" charset="0"/>
                          <a:cs typeface="Arial" panose="020B0604020202020204" pitchFamily="34" charset="0"/>
                        </a:rPr>
                        <a:t>1%</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03305719"/>
                  </a:ext>
                </a:extLst>
              </a:tr>
            </a:tbl>
          </a:graphicData>
        </a:graphic>
      </p:graphicFrame>
      <p:sp>
        <p:nvSpPr>
          <p:cNvPr id="15" name="TextBox 14">
            <a:extLst>
              <a:ext uri="{FF2B5EF4-FFF2-40B4-BE49-F238E27FC236}">
                <a16:creationId xmlns:a16="http://schemas.microsoft.com/office/drawing/2014/main" id="{F7EDA082-86B8-8021-AA7B-03BAE69D8903}"/>
              </a:ext>
            </a:extLst>
          </p:cNvPr>
          <p:cNvSpPr txBox="1"/>
          <p:nvPr/>
        </p:nvSpPr>
        <p:spPr>
          <a:xfrm>
            <a:off x="305678" y="3492358"/>
            <a:ext cx="10763250" cy="369332"/>
          </a:xfrm>
          <a:prstGeom prst="rect">
            <a:avLst/>
          </a:prstGeom>
          <a:noFill/>
        </p:spPr>
        <p:txBody>
          <a:bodyPr wrap="square" rtlCol="0">
            <a:spAutoFit/>
          </a:bodyPr>
          <a:lstStyle/>
          <a:p>
            <a:r>
              <a:rPr lang="en-GB" b="1"/>
              <a:t>Comparison of long-term OS predictions and extrapolations for chemotherapy</a:t>
            </a:r>
          </a:p>
        </p:txBody>
      </p:sp>
      <p:sp>
        <p:nvSpPr>
          <p:cNvPr id="3" name="TextBox 2">
            <a:extLst>
              <a:ext uri="{FF2B5EF4-FFF2-40B4-BE49-F238E27FC236}">
                <a16:creationId xmlns:a16="http://schemas.microsoft.com/office/drawing/2014/main" id="{5EEC06ED-A1C6-4EC6-E531-7386E59DE247}"/>
              </a:ext>
            </a:extLst>
          </p:cNvPr>
          <p:cNvSpPr txBox="1"/>
          <p:nvPr/>
        </p:nvSpPr>
        <p:spPr>
          <a:xfrm>
            <a:off x="10271497" y="96489"/>
            <a:ext cx="1807028" cy="646331"/>
          </a:xfrm>
          <a:prstGeom prst="rect">
            <a:avLst/>
          </a:prstGeom>
          <a:solidFill>
            <a:srgbClr val="FFC000"/>
          </a:solidFill>
        </p:spPr>
        <p:txBody>
          <a:bodyPr wrap="square" rtlCol="0">
            <a:spAutoFit/>
          </a:bodyPr>
          <a:lstStyle/>
          <a:p>
            <a:pPr algn="ctr"/>
            <a:r>
              <a:rPr lang="en-GB">
                <a:solidFill>
                  <a:schemeClr val="bg1"/>
                </a:solidFill>
              </a:rPr>
              <a:t>ICER impact: Moderate</a:t>
            </a:r>
          </a:p>
        </p:txBody>
      </p:sp>
      <p:sp>
        <p:nvSpPr>
          <p:cNvPr id="2" name="TextBox 1">
            <a:extLst>
              <a:ext uri="{FF2B5EF4-FFF2-40B4-BE49-F238E27FC236}">
                <a16:creationId xmlns:a16="http://schemas.microsoft.com/office/drawing/2014/main" id="{8B24EA1B-281A-8787-677A-33FDD7D6A8B1}"/>
              </a:ext>
            </a:extLst>
          </p:cNvPr>
          <p:cNvSpPr txBox="1"/>
          <p:nvPr/>
        </p:nvSpPr>
        <p:spPr>
          <a:xfrm>
            <a:off x="1363209" y="6026981"/>
            <a:ext cx="11189544" cy="369332"/>
          </a:xfrm>
          <a:prstGeom prst="rect">
            <a:avLst/>
          </a:prstGeom>
          <a:noFill/>
        </p:spPr>
        <p:txBody>
          <a:bodyPr wrap="square" rtlCol="0">
            <a:spAutoFit/>
          </a:bodyPr>
          <a:lstStyle/>
          <a:p>
            <a:r>
              <a:rPr lang="en-GB"/>
              <a:t>See appendix for </a:t>
            </a:r>
            <a:r>
              <a:rPr lang="en-GB">
                <a:hlinkClick r:id="rId3" action="ppaction://hlinksldjump"/>
              </a:rPr>
              <a:t>hazard rate and implied hazard ratio</a:t>
            </a:r>
            <a:r>
              <a:rPr lang="en-GB"/>
              <a:t> for log-logistic extrapolation </a:t>
            </a:r>
          </a:p>
        </p:txBody>
      </p:sp>
    </p:spTree>
    <p:extLst>
      <p:ext uri="{BB962C8B-B14F-4D97-AF65-F5344CB8AC3E}">
        <p14:creationId xmlns:p14="http://schemas.microsoft.com/office/powerpoint/2010/main" val="1450480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84897-80DC-DFFB-3A6F-72FAF1E37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80D5C-34F1-B639-F334-2785AEED42DF}"/>
              </a:ext>
            </a:extLst>
          </p:cNvPr>
          <p:cNvSpPr>
            <a:spLocks noGrp="1"/>
          </p:cNvSpPr>
          <p:nvPr>
            <p:ph type="title"/>
          </p:nvPr>
        </p:nvSpPr>
        <p:spPr/>
        <p:txBody>
          <a:bodyPr>
            <a:normAutofit fontScale="90000"/>
          </a:bodyPr>
          <a:lstStyle/>
          <a:p>
            <a:r>
              <a:rPr lang="en-GB">
                <a:hlinkClick r:id="" action="ppaction://noaction"/>
              </a:rPr>
              <a:t>Key issues</a:t>
            </a:r>
            <a:r>
              <a:rPr lang="en-GB"/>
              <a:t>: Modelling of overall survival</a:t>
            </a:r>
            <a:br>
              <a:rPr lang="en-GB"/>
            </a:br>
            <a:r>
              <a:rPr lang="en-GB" sz="2200" b="0"/>
              <a:t>EAG explore treatment effect waning from log-logistic base case</a:t>
            </a:r>
            <a:endParaRPr lang="en-GB" b="0"/>
          </a:p>
        </p:txBody>
      </p:sp>
      <p:sp>
        <p:nvSpPr>
          <p:cNvPr id="4" name="Text Placeholder 3">
            <a:extLst>
              <a:ext uri="{FF2B5EF4-FFF2-40B4-BE49-F238E27FC236}">
                <a16:creationId xmlns:a16="http://schemas.microsoft.com/office/drawing/2014/main" id="{C72D5516-2E62-2C48-CF15-F3B8426551E1}"/>
              </a:ext>
            </a:extLst>
          </p:cNvPr>
          <p:cNvSpPr txBox="1">
            <a:spLocks/>
          </p:cNvSpPr>
          <p:nvPr/>
        </p:nvSpPr>
        <p:spPr>
          <a:xfrm>
            <a:off x="1452678" y="6561492"/>
            <a:ext cx="10264831" cy="3092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 OS = overall survival; IA2 = interim analysis 2; ICER = incremental cost effectiveness ratio</a:t>
            </a:r>
          </a:p>
        </p:txBody>
      </p:sp>
      <p:grpSp>
        <p:nvGrpSpPr>
          <p:cNvPr id="23" name="Group 22">
            <a:extLst>
              <a:ext uri="{FF2B5EF4-FFF2-40B4-BE49-F238E27FC236}">
                <a16:creationId xmlns:a16="http://schemas.microsoft.com/office/drawing/2014/main" id="{B8B05D1C-B490-F0C6-AE7C-1C36CBBA2CCE}"/>
              </a:ext>
            </a:extLst>
          </p:cNvPr>
          <p:cNvGrpSpPr/>
          <p:nvPr/>
        </p:nvGrpSpPr>
        <p:grpSpPr>
          <a:xfrm>
            <a:off x="414056" y="995035"/>
            <a:ext cx="10264830" cy="5281939"/>
            <a:chOff x="414056" y="995035"/>
            <a:chExt cx="10264830" cy="5281939"/>
          </a:xfrm>
        </p:grpSpPr>
        <p:graphicFrame>
          <p:nvGraphicFramePr>
            <p:cNvPr id="14" name="Chart 13">
              <a:extLst>
                <a:ext uri="{FF2B5EF4-FFF2-40B4-BE49-F238E27FC236}">
                  <a16:creationId xmlns:a16="http://schemas.microsoft.com/office/drawing/2014/main" id="{773F2C2B-07FD-4CD6-86C8-D68F86477073}"/>
                </a:ext>
              </a:extLst>
            </p:cNvPr>
            <p:cNvGraphicFramePr>
              <a:graphicFrameLocks/>
            </p:cNvGraphicFramePr>
            <p:nvPr>
              <p:extLst>
                <p:ext uri="{D42A27DB-BD31-4B8C-83A1-F6EECF244321}">
                  <p14:modId xmlns:p14="http://schemas.microsoft.com/office/powerpoint/2010/main" val="1966014626"/>
                </p:ext>
              </p:extLst>
            </p:nvPr>
          </p:nvGraphicFramePr>
          <p:xfrm>
            <a:off x="414056" y="995035"/>
            <a:ext cx="10264830" cy="5281939"/>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1358CBBE-6AF6-D3CE-BDF7-D6BEC03AB150}"/>
                </a:ext>
              </a:extLst>
            </p:cNvPr>
            <p:cNvSpPr/>
            <p:nvPr/>
          </p:nvSpPr>
          <p:spPr>
            <a:xfrm>
              <a:off x="1790700" y="3124200"/>
              <a:ext cx="95250" cy="857250"/>
            </a:xfrm>
            <a:prstGeom prst="rect">
              <a:avLst/>
            </a:prstGeom>
            <a:solidFill>
              <a:schemeClr val="accent6">
                <a:lumMod val="75000"/>
                <a:alpha val="50196"/>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D9EC36-9C5B-9B11-1530-771D61977181}"/>
                </a:ext>
              </a:extLst>
            </p:cNvPr>
            <p:cNvSpPr/>
            <p:nvPr/>
          </p:nvSpPr>
          <p:spPr>
            <a:xfrm>
              <a:off x="2743200" y="4352925"/>
              <a:ext cx="95250" cy="447675"/>
            </a:xfrm>
            <a:prstGeom prst="rect">
              <a:avLst/>
            </a:prstGeom>
            <a:solidFill>
              <a:schemeClr val="accent6">
                <a:lumMod val="75000"/>
                <a:alpha val="50196"/>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4CFE736-3B22-BC34-7789-0D1EA27A0707}"/>
                </a:ext>
              </a:extLst>
            </p:cNvPr>
            <p:cNvSpPr/>
            <p:nvPr/>
          </p:nvSpPr>
          <p:spPr>
            <a:xfrm>
              <a:off x="3683055" y="4781550"/>
              <a:ext cx="95250" cy="123825"/>
            </a:xfrm>
            <a:prstGeom prst="rect">
              <a:avLst/>
            </a:prstGeom>
            <a:solidFill>
              <a:schemeClr val="accent6">
                <a:lumMod val="75000"/>
                <a:alpha val="50196"/>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3C90929-68A0-EC1D-3C7F-E2985E24A867}"/>
                </a:ext>
              </a:extLst>
            </p:cNvPr>
            <p:cNvSpPr/>
            <p:nvPr/>
          </p:nvSpPr>
          <p:spPr>
            <a:xfrm>
              <a:off x="4629150" y="4781550"/>
              <a:ext cx="95250" cy="247650"/>
            </a:xfrm>
            <a:prstGeom prst="rect">
              <a:avLst/>
            </a:prstGeom>
            <a:solidFill>
              <a:schemeClr val="accent6">
                <a:lumMod val="75000"/>
                <a:alpha val="50196"/>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96E813CC-28C9-BE64-B238-DA502ACE2D01}"/>
              </a:ext>
            </a:extLst>
          </p:cNvPr>
          <p:cNvSpPr/>
          <p:nvPr/>
        </p:nvSpPr>
        <p:spPr>
          <a:xfrm rot="5400000">
            <a:off x="8639176" y="4289838"/>
            <a:ext cx="95250" cy="247650"/>
          </a:xfrm>
          <a:prstGeom prst="rect">
            <a:avLst/>
          </a:prstGeom>
          <a:solidFill>
            <a:schemeClr val="accent6">
              <a:lumMod val="60000"/>
              <a:lumOff val="40000"/>
              <a:alpha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654441F-4957-A037-11AE-63FF2A2BDD4A}"/>
              </a:ext>
            </a:extLst>
          </p:cNvPr>
          <p:cNvSpPr txBox="1"/>
          <p:nvPr/>
        </p:nvSpPr>
        <p:spPr>
          <a:xfrm>
            <a:off x="8810626" y="4157075"/>
            <a:ext cx="1352550" cy="553998"/>
          </a:xfrm>
          <a:prstGeom prst="rect">
            <a:avLst/>
          </a:prstGeom>
          <a:noFill/>
        </p:spPr>
        <p:txBody>
          <a:bodyPr wrap="square" rtlCol="0">
            <a:spAutoFit/>
          </a:bodyPr>
          <a:lstStyle/>
          <a:p>
            <a:r>
              <a:rPr lang="en-GB" sz="1000">
                <a:solidFill>
                  <a:schemeClr val="tx1">
                    <a:lumMod val="65000"/>
                    <a:lumOff val="35000"/>
                  </a:schemeClr>
                </a:solidFill>
              </a:rPr>
              <a:t>EAG’s expert opinion (dostarlimab) </a:t>
            </a:r>
          </a:p>
        </p:txBody>
      </p:sp>
      <p:sp>
        <p:nvSpPr>
          <p:cNvPr id="3" name="TextBox 2">
            <a:extLst>
              <a:ext uri="{FF2B5EF4-FFF2-40B4-BE49-F238E27FC236}">
                <a16:creationId xmlns:a16="http://schemas.microsoft.com/office/drawing/2014/main" id="{B1AA29E9-A858-7061-3646-A43942A1728B}"/>
              </a:ext>
            </a:extLst>
          </p:cNvPr>
          <p:cNvSpPr txBox="1"/>
          <p:nvPr/>
        </p:nvSpPr>
        <p:spPr>
          <a:xfrm>
            <a:off x="10245632" y="92510"/>
            <a:ext cx="1807028" cy="646331"/>
          </a:xfrm>
          <a:prstGeom prst="rect">
            <a:avLst/>
          </a:prstGeom>
          <a:solidFill>
            <a:srgbClr val="C00000"/>
          </a:solidFill>
        </p:spPr>
        <p:txBody>
          <a:bodyPr wrap="square" rtlCol="0">
            <a:spAutoFit/>
          </a:bodyPr>
          <a:lstStyle/>
          <a:p>
            <a:pPr algn="ctr"/>
            <a:r>
              <a:rPr lang="en-GB">
                <a:solidFill>
                  <a:schemeClr val="bg1"/>
                </a:solidFill>
              </a:rPr>
              <a:t>ICER impact: Large</a:t>
            </a:r>
          </a:p>
        </p:txBody>
      </p:sp>
    </p:spTree>
    <p:extLst>
      <p:ext uri="{BB962C8B-B14F-4D97-AF65-F5344CB8AC3E}">
        <p14:creationId xmlns:p14="http://schemas.microsoft.com/office/powerpoint/2010/main" val="1013584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64275-1D56-0DAE-CCA4-4F82E7E97597}"/>
            </a:ext>
          </a:extLst>
        </p:cNvPr>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564D0C33-9E91-47D4-B712-F5BFD2100486}"/>
              </a:ext>
            </a:extLst>
          </p:cNvPr>
          <p:cNvGraphicFramePr>
            <a:graphicFrameLocks/>
          </p:cNvGraphicFramePr>
          <p:nvPr>
            <p:extLst>
              <p:ext uri="{D42A27DB-BD31-4B8C-83A1-F6EECF244321}">
                <p14:modId xmlns:p14="http://schemas.microsoft.com/office/powerpoint/2010/main" val="2957029806"/>
              </p:ext>
            </p:extLst>
          </p:nvPr>
        </p:nvGraphicFramePr>
        <p:xfrm>
          <a:off x="549729" y="1044696"/>
          <a:ext cx="10260000" cy="5256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126ADDF-105C-03B0-ACC0-0C1C936F0EE3}"/>
              </a:ext>
            </a:extLst>
          </p:cNvPr>
          <p:cNvSpPr>
            <a:spLocks noGrp="1"/>
          </p:cNvSpPr>
          <p:nvPr>
            <p:ph type="title"/>
          </p:nvPr>
        </p:nvSpPr>
        <p:spPr>
          <a:xfrm>
            <a:off x="466724" y="263524"/>
            <a:ext cx="11250785" cy="869306"/>
          </a:xfrm>
        </p:spPr>
        <p:txBody>
          <a:bodyPr>
            <a:normAutofit/>
          </a:bodyPr>
          <a:lstStyle/>
          <a:p>
            <a:r>
              <a:rPr lang="en-GB">
                <a:hlinkClick r:id="" action="ppaction://noaction"/>
              </a:rPr>
              <a:t>Key issues</a:t>
            </a:r>
            <a:r>
              <a:rPr lang="en-GB"/>
              <a:t>: Modelling of overall survival</a:t>
            </a:r>
            <a:br>
              <a:rPr lang="en-GB"/>
            </a:br>
            <a:r>
              <a:rPr lang="en-GB" sz="2200" b="0"/>
              <a:t>EAG explore constant hazards using exponential distribution and effect waning</a:t>
            </a:r>
            <a:endParaRPr lang="en-GB" b="0"/>
          </a:p>
        </p:txBody>
      </p:sp>
      <p:sp>
        <p:nvSpPr>
          <p:cNvPr id="4" name="Text Placeholder 3">
            <a:extLst>
              <a:ext uri="{FF2B5EF4-FFF2-40B4-BE49-F238E27FC236}">
                <a16:creationId xmlns:a16="http://schemas.microsoft.com/office/drawing/2014/main" id="{EB94C42D-F08D-1323-42FA-B24E84E90E68}"/>
              </a:ext>
            </a:extLst>
          </p:cNvPr>
          <p:cNvSpPr txBox="1">
            <a:spLocks/>
          </p:cNvSpPr>
          <p:nvPr/>
        </p:nvSpPr>
        <p:spPr>
          <a:xfrm>
            <a:off x="1452678" y="6561492"/>
            <a:ext cx="10264831" cy="3092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 OS = overall survival; IA2 = interim analysis 2; ICER = incremental cost effectiveness ratio</a:t>
            </a:r>
          </a:p>
        </p:txBody>
      </p:sp>
      <p:sp>
        <p:nvSpPr>
          <p:cNvPr id="11" name="Rectangle 10">
            <a:extLst>
              <a:ext uri="{FF2B5EF4-FFF2-40B4-BE49-F238E27FC236}">
                <a16:creationId xmlns:a16="http://schemas.microsoft.com/office/drawing/2014/main" id="{475CC2BB-029C-C73A-4D2C-80241FF35BBC}"/>
              </a:ext>
            </a:extLst>
          </p:cNvPr>
          <p:cNvSpPr/>
          <p:nvPr/>
        </p:nvSpPr>
        <p:spPr>
          <a:xfrm>
            <a:off x="1845128" y="3335536"/>
            <a:ext cx="95251" cy="881045"/>
          </a:xfrm>
          <a:prstGeom prst="rect">
            <a:avLst/>
          </a:prstGeom>
          <a:solidFill>
            <a:schemeClr val="accent6">
              <a:lumMod val="75000"/>
              <a:alpha val="50196"/>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007DC8E-C873-8378-A7EA-4BF189056ABB}"/>
              </a:ext>
            </a:extLst>
          </p:cNvPr>
          <p:cNvSpPr/>
          <p:nvPr/>
        </p:nvSpPr>
        <p:spPr>
          <a:xfrm>
            <a:off x="2711377" y="4652890"/>
            <a:ext cx="95250" cy="451566"/>
          </a:xfrm>
          <a:prstGeom prst="rect">
            <a:avLst/>
          </a:prstGeom>
          <a:solidFill>
            <a:schemeClr val="accent6">
              <a:lumMod val="75000"/>
              <a:alpha val="50196"/>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3603F15-EB8B-A317-438D-FEAA897857F1}"/>
              </a:ext>
            </a:extLst>
          </p:cNvPr>
          <p:cNvSpPr/>
          <p:nvPr/>
        </p:nvSpPr>
        <p:spPr>
          <a:xfrm>
            <a:off x="3570824" y="5104456"/>
            <a:ext cx="95250" cy="123825"/>
          </a:xfrm>
          <a:prstGeom prst="rect">
            <a:avLst/>
          </a:prstGeom>
          <a:solidFill>
            <a:schemeClr val="accent6">
              <a:lumMod val="75000"/>
              <a:alpha val="50196"/>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74CB761-F969-06EE-4F4E-7BDFF28A53BC}"/>
              </a:ext>
            </a:extLst>
          </p:cNvPr>
          <p:cNvSpPr/>
          <p:nvPr/>
        </p:nvSpPr>
        <p:spPr>
          <a:xfrm>
            <a:off x="4444202" y="5104456"/>
            <a:ext cx="95250" cy="247650"/>
          </a:xfrm>
          <a:prstGeom prst="rect">
            <a:avLst/>
          </a:prstGeom>
          <a:solidFill>
            <a:schemeClr val="accent6">
              <a:lumMod val="75000"/>
              <a:alpha val="50196"/>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2420DCC-8D63-35A1-163B-993D3335AF22}"/>
              </a:ext>
            </a:extLst>
          </p:cNvPr>
          <p:cNvSpPr txBox="1"/>
          <p:nvPr/>
        </p:nvSpPr>
        <p:spPr>
          <a:xfrm>
            <a:off x="9330640" y="3179119"/>
            <a:ext cx="2171283" cy="230832"/>
          </a:xfrm>
          <a:prstGeom prst="rect">
            <a:avLst/>
          </a:prstGeom>
          <a:noFill/>
        </p:spPr>
        <p:txBody>
          <a:bodyPr wrap="square" rtlCol="0">
            <a:spAutoFit/>
          </a:bodyPr>
          <a:lstStyle/>
          <a:p>
            <a:r>
              <a:rPr lang="en-GB" sz="900"/>
              <a:t>(loglogistic)</a:t>
            </a:r>
          </a:p>
        </p:txBody>
      </p:sp>
      <p:sp>
        <p:nvSpPr>
          <p:cNvPr id="9" name="TextBox 8">
            <a:extLst>
              <a:ext uri="{FF2B5EF4-FFF2-40B4-BE49-F238E27FC236}">
                <a16:creationId xmlns:a16="http://schemas.microsoft.com/office/drawing/2014/main" id="{40D98324-A082-75FE-3EA9-8C5A3220C786}"/>
              </a:ext>
            </a:extLst>
          </p:cNvPr>
          <p:cNvSpPr txBox="1"/>
          <p:nvPr/>
        </p:nvSpPr>
        <p:spPr>
          <a:xfrm>
            <a:off x="9159991" y="3818076"/>
            <a:ext cx="2171283" cy="230832"/>
          </a:xfrm>
          <a:prstGeom prst="rect">
            <a:avLst/>
          </a:prstGeom>
          <a:noFill/>
        </p:spPr>
        <p:txBody>
          <a:bodyPr wrap="square" rtlCol="0">
            <a:spAutoFit/>
          </a:bodyPr>
          <a:lstStyle/>
          <a:p>
            <a:r>
              <a:rPr lang="en-GB" sz="900"/>
              <a:t>(loglogistic)</a:t>
            </a:r>
          </a:p>
        </p:txBody>
      </p:sp>
      <p:grpSp>
        <p:nvGrpSpPr>
          <p:cNvPr id="16" name="Group 15">
            <a:extLst>
              <a:ext uri="{FF2B5EF4-FFF2-40B4-BE49-F238E27FC236}">
                <a16:creationId xmlns:a16="http://schemas.microsoft.com/office/drawing/2014/main" id="{26DA13EB-1A4B-7F84-1BAF-F84D9460925A}"/>
              </a:ext>
            </a:extLst>
          </p:cNvPr>
          <p:cNvGrpSpPr/>
          <p:nvPr/>
        </p:nvGrpSpPr>
        <p:grpSpPr>
          <a:xfrm>
            <a:off x="1775717" y="4900446"/>
            <a:ext cx="2816124" cy="1030736"/>
            <a:chOff x="1322415" y="3617787"/>
            <a:chExt cx="2816082" cy="1030696"/>
          </a:xfrm>
        </p:grpSpPr>
        <p:sp>
          <p:nvSpPr>
            <p:cNvPr id="17" name="Multiplication Sign 16">
              <a:extLst>
                <a:ext uri="{FF2B5EF4-FFF2-40B4-BE49-F238E27FC236}">
                  <a16:creationId xmlns:a16="http://schemas.microsoft.com/office/drawing/2014/main" id="{C3FC5EBA-2B5F-7BC1-DD25-7F11B0BF3DDD}"/>
                </a:ext>
              </a:extLst>
            </p:cNvPr>
            <p:cNvSpPr/>
            <p:nvPr/>
          </p:nvSpPr>
          <p:spPr>
            <a:xfrm>
              <a:off x="1322415" y="3617787"/>
              <a:ext cx="200025" cy="20955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kern="1200"/>
            </a:p>
          </p:txBody>
        </p:sp>
        <p:sp>
          <p:nvSpPr>
            <p:cNvPr id="18" name="Multiplication Sign 17">
              <a:extLst>
                <a:ext uri="{FF2B5EF4-FFF2-40B4-BE49-F238E27FC236}">
                  <a16:creationId xmlns:a16="http://schemas.microsoft.com/office/drawing/2014/main" id="{AA0666E2-58B0-1F38-D068-697C3F4B6C99}"/>
                </a:ext>
              </a:extLst>
            </p:cNvPr>
            <p:cNvSpPr/>
            <p:nvPr/>
          </p:nvSpPr>
          <p:spPr>
            <a:xfrm>
              <a:off x="2217283" y="4249837"/>
              <a:ext cx="200025" cy="20955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kern="1200"/>
            </a:p>
          </p:txBody>
        </p:sp>
        <p:sp>
          <p:nvSpPr>
            <p:cNvPr id="19" name="Multiplication Sign 18">
              <a:extLst>
                <a:ext uri="{FF2B5EF4-FFF2-40B4-BE49-F238E27FC236}">
                  <a16:creationId xmlns:a16="http://schemas.microsoft.com/office/drawing/2014/main" id="{9754BB92-659B-1631-7052-74C257995148}"/>
                </a:ext>
              </a:extLst>
            </p:cNvPr>
            <p:cNvSpPr/>
            <p:nvPr/>
          </p:nvSpPr>
          <p:spPr>
            <a:xfrm>
              <a:off x="3059166" y="4390670"/>
              <a:ext cx="200025" cy="20955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kern="1200"/>
            </a:p>
          </p:txBody>
        </p:sp>
        <p:sp>
          <p:nvSpPr>
            <p:cNvPr id="20" name="Multiplication Sign 19">
              <a:extLst>
                <a:ext uri="{FF2B5EF4-FFF2-40B4-BE49-F238E27FC236}">
                  <a16:creationId xmlns:a16="http://schemas.microsoft.com/office/drawing/2014/main" id="{6DF731A7-1240-33B9-DA15-912619EA8DC9}"/>
                </a:ext>
              </a:extLst>
            </p:cNvPr>
            <p:cNvSpPr/>
            <p:nvPr/>
          </p:nvSpPr>
          <p:spPr>
            <a:xfrm>
              <a:off x="3938472" y="4438933"/>
              <a:ext cx="200025" cy="20955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kern="1200"/>
            </a:p>
          </p:txBody>
        </p:sp>
      </p:grpSp>
      <p:sp>
        <p:nvSpPr>
          <p:cNvPr id="29" name="Rectangle 28">
            <a:extLst>
              <a:ext uri="{FF2B5EF4-FFF2-40B4-BE49-F238E27FC236}">
                <a16:creationId xmlns:a16="http://schemas.microsoft.com/office/drawing/2014/main" id="{1C14EE75-4E34-EB41-61D0-77E8E3EC48CF}"/>
              </a:ext>
            </a:extLst>
          </p:cNvPr>
          <p:cNvSpPr/>
          <p:nvPr/>
        </p:nvSpPr>
        <p:spPr>
          <a:xfrm rot="5400000">
            <a:off x="8437370" y="4885027"/>
            <a:ext cx="95250" cy="339338"/>
          </a:xfrm>
          <a:prstGeom prst="rect">
            <a:avLst/>
          </a:prstGeom>
          <a:solidFill>
            <a:schemeClr val="accent6">
              <a:lumMod val="60000"/>
              <a:lumOff val="40000"/>
              <a:alpha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E1FC9F82-A323-4149-32EE-4D8FC37D3071}"/>
              </a:ext>
            </a:extLst>
          </p:cNvPr>
          <p:cNvSpPr txBox="1"/>
          <p:nvPr/>
        </p:nvSpPr>
        <p:spPr>
          <a:xfrm>
            <a:off x="8562975" y="4798108"/>
            <a:ext cx="1853307" cy="400110"/>
          </a:xfrm>
          <a:prstGeom prst="rect">
            <a:avLst/>
          </a:prstGeom>
          <a:noFill/>
        </p:spPr>
        <p:txBody>
          <a:bodyPr wrap="square" rtlCol="0">
            <a:spAutoFit/>
          </a:bodyPr>
          <a:lstStyle/>
          <a:p>
            <a:r>
              <a:rPr lang="en-GB" sz="1000">
                <a:solidFill>
                  <a:schemeClr val="tx1">
                    <a:lumMod val="65000"/>
                    <a:lumOff val="35000"/>
                  </a:schemeClr>
                </a:solidFill>
              </a:rPr>
              <a:t>EAG’s expert opinion (dostarlimab) </a:t>
            </a:r>
          </a:p>
        </p:txBody>
      </p:sp>
      <p:sp>
        <p:nvSpPr>
          <p:cNvPr id="38" name="TextBox 37">
            <a:extLst>
              <a:ext uri="{FF2B5EF4-FFF2-40B4-BE49-F238E27FC236}">
                <a16:creationId xmlns:a16="http://schemas.microsoft.com/office/drawing/2014/main" id="{461F16DF-ABBA-CE41-E7D4-D10E02D651EA}"/>
              </a:ext>
            </a:extLst>
          </p:cNvPr>
          <p:cNvSpPr txBox="1"/>
          <p:nvPr/>
        </p:nvSpPr>
        <p:spPr>
          <a:xfrm>
            <a:off x="8628292" y="5256865"/>
            <a:ext cx="1352550" cy="400110"/>
          </a:xfrm>
          <a:prstGeom prst="rect">
            <a:avLst/>
          </a:prstGeom>
          <a:noFill/>
        </p:spPr>
        <p:txBody>
          <a:bodyPr wrap="square" rtlCol="0">
            <a:spAutoFit/>
          </a:bodyPr>
          <a:lstStyle/>
          <a:p>
            <a:r>
              <a:rPr lang="en-GB" sz="1000">
                <a:solidFill>
                  <a:schemeClr val="tx1">
                    <a:lumMod val="65000"/>
                    <a:lumOff val="35000"/>
                  </a:schemeClr>
                </a:solidFill>
              </a:rPr>
              <a:t>Company clinical expert opinion</a:t>
            </a:r>
          </a:p>
        </p:txBody>
      </p:sp>
      <p:sp>
        <p:nvSpPr>
          <p:cNvPr id="39" name="Multiplication Sign 38">
            <a:extLst>
              <a:ext uri="{FF2B5EF4-FFF2-40B4-BE49-F238E27FC236}">
                <a16:creationId xmlns:a16="http://schemas.microsoft.com/office/drawing/2014/main" id="{FE9ACCAA-50F5-93E8-027D-3DEDB21C49B0}"/>
              </a:ext>
            </a:extLst>
          </p:cNvPr>
          <p:cNvSpPr/>
          <p:nvPr/>
        </p:nvSpPr>
        <p:spPr>
          <a:xfrm>
            <a:off x="8416005" y="5346653"/>
            <a:ext cx="200028" cy="209558"/>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kern="1200"/>
          </a:p>
        </p:txBody>
      </p:sp>
      <p:sp>
        <p:nvSpPr>
          <p:cNvPr id="40" name="TextBox 39">
            <a:extLst>
              <a:ext uri="{FF2B5EF4-FFF2-40B4-BE49-F238E27FC236}">
                <a16:creationId xmlns:a16="http://schemas.microsoft.com/office/drawing/2014/main" id="{68A55E37-DDCA-09C5-6C15-0ECC7E617D7F}"/>
              </a:ext>
            </a:extLst>
          </p:cNvPr>
          <p:cNvSpPr txBox="1"/>
          <p:nvPr/>
        </p:nvSpPr>
        <p:spPr>
          <a:xfrm>
            <a:off x="9993503" y="4038971"/>
            <a:ext cx="2171283" cy="230832"/>
          </a:xfrm>
          <a:prstGeom prst="rect">
            <a:avLst/>
          </a:prstGeom>
          <a:noFill/>
        </p:spPr>
        <p:txBody>
          <a:bodyPr wrap="square" rtlCol="0">
            <a:spAutoFit/>
          </a:bodyPr>
          <a:lstStyle/>
          <a:p>
            <a:r>
              <a:rPr lang="en-GB" sz="900"/>
              <a:t>(loglogistic)</a:t>
            </a:r>
          </a:p>
        </p:txBody>
      </p:sp>
      <p:sp>
        <p:nvSpPr>
          <p:cNvPr id="5" name="TextBox 4">
            <a:extLst>
              <a:ext uri="{FF2B5EF4-FFF2-40B4-BE49-F238E27FC236}">
                <a16:creationId xmlns:a16="http://schemas.microsoft.com/office/drawing/2014/main" id="{35D2241C-D236-E1C1-351F-CB0B6D790268}"/>
              </a:ext>
            </a:extLst>
          </p:cNvPr>
          <p:cNvSpPr txBox="1"/>
          <p:nvPr/>
        </p:nvSpPr>
        <p:spPr>
          <a:xfrm>
            <a:off x="10245632" y="92510"/>
            <a:ext cx="1807028" cy="646331"/>
          </a:xfrm>
          <a:prstGeom prst="rect">
            <a:avLst/>
          </a:prstGeom>
          <a:solidFill>
            <a:srgbClr val="C00000"/>
          </a:solidFill>
        </p:spPr>
        <p:txBody>
          <a:bodyPr wrap="square" rtlCol="0">
            <a:spAutoFit/>
          </a:bodyPr>
          <a:lstStyle/>
          <a:p>
            <a:pPr algn="ctr"/>
            <a:r>
              <a:rPr lang="en-GB">
                <a:solidFill>
                  <a:schemeClr val="bg1"/>
                </a:solidFill>
              </a:rPr>
              <a:t>ICER impact: Large</a:t>
            </a:r>
          </a:p>
        </p:txBody>
      </p:sp>
    </p:spTree>
    <p:extLst>
      <p:ext uri="{BB962C8B-B14F-4D97-AF65-F5344CB8AC3E}">
        <p14:creationId xmlns:p14="http://schemas.microsoft.com/office/powerpoint/2010/main" val="3200938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8DC4E-C14D-9F68-CFCE-A9A5F3200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8BAFFA-29E2-7913-A6FB-E88F1AAFBDB8}"/>
              </a:ext>
            </a:extLst>
          </p:cNvPr>
          <p:cNvSpPr>
            <a:spLocks noGrp="1"/>
          </p:cNvSpPr>
          <p:nvPr>
            <p:ph type="title"/>
          </p:nvPr>
        </p:nvSpPr>
        <p:spPr>
          <a:xfrm>
            <a:off x="466724" y="263524"/>
            <a:ext cx="11250785" cy="477387"/>
          </a:xfrm>
        </p:spPr>
        <p:txBody>
          <a:bodyPr>
            <a:normAutofit fontScale="90000"/>
          </a:bodyPr>
          <a:lstStyle/>
          <a:p>
            <a:r>
              <a:rPr lang="en-GB">
                <a:hlinkClick r:id="" action="ppaction://noaction"/>
              </a:rPr>
              <a:t>Key issues</a:t>
            </a:r>
            <a:r>
              <a:rPr lang="en-GB"/>
              <a:t>: Modelling of OS: treatment effect waning</a:t>
            </a:r>
            <a:endParaRPr lang="en-GB" b="0"/>
          </a:p>
        </p:txBody>
      </p:sp>
      <p:sp>
        <p:nvSpPr>
          <p:cNvPr id="4" name="Text Placeholder 3">
            <a:extLst>
              <a:ext uri="{FF2B5EF4-FFF2-40B4-BE49-F238E27FC236}">
                <a16:creationId xmlns:a16="http://schemas.microsoft.com/office/drawing/2014/main" id="{2890FC35-17C7-377A-807E-11C351DC3946}"/>
              </a:ext>
            </a:extLst>
          </p:cNvPr>
          <p:cNvSpPr txBox="1">
            <a:spLocks/>
          </p:cNvSpPr>
          <p:nvPr/>
        </p:nvSpPr>
        <p:spPr>
          <a:xfrm>
            <a:off x="4233525" y="6595982"/>
            <a:ext cx="4727405" cy="3092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OS = overall survival; IA1 = interim analysis 1</a:t>
            </a:r>
          </a:p>
        </p:txBody>
      </p:sp>
      <p:sp>
        <p:nvSpPr>
          <p:cNvPr id="7" name="Rectangle 6" descr="Marker showing slides are confidential ">
            <a:extLst>
              <a:ext uri="{FF2B5EF4-FFF2-40B4-BE49-F238E27FC236}">
                <a16:creationId xmlns:a16="http://schemas.microsoft.com/office/drawing/2014/main" id="{4F63238B-FE0A-BCCF-AC77-5E6F5A2B35AD}"/>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rPr>
              <a:t>CONFIDENTIAL</a:t>
            </a:r>
          </a:p>
        </p:txBody>
      </p:sp>
      <p:sp>
        <p:nvSpPr>
          <p:cNvPr id="8" name="TextBox 7">
            <a:extLst>
              <a:ext uri="{FF2B5EF4-FFF2-40B4-BE49-F238E27FC236}">
                <a16:creationId xmlns:a16="http://schemas.microsoft.com/office/drawing/2014/main" id="{9408258E-3183-41B5-058E-E477771DF03A}"/>
              </a:ext>
            </a:extLst>
          </p:cNvPr>
          <p:cNvSpPr txBox="1"/>
          <p:nvPr/>
        </p:nvSpPr>
        <p:spPr>
          <a:xfrm>
            <a:off x="466724" y="787080"/>
            <a:ext cx="10402305" cy="369332"/>
          </a:xfrm>
          <a:prstGeom prst="rect">
            <a:avLst/>
          </a:prstGeom>
          <a:noFill/>
        </p:spPr>
        <p:txBody>
          <a:bodyPr wrap="square" rtlCol="0">
            <a:spAutoFit/>
          </a:bodyPr>
          <a:lstStyle/>
          <a:p>
            <a:r>
              <a:rPr lang="en-GB" b="1"/>
              <a:t>Modelled “cure” proportion for log-logistic OS with waning</a:t>
            </a:r>
          </a:p>
        </p:txBody>
      </p:sp>
      <p:sp>
        <p:nvSpPr>
          <p:cNvPr id="9" name="TextBox 8">
            <a:extLst>
              <a:ext uri="{FF2B5EF4-FFF2-40B4-BE49-F238E27FC236}">
                <a16:creationId xmlns:a16="http://schemas.microsoft.com/office/drawing/2014/main" id="{02DA5112-C192-116C-06AE-F744F73D49A9}"/>
              </a:ext>
            </a:extLst>
          </p:cNvPr>
          <p:cNvSpPr txBox="1"/>
          <p:nvPr/>
        </p:nvSpPr>
        <p:spPr>
          <a:xfrm>
            <a:off x="6812733" y="955019"/>
            <a:ext cx="5333999" cy="4431983"/>
          </a:xfrm>
          <a:prstGeom prst="rect">
            <a:avLst/>
          </a:prstGeom>
          <a:noFill/>
        </p:spPr>
        <p:txBody>
          <a:bodyPr wrap="square" rtlCol="0">
            <a:spAutoFit/>
          </a:bodyPr>
          <a:lstStyle/>
          <a:p>
            <a:endParaRPr lang="en-GB" b="1"/>
          </a:p>
          <a:p>
            <a:pPr marL="285750" indent="-285750">
              <a:spcBef>
                <a:spcPts val="400"/>
              </a:spcBef>
              <a:spcAft>
                <a:spcPts val="400"/>
              </a:spcAft>
              <a:buFont typeface="Arial" panose="020B0604020202020204" pitchFamily="34" charset="0"/>
              <a:buChar char="•"/>
            </a:pPr>
            <a:r>
              <a:rPr lang="en-GB">
                <a:hlinkClick r:id="rId3" action="ppaction://hlinksldjump"/>
              </a:rPr>
              <a:t>Extrapolation rising above general population mortality </a:t>
            </a:r>
            <a:r>
              <a:rPr lang="en-GB"/>
              <a:t>implies cure</a:t>
            </a:r>
          </a:p>
          <a:p>
            <a:pPr marL="285750" indent="-285750">
              <a:spcBef>
                <a:spcPts val="400"/>
              </a:spcBef>
              <a:spcAft>
                <a:spcPts val="400"/>
              </a:spcAft>
              <a:buFont typeface="Arial" panose="020B0604020202020204" pitchFamily="34" charset="0"/>
              <a:buChar char="•"/>
            </a:pPr>
            <a:r>
              <a:rPr lang="en-GB"/>
              <a:t>Complete response (CR) IA1: </a:t>
            </a:r>
            <a:r>
              <a:rPr lang="en-GB" u="sng">
                <a:highlight>
                  <a:srgbClr val="000000"/>
                </a:highlight>
              </a:rPr>
              <a:t>xxx</a:t>
            </a:r>
            <a:r>
              <a:rPr lang="en-GB"/>
              <a:t>% for dostarlimab v </a:t>
            </a:r>
            <a:r>
              <a:rPr lang="en-GB" u="sng">
                <a:highlight>
                  <a:srgbClr val="000000"/>
                </a:highlight>
              </a:rPr>
              <a:t>xxx</a:t>
            </a:r>
            <a:r>
              <a:rPr lang="en-GB"/>
              <a:t>% for placebo at IA1</a:t>
            </a:r>
          </a:p>
          <a:p>
            <a:pPr marL="285750" indent="-285750">
              <a:spcBef>
                <a:spcPts val="400"/>
              </a:spcBef>
              <a:spcAft>
                <a:spcPts val="400"/>
              </a:spcAft>
              <a:buFont typeface="Arial" panose="020B0604020202020204" pitchFamily="34" charset="0"/>
              <a:buChar char="•"/>
            </a:pPr>
            <a:r>
              <a:rPr lang="en-GB"/>
              <a:t>CR maintained in </a:t>
            </a:r>
            <a:r>
              <a:rPr lang="en-GB" u="sng">
                <a:highlight>
                  <a:srgbClr val="000000"/>
                </a:highlight>
              </a:rPr>
              <a:t>xxx</a:t>
            </a:r>
            <a:r>
              <a:rPr lang="en-GB"/>
              <a:t>% of people (dostarlimab) at 24 months (optimistic estimate noting high censoring)</a:t>
            </a:r>
          </a:p>
          <a:p>
            <a:pPr marL="285750" indent="-285750">
              <a:spcBef>
                <a:spcPts val="400"/>
              </a:spcBef>
              <a:spcAft>
                <a:spcPts val="400"/>
              </a:spcAft>
              <a:buFont typeface="Arial" panose="020B0604020202020204" pitchFamily="34" charset="0"/>
              <a:buChar char="•"/>
            </a:pPr>
            <a:r>
              <a:rPr lang="en-GB"/>
              <a:t>EAG expert suggests optimistic dostarlimab cure rates of ~66% of those with CR</a:t>
            </a:r>
            <a:r>
              <a:rPr lang="en-GB">
                <a:sym typeface="Wingdings" panose="05000000000000000000" pitchFamily="2" charset="2"/>
              </a:rPr>
              <a:t> </a:t>
            </a:r>
            <a:r>
              <a:rPr lang="en-GB"/>
              <a:t>(~</a:t>
            </a:r>
            <a:r>
              <a:rPr lang="en-GB" u="sng">
                <a:highlight>
                  <a:srgbClr val="000000"/>
                </a:highlight>
              </a:rPr>
              <a:t>xxx</a:t>
            </a:r>
            <a:r>
              <a:rPr lang="en-GB"/>
              <a:t>%)</a:t>
            </a:r>
          </a:p>
          <a:p>
            <a:pPr marL="285750" indent="-285750">
              <a:spcBef>
                <a:spcPts val="400"/>
              </a:spcBef>
              <a:spcAft>
                <a:spcPts val="400"/>
              </a:spcAft>
              <a:buFont typeface="Arial" panose="020B0604020202020204" pitchFamily="34" charset="0"/>
              <a:buChar char="•"/>
            </a:pPr>
            <a:r>
              <a:rPr lang="en-GB" b="1"/>
              <a:t>EAG:</a:t>
            </a:r>
            <a:r>
              <a:rPr lang="en-GB"/>
              <a:t> log-logistic with treatment effect waning at discontinuation may be more reasonable than exponential (may slightly underestimate long term OS for dostarlimab)</a:t>
            </a:r>
          </a:p>
        </p:txBody>
      </p:sp>
      <p:graphicFrame>
        <p:nvGraphicFramePr>
          <p:cNvPr id="5" name="Table 4">
            <a:extLst>
              <a:ext uri="{FF2B5EF4-FFF2-40B4-BE49-F238E27FC236}">
                <a16:creationId xmlns:a16="http://schemas.microsoft.com/office/drawing/2014/main" id="{B8D4E71A-E301-3D2C-64E9-42AF85F63894}"/>
              </a:ext>
            </a:extLst>
          </p:cNvPr>
          <p:cNvGraphicFramePr>
            <a:graphicFrameLocks noGrp="1"/>
          </p:cNvGraphicFramePr>
          <p:nvPr>
            <p:extLst>
              <p:ext uri="{D42A27DB-BD31-4B8C-83A1-F6EECF244321}">
                <p14:modId xmlns:p14="http://schemas.microsoft.com/office/powerpoint/2010/main" val="3171976661"/>
              </p:ext>
            </p:extLst>
          </p:nvPr>
        </p:nvGraphicFramePr>
        <p:xfrm>
          <a:off x="527965" y="1156412"/>
          <a:ext cx="6031372" cy="4456499"/>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2468411656"/>
                    </a:ext>
                  </a:extLst>
                </a:gridCol>
                <a:gridCol w="1409843">
                  <a:extLst>
                    <a:ext uri="{9D8B030D-6E8A-4147-A177-3AD203B41FA5}">
                      <a16:colId xmlns:a16="http://schemas.microsoft.com/office/drawing/2014/main" val="4098008559"/>
                    </a:ext>
                  </a:extLst>
                </a:gridCol>
                <a:gridCol w="1604314">
                  <a:extLst>
                    <a:ext uri="{9D8B030D-6E8A-4147-A177-3AD203B41FA5}">
                      <a16:colId xmlns:a16="http://schemas.microsoft.com/office/drawing/2014/main" val="3182419296"/>
                    </a:ext>
                  </a:extLst>
                </a:gridCol>
                <a:gridCol w="1361215">
                  <a:extLst>
                    <a:ext uri="{9D8B030D-6E8A-4147-A177-3AD203B41FA5}">
                      <a16:colId xmlns:a16="http://schemas.microsoft.com/office/drawing/2014/main" val="957239988"/>
                    </a:ext>
                  </a:extLst>
                </a:gridCol>
              </a:tblGrid>
              <a:tr h="120506">
                <a:tc>
                  <a:txBody>
                    <a:bodyPr/>
                    <a:lstStyle/>
                    <a:p>
                      <a:pPr>
                        <a:lnSpc>
                          <a:spcPct val="150000"/>
                        </a:lnSpc>
                      </a:pPr>
                      <a:r>
                        <a:rPr lang="en-GB" sz="1800" kern="100">
                          <a:effectLst/>
                        </a:rPr>
                        <a:t>Waning</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a:lnSpc>
                          <a:spcPct val="150000"/>
                        </a:lnSpc>
                      </a:pPr>
                      <a:r>
                        <a:rPr lang="en-GB" sz="1800" kern="100">
                          <a:effectLst/>
                        </a:rPr>
                        <a:t>Waning duration</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algn="ctr">
                        <a:lnSpc>
                          <a:spcPct val="150000"/>
                        </a:lnSpc>
                      </a:pPr>
                      <a:r>
                        <a:rPr lang="en-GB" sz="1800" kern="100">
                          <a:effectLst/>
                        </a:rPr>
                        <a:t>Proportion cured</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algn="ctr">
                        <a:lnSpc>
                          <a:spcPct val="150000"/>
                        </a:lnSpc>
                      </a:pPr>
                      <a:r>
                        <a:rPr lang="en-GB" sz="1800" kern="100">
                          <a:effectLst/>
                        </a:rPr>
                        <a:t>Alive at age 77</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extLst>
                  <a:ext uri="{0D108BD9-81ED-4DB2-BD59-A6C34878D82A}">
                    <a16:rowId xmlns:a16="http://schemas.microsoft.com/office/drawing/2014/main" val="3340463179"/>
                  </a:ext>
                </a:extLst>
              </a:tr>
              <a:tr h="120506">
                <a:tc>
                  <a:txBody>
                    <a:bodyPr/>
                    <a:lstStyle/>
                    <a:p>
                      <a:pPr>
                        <a:lnSpc>
                          <a:spcPct val="150000"/>
                        </a:lnSpc>
                      </a:pPr>
                      <a:r>
                        <a:rPr lang="en-GB" sz="1800" kern="100">
                          <a:effectLst/>
                        </a:rPr>
                        <a:t>None</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extLst>
                  <a:ext uri="{0D108BD9-81ED-4DB2-BD59-A6C34878D82A}">
                    <a16:rowId xmlns:a16="http://schemas.microsoft.com/office/drawing/2014/main" val="2271826847"/>
                  </a:ext>
                </a:extLst>
              </a:tr>
              <a:tr h="120506">
                <a:tc rowSpan="3">
                  <a:txBody>
                    <a:bodyPr/>
                    <a:lstStyle/>
                    <a:p>
                      <a:pPr>
                        <a:lnSpc>
                          <a:spcPct val="150000"/>
                        </a:lnSpc>
                      </a:pPr>
                      <a:r>
                        <a:rPr lang="en-GB" sz="1800" kern="100">
                          <a:effectLst/>
                        </a:rPr>
                        <a:t>After 3 years</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extLst>
                  <a:ext uri="{0D108BD9-81ED-4DB2-BD59-A6C34878D82A}">
                    <a16:rowId xmlns:a16="http://schemas.microsoft.com/office/drawing/2014/main" val="170490142"/>
                  </a:ext>
                </a:extLst>
              </a:tr>
              <a:tr h="120506">
                <a:tc vMerge="1">
                  <a:txBody>
                    <a:bodyPr/>
                    <a:lstStyle/>
                    <a:p>
                      <a:endParaRPr lang="en-GB"/>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extLst>
                  <a:ext uri="{0D108BD9-81ED-4DB2-BD59-A6C34878D82A}">
                    <a16:rowId xmlns:a16="http://schemas.microsoft.com/office/drawing/2014/main" val="1314393971"/>
                  </a:ext>
                </a:extLst>
              </a:tr>
              <a:tr h="120506">
                <a:tc vMerge="1">
                  <a:txBody>
                    <a:bodyPr/>
                    <a:lstStyle/>
                    <a:p>
                      <a:endParaRPr lang="en-GB"/>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extLst>
                  <a:ext uri="{0D108BD9-81ED-4DB2-BD59-A6C34878D82A}">
                    <a16:rowId xmlns:a16="http://schemas.microsoft.com/office/drawing/2014/main" val="1426371298"/>
                  </a:ext>
                </a:extLst>
              </a:tr>
              <a:tr h="120506">
                <a:tc rowSpan="3">
                  <a:txBody>
                    <a:bodyPr/>
                    <a:lstStyle/>
                    <a:p>
                      <a:pPr>
                        <a:lnSpc>
                          <a:spcPct val="150000"/>
                        </a:lnSpc>
                      </a:pPr>
                      <a:r>
                        <a:rPr lang="en-GB" sz="1800" kern="100">
                          <a:effectLst/>
                        </a:rPr>
                        <a:t>After 4 years</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extLst>
                  <a:ext uri="{0D108BD9-81ED-4DB2-BD59-A6C34878D82A}">
                    <a16:rowId xmlns:a16="http://schemas.microsoft.com/office/drawing/2014/main" val="2255009219"/>
                  </a:ext>
                </a:extLst>
              </a:tr>
              <a:tr h="120506">
                <a:tc vMerge="1">
                  <a:txBody>
                    <a:bodyPr/>
                    <a:lstStyle/>
                    <a:p>
                      <a:endParaRPr lang="en-GB"/>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extLst>
                  <a:ext uri="{0D108BD9-81ED-4DB2-BD59-A6C34878D82A}">
                    <a16:rowId xmlns:a16="http://schemas.microsoft.com/office/drawing/2014/main" val="3470393762"/>
                  </a:ext>
                </a:extLst>
              </a:tr>
              <a:tr h="120506">
                <a:tc vMerge="1">
                  <a:txBody>
                    <a:bodyPr/>
                    <a:lstStyle/>
                    <a:p>
                      <a:endParaRPr lang="en-GB"/>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extLst>
                  <a:ext uri="{0D108BD9-81ED-4DB2-BD59-A6C34878D82A}">
                    <a16:rowId xmlns:a16="http://schemas.microsoft.com/office/drawing/2014/main" val="5989161"/>
                  </a:ext>
                </a:extLst>
              </a:tr>
              <a:tr h="120506">
                <a:tc rowSpan="3">
                  <a:txBody>
                    <a:bodyPr/>
                    <a:lstStyle/>
                    <a:p>
                      <a:pPr>
                        <a:lnSpc>
                          <a:spcPct val="150000"/>
                        </a:lnSpc>
                      </a:pPr>
                      <a:r>
                        <a:rPr lang="en-GB" sz="1800" kern="100">
                          <a:effectLst/>
                        </a:rPr>
                        <a:t>After 5 years</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extLst>
                  <a:ext uri="{0D108BD9-81ED-4DB2-BD59-A6C34878D82A}">
                    <a16:rowId xmlns:a16="http://schemas.microsoft.com/office/drawing/2014/main" val="1669096939"/>
                  </a:ext>
                </a:extLst>
              </a:tr>
              <a:tr h="120506">
                <a:tc vMerge="1">
                  <a:txBody>
                    <a:bodyPr/>
                    <a:lstStyle/>
                    <a:p>
                      <a:endParaRPr lang="en-GB"/>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extLst>
                  <a:ext uri="{0D108BD9-81ED-4DB2-BD59-A6C34878D82A}">
                    <a16:rowId xmlns:a16="http://schemas.microsoft.com/office/drawing/2014/main" val="1112778906"/>
                  </a:ext>
                </a:extLst>
              </a:tr>
              <a:tr h="120506">
                <a:tc vMerge="1">
                  <a:txBody>
                    <a:bodyPr/>
                    <a:lstStyle/>
                    <a:p>
                      <a:endParaRPr lang="en-GB"/>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sng" strike="noStrike" kern="100" cap="none" spc="0" normalizeH="0" baseline="0" noProof="0">
                          <a:ln>
                            <a:noFill/>
                          </a:ln>
                          <a:solidFill>
                            <a:srgbClr val="000000"/>
                          </a:solidFill>
                          <a:effectLst/>
                          <a:highlight>
                            <a:srgbClr val="000000"/>
                          </a:highlight>
                          <a:uLnTx/>
                          <a:uFillTx/>
                          <a:latin typeface="Inter"/>
                          <a:ea typeface="+mn-ea"/>
                          <a:cs typeface="+mn-cs"/>
                        </a:rPr>
                        <a:t>xxx</a:t>
                      </a:r>
                      <a:endParaRPr kumimoji="0" lang="en-GB" sz="1800" b="0" i="0" u="none" strike="noStrike" kern="100" cap="none" spc="0" normalizeH="0" baseline="0" noProof="0">
                        <a:ln>
                          <a:noFill/>
                        </a:ln>
                        <a:solidFill>
                          <a:srgbClr val="000000"/>
                        </a:solidFill>
                        <a:effectLst/>
                        <a:highlight>
                          <a:srgbClr val="000000"/>
                        </a:highlight>
                        <a:uLnTx/>
                        <a:uFillTx/>
                        <a:latin typeface="Calibri" panose="020F0502020204030204" pitchFamily="34" charset="0"/>
                        <a:ea typeface="Times New Roman" panose="02020603050405020304" pitchFamily="18" charset="0"/>
                        <a:cs typeface="Arial" panose="020B0604020202020204" pitchFamily="34" charset="0"/>
                      </a:endParaRPr>
                    </a:p>
                  </a:txBody>
                  <a:tcPr marL="34339" marR="34339" marT="0" marB="0"/>
                </a:tc>
                <a:extLst>
                  <a:ext uri="{0D108BD9-81ED-4DB2-BD59-A6C34878D82A}">
                    <a16:rowId xmlns:a16="http://schemas.microsoft.com/office/drawing/2014/main" val="2361118612"/>
                  </a:ext>
                </a:extLst>
              </a:tr>
            </a:tbl>
          </a:graphicData>
        </a:graphic>
      </p:graphicFrame>
      <p:sp>
        <p:nvSpPr>
          <p:cNvPr id="6" name="TextBox 5">
            <a:extLst>
              <a:ext uri="{FF2B5EF4-FFF2-40B4-BE49-F238E27FC236}">
                <a16:creationId xmlns:a16="http://schemas.microsoft.com/office/drawing/2014/main" id="{3896AE0C-2609-7D70-1314-E54B1FC0C6E4}"/>
              </a:ext>
            </a:extLst>
          </p:cNvPr>
          <p:cNvSpPr txBox="1"/>
          <p:nvPr/>
        </p:nvSpPr>
        <p:spPr>
          <a:xfrm>
            <a:off x="10245632" y="92510"/>
            <a:ext cx="1807028" cy="646331"/>
          </a:xfrm>
          <a:prstGeom prst="rect">
            <a:avLst/>
          </a:prstGeom>
          <a:solidFill>
            <a:srgbClr val="C00000"/>
          </a:solidFill>
        </p:spPr>
        <p:txBody>
          <a:bodyPr wrap="square" rtlCol="0">
            <a:spAutoFit/>
          </a:bodyPr>
          <a:lstStyle/>
          <a:p>
            <a:pPr algn="ctr"/>
            <a:r>
              <a:rPr lang="en-GB">
                <a:solidFill>
                  <a:schemeClr val="bg1"/>
                </a:solidFill>
              </a:rPr>
              <a:t>ICER impact: Large</a:t>
            </a:r>
          </a:p>
        </p:txBody>
      </p:sp>
      <p:sp>
        <p:nvSpPr>
          <p:cNvPr id="10" name="TextBox 9">
            <a:extLst>
              <a:ext uri="{FF2B5EF4-FFF2-40B4-BE49-F238E27FC236}">
                <a16:creationId xmlns:a16="http://schemas.microsoft.com/office/drawing/2014/main" id="{C075DC5C-DFD6-D10A-1D5A-87D0CDB9019D}"/>
              </a:ext>
            </a:extLst>
          </p:cNvPr>
          <p:cNvSpPr txBox="1"/>
          <p:nvPr/>
        </p:nvSpPr>
        <p:spPr>
          <a:xfrm>
            <a:off x="1363209" y="5982243"/>
            <a:ext cx="9424656" cy="369332"/>
          </a:xfrm>
          <a:prstGeom prst="rect">
            <a:avLst/>
          </a:prstGeom>
          <a:noFill/>
        </p:spPr>
        <p:txBody>
          <a:bodyPr wrap="square" rtlCol="0">
            <a:spAutoFit/>
          </a:bodyPr>
          <a:lstStyle/>
          <a:p>
            <a:r>
              <a:rPr lang="en-GB"/>
              <a:t>See appendix for </a:t>
            </a:r>
            <a:r>
              <a:rPr lang="en-GB">
                <a:hlinkClick r:id="rId4" action="ppaction://hlinksldjump"/>
              </a:rPr>
              <a:t>hazard rate and implied hazard ratio</a:t>
            </a:r>
            <a:r>
              <a:rPr lang="en-GB"/>
              <a:t> for log-logistic extrapolation </a:t>
            </a:r>
          </a:p>
        </p:txBody>
      </p:sp>
    </p:spTree>
    <p:extLst>
      <p:ext uri="{BB962C8B-B14F-4D97-AF65-F5344CB8AC3E}">
        <p14:creationId xmlns:p14="http://schemas.microsoft.com/office/powerpoint/2010/main" val="3548183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7692B-D92E-E81F-8297-5CAA021BF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88EF5-F889-CB72-DA09-BDB8A88AC4E5}"/>
              </a:ext>
            </a:extLst>
          </p:cNvPr>
          <p:cNvSpPr>
            <a:spLocks noGrp="1"/>
          </p:cNvSpPr>
          <p:nvPr>
            <p:ph type="title"/>
          </p:nvPr>
        </p:nvSpPr>
        <p:spPr>
          <a:xfrm>
            <a:off x="477150" y="222752"/>
            <a:ext cx="10159235" cy="592817"/>
          </a:xfrm>
        </p:spPr>
        <p:txBody>
          <a:bodyPr>
            <a:normAutofit fontScale="90000"/>
          </a:bodyPr>
          <a:lstStyle/>
          <a:p>
            <a:r>
              <a:rPr lang="en-GB">
                <a:hlinkClick r:id="" action="ppaction://noaction"/>
              </a:rPr>
              <a:t>Key issues</a:t>
            </a:r>
            <a:r>
              <a:rPr lang="en-GB"/>
              <a:t>: Modelling of TTD</a:t>
            </a:r>
            <a:br>
              <a:rPr lang="en-GB"/>
            </a:br>
            <a:br>
              <a:rPr lang="en-GB"/>
            </a:br>
            <a:br>
              <a:rPr lang="en-GB"/>
            </a:br>
            <a:br>
              <a:rPr lang="en-GB"/>
            </a:br>
            <a:endParaRPr lang="en-GB"/>
          </a:p>
        </p:txBody>
      </p:sp>
      <p:sp>
        <p:nvSpPr>
          <p:cNvPr id="15" name="Rectangle 14">
            <a:extLst>
              <a:ext uri="{FF2B5EF4-FFF2-40B4-BE49-F238E27FC236}">
                <a16:creationId xmlns:a16="http://schemas.microsoft.com/office/drawing/2014/main" id="{50E3B6B1-ECBA-DB17-3385-F2B1AA26168C}"/>
              </a:ext>
            </a:extLst>
          </p:cNvPr>
          <p:cNvSpPr/>
          <p:nvPr/>
        </p:nvSpPr>
        <p:spPr>
          <a:xfrm>
            <a:off x="477150" y="1690442"/>
            <a:ext cx="11317288" cy="17385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Company fits standard parametric curves, but unlike PFS and OS, TTD modelling consists of 3 parts:</a:t>
            </a:r>
          </a:p>
          <a:p>
            <a:pPr marL="742950" lvl="1" indent="-285750">
              <a:buFont typeface="Courier New" panose="02070309020205020404" pitchFamily="49" charset="0"/>
              <a:buChar char="o"/>
            </a:pPr>
            <a:r>
              <a:rPr lang="en-GB">
                <a:solidFill>
                  <a:schemeClr val="tx1"/>
                </a:solidFill>
                <a:latin typeface="Arial" panose="020B0604020202020204" pitchFamily="34" charset="0"/>
              </a:rPr>
              <a:t>Weeks 1 to 16: Applies proportion of people in dostarlimab arm who have dostarlimab (IA1)</a:t>
            </a:r>
          </a:p>
          <a:p>
            <a:pPr marL="742950" lvl="1" indent="-285750">
              <a:buFont typeface="Courier New" panose="02070309020205020404" pitchFamily="49" charset="0"/>
              <a:buChar char="o"/>
            </a:pPr>
            <a:r>
              <a:rPr lang="en-GB">
                <a:solidFill>
                  <a:schemeClr val="tx1"/>
                </a:solidFill>
                <a:latin typeface="Arial" panose="020B0604020202020204" pitchFamily="34" charset="0"/>
              </a:rPr>
              <a:t>Week 16 to week 145: Applies TTD Kaplan Meier IA1 curve directly </a:t>
            </a:r>
          </a:p>
          <a:p>
            <a:pPr marL="742950" lvl="1" indent="-285750">
              <a:buFont typeface="Courier New" panose="02070309020205020404" pitchFamily="49" charset="0"/>
              <a:buChar char="o"/>
            </a:pPr>
            <a:r>
              <a:rPr lang="en-GB">
                <a:solidFill>
                  <a:schemeClr val="tx1"/>
                </a:solidFill>
                <a:latin typeface="Arial" panose="020B0604020202020204" pitchFamily="34" charset="0"/>
              </a:rPr>
              <a:t>Week 146 to week 150: Extrapolates TTD KM IA1 curve using Weibull distribution. In base case this only applies to last Q6W dostarlimab treatment so the choice of curve has little bearing upon costs</a:t>
            </a:r>
          </a:p>
          <a:p>
            <a:pPr marL="742950" lvl="1" indent="-285750">
              <a:buFont typeface="Courier New" panose="02070309020205020404" pitchFamily="49" charset="0"/>
              <a:buChar char="o"/>
            </a:pPr>
            <a:endParaRPr lang="en-GB">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B148914C-6D22-1208-90D2-7F3962BAD5A8}"/>
              </a:ext>
            </a:extLst>
          </p:cNvPr>
          <p:cNvSpPr/>
          <p:nvPr/>
        </p:nvSpPr>
        <p:spPr>
          <a:xfrm>
            <a:off x="477150" y="3502122"/>
            <a:ext cx="11317288" cy="28320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a:solidFill>
                  <a:schemeClr val="tx1"/>
                </a:solidFill>
              </a:rPr>
              <a:t>No obvious justification for difference in modelling TTD (piecewise) and PFS curves to 3 year point</a:t>
            </a:r>
            <a:endParaRPr lang="en-GB">
              <a:solidFill>
                <a:schemeClr val="tx1"/>
              </a:solidFill>
              <a:latin typeface="Arial" panose="020B0604020202020204" pitchFamily="34" charset="0"/>
            </a:endParaRPr>
          </a:p>
          <a:p>
            <a:pPr marL="285750" indent="-285750">
              <a:buFont typeface="Arial" panose="020B0604020202020204" pitchFamily="34" charset="0"/>
              <a:buChar char="•"/>
            </a:pPr>
            <a:r>
              <a:rPr lang="en-GB">
                <a:solidFill>
                  <a:schemeClr val="tx1"/>
                </a:solidFill>
                <a:latin typeface="Arial" panose="020B0604020202020204" pitchFamily="34" charset="0"/>
              </a:rPr>
              <a:t>Proportion of people in PFS who are modelled as incurring cost of dostarlimab </a:t>
            </a:r>
            <a:r>
              <a:rPr lang="en-GB" u="sng" err="1">
                <a:solidFill>
                  <a:schemeClr val="tx1"/>
                </a:solidFill>
                <a:highlight>
                  <a:srgbClr val="000000"/>
                </a:highlight>
                <a:latin typeface="Arial" panose="020B0604020202020204" pitchFamily="34" charset="0"/>
              </a:rPr>
              <a:t>xxxxxxx</a:t>
            </a:r>
            <a:r>
              <a:rPr lang="en-GB">
                <a:solidFill>
                  <a:schemeClr val="tx1"/>
                </a:solidFill>
                <a:latin typeface="Arial" panose="020B0604020202020204" pitchFamily="34" charset="0"/>
              </a:rPr>
              <a:t> over first 3 years of model from </a:t>
            </a:r>
            <a:r>
              <a:rPr lang="en-GB" u="sng">
                <a:solidFill>
                  <a:schemeClr val="tx1"/>
                </a:solidFill>
                <a:highlight>
                  <a:srgbClr val="000000"/>
                </a:highlight>
                <a:latin typeface="Arial" panose="020B0604020202020204" pitchFamily="34" charset="0"/>
              </a:rPr>
              <a:t>xx</a:t>
            </a:r>
            <a:r>
              <a:rPr lang="en-GB">
                <a:solidFill>
                  <a:schemeClr val="tx1"/>
                </a:solidFill>
                <a:latin typeface="Arial" panose="020B0604020202020204" pitchFamily="34" charset="0"/>
              </a:rPr>
              <a:t>% at model start to </a:t>
            </a:r>
            <a:r>
              <a:rPr lang="en-GB" u="sng">
                <a:solidFill>
                  <a:schemeClr val="tx1"/>
                </a:solidFill>
                <a:highlight>
                  <a:srgbClr val="000000"/>
                </a:highlight>
                <a:latin typeface="Arial" panose="020B0604020202020204" pitchFamily="34" charset="0"/>
              </a:rPr>
              <a:t>xx</a:t>
            </a:r>
            <a:r>
              <a:rPr lang="en-GB">
                <a:solidFill>
                  <a:schemeClr val="tx1"/>
                </a:solidFill>
                <a:latin typeface="Arial" panose="020B0604020202020204" pitchFamily="34" charset="0"/>
              </a:rPr>
              <a:t>% at end of year 3</a:t>
            </a:r>
          </a:p>
          <a:p>
            <a:pPr marL="285750" indent="-285750">
              <a:buFont typeface="Arial" panose="020B0604020202020204" pitchFamily="34" charset="0"/>
              <a:buChar char="•"/>
            </a:pPr>
            <a:r>
              <a:rPr lang="en-GB">
                <a:solidFill>
                  <a:schemeClr val="tx1"/>
                </a:solidFill>
                <a:latin typeface="Arial" panose="020B0604020202020204" pitchFamily="34" charset="0"/>
              </a:rPr>
              <a:t>Expert opinion suggests people doing well on dostarlimab would continue up to 3 years (allowed by SmPC)</a:t>
            </a:r>
          </a:p>
          <a:p>
            <a:pPr marL="285750" indent="-285750">
              <a:buFont typeface="Arial" panose="020B0604020202020204" pitchFamily="34" charset="0"/>
              <a:buChar char="•"/>
            </a:pPr>
            <a:r>
              <a:rPr lang="en-GB">
                <a:solidFill>
                  <a:schemeClr val="tx1"/>
                </a:solidFill>
                <a:latin typeface="Arial" panose="020B0604020202020204" pitchFamily="34" charset="0"/>
              </a:rPr>
              <a:t>Different censoring rules for PFS and TTD implicitly assume people withdrawing from dostarlimab sustain benefits of treatment without incurring costs. EAG notes that within RUBY-1, almost all people having dostarlimab and remaining free of progression also remain on treatment</a:t>
            </a:r>
          </a:p>
          <a:p>
            <a:pPr marL="285750" indent="-285750">
              <a:buFont typeface="Arial" panose="020B0604020202020204" pitchFamily="34" charset="0"/>
              <a:buChar char="•"/>
            </a:pPr>
            <a:r>
              <a:rPr lang="en-GB">
                <a:solidFill>
                  <a:schemeClr val="tx1"/>
                </a:solidFill>
                <a:latin typeface="Arial" panose="020B0604020202020204" pitchFamily="34" charset="0"/>
              </a:rPr>
              <a:t>Prefers approach based on ratio of numbers at risk in TTD and PFS outcomes, and applies this to the PFS extrapolation, avoiding a large separation of these outcomes in the model</a:t>
            </a:r>
          </a:p>
        </p:txBody>
      </p:sp>
      <p:sp>
        <p:nvSpPr>
          <p:cNvPr id="13" name="Rectangle 12">
            <a:extLst>
              <a:ext uri="{FF2B5EF4-FFF2-40B4-BE49-F238E27FC236}">
                <a16:creationId xmlns:a16="http://schemas.microsoft.com/office/drawing/2014/main" id="{D4DE9791-1234-FCFD-3EF2-CB9FAEC05752}"/>
              </a:ext>
            </a:extLst>
          </p:cNvPr>
          <p:cNvSpPr/>
          <p:nvPr/>
        </p:nvSpPr>
        <p:spPr>
          <a:xfrm>
            <a:off x="477150" y="929463"/>
            <a:ext cx="11306862" cy="68785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Company’s modelling of TTD shows large separation between PFS and TTD for </a:t>
            </a:r>
            <a:r>
              <a:rPr lang="en-GB" err="1">
                <a:solidFill>
                  <a:schemeClr val="tx1"/>
                </a:solidFill>
                <a:latin typeface="Arial" panose="020B0604020202020204" pitchFamily="34" charset="0"/>
              </a:rPr>
              <a:t>dostarlimab+CP</a:t>
            </a:r>
            <a:endParaRPr lang="en-GB">
              <a:solidFill>
                <a:schemeClr val="tx1"/>
              </a:solidFill>
              <a:latin typeface="Arial" panose="020B0604020202020204" pitchFamily="34" charset="0"/>
            </a:endParaRPr>
          </a:p>
        </p:txBody>
      </p:sp>
      <p:sp>
        <p:nvSpPr>
          <p:cNvPr id="4" name="Rectangle 3" descr="Marker showing slides are confidential ">
            <a:extLst>
              <a:ext uri="{FF2B5EF4-FFF2-40B4-BE49-F238E27FC236}">
                <a16:creationId xmlns:a16="http://schemas.microsoft.com/office/drawing/2014/main" id="{C880821B-39FA-7F42-CC46-34CCA15A6C55}"/>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rPr>
              <a:t>CONFIDENTIAL</a:t>
            </a:r>
          </a:p>
        </p:txBody>
      </p:sp>
      <p:sp>
        <p:nvSpPr>
          <p:cNvPr id="6" name="Text Placeholder 3">
            <a:extLst>
              <a:ext uri="{FF2B5EF4-FFF2-40B4-BE49-F238E27FC236}">
                <a16:creationId xmlns:a16="http://schemas.microsoft.com/office/drawing/2014/main" id="{8DECDCA4-141E-93C9-DAAD-5173E0CBB8DD}"/>
              </a:ext>
            </a:extLst>
          </p:cNvPr>
          <p:cNvSpPr txBox="1">
            <a:spLocks/>
          </p:cNvSpPr>
          <p:nvPr/>
        </p:nvSpPr>
        <p:spPr>
          <a:xfrm>
            <a:off x="1452678" y="6406874"/>
            <a:ext cx="10264831" cy="6487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 PFS = progression-free survival; OS = overall survival; IA1 = interim analysis 1; TTD = time to treatment discontinuation; KM = Kaplan Meier; Q6W = every 6 weeks</a:t>
            </a:r>
          </a:p>
        </p:txBody>
      </p:sp>
      <p:sp>
        <p:nvSpPr>
          <p:cNvPr id="5" name="TextBox 4">
            <a:extLst>
              <a:ext uri="{FF2B5EF4-FFF2-40B4-BE49-F238E27FC236}">
                <a16:creationId xmlns:a16="http://schemas.microsoft.com/office/drawing/2014/main" id="{C5330794-FAB1-0B2A-984E-FF0F29FBDC4A}"/>
              </a:ext>
            </a:extLst>
          </p:cNvPr>
          <p:cNvSpPr txBox="1"/>
          <p:nvPr/>
        </p:nvSpPr>
        <p:spPr>
          <a:xfrm>
            <a:off x="9987411" y="96489"/>
            <a:ext cx="1807028" cy="646331"/>
          </a:xfrm>
          <a:prstGeom prst="rect">
            <a:avLst/>
          </a:prstGeom>
          <a:solidFill>
            <a:srgbClr val="FFC000"/>
          </a:solidFill>
        </p:spPr>
        <p:txBody>
          <a:bodyPr wrap="square" rtlCol="0">
            <a:spAutoFit/>
          </a:bodyPr>
          <a:lstStyle/>
          <a:p>
            <a:pPr algn="ctr"/>
            <a:r>
              <a:rPr lang="en-GB">
                <a:solidFill>
                  <a:schemeClr val="bg1"/>
                </a:solidFill>
              </a:rPr>
              <a:t>ICER impact: Moderate</a:t>
            </a:r>
          </a:p>
        </p:txBody>
      </p:sp>
    </p:spTree>
    <p:extLst>
      <p:ext uri="{BB962C8B-B14F-4D97-AF65-F5344CB8AC3E}">
        <p14:creationId xmlns:p14="http://schemas.microsoft.com/office/powerpoint/2010/main" val="1742397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64EC-0973-AF20-49CE-C62D2E471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5391EE-0333-7CF7-6B09-5EDF71E25A13}"/>
              </a:ext>
            </a:extLst>
          </p:cNvPr>
          <p:cNvSpPr>
            <a:spLocks noGrp="1"/>
          </p:cNvSpPr>
          <p:nvPr>
            <p:ph type="title"/>
          </p:nvPr>
        </p:nvSpPr>
        <p:spPr/>
        <p:txBody>
          <a:bodyPr>
            <a:normAutofit fontScale="90000"/>
          </a:bodyPr>
          <a:lstStyle/>
          <a:p>
            <a:r>
              <a:rPr lang="en-GB">
                <a:hlinkClick r:id="" action="ppaction://noaction"/>
              </a:rPr>
              <a:t>Key issues</a:t>
            </a:r>
            <a:r>
              <a:rPr lang="en-GB"/>
              <a:t>: Modelling of TTD</a:t>
            </a:r>
            <a:br>
              <a:rPr lang="en-GB"/>
            </a:br>
            <a:br>
              <a:rPr lang="en-GB"/>
            </a:br>
            <a:br>
              <a:rPr lang="en-GB"/>
            </a:br>
            <a:br>
              <a:rPr lang="en-GB"/>
            </a:br>
            <a:endParaRPr lang="en-GB"/>
          </a:p>
        </p:txBody>
      </p:sp>
      <p:sp>
        <p:nvSpPr>
          <p:cNvPr id="6" name="TextBox 5">
            <a:extLst>
              <a:ext uri="{FF2B5EF4-FFF2-40B4-BE49-F238E27FC236}">
                <a16:creationId xmlns:a16="http://schemas.microsoft.com/office/drawing/2014/main" id="{C3A2FB36-36FF-00ED-69CA-33786E0D6949}"/>
              </a:ext>
            </a:extLst>
          </p:cNvPr>
          <p:cNvSpPr txBox="1"/>
          <p:nvPr/>
        </p:nvSpPr>
        <p:spPr>
          <a:xfrm>
            <a:off x="0" y="959790"/>
            <a:ext cx="5405266" cy="923330"/>
          </a:xfrm>
          <a:prstGeom prst="rect">
            <a:avLst/>
          </a:prstGeom>
          <a:noFill/>
        </p:spPr>
        <p:txBody>
          <a:bodyPr wrap="square" rtlCol="0">
            <a:spAutoFit/>
          </a:bodyPr>
          <a:lstStyle/>
          <a:p>
            <a:r>
              <a:rPr lang="en-GB" b="1"/>
              <a:t>IA2 Dostarlimab: Kaplan Meier estimates TTD S(t) and PFS S(t) and the ratio between these (company approach)</a:t>
            </a:r>
          </a:p>
        </p:txBody>
      </p:sp>
      <p:sp>
        <p:nvSpPr>
          <p:cNvPr id="7" name="Rectangle 6" descr="Marker showing slides are confidential ">
            <a:extLst>
              <a:ext uri="{FF2B5EF4-FFF2-40B4-BE49-F238E27FC236}">
                <a16:creationId xmlns:a16="http://schemas.microsoft.com/office/drawing/2014/main" id="{2A466DEB-8D72-D858-9B93-086FD3BCBF85}"/>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rPr>
              <a:t>CONFIDENTIAL</a:t>
            </a:r>
          </a:p>
        </p:txBody>
      </p:sp>
      <p:sp>
        <p:nvSpPr>
          <p:cNvPr id="8" name="TextBox 7">
            <a:extLst>
              <a:ext uri="{FF2B5EF4-FFF2-40B4-BE49-F238E27FC236}">
                <a16:creationId xmlns:a16="http://schemas.microsoft.com/office/drawing/2014/main" id="{9B0468E5-F733-48C1-CED9-9A3BD9C9AC7C}"/>
              </a:ext>
            </a:extLst>
          </p:cNvPr>
          <p:cNvSpPr txBox="1"/>
          <p:nvPr/>
        </p:nvSpPr>
        <p:spPr>
          <a:xfrm>
            <a:off x="6453383" y="756880"/>
            <a:ext cx="5630216" cy="3416320"/>
          </a:xfrm>
          <a:prstGeom prst="rect">
            <a:avLst/>
          </a:prstGeom>
          <a:noFill/>
          <a:ln w="22225">
            <a:solidFill>
              <a:srgbClr val="228096"/>
            </a:solidFill>
          </a:ln>
        </p:spPr>
        <p:txBody>
          <a:bodyPr wrap="square" rtlCol="0">
            <a:spAutoFit/>
          </a:bodyPr>
          <a:lstStyle/>
          <a:p>
            <a:r>
              <a:rPr lang="en-GB" b="1"/>
              <a:t>EAG solutions:</a:t>
            </a:r>
          </a:p>
          <a:p>
            <a:pPr marL="285750" indent="-285750">
              <a:buFont typeface="Arial" panose="020B0604020202020204" pitchFamily="34" charset="0"/>
              <a:buChar char="•"/>
            </a:pPr>
            <a:r>
              <a:rPr lang="en-GB"/>
              <a:t>Explicit modelling of “non-progression discontinuation” – requires more data</a:t>
            </a:r>
          </a:p>
          <a:p>
            <a:pPr marL="285750" indent="-285750">
              <a:buFont typeface="Arial" panose="020B0604020202020204" pitchFamily="34" charset="0"/>
              <a:buChar char="•"/>
            </a:pPr>
            <a:r>
              <a:rPr lang="en-GB"/>
              <a:t>Re-analysis of PFS and OS assuming people lost to follow up have same risk of events as placebo arm – requires more data</a:t>
            </a:r>
          </a:p>
          <a:p>
            <a:pPr marL="285750" indent="-285750">
              <a:buFont typeface="Arial" panose="020B0604020202020204" pitchFamily="34" charset="0"/>
              <a:buChar char="•"/>
            </a:pPr>
            <a:r>
              <a:rPr lang="en-GB"/>
              <a:t>EAG exploratory base case applies IA2 ratio of number remaining on treatment to number remaining in PFS to determine proportion of those in PFS who incur costs of dostarlimab during each treatment cycle (see next slide)</a:t>
            </a:r>
          </a:p>
          <a:p>
            <a:pPr marL="285750" indent="-285750">
              <a:buFont typeface="Arial" panose="020B0604020202020204" pitchFamily="34" charset="0"/>
              <a:buChar char="•"/>
            </a:pPr>
            <a:r>
              <a:rPr lang="en-GB"/>
              <a:t>This increases company base case ICER</a:t>
            </a:r>
          </a:p>
        </p:txBody>
      </p:sp>
      <p:sp>
        <p:nvSpPr>
          <p:cNvPr id="9" name="Text Placeholder 3">
            <a:extLst>
              <a:ext uri="{FF2B5EF4-FFF2-40B4-BE49-F238E27FC236}">
                <a16:creationId xmlns:a16="http://schemas.microsoft.com/office/drawing/2014/main" id="{EA31222D-20B6-168D-7661-D8D5848B0A5F}"/>
              </a:ext>
            </a:extLst>
          </p:cNvPr>
          <p:cNvSpPr txBox="1">
            <a:spLocks/>
          </p:cNvSpPr>
          <p:nvPr/>
        </p:nvSpPr>
        <p:spPr>
          <a:xfrm>
            <a:off x="1452678" y="6406874"/>
            <a:ext cx="10264831" cy="6487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 PFS = progression-free survival; TTD = time to treatment discontinuation; IA2 = interim analysis 2; ICER = incremental cost effectiveness ratio</a:t>
            </a:r>
          </a:p>
        </p:txBody>
      </p:sp>
      <p:sp>
        <p:nvSpPr>
          <p:cNvPr id="5" name="TextBox 4">
            <a:extLst>
              <a:ext uri="{FF2B5EF4-FFF2-40B4-BE49-F238E27FC236}">
                <a16:creationId xmlns:a16="http://schemas.microsoft.com/office/drawing/2014/main" id="{3FC15A2E-BE3E-20E1-85E1-980637572CED}"/>
              </a:ext>
            </a:extLst>
          </p:cNvPr>
          <p:cNvSpPr txBox="1"/>
          <p:nvPr/>
        </p:nvSpPr>
        <p:spPr>
          <a:xfrm>
            <a:off x="6453382" y="4257155"/>
            <a:ext cx="5630217" cy="1477328"/>
          </a:xfrm>
          <a:prstGeom prst="rect">
            <a:avLst/>
          </a:prstGeom>
          <a:noFill/>
          <a:ln w="22225">
            <a:solidFill>
              <a:srgbClr val="228096"/>
            </a:solidFill>
          </a:ln>
        </p:spPr>
        <p:txBody>
          <a:bodyPr wrap="square" rtlCol="0">
            <a:spAutoFit/>
          </a:bodyPr>
          <a:lstStyle/>
          <a:p>
            <a:r>
              <a:rPr lang="en-GB" b="1"/>
              <a:t>Company:</a:t>
            </a:r>
          </a:p>
          <a:p>
            <a:pPr marL="285750" indent="-285750">
              <a:buFont typeface="Arial" panose="020B0604020202020204" pitchFamily="34" charset="0"/>
              <a:buChar char="•"/>
            </a:pPr>
            <a:r>
              <a:rPr lang="en-GB"/>
              <a:t>EAG’s preference to disregard observed TTD and derive a TTD-PFS relationship based on absolute numbers at milestone timepoints is not a suitably robust method of inferring TTD</a:t>
            </a:r>
          </a:p>
        </p:txBody>
      </p:sp>
      <p:sp>
        <p:nvSpPr>
          <p:cNvPr id="3" name="Rectangle 2">
            <a:extLst>
              <a:ext uri="{FF2B5EF4-FFF2-40B4-BE49-F238E27FC236}">
                <a16:creationId xmlns:a16="http://schemas.microsoft.com/office/drawing/2014/main" id="{DE216C5B-F432-4219-0A92-8F95A4EA1918}"/>
              </a:ext>
            </a:extLst>
          </p:cNvPr>
          <p:cNvSpPr/>
          <p:nvPr/>
        </p:nvSpPr>
        <p:spPr>
          <a:xfrm>
            <a:off x="165321" y="1829505"/>
            <a:ext cx="6160197" cy="3904978"/>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4473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698A6-73DF-B86B-DE40-EACE742FD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2DE71-FEE0-ABC6-459C-EE2BFA390606}"/>
              </a:ext>
            </a:extLst>
          </p:cNvPr>
          <p:cNvSpPr>
            <a:spLocks noGrp="1"/>
          </p:cNvSpPr>
          <p:nvPr>
            <p:ph type="title"/>
          </p:nvPr>
        </p:nvSpPr>
        <p:spPr/>
        <p:txBody>
          <a:bodyPr>
            <a:normAutofit fontScale="90000"/>
          </a:bodyPr>
          <a:lstStyle/>
          <a:p>
            <a:r>
              <a:rPr lang="en-GB">
                <a:hlinkClick r:id="" action="ppaction://noaction"/>
              </a:rPr>
              <a:t>Key issues</a:t>
            </a:r>
            <a:r>
              <a:rPr lang="en-GB"/>
              <a:t>: Modelling of TTD</a:t>
            </a:r>
            <a:br>
              <a:rPr lang="en-GB"/>
            </a:br>
            <a:br>
              <a:rPr lang="en-GB"/>
            </a:br>
            <a:br>
              <a:rPr lang="en-GB"/>
            </a:br>
            <a:br>
              <a:rPr lang="en-GB"/>
            </a:br>
            <a:endParaRPr lang="en-GB"/>
          </a:p>
        </p:txBody>
      </p:sp>
      <p:sp>
        <p:nvSpPr>
          <p:cNvPr id="7" name="Rectangle 6" descr="Marker showing slides are confidential ">
            <a:extLst>
              <a:ext uri="{FF2B5EF4-FFF2-40B4-BE49-F238E27FC236}">
                <a16:creationId xmlns:a16="http://schemas.microsoft.com/office/drawing/2014/main" id="{EB8965D2-B45E-7F74-B66F-5882830827EE}"/>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rPr>
              <a:t>CONFIDENTIAL</a:t>
            </a:r>
          </a:p>
        </p:txBody>
      </p:sp>
      <p:sp>
        <p:nvSpPr>
          <p:cNvPr id="10" name="TextBox 9">
            <a:extLst>
              <a:ext uri="{FF2B5EF4-FFF2-40B4-BE49-F238E27FC236}">
                <a16:creationId xmlns:a16="http://schemas.microsoft.com/office/drawing/2014/main" id="{15B8E28B-7AC3-3301-5180-3E3DFA23A193}"/>
              </a:ext>
            </a:extLst>
          </p:cNvPr>
          <p:cNvSpPr txBox="1"/>
          <p:nvPr/>
        </p:nvSpPr>
        <p:spPr>
          <a:xfrm>
            <a:off x="276806" y="905503"/>
            <a:ext cx="7626223" cy="646331"/>
          </a:xfrm>
          <a:prstGeom prst="rect">
            <a:avLst/>
          </a:prstGeom>
          <a:noFill/>
        </p:spPr>
        <p:txBody>
          <a:bodyPr wrap="square" rtlCol="0">
            <a:spAutoFit/>
          </a:bodyPr>
          <a:lstStyle/>
          <a:p>
            <a:r>
              <a:rPr lang="en-GB" sz="18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IA2: Dostarlimab: Number of Patients on treatment and Number of patients in PFS and the ratio between these (EAG approach)</a:t>
            </a:r>
            <a:endParaRPr lang="en-GB" b="1">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660918E-3413-0CE1-0F98-D8626D76C857}"/>
              </a:ext>
            </a:extLst>
          </p:cNvPr>
          <p:cNvSpPr txBox="1"/>
          <p:nvPr/>
        </p:nvSpPr>
        <p:spPr>
          <a:xfrm>
            <a:off x="8015841" y="1417225"/>
            <a:ext cx="3701668" cy="4524315"/>
          </a:xfrm>
          <a:prstGeom prst="rect">
            <a:avLst/>
          </a:prstGeom>
          <a:noFill/>
          <a:ln w="22225">
            <a:solidFill>
              <a:srgbClr val="228096"/>
            </a:solidFill>
          </a:ln>
        </p:spPr>
        <p:txBody>
          <a:bodyPr wrap="square" rtlCol="0">
            <a:spAutoFit/>
          </a:bodyPr>
          <a:lstStyle/>
          <a:p>
            <a:r>
              <a:rPr lang="en-GB" b="1"/>
              <a:t>EAG comments:</a:t>
            </a:r>
          </a:p>
          <a:p>
            <a:pPr marL="285750" indent="-285750">
              <a:buFont typeface="Arial" panose="020B0604020202020204" pitchFamily="34" charset="0"/>
              <a:buChar char="•"/>
            </a:pPr>
            <a:r>
              <a:rPr lang="en-GB"/>
              <a:t>Company’s 2 curves for PFS and TTD are constructed on different bases (due to different censoring rules) and so are not directly comparable</a:t>
            </a:r>
          </a:p>
          <a:p>
            <a:pPr marL="285750" indent="-285750">
              <a:buFont typeface="Arial" panose="020B0604020202020204" pitchFamily="34" charset="0"/>
              <a:buChar char="•"/>
            </a:pPr>
            <a:r>
              <a:rPr lang="en-GB"/>
              <a:t>EAG instead prefers to use the IA2 ratio between number in RUBY-1 who remained in PFS and number who remained on treatment, to determine the proportion of those in PFS who incur the costs of dostarlimab during each treatment cycle</a:t>
            </a:r>
          </a:p>
        </p:txBody>
      </p:sp>
      <p:sp>
        <p:nvSpPr>
          <p:cNvPr id="13" name="Text Placeholder 3">
            <a:extLst>
              <a:ext uri="{FF2B5EF4-FFF2-40B4-BE49-F238E27FC236}">
                <a16:creationId xmlns:a16="http://schemas.microsoft.com/office/drawing/2014/main" id="{427CFE17-3EA1-6AED-68F2-B039C7E00A88}"/>
              </a:ext>
            </a:extLst>
          </p:cNvPr>
          <p:cNvSpPr txBox="1">
            <a:spLocks/>
          </p:cNvSpPr>
          <p:nvPr/>
        </p:nvSpPr>
        <p:spPr>
          <a:xfrm>
            <a:off x="2291255" y="6568569"/>
            <a:ext cx="8282151" cy="4977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PFS = progression-free survival; TTD = time to treatment discontinuation; IA2 = interim analysis 2</a:t>
            </a:r>
          </a:p>
        </p:txBody>
      </p:sp>
      <p:sp>
        <p:nvSpPr>
          <p:cNvPr id="18" name="Rectangle 17" descr="Question to committee">
            <a:extLst>
              <a:ext uri="{FF2B5EF4-FFF2-40B4-BE49-F238E27FC236}">
                <a16:creationId xmlns:a16="http://schemas.microsoft.com/office/drawing/2014/main" id="{E0403986-1B60-3781-F397-6CD7E980C248}"/>
              </a:ext>
            </a:extLst>
          </p:cNvPr>
          <p:cNvSpPr/>
          <p:nvPr/>
        </p:nvSpPr>
        <p:spPr>
          <a:xfrm>
            <a:off x="1553657" y="6093047"/>
            <a:ext cx="9715126" cy="3596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Is it appropriate to apply a TTD curve estimated independently from the PFS curve? </a:t>
            </a:r>
          </a:p>
        </p:txBody>
      </p:sp>
      <p:sp>
        <p:nvSpPr>
          <p:cNvPr id="3" name="Oval 2">
            <a:extLst>
              <a:ext uri="{FF2B5EF4-FFF2-40B4-BE49-F238E27FC236}">
                <a16:creationId xmlns:a16="http://schemas.microsoft.com/office/drawing/2014/main" id="{728E0E26-CCEF-198F-1023-E1C7BC961F2E}"/>
              </a:ext>
            </a:extLst>
          </p:cNvPr>
          <p:cNvSpPr/>
          <p:nvPr/>
        </p:nvSpPr>
        <p:spPr>
          <a:xfrm>
            <a:off x="1337443" y="6093046"/>
            <a:ext cx="432428" cy="35968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4" name="Graphic 3">
            <a:extLst>
              <a:ext uri="{FF2B5EF4-FFF2-40B4-BE49-F238E27FC236}">
                <a16:creationId xmlns:a16="http://schemas.microsoft.com/office/drawing/2014/main" id="{5D36566A-10B9-59A8-A13C-F8F2783A836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7186" y="6101906"/>
            <a:ext cx="235777" cy="385060"/>
          </a:xfrm>
          <a:prstGeom prst="rect">
            <a:avLst/>
          </a:prstGeom>
        </p:spPr>
      </p:pic>
      <p:sp>
        <p:nvSpPr>
          <p:cNvPr id="5" name="Rectangle 4">
            <a:extLst>
              <a:ext uri="{FF2B5EF4-FFF2-40B4-BE49-F238E27FC236}">
                <a16:creationId xmlns:a16="http://schemas.microsoft.com/office/drawing/2014/main" id="{9408E3CD-937C-2C1E-0DCE-69922C3C7B49}"/>
              </a:ext>
            </a:extLst>
          </p:cNvPr>
          <p:cNvSpPr/>
          <p:nvPr/>
        </p:nvSpPr>
        <p:spPr>
          <a:xfrm>
            <a:off x="466724" y="1560693"/>
            <a:ext cx="7189867" cy="436257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021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FAB56-B362-6540-E746-20BF7D276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A3513-A32D-2C92-33DC-7341F4A43A24}"/>
              </a:ext>
            </a:extLst>
          </p:cNvPr>
          <p:cNvSpPr>
            <a:spLocks noGrp="1"/>
          </p:cNvSpPr>
          <p:nvPr>
            <p:ph type="title"/>
          </p:nvPr>
        </p:nvSpPr>
        <p:spPr>
          <a:xfrm>
            <a:off x="282403" y="252405"/>
            <a:ext cx="11250785" cy="592817"/>
          </a:xfrm>
        </p:spPr>
        <p:txBody>
          <a:bodyPr>
            <a:normAutofit fontScale="90000"/>
          </a:bodyPr>
          <a:lstStyle/>
          <a:p>
            <a:r>
              <a:rPr lang="en-GB">
                <a:hlinkClick r:id="" action="ppaction://noaction"/>
              </a:rPr>
              <a:t>Key issues</a:t>
            </a:r>
            <a:r>
              <a:rPr lang="en-GB"/>
              <a:t>: Modelling of subsequent therapies</a:t>
            </a:r>
            <a:br>
              <a:rPr lang="en-GB"/>
            </a:br>
            <a:br>
              <a:rPr lang="en-GB"/>
            </a:br>
            <a:br>
              <a:rPr lang="en-GB"/>
            </a:br>
            <a:br>
              <a:rPr lang="en-GB"/>
            </a:br>
            <a:br>
              <a:rPr lang="en-GB"/>
            </a:br>
            <a:endParaRPr lang="en-GB"/>
          </a:p>
        </p:txBody>
      </p:sp>
      <p:sp>
        <p:nvSpPr>
          <p:cNvPr id="16" name="Rectangle 15">
            <a:extLst>
              <a:ext uri="{FF2B5EF4-FFF2-40B4-BE49-F238E27FC236}">
                <a16:creationId xmlns:a16="http://schemas.microsoft.com/office/drawing/2014/main" id="{401E6A03-E3C2-3EBE-1DAC-FC8D25DEA1E2}"/>
              </a:ext>
            </a:extLst>
          </p:cNvPr>
          <p:cNvSpPr/>
          <p:nvPr/>
        </p:nvSpPr>
        <p:spPr>
          <a:xfrm>
            <a:off x="477150" y="3285138"/>
            <a:ext cx="11317288" cy="21104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a:solidFill>
                  <a:schemeClr val="tx1"/>
                </a:solidFill>
                <a:latin typeface="Arial" panose="020B0604020202020204" pitchFamily="34" charset="0"/>
              </a:rPr>
              <a:t>Inconsistency between clinical evidence and cost-effectiveness modelling introduces bias in favour of dostarlimab, because benefits of subsequent immunotherapies are modelled but not costed</a:t>
            </a:r>
          </a:p>
          <a:p>
            <a:pPr marL="285750" indent="-285750">
              <a:buFont typeface="Arial" panose="020B0604020202020204" pitchFamily="34" charset="0"/>
              <a:buChar char="•"/>
            </a:pPr>
            <a:r>
              <a:rPr lang="en-GB">
                <a:solidFill>
                  <a:schemeClr val="tx1"/>
                </a:solidFill>
                <a:latin typeface="Arial" panose="020B0604020202020204" pitchFamily="34" charset="0"/>
              </a:rPr>
              <a:t>Large discrepancy in 2nd line cost (£</a:t>
            </a:r>
            <a:r>
              <a:rPr lang="en-GB" err="1">
                <a:solidFill>
                  <a:schemeClr val="tx1"/>
                </a:solidFill>
                <a:highlight>
                  <a:srgbClr val="000000"/>
                </a:highlight>
                <a:latin typeface="Arial" panose="020B0604020202020204" pitchFamily="34" charset="0"/>
              </a:rPr>
              <a:t>xxxxxxx</a:t>
            </a:r>
            <a:r>
              <a:rPr lang="en-GB">
                <a:solidFill>
                  <a:schemeClr val="tx1"/>
                </a:solidFill>
                <a:latin typeface="Arial" panose="020B0604020202020204" pitchFamily="34" charset="0"/>
              </a:rPr>
              <a:t> for dostarlimab+CP, £</a:t>
            </a:r>
            <a:r>
              <a:rPr lang="en-GB" err="1">
                <a:solidFill>
                  <a:schemeClr val="tx1"/>
                </a:solidFill>
                <a:highlight>
                  <a:srgbClr val="000000"/>
                </a:highlight>
                <a:latin typeface="Arial" panose="020B0604020202020204" pitchFamily="34" charset="0"/>
              </a:rPr>
              <a:t>xxxxxxx</a:t>
            </a:r>
            <a:r>
              <a:rPr lang="en-GB">
                <a:solidFill>
                  <a:schemeClr val="tx1"/>
                </a:solidFill>
                <a:latin typeface="Arial" panose="020B0604020202020204" pitchFamily="34" charset="0"/>
              </a:rPr>
              <a:t> for </a:t>
            </a:r>
            <a:r>
              <a:rPr lang="en-GB" err="1">
                <a:solidFill>
                  <a:schemeClr val="tx1"/>
                </a:solidFill>
                <a:latin typeface="Arial" panose="020B0604020202020204" pitchFamily="34" charset="0"/>
              </a:rPr>
              <a:t>placebo+CP</a:t>
            </a:r>
            <a:r>
              <a:rPr lang="en-GB">
                <a:solidFill>
                  <a:schemeClr val="tx1"/>
                </a:solidFill>
                <a:latin typeface="Arial" panose="020B0604020202020204" pitchFamily="34" charset="0"/>
              </a:rPr>
              <a:t>) because </a:t>
            </a:r>
            <a:r>
              <a:rPr lang="en-GB" u="sng">
                <a:solidFill>
                  <a:schemeClr val="tx1"/>
                </a:solidFill>
                <a:highlight>
                  <a:srgbClr val="000000"/>
                </a:highlight>
                <a:latin typeface="Arial" panose="020B0604020202020204" pitchFamily="34" charset="0"/>
              </a:rPr>
              <a:t>x</a:t>
            </a:r>
            <a:r>
              <a:rPr lang="en-GB">
                <a:solidFill>
                  <a:schemeClr val="tx1"/>
                </a:solidFill>
                <a:latin typeface="Arial" panose="020B0604020202020204" pitchFamily="34" charset="0"/>
              </a:rPr>
              <a:t>% who progress in dostarlimab+CP arm have 2nd line pembrolizumab, compared to </a:t>
            </a:r>
            <a:r>
              <a:rPr lang="en-GB" u="sng">
                <a:solidFill>
                  <a:schemeClr val="tx1"/>
                </a:solidFill>
                <a:highlight>
                  <a:srgbClr val="000000"/>
                </a:highlight>
                <a:latin typeface="Arial" panose="020B0604020202020204" pitchFamily="34" charset="0"/>
              </a:rPr>
              <a:t>xx</a:t>
            </a:r>
            <a:r>
              <a:rPr lang="en-GB">
                <a:solidFill>
                  <a:schemeClr val="tx1"/>
                </a:solidFill>
                <a:latin typeface="Arial" panose="020B0604020202020204" pitchFamily="34" charset="0"/>
              </a:rPr>
              <a:t>% in placebo arm</a:t>
            </a:r>
          </a:p>
          <a:p>
            <a:pPr marL="285750" indent="-285750">
              <a:buFont typeface="Arial" panose="020B0604020202020204" pitchFamily="34" charset="0"/>
              <a:buChar char="•"/>
            </a:pPr>
            <a:r>
              <a:rPr lang="en-GB">
                <a:solidFill>
                  <a:schemeClr val="tx1"/>
                </a:solidFill>
                <a:latin typeface="Arial" panose="020B0604020202020204" pitchFamily="34" charset="0"/>
              </a:rPr>
              <a:t>EAG applies the distribution of subsequent treatments based on RUBY-1 and assumes only </a:t>
            </a:r>
            <a:r>
              <a:rPr lang="en-GB" u="sng">
                <a:solidFill>
                  <a:schemeClr val="tx1"/>
                </a:solidFill>
                <a:highlight>
                  <a:srgbClr val="000000"/>
                </a:highlight>
                <a:latin typeface="Arial" panose="020B0604020202020204" pitchFamily="34" charset="0"/>
              </a:rPr>
              <a:t>xx</a:t>
            </a:r>
            <a:r>
              <a:rPr lang="en-GB">
                <a:solidFill>
                  <a:schemeClr val="tx1"/>
                </a:solidFill>
                <a:latin typeface="Arial" panose="020B0604020202020204" pitchFamily="34" charset="0"/>
              </a:rPr>
              <a:t>% of people in the PD health state get a subsequent treatment: increases company base case ICER by around 10%</a:t>
            </a:r>
          </a:p>
        </p:txBody>
      </p:sp>
      <p:grpSp>
        <p:nvGrpSpPr>
          <p:cNvPr id="3" name="Group 2">
            <a:extLst>
              <a:ext uri="{FF2B5EF4-FFF2-40B4-BE49-F238E27FC236}">
                <a16:creationId xmlns:a16="http://schemas.microsoft.com/office/drawing/2014/main" id="{6EA9CE39-C0FD-C4C3-C691-AD49EC7BA9F9}"/>
              </a:ext>
            </a:extLst>
          </p:cNvPr>
          <p:cNvGrpSpPr/>
          <p:nvPr/>
        </p:nvGrpSpPr>
        <p:grpSpPr>
          <a:xfrm>
            <a:off x="1121229" y="5558644"/>
            <a:ext cx="10411959" cy="971947"/>
            <a:chOff x="1456000" y="5711882"/>
            <a:chExt cx="10077188" cy="576000"/>
          </a:xfrm>
        </p:grpSpPr>
        <p:sp>
          <p:nvSpPr>
            <p:cNvPr id="18" name="Rectangle 17" descr="Question to committee">
              <a:extLst>
                <a:ext uri="{FF2B5EF4-FFF2-40B4-BE49-F238E27FC236}">
                  <a16:creationId xmlns:a16="http://schemas.microsoft.com/office/drawing/2014/main" id="{50CF94BB-4B99-C079-0322-8E7E479EE227}"/>
                </a:ext>
              </a:extLst>
            </p:cNvPr>
            <p:cNvSpPr/>
            <p:nvPr/>
          </p:nvSpPr>
          <p:spPr>
            <a:xfrm>
              <a:off x="1818062" y="5734052"/>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Would people have an immunotherapy after discontinuing dostarlimab in NHS practice?</a:t>
              </a:r>
            </a:p>
            <a:p>
              <a:pPr>
                <a:tabLst>
                  <a:tab pos="1790700" algn="l"/>
                </a:tabLst>
              </a:pPr>
              <a:r>
                <a:rPr lang="en-GB">
                  <a:solidFill>
                    <a:schemeClr val="tx1"/>
                  </a:solidFill>
                  <a:latin typeface="Arial" panose="020B0604020202020204" pitchFamily="34" charset="0"/>
                </a:rPr>
                <a:t>Is it more appropriate to model subsequent treatment costs based on clinical expert opinion or data from RUBY-1?</a:t>
              </a:r>
            </a:p>
          </p:txBody>
        </p:sp>
        <p:grpSp>
          <p:nvGrpSpPr>
            <p:cNvPr id="19" name="Group 18">
              <a:extLst>
                <a:ext uri="{FF2B5EF4-FFF2-40B4-BE49-F238E27FC236}">
                  <a16:creationId xmlns:a16="http://schemas.microsoft.com/office/drawing/2014/main" id="{37B42B95-461A-8782-BAB2-96CFF29DC7AD}"/>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20" name="Oval 19">
                <a:extLst>
                  <a:ext uri="{FF2B5EF4-FFF2-40B4-BE49-F238E27FC236}">
                    <a16:creationId xmlns:a16="http://schemas.microsoft.com/office/drawing/2014/main" id="{AF331313-D449-FF8D-3CC6-FA0EDE0C5F03}"/>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D97DB421-F52B-998A-D118-577B58DE087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13" name="Rectangle 12">
            <a:extLst>
              <a:ext uri="{FF2B5EF4-FFF2-40B4-BE49-F238E27FC236}">
                <a16:creationId xmlns:a16="http://schemas.microsoft.com/office/drawing/2014/main" id="{4BA22AFD-7C4E-E987-7810-45188BF7E9B3}"/>
              </a:ext>
            </a:extLst>
          </p:cNvPr>
          <p:cNvSpPr/>
          <p:nvPr/>
        </p:nvSpPr>
        <p:spPr>
          <a:xfrm>
            <a:off x="477150" y="951591"/>
            <a:ext cx="11306862" cy="94178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Company’s modelling of subsequent therapies based on clinical expert opinion and is inconsistent with evidence from RUBY-1</a:t>
            </a:r>
          </a:p>
        </p:txBody>
      </p:sp>
      <p:sp>
        <p:nvSpPr>
          <p:cNvPr id="4" name="Rectangle 3">
            <a:extLst>
              <a:ext uri="{FF2B5EF4-FFF2-40B4-BE49-F238E27FC236}">
                <a16:creationId xmlns:a16="http://schemas.microsoft.com/office/drawing/2014/main" id="{A2D48CAA-B55D-7888-E555-CB33D7162E68}"/>
              </a:ext>
            </a:extLst>
          </p:cNvPr>
          <p:cNvSpPr/>
          <p:nvPr/>
        </p:nvSpPr>
        <p:spPr>
          <a:xfrm>
            <a:off x="477150" y="1964535"/>
            <a:ext cx="11317288" cy="12342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Since TA963 treatment landscape has changed with availability of pembrolizumab monotherapy (TA914), treatment for people who progress after treatment with CP now better resembles that of the RUBY-1 trial</a:t>
            </a:r>
          </a:p>
          <a:p>
            <a:pPr marL="285750" indent="-285750">
              <a:buFont typeface="Arial" panose="020B0604020202020204" pitchFamily="34" charset="0"/>
              <a:buChar char="•"/>
            </a:pPr>
            <a:r>
              <a:rPr lang="en-GB">
                <a:solidFill>
                  <a:schemeClr val="tx1"/>
                </a:solidFill>
                <a:latin typeface="Arial" panose="020B0604020202020204" pitchFamily="34" charset="0"/>
              </a:rPr>
              <a:t>Updated clinical insight was sought to inform the updated version of the model (see next slide)</a:t>
            </a:r>
          </a:p>
        </p:txBody>
      </p:sp>
      <p:sp>
        <p:nvSpPr>
          <p:cNvPr id="6" name="Rectangle 5" descr="Marker showing slides are confidential ">
            <a:extLst>
              <a:ext uri="{FF2B5EF4-FFF2-40B4-BE49-F238E27FC236}">
                <a16:creationId xmlns:a16="http://schemas.microsoft.com/office/drawing/2014/main" id="{761BD4BA-EB19-5B0F-1537-F308A406056E}"/>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rPr>
              <a:t>CONFIDENTIAL</a:t>
            </a:r>
          </a:p>
        </p:txBody>
      </p:sp>
      <p:sp>
        <p:nvSpPr>
          <p:cNvPr id="7" name="Text Placeholder 3">
            <a:extLst>
              <a:ext uri="{FF2B5EF4-FFF2-40B4-BE49-F238E27FC236}">
                <a16:creationId xmlns:a16="http://schemas.microsoft.com/office/drawing/2014/main" id="{5B3AA40E-6ED5-A76C-DD13-90B71897CB53}"/>
              </a:ext>
            </a:extLst>
          </p:cNvPr>
          <p:cNvSpPr txBox="1">
            <a:spLocks/>
          </p:cNvSpPr>
          <p:nvPr/>
        </p:nvSpPr>
        <p:spPr>
          <a:xfrm>
            <a:off x="3018719" y="6569784"/>
            <a:ext cx="10264831" cy="2882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 ICER = incremental cost effectiveness ratio</a:t>
            </a:r>
          </a:p>
        </p:txBody>
      </p:sp>
      <p:sp>
        <p:nvSpPr>
          <p:cNvPr id="5" name="TextBox 4">
            <a:extLst>
              <a:ext uri="{FF2B5EF4-FFF2-40B4-BE49-F238E27FC236}">
                <a16:creationId xmlns:a16="http://schemas.microsoft.com/office/drawing/2014/main" id="{4F3E647C-96BF-B266-B39D-375046E17591}"/>
              </a:ext>
            </a:extLst>
          </p:cNvPr>
          <p:cNvSpPr txBox="1"/>
          <p:nvPr/>
        </p:nvSpPr>
        <p:spPr>
          <a:xfrm>
            <a:off x="10178142" y="498060"/>
            <a:ext cx="1605869" cy="369332"/>
          </a:xfrm>
          <a:prstGeom prst="rect">
            <a:avLst/>
          </a:prstGeom>
          <a:solidFill>
            <a:schemeClr val="bg1">
              <a:lumMod val="65000"/>
            </a:schemeClr>
          </a:solidFill>
        </p:spPr>
        <p:txBody>
          <a:bodyPr wrap="square" rtlCol="0">
            <a:spAutoFit/>
          </a:bodyPr>
          <a:lstStyle/>
          <a:p>
            <a:pPr algn="ctr"/>
            <a:r>
              <a:rPr lang="en-GB"/>
              <a:t>Unknown</a:t>
            </a:r>
          </a:p>
        </p:txBody>
      </p:sp>
      <p:sp>
        <p:nvSpPr>
          <p:cNvPr id="8" name="TextBox 7">
            <a:extLst>
              <a:ext uri="{FF2B5EF4-FFF2-40B4-BE49-F238E27FC236}">
                <a16:creationId xmlns:a16="http://schemas.microsoft.com/office/drawing/2014/main" id="{443CD2F9-924F-056B-C05E-FB99E7D761D6}"/>
              </a:ext>
            </a:extLst>
          </p:cNvPr>
          <p:cNvSpPr txBox="1"/>
          <p:nvPr/>
        </p:nvSpPr>
        <p:spPr>
          <a:xfrm>
            <a:off x="10178142" y="74096"/>
            <a:ext cx="1605869" cy="369332"/>
          </a:xfrm>
          <a:prstGeom prst="rect">
            <a:avLst/>
          </a:prstGeom>
          <a:solidFill>
            <a:srgbClr val="92D050"/>
          </a:solidFill>
        </p:spPr>
        <p:txBody>
          <a:bodyPr wrap="square" rtlCol="0">
            <a:spAutoFit/>
          </a:bodyPr>
          <a:lstStyle/>
          <a:p>
            <a:pPr algn="ctr"/>
            <a:r>
              <a:rPr lang="en-GB"/>
              <a:t>Small</a:t>
            </a:r>
          </a:p>
        </p:txBody>
      </p:sp>
      <p:sp>
        <p:nvSpPr>
          <p:cNvPr id="9" name="TextBox 8">
            <a:extLst>
              <a:ext uri="{FF2B5EF4-FFF2-40B4-BE49-F238E27FC236}">
                <a16:creationId xmlns:a16="http://schemas.microsoft.com/office/drawing/2014/main" id="{FBAD5A83-2DA4-FB10-8744-E65395385604}"/>
              </a:ext>
            </a:extLst>
          </p:cNvPr>
          <p:cNvSpPr txBox="1"/>
          <p:nvPr/>
        </p:nvSpPr>
        <p:spPr>
          <a:xfrm>
            <a:off x="9350829" y="52711"/>
            <a:ext cx="1012372" cy="369332"/>
          </a:xfrm>
          <a:prstGeom prst="rect">
            <a:avLst/>
          </a:prstGeom>
          <a:noFill/>
        </p:spPr>
        <p:txBody>
          <a:bodyPr wrap="square" rtlCol="0">
            <a:spAutoFit/>
          </a:bodyPr>
          <a:lstStyle/>
          <a:p>
            <a:r>
              <a:rPr lang="en-GB"/>
              <a:t>Costs:</a:t>
            </a:r>
          </a:p>
        </p:txBody>
      </p:sp>
      <p:sp>
        <p:nvSpPr>
          <p:cNvPr id="10" name="TextBox 9">
            <a:extLst>
              <a:ext uri="{FF2B5EF4-FFF2-40B4-BE49-F238E27FC236}">
                <a16:creationId xmlns:a16="http://schemas.microsoft.com/office/drawing/2014/main" id="{76F4E9E2-A3BF-1CFC-F94E-623ACBC73CEA}"/>
              </a:ext>
            </a:extLst>
          </p:cNvPr>
          <p:cNvSpPr txBox="1"/>
          <p:nvPr/>
        </p:nvSpPr>
        <p:spPr>
          <a:xfrm>
            <a:off x="9100459" y="488032"/>
            <a:ext cx="1317172" cy="369332"/>
          </a:xfrm>
          <a:prstGeom prst="rect">
            <a:avLst/>
          </a:prstGeom>
          <a:noFill/>
        </p:spPr>
        <p:txBody>
          <a:bodyPr wrap="square" rtlCol="0">
            <a:spAutoFit/>
          </a:bodyPr>
          <a:lstStyle/>
          <a:p>
            <a:r>
              <a:rPr lang="en-GB"/>
              <a:t>Efficacy:</a:t>
            </a:r>
          </a:p>
        </p:txBody>
      </p:sp>
    </p:spTree>
    <p:extLst>
      <p:ext uri="{BB962C8B-B14F-4D97-AF65-F5344CB8AC3E}">
        <p14:creationId xmlns:p14="http://schemas.microsoft.com/office/powerpoint/2010/main" val="4030947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9643A-BAB1-6769-D039-20ACB07ADCCD}"/>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3554D81E-1075-35A6-2127-B08AEC6328C2}"/>
              </a:ext>
            </a:extLst>
          </p:cNvPr>
          <p:cNvSpPr>
            <a:spLocks noGrp="1"/>
          </p:cNvSpPr>
          <p:nvPr>
            <p:ph type="title"/>
          </p:nvPr>
        </p:nvSpPr>
        <p:spPr/>
        <p:txBody>
          <a:bodyPr/>
          <a:lstStyle/>
          <a:p>
            <a:r>
              <a:rPr lang="en-GB"/>
              <a:t>2nd line treatments: RUBY-1 versus the NHS</a:t>
            </a:r>
          </a:p>
        </p:txBody>
      </p:sp>
      <p:sp>
        <p:nvSpPr>
          <p:cNvPr id="17" name="Text Placeholder 16">
            <a:extLst>
              <a:ext uri="{FF2B5EF4-FFF2-40B4-BE49-F238E27FC236}">
                <a16:creationId xmlns:a16="http://schemas.microsoft.com/office/drawing/2014/main" id="{78D5E031-48E0-3F7B-E4C1-4196DF2FAC1D}"/>
              </a:ext>
            </a:extLst>
          </p:cNvPr>
          <p:cNvSpPr>
            <a:spLocks noGrp="1"/>
          </p:cNvSpPr>
          <p:nvPr>
            <p:ph type="body" sz="quarter" idx="14"/>
          </p:nvPr>
        </p:nvSpPr>
        <p:spPr>
          <a:xfrm>
            <a:off x="466724" y="800458"/>
            <a:ext cx="11250786" cy="520838"/>
          </a:xfrm>
        </p:spPr>
        <p:txBody>
          <a:bodyPr/>
          <a:lstStyle/>
          <a:p>
            <a:r>
              <a:rPr lang="en-GB" sz="1800">
                <a:ea typeface="Calibri" panose="020F0502020204030204" pitchFamily="34" charset="0"/>
              </a:rPr>
              <a:t>C</a:t>
            </a:r>
            <a:r>
              <a:rPr lang="en-GB" sz="1800">
                <a:effectLst/>
                <a:latin typeface="Arial" panose="020B0604020202020204" pitchFamily="34" charset="0"/>
                <a:ea typeface="Calibri" panose="020F0502020204030204" pitchFamily="34" charset="0"/>
              </a:rPr>
              <a:t>linical effectiveness estimates incorporate benefits of subsequent treatment with pembrolizumab</a:t>
            </a:r>
          </a:p>
        </p:txBody>
      </p:sp>
      <p:sp>
        <p:nvSpPr>
          <p:cNvPr id="9" name="TextBox 8">
            <a:extLst>
              <a:ext uri="{FF2B5EF4-FFF2-40B4-BE49-F238E27FC236}">
                <a16:creationId xmlns:a16="http://schemas.microsoft.com/office/drawing/2014/main" id="{00C1FAAE-5D8E-1FF1-E92C-B1FB67D758ED}"/>
              </a:ext>
            </a:extLst>
          </p:cNvPr>
          <p:cNvSpPr txBox="1"/>
          <p:nvPr/>
        </p:nvSpPr>
        <p:spPr>
          <a:xfrm>
            <a:off x="6464627" y="2110977"/>
            <a:ext cx="5022250" cy="3139321"/>
          </a:xfrm>
          <a:prstGeom prst="rect">
            <a:avLst/>
          </a:prstGeom>
          <a:noFill/>
          <a:ln w="22225">
            <a:solidFill>
              <a:srgbClr val="22809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EAG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Current EAG expert opinion is divided about balance between subsequent treatments.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One suggests differing proportions but that some patients would receive pembrolizumab after dostarlimab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000000"/>
                </a:solidFill>
                <a:latin typeface="Arial" panose="020B0604020202020204" pitchFamily="34" charset="0"/>
                <a:ea typeface="Calibri" panose="020F0502020204030204" pitchFamily="34" charset="0"/>
              </a:rPr>
              <a:t>An</a:t>
            </a:r>
            <a:r>
              <a:rPr kumimoji="0" lang="en-GB" sz="180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other that the same proportions would apply in both arms and that none would get pembrolizumab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EAG applies RUBY-1 proportions for subsequent treatments in its base case</a:t>
            </a:r>
            <a:endParaRPr kumimoji="0" lang="en-CA" sz="180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endParaRPr>
          </a:p>
        </p:txBody>
      </p:sp>
      <p:sp>
        <p:nvSpPr>
          <p:cNvPr id="3" name="TextBox 2">
            <a:extLst>
              <a:ext uri="{FF2B5EF4-FFF2-40B4-BE49-F238E27FC236}">
                <a16:creationId xmlns:a16="http://schemas.microsoft.com/office/drawing/2014/main" id="{B6EE5996-E8E5-2949-E1CD-287677805623}"/>
              </a:ext>
            </a:extLst>
          </p:cNvPr>
          <p:cNvSpPr txBox="1"/>
          <p:nvPr/>
        </p:nvSpPr>
        <p:spPr>
          <a:xfrm>
            <a:off x="466724" y="1298993"/>
            <a:ext cx="6215666" cy="369332"/>
          </a:xfrm>
          <a:prstGeom prst="rect">
            <a:avLst/>
          </a:prstGeom>
          <a:noFill/>
        </p:spPr>
        <p:txBody>
          <a:bodyPr wrap="square" rtlCol="0">
            <a:spAutoFit/>
          </a:bodyPr>
          <a:lstStyle/>
          <a:p>
            <a:r>
              <a:rPr lang="en-GB" b="1"/>
              <a:t>Balance between 2nd line treatments</a:t>
            </a:r>
          </a:p>
        </p:txBody>
      </p:sp>
      <p:sp>
        <p:nvSpPr>
          <p:cNvPr id="4" name="Rectangle 3" descr="Marker showing slides are confidential ">
            <a:extLst>
              <a:ext uri="{FF2B5EF4-FFF2-40B4-BE49-F238E27FC236}">
                <a16:creationId xmlns:a16="http://schemas.microsoft.com/office/drawing/2014/main" id="{77A5F7BC-6A1B-CF5E-97A0-A6998F3663B5}"/>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Inter"/>
                <a:ea typeface="+mn-ea"/>
                <a:cs typeface="+mn-cs"/>
              </a:rPr>
              <a:t>CONFIDENTIAL</a:t>
            </a:r>
          </a:p>
        </p:txBody>
      </p:sp>
      <p:sp>
        <p:nvSpPr>
          <p:cNvPr id="11" name="Text Placeholder 3">
            <a:extLst>
              <a:ext uri="{FF2B5EF4-FFF2-40B4-BE49-F238E27FC236}">
                <a16:creationId xmlns:a16="http://schemas.microsoft.com/office/drawing/2014/main" id="{72B648F4-5272-F6C6-7F57-88170D7A432D}"/>
              </a:ext>
            </a:extLst>
          </p:cNvPr>
          <p:cNvSpPr txBox="1">
            <a:spLocks/>
          </p:cNvSpPr>
          <p:nvPr/>
        </p:nvSpPr>
        <p:spPr>
          <a:xfrm>
            <a:off x="1452678" y="6406874"/>
            <a:ext cx="10264831" cy="6487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Dost: Dostarlimab, </a:t>
            </a:r>
            <a:r>
              <a:rPr lang="en-GB" err="1"/>
              <a:t>Carb+Pacl</a:t>
            </a:r>
            <a:r>
              <a:rPr lang="en-GB"/>
              <a:t>: carboplatin plus paclitaxel, </a:t>
            </a:r>
            <a:r>
              <a:rPr lang="en-GB" err="1"/>
              <a:t>Pembro</a:t>
            </a:r>
            <a:r>
              <a:rPr lang="en-GB"/>
              <a:t>. : pembrolizumab, </a:t>
            </a:r>
            <a:r>
              <a:rPr lang="en-GB" err="1"/>
              <a:t>Doxo</a:t>
            </a:r>
            <a:r>
              <a:rPr lang="en-GB"/>
              <a:t>.: doxorubicin, </a:t>
            </a:r>
            <a:r>
              <a:rPr lang="en-GB" err="1"/>
              <a:t>Beva</a:t>
            </a:r>
            <a:r>
              <a:rPr lang="en-GB"/>
              <a:t>.: bevacizumab, </a:t>
            </a:r>
            <a:r>
              <a:rPr lang="en-GB" err="1"/>
              <a:t>Pemb+L</a:t>
            </a:r>
            <a:r>
              <a:rPr lang="en-GB"/>
              <a:t>: pembrolizumab plus lenvatinib, </a:t>
            </a:r>
            <a:r>
              <a:rPr lang="en-GB" err="1"/>
              <a:t>Med.Acet</a:t>
            </a:r>
            <a:r>
              <a:rPr lang="en-GB"/>
              <a:t>.: medroxyprogesterone acetate, Radio.: radiotherapy</a:t>
            </a:r>
          </a:p>
        </p:txBody>
      </p:sp>
      <p:graphicFrame>
        <p:nvGraphicFramePr>
          <p:cNvPr id="5" name="Table 4">
            <a:extLst>
              <a:ext uri="{FF2B5EF4-FFF2-40B4-BE49-F238E27FC236}">
                <a16:creationId xmlns:a16="http://schemas.microsoft.com/office/drawing/2014/main" id="{594A741E-C46A-ACD0-EC28-EC48119B4259}"/>
              </a:ext>
            </a:extLst>
          </p:cNvPr>
          <p:cNvGraphicFramePr>
            <a:graphicFrameLocks noGrp="1"/>
          </p:cNvGraphicFramePr>
          <p:nvPr>
            <p:extLst>
              <p:ext uri="{D42A27DB-BD31-4B8C-83A1-F6EECF244321}">
                <p14:modId xmlns:p14="http://schemas.microsoft.com/office/powerpoint/2010/main" val="242940177"/>
              </p:ext>
            </p:extLst>
          </p:nvPr>
        </p:nvGraphicFramePr>
        <p:xfrm>
          <a:off x="615375" y="1691361"/>
          <a:ext cx="5112000" cy="4587367"/>
        </p:xfrm>
        <a:graphic>
          <a:graphicData uri="http://schemas.openxmlformats.org/drawingml/2006/table">
            <a:tbl>
              <a:tblPr firstRow="1" firstCol="1" bandRow="1">
                <a:tableStyleId>{5C22544A-7EE6-4342-B048-85BDC9FD1C3A}</a:tableStyleId>
              </a:tblPr>
              <a:tblGrid>
                <a:gridCol w="1291341">
                  <a:extLst>
                    <a:ext uri="{9D8B030D-6E8A-4147-A177-3AD203B41FA5}">
                      <a16:colId xmlns:a16="http://schemas.microsoft.com/office/drawing/2014/main" val="1262459647"/>
                    </a:ext>
                  </a:extLst>
                </a:gridCol>
                <a:gridCol w="885795">
                  <a:extLst>
                    <a:ext uri="{9D8B030D-6E8A-4147-A177-3AD203B41FA5}">
                      <a16:colId xmlns:a16="http://schemas.microsoft.com/office/drawing/2014/main" val="1504147607"/>
                    </a:ext>
                  </a:extLst>
                </a:gridCol>
                <a:gridCol w="978288">
                  <a:extLst>
                    <a:ext uri="{9D8B030D-6E8A-4147-A177-3AD203B41FA5}">
                      <a16:colId xmlns:a16="http://schemas.microsoft.com/office/drawing/2014/main" val="3119095156"/>
                    </a:ext>
                  </a:extLst>
                </a:gridCol>
                <a:gridCol w="978288">
                  <a:extLst>
                    <a:ext uri="{9D8B030D-6E8A-4147-A177-3AD203B41FA5}">
                      <a16:colId xmlns:a16="http://schemas.microsoft.com/office/drawing/2014/main" val="2301085562"/>
                    </a:ext>
                  </a:extLst>
                </a:gridCol>
                <a:gridCol w="978288">
                  <a:extLst>
                    <a:ext uri="{9D8B030D-6E8A-4147-A177-3AD203B41FA5}">
                      <a16:colId xmlns:a16="http://schemas.microsoft.com/office/drawing/2014/main" val="2120881122"/>
                    </a:ext>
                  </a:extLst>
                </a:gridCol>
              </a:tblGrid>
              <a:tr h="141245">
                <a:tc>
                  <a:txBody>
                    <a:bodyPr/>
                    <a:lstStyle/>
                    <a:p>
                      <a:pPr>
                        <a:lnSpc>
                          <a:spcPct val="150000"/>
                        </a:lnSpc>
                      </a:pPr>
                      <a:r>
                        <a:rPr lang="en-GB" sz="1800" kern="100">
                          <a:effectLst/>
                        </a:rPr>
                        <a:t> </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tc>
                <a:tc gridSpan="2">
                  <a:txBody>
                    <a:bodyPr/>
                    <a:lstStyle/>
                    <a:p>
                      <a:pPr algn="ctr">
                        <a:lnSpc>
                          <a:spcPct val="100000"/>
                        </a:lnSpc>
                      </a:pPr>
                      <a:r>
                        <a:rPr lang="en-GB" sz="1800" kern="100">
                          <a:effectLst/>
                        </a:rPr>
                        <a:t>Company Experts</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hMerge="1">
                  <a:txBody>
                    <a:bodyPr/>
                    <a:lstStyle/>
                    <a:p>
                      <a:endParaRPr lang="en-GB"/>
                    </a:p>
                  </a:txBody>
                  <a:tcPr/>
                </a:tc>
                <a:tc gridSpan="2">
                  <a:txBody>
                    <a:bodyPr/>
                    <a:lstStyle/>
                    <a:p>
                      <a:pPr algn="ctr">
                        <a:lnSpc>
                          <a:spcPct val="100000"/>
                        </a:lnSpc>
                      </a:pPr>
                      <a:r>
                        <a:rPr lang="en-GB" sz="1800" kern="100">
                          <a:effectLst/>
                        </a:rPr>
                        <a:t>RUBY-1 IA2</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hMerge="1">
                  <a:txBody>
                    <a:bodyPr/>
                    <a:lstStyle/>
                    <a:p>
                      <a:endParaRPr lang="en-GB"/>
                    </a:p>
                  </a:txBody>
                  <a:tcPr/>
                </a:tc>
                <a:extLst>
                  <a:ext uri="{0D108BD9-81ED-4DB2-BD59-A6C34878D82A}">
                    <a16:rowId xmlns:a16="http://schemas.microsoft.com/office/drawing/2014/main" val="771809269"/>
                  </a:ext>
                </a:extLst>
              </a:tr>
              <a:tr h="141245">
                <a:tc>
                  <a:txBody>
                    <a:bodyPr/>
                    <a:lstStyle/>
                    <a:p>
                      <a:pPr>
                        <a:lnSpc>
                          <a:spcPct val="150000"/>
                        </a:lnSpc>
                      </a:pPr>
                      <a:r>
                        <a:rPr lang="en-GB" sz="1800" kern="100">
                          <a:effectLst/>
                        </a:rPr>
                        <a:t> </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tc>
                <a:tc>
                  <a:txBody>
                    <a:bodyPr/>
                    <a:lstStyle/>
                    <a:p>
                      <a:pPr algn="ctr">
                        <a:lnSpc>
                          <a:spcPct val="150000"/>
                        </a:lnSpc>
                      </a:pPr>
                      <a:r>
                        <a:rPr lang="en-GB" sz="1800" kern="100">
                          <a:effectLst/>
                        </a:rPr>
                        <a:t>DOST</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lang="en-GB" sz="1800" kern="100">
                          <a:effectLst/>
                        </a:rPr>
                        <a:t>PLAC</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lang="en-GB" sz="1800" kern="100">
                          <a:effectLst/>
                        </a:rPr>
                        <a:t>DOST</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lang="en-GB" sz="1800" kern="100">
                          <a:effectLst/>
                        </a:rPr>
                        <a:t>PLAC</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extLst>
                  <a:ext uri="{0D108BD9-81ED-4DB2-BD59-A6C34878D82A}">
                    <a16:rowId xmlns:a16="http://schemas.microsoft.com/office/drawing/2014/main" val="761855609"/>
                  </a:ext>
                </a:extLst>
              </a:tr>
              <a:tr h="141245">
                <a:tc>
                  <a:txBody>
                    <a:bodyPr/>
                    <a:lstStyle/>
                    <a:p>
                      <a:pPr>
                        <a:lnSpc>
                          <a:spcPct val="150000"/>
                        </a:lnSpc>
                      </a:pPr>
                      <a:r>
                        <a:rPr lang="en-GB" sz="1800" kern="100">
                          <a:effectLst/>
                        </a:rPr>
                        <a:t>Dost.</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0000"/>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extLst>
                  <a:ext uri="{0D108BD9-81ED-4DB2-BD59-A6C34878D82A}">
                    <a16:rowId xmlns:a16="http://schemas.microsoft.com/office/drawing/2014/main" val="3668513071"/>
                  </a:ext>
                </a:extLst>
              </a:tr>
              <a:tr h="292218">
                <a:tc>
                  <a:txBody>
                    <a:bodyPr/>
                    <a:lstStyle/>
                    <a:p>
                      <a:pPr>
                        <a:lnSpc>
                          <a:spcPct val="150000"/>
                        </a:lnSpc>
                      </a:pPr>
                      <a:r>
                        <a:rPr lang="en-GB" sz="1800" kern="100" err="1">
                          <a:effectLst/>
                        </a:rPr>
                        <a:t>Carb+Pacl</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extLst>
                  <a:ext uri="{0D108BD9-81ED-4DB2-BD59-A6C34878D82A}">
                    <a16:rowId xmlns:a16="http://schemas.microsoft.com/office/drawing/2014/main" val="3919475132"/>
                  </a:ext>
                </a:extLst>
              </a:tr>
              <a:tr h="292218">
                <a:tc>
                  <a:txBody>
                    <a:bodyPr/>
                    <a:lstStyle/>
                    <a:p>
                      <a:pPr>
                        <a:lnSpc>
                          <a:spcPct val="150000"/>
                        </a:lnSpc>
                      </a:pPr>
                      <a:r>
                        <a:rPr lang="en-GB" sz="1800" kern="100">
                          <a:effectLst/>
                        </a:rPr>
                        <a:t>Pembro.</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extLst>
                  <a:ext uri="{0D108BD9-81ED-4DB2-BD59-A6C34878D82A}">
                    <a16:rowId xmlns:a16="http://schemas.microsoft.com/office/drawing/2014/main" val="168321926"/>
                  </a:ext>
                </a:extLst>
              </a:tr>
              <a:tr h="141245">
                <a:tc>
                  <a:txBody>
                    <a:bodyPr/>
                    <a:lstStyle/>
                    <a:p>
                      <a:pPr>
                        <a:lnSpc>
                          <a:spcPct val="150000"/>
                        </a:lnSpc>
                      </a:pPr>
                      <a:r>
                        <a:rPr lang="en-GB" sz="1800" kern="100">
                          <a:effectLst/>
                        </a:rPr>
                        <a:t>Doxo.</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extLst>
                  <a:ext uri="{0D108BD9-81ED-4DB2-BD59-A6C34878D82A}">
                    <a16:rowId xmlns:a16="http://schemas.microsoft.com/office/drawing/2014/main" val="3261178110"/>
                  </a:ext>
                </a:extLst>
              </a:tr>
              <a:tr h="141245">
                <a:tc>
                  <a:txBody>
                    <a:bodyPr/>
                    <a:lstStyle/>
                    <a:p>
                      <a:pPr>
                        <a:lnSpc>
                          <a:spcPct val="150000"/>
                        </a:lnSpc>
                      </a:pPr>
                      <a:r>
                        <a:rPr lang="en-GB" sz="1800" kern="100">
                          <a:effectLst/>
                        </a:rPr>
                        <a:t>Beva.</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extLst>
                  <a:ext uri="{0D108BD9-81ED-4DB2-BD59-A6C34878D82A}">
                    <a16:rowId xmlns:a16="http://schemas.microsoft.com/office/drawing/2014/main" val="1551557913"/>
                  </a:ext>
                </a:extLst>
              </a:tr>
              <a:tr h="292218">
                <a:tc>
                  <a:txBody>
                    <a:bodyPr/>
                    <a:lstStyle/>
                    <a:p>
                      <a:pPr>
                        <a:lnSpc>
                          <a:spcPct val="150000"/>
                        </a:lnSpc>
                      </a:pPr>
                      <a:r>
                        <a:rPr lang="en-GB" sz="1800" kern="100">
                          <a:effectLst/>
                        </a:rPr>
                        <a:t>Pemb+L</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extLst>
                  <a:ext uri="{0D108BD9-81ED-4DB2-BD59-A6C34878D82A}">
                    <a16:rowId xmlns:a16="http://schemas.microsoft.com/office/drawing/2014/main" val="747920588"/>
                  </a:ext>
                </a:extLst>
              </a:tr>
              <a:tr h="292218">
                <a:tc>
                  <a:txBody>
                    <a:bodyPr/>
                    <a:lstStyle/>
                    <a:p>
                      <a:pPr>
                        <a:lnSpc>
                          <a:spcPct val="150000"/>
                        </a:lnSpc>
                      </a:pPr>
                      <a:r>
                        <a:rPr lang="en-GB" sz="1800" kern="100">
                          <a:effectLst/>
                        </a:rPr>
                        <a:t>Letrozole</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extLst>
                  <a:ext uri="{0D108BD9-81ED-4DB2-BD59-A6C34878D82A}">
                    <a16:rowId xmlns:a16="http://schemas.microsoft.com/office/drawing/2014/main" val="424942864"/>
                  </a:ext>
                </a:extLst>
              </a:tr>
              <a:tr h="292218">
                <a:tc>
                  <a:txBody>
                    <a:bodyPr/>
                    <a:lstStyle/>
                    <a:p>
                      <a:pPr>
                        <a:lnSpc>
                          <a:spcPct val="150000"/>
                        </a:lnSpc>
                      </a:pPr>
                      <a:r>
                        <a:rPr lang="en-GB" sz="1800" kern="100">
                          <a:effectLst/>
                        </a:rPr>
                        <a:t>Med.Acet.</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extLst>
                  <a:ext uri="{0D108BD9-81ED-4DB2-BD59-A6C34878D82A}">
                    <a16:rowId xmlns:a16="http://schemas.microsoft.com/office/drawing/2014/main" val="1120267000"/>
                  </a:ext>
                </a:extLst>
              </a:tr>
              <a:tr h="292218">
                <a:tc>
                  <a:txBody>
                    <a:bodyPr/>
                    <a:lstStyle/>
                    <a:p>
                      <a:pPr>
                        <a:lnSpc>
                          <a:spcPct val="150000"/>
                        </a:lnSpc>
                      </a:pPr>
                      <a:r>
                        <a:rPr lang="en-GB" sz="1800" kern="100">
                          <a:effectLst/>
                        </a:rPr>
                        <a:t>Radio.</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extLst>
                  <a:ext uri="{0D108BD9-81ED-4DB2-BD59-A6C34878D82A}">
                    <a16:rowId xmlns:a16="http://schemas.microsoft.com/office/drawing/2014/main" val="2859982720"/>
                  </a:ext>
                </a:extLst>
              </a:tr>
              <a:tr h="141245">
                <a:tc>
                  <a:txBody>
                    <a:bodyPr/>
                    <a:lstStyle/>
                    <a:p>
                      <a:pPr>
                        <a:lnSpc>
                          <a:spcPct val="150000"/>
                        </a:lnSpc>
                      </a:pPr>
                      <a:r>
                        <a:rPr lang="en-GB" sz="1800" kern="100">
                          <a:effectLst/>
                        </a:rPr>
                        <a:t>Cost</a:t>
                      </a:r>
                      <a:endParaRPr lang="en-GB" sz="1800" kern="100">
                        <a:effectLs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ctr"/>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nchor="b"/>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tc>
                <a:tc>
                  <a:txBody>
                    <a:bodyPr/>
                    <a:lstStyle/>
                    <a:p>
                      <a:pPr algn="ctr">
                        <a:lnSpc>
                          <a:spcPct val="150000"/>
                        </a:lnSpc>
                      </a:pPr>
                      <a:r>
                        <a:rPr kumimoji="0" lang="en-GB" sz="1800" b="0" i="0" u="none" strike="noStrike" kern="100" cap="none" spc="0" normalizeH="0" baseline="0" noProof="0">
                          <a:ln>
                            <a:noFill/>
                          </a:ln>
                          <a:solidFill>
                            <a:srgbClr val="000000"/>
                          </a:solidFill>
                          <a:effectLst/>
                          <a:highlight>
                            <a:srgbClr val="000000"/>
                          </a:highlight>
                          <a:uLnTx/>
                          <a:uFillTx/>
                          <a:latin typeface="Arial" panose="020B0604020202020204"/>
                          <a:ea typeface="+mn-ea"/>
                          <a:cs typeface="+mn-cs"/>
                        </a:rPr>
                        <a:t>xxxx</a:t>
                      </a:r>
                      <a:endParaRPr lang="en-GB" sz="1800" u="none" kern="100">
                        <a:effectLst/>
                        <a:highlight>
                          <a:srgbClr val="00FFFF"/>
                        </a:highlight>
                        <a:latin typeface="Calibri" panose="020F0502020204030204" pitchFamily="34" charset="0"/>
                        <a:ea typeface="Times New Roman" panose="02020603050405020304" pitchFamily="18" charset="0"/>
                        <a:cs typeface="Arial" panose="020B0604020202020204" pitchFamily="34" charset="0"/>
                      </a:endParaRPr>
                    </a:p>
                  </a:txBody>
                  <a:tcPr marL="16358" marR="16358" marT="0" marB="0"/>
                </a:tc>
                <a:extLst>
                  <a:ext uri="{0D108BD9-81ED-4DB2-BD59-A6C34878D82A}">
                    <a16:rowId xmlns:a16="http://schemas.microsoft.com/office/drawing/2014/main" val="2584301130"/>
                  </a:ext>
                </a:extLst>
              </a:tr>
            </a:tbl>
          </a:graphicData>
        </a:graphic>
      </p:graphicFrame>
      <p:sp>
        <p:nvSpPr>
          <p:cNvPr id="7" name="Rectangle 6">
            <a:extLst>
              <a:ext uri="{FF2B5EF4-FFF2-40B4-BE49-F238E27FC236}">
                <a16:creationId xmlns:a16="http://schemas.microsoft.com/office/drawing/2014/main" id="{B703FFB2-48BB-9707-E709-DB7510C8DB05}"/>
              </a:ext>
            </a:extLst>
          </p:cNvPr>
          <p:cNvSpPr/>
          <p:nvPr/>
        </p:nvSpPr>
        <p:spPr>
          <a:xfrm>
            <a:off x="615375" y="3387367"/>
            <a:ext cx="5112000" cy="34684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9828854-8F84-3F78-A1F7-4923B2875E7E}"/>
              </a:ext>
            </a:extLst>
          </p:cNvPr>
          <p:cNvSpPr/>
          <p:nvPr/>
        </p:nvSpPr>
        <p:spPr>
          <a:xfrm>
            <a:off x="615375" y="4464434"/>
            <a:ext cx="5112000" cy="34684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224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a:t>Patient perspectives</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66725" y="1393900"/>
            <a:ext cx="7927975" cy="4657393"/>
          </a:xfrm>
        </p:spPr>
        <p:txBody>
          <a:bodyPr/>
          <a:lstStyle/>
          <a:p>
            <a:r>
              <a:rPr lang="en-GB" b="1"/>
              <a:t>Submissions from Peaches Womb Cancer Trust</a:t>
            </a:r>
          </a:p>
          <a:p>
            <a:pPr marL="342900" indent="-342900">
              <a:spcAft>
                <a:spcPts val="300"/>
              </a:spcAft>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Arial" panose="020B0604020202020204" pitchFamily="34" charset="0"/>
              </a:rPr>
              <a:t>Effective treatment options at this stage </a:t>
            </a:r>
            <a:r>
              <a:rPr lang="en-GB">
                <a:ea typeface="Times New Roman" panose="02020603050405020304" pitchFamily="18" charset="0"/>
              </a:rPr>
              <a:t>are limited, </a:t>
            </a:r>
            <a:r>
              <a:rPr lang="en-GB" sz="1800">
                <a:effectLst/>
                <a:latin typeface="Arial" panose="020B0604020202020204" pitchFamily="34" charset="0"/>
                <a:ea typeface="Times New Roman" panose="02020603050405020304" pitchFamily="18" charset="0"/>
                <a:cs typeface="Arial" panose="020B0604020202020204" pitchFamily="34" charset="0"/>
              </a:rPr>
              <a:t>leaving people feeling frustrated, hopeless and abandoned: high unmet need.</a:t>
            </a:r>
            <a:endParaRPr lang="en-GB" sz="1800">
              <a:effectLst/>
              <a:latin typeface="Arial" panose="020B0604020202020204" pitchFamily="34" charset="0"/>
              <a:ea typeface="Times New Roman" panose="02020603050405020304" pitchFamily="18" charset="0"/>
              <a:cs typeface="Symbol" panose="05050102010706020507" pitchFamily="18" charset="2"/>
            </a:endParaRPr>
          </a:p>
          <a:p>
            <a:pPr marL="342900" lvl="0" indent="-342900">
              <a:spcAft>
                <a:spcPts val="300"/>
              </a:spcAft>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Arial" panose="020B0604020202020204" pitchFamily="34" charset="0"/>
              </a:rPr>
              <a:t>Women want treatment options that will increase life expectancy and g</a:t>
            </a:r>
            <a:r>
              <a:rPr lang="en-GB" sz="1800">
                <a:effectLst/>
                <a:latin typeface="Arial" panose="020B0604020202020204" pitchFamily="34" charset="0"/>
                <a:ea typeface="Times New Roman" panose="02020603050405020304" pitchFamily="18" charset="0"/>
                <a:cs typeface="Symbol" panose="05050102010706020507" pitchFamily="18" charset="2"/>
              </a:rPr>
              <a:t>ive them hope of living a meaningful life for longer</a:t>
            </a:r>
          </a:p>
          <a:p>
            <a:pPr marL="342900" lvl="0" indent="-342900">
              <a:spcAft>
                <a:spcPts val="300"/>
              </a:spcAft>
              <a:buFont typeface="Symbol" panose="05050102010706020507" pitchFamily="18" charset="2"/>
              <a:buChar char=""/>
            </a:pPr>
            <a:r>
              <a:rPr lang="en-GB">
                <a:ea typeface="Times New Roman" panose="02020603050405020304" pitchFamily="18" charset="0"/>
                <a:cs typeface="Symbol" panose="05050102010706020507" pitchFamily="18" charset="2"/>
              </a:rPr>
              <a:t>People should have equal access to the potential survival benefits of newer cancer treatments, </a:t>
            </a:r>
            <a:r>
              <a:rPr lang="en-GB" sz="1800">
                <a:effectLst/>
                <a:latin typeface="Arial" panose="020B0604020202020204" pitchFamily="34" charset="0"/>
                <a:ea typeface="Times New Roman" panose="02020603050405020304" pitchFamily="18" charset="0"/>
                <a:cs typeface="Symbol" panose="05050102010706020507" pitchFamily="18" charset="2"/>
              </a:rPr>
              <a:t>regardless of their cancer type</a:t>
            </a:r>
          </a:p>
          <a:p>
            <a:pPr marL="342900" lvl="0" indent="-342900">
              <a:spcAft>
                <a:spcPts val="300"/>
              </a:spcAft>
              <a:buFont typeface="Symbol" panose="05050102010706020507" pitchFamily="18" charset="2"/>
              <a:buChar char=""/>
            </a:pPr>
            <a:r>
              <a:rPr lang="en-GB">
                <a:ea typeface="Times New Roman" panose="02020603050405020304" pitchFamily="18" charset="0"/>
                <a:cs typeface="Symbol" panose="05050102010706020507" pitchFamily="18" charset="2"/>
              </a:rPr>
              <a:t>Chemotherapy is challenging and a</a:t>
            </a:r>
            <a:r>
              <a:rPr lang="en-GB" sz="1800">
                <a:effectLst/>
                <a:latin typeface="Arial" panose="020B0604020202020204" pitchFamily="34" charset="0"/>
                <a:ea typeface="Times New Roman" panose="02020603050405020304" pitchFamily="18" charset="0"/>
                <a:cs typeface="Symbol" panose="05050102010706020507" pitchFamily="18" charset="2"/>
              </a:rPr>
              <a:t>ccess to immunotherapy for people with dMMR/MSI-H EC is only available as a second-line treatment. </a:t>
            </a:r>
          </a:p>
          <a:p>
            <a:pPr marL="342900" lvl="0" indent="-342900">
              <a:spcAft>
                <a:spcPts val="300"/>
              </a:spcAft>
              <a:buFont typeface="Symbol" panose="05050102010706020507" pitchFamily="18" charset="2"/>
              <a:buChar char=""/>
            </a:pPr>
            <a:r>
              <a:rPr lang="en-GB" sz="1800">
                <a:effectLst/>
                <a:latin typeface="Arial" panose="020B0604020202020204" pitchFamily="34" charset="0"/>
                <a:ea typeface="Times New Roman" panose="02020603050405020304" pitchFamily="18" charset="0"/>
                <a:cs typeface="Arial" panose="020B0604020202020204" pitchFamily="34" charset="0"/>
              </a:rPr>
              <a:t>The impact of current treatments differs between individuals, but many would accept some increase in treatment side effects for improved long-term survival</a:t>
            </a:r>
            <a:endParaRPr lang="en-GB" sz="1800">
              <a:effectLst/>
              <a:latin typeface="Arial" panose="020B0604020202020204" pitchFamily="34" charset="0"/>
              <a:ea typeface="Times New Roman" panose="02020603050405020304" pitchFamily="18" charset="0"/>
              <a:cs typeface="Symbol" panose="05050102010706020507" pitchFamily="18" charset="2"/>
            </a:endParaRPr>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p:txBody>
          <a:bodyPr/>
          <a:lstStyle/>
          <a:p>
            <a:r>
              <a:rPr lang="en-GB"/>
              <a:t>Patients welcome a targetted treatment option at earlier stage in the pathway</a:t>
            </a:r>
          </a:p>
        </p:txBody>
      </p:sp>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8529203" y="1742894"/>
            <a:ext cx="3492500" cy="3959406"/>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rtlCol="0" anchor="ctr"/>
          <a:lstStyle/>
          <a:p>
            <a:pPr marL="0" marR="0" lvl="0" indent="0" algn="l" defTabSz="914400" rtl="0" eaLnBrk="1" fontAlgn="base" latinLnBrk="0" hangingPunct="1">
              <a:lnSpc>
                <a:spcPct val="120000"/>
              </a:lnSpc>
              <a:spcBef>
                <a:spcPts val="0"/>
              </a:spcBef>
              <a:spcAft>
                <a:spcPts val="0"/>
              </a:spcAft>
              <a:buClrTx/>
              <a:buSzTx/>
              <a:buFontTx/>
              <a:buNone/>
              <a:tabLst/>
              <a:defRPr/>
            </a:pPr>
            <a:r>
              <a:rPr kumimoji="0" lang="en-GB" sz="1800" b="0" i="1"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“Current approach is geared towards expecting a recurrence and then adding a more effective second line treatment. It is paramount to offer patients a first line treatment which will further reduce the chance of the cancer recurring.”</a:t>
            </a: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sp>
        <p:nvSpPr>
          <p:cNvPr id="3" name="Text Placeholder 3">
            <a:extLst>
              <a:ext uri="{FF2B5EF4-FFF2-40B4-BE49-F238E27FC236}">
                <a16:creationId xmlns:a16="http://schemas.microsoft.com/office/drawing/2014/main" id="{BC00D2CB-F38F-6233-E184-8A8AA597902F}"/>
              </a:ext>
            </a:extLst>
          </p:cNvPr>
          <p:cNvSpPr>
            <a:spLocks noGrp="1"/>
          </p:cNvSpPr>
          <p:nvPr>
            <p:ph type="body" sz="quarter" idx="13"/>
          </p:nvPr>
        </p:nvSpPr>
        <p:spPr>
          <a:xfrm>
            <a:off x="2250036" y="6568857"/>
            <a:ext cx="9086850" cy="365125"/>
          </a:xfrm>
        </p:spPr>
        <p:txBody>
          <a:bodyPr/>
          <a:lstStyle/>
          <a:p>
            <a:r>
              <a:rPr lang="en-GB"/>
              <a:t>dMMR/MSI-H = mismatch repair deficient or high microsatellite instability; EC = Endometrial cancer;</a:t>
            </a:r>
          </a:p>
        </p:txBody>
      </p:sp>
    </p:spTree>
    <p:extLst>
      <p:ext uri="{BB962C8B-B14F-4D97-AF65-F5344CB8AC3E}">
        <p14:creationId xmlns:p14="http://schemas.microsoft.com/office/powerpoint/2010/main" val="1182595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p:txBody>
          <a:bodyPr/>
          <a:lstStyle/>
          <a:p>
            <a:r>
              <a:rPr lang="en-GB" sz="3200">
                <a:ea typeface="Arial" panose="02000503000000020004" pitchFamily="2" charset="0"/>
              </a:rPr>
              <a:t>Summary of company and EAG base case assumptions</a:t>
            </a:r>
            <a:endParaRPr lang="en-GB"/>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1071474629"/>
              </p:ext>
            </p:extLst>
          </p:nvPr>
        </p:nvGraphicFramePr>
        <p:xfrm>
          <a:off x="550807" y="751005"/>
          <a:ext cx="11082280" cy="5527040"/>
        </p:xfrm>
        <a:graphic>
          <a:graphicData uri="http://schemas.openxmlformats.org/drawingml/2006/table">
            <a:tbl>
              <a:tblPr firstRow="1" firstCol="1" bandRow="1">
                <a:tableStyleId>{21E4AEA4-8DFA-4A89-87EB-49C32662AFE0}</a:tableStyleId>
              </a:tblPr>
              <a:tblGrid>
                <a:gridCol w="2838280">
                  <a:extLst>
                    <a:ext uri="{9D8B030D-6E8A-4147-A177-3AD203B41FA5}">
                      <a16:colId xmlns:a16="http://schemas.microsoft.com/office/drawing/2014/main" val="3974739884"/>
                    </a:ext>
                  </a:extLst>
                </a:gridCol>
                <a:gridCol w="4140000">
                  <a:extLst>
                    <a:ext uri="{9D8B030D-6E8A-4147-A177-3AD203B41FA5}">
                      <a16:colId xmlns:a16="http://schemas.microsoft.com/office/drawing/2014/main" val="4289090289"/>
                    </a:ext>
                  </a:extLst>
                </a:gridCol>
                <a:gridCol w="4104000">
                  <a:extLst>
                    <a:ext uri="{9D8B030D-6E8A-4147-A177-3AD203B41FA5}">
                      <a16:colId xmlns:a16="http://schemas.microsoft.com/office/drawing/2014/main" val="3834478098"/>
                    </a:ext>
                  </a:extLst>
                </a:gridCol>
              </a:tblGrid>
              <a:tr h="370840">
                <a:tc>
                  <a:txBody>
                    <a:bodyPr/>
                    <a:lstStyle/>
                    <a:p>
                      <a:r>
                        <a:rPr lang="en-GB">
                          <a:latin typeface="Arial" panose="020B0604020202020204" pitchFamily="34" charset="0"/>
                        </a:rPr>
                        <a:t>Parameter</a:t>
                      </a:r>
                    </a:p>
                  </a:txBody>
                  <a:tcPr/>
                </a:tc>
                <a:tc>
                  <a:txBody>
                    <a:bodyPr/>
                    <a:lstStyle/>
                    <a:p>
                      <a:r>
                        <a:rPr lang="en-GB">
                          <a:latin typeface="Arial" panose="020B0604020202020204" pitchFamily="34" charset="0"/>
                        </a:rPr>
                        <a:t>Company base case</a:t>
                      </a:r>
                    </a:p>
                  </a:txBody>
                  <a:tcPr/>
                </a:tc>
                <a:tc>
                  <a:txBody>
                    <a:bodyPr/>
                    <a:lstStyle/>
                    <a:p>
                      <a:r>
                        <a:rPr lang="en-GB">
                          <a:latin typeface="Arial" panose="020B0604020202020204" pitchFamily="34" charset="0"/>
                        </a:rPr>
                        <a:t>EAG base case</a:t>
                      </a:r>
                    </a:p>
                  </a:txBody>
                  <a:tcPr/>
                </a:tc>
                <a:extLst>
                  <a:ext uri="{0D108BD9-81ED-4DB2-BD59-A6C34878D82A}">
                    <a16:rowId xmlns:a16="http://schemas.microsoft.com/office/drawing/2014/main" val="1365441208"/>
                  </a:ext>
                </a:extLst>
              </a:tr>
              <a:tr h="370840">
                <a:tc>
                  <a:txBody>
                    <a:bodyPr/>
                    <a:lstStyle/>
                    <a:p>
                      <a:pPr>
                        <a:lnSpc>
                          <a:spcPct val="100000"/>
                        </a:lnSpc>
                        <a:spcAft>
                          <a:spcPts val="6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PFS CP</a:t>
                      </a:r>
                    </a:p>
                  </a:txBody>
                  <a:tcPr marL="68580" marR="68580" marT="0" marB="0"/>
                </a:tc>
                <a:tc>
                  <a:txBody>
                    <a:bodyPr/>
                    <a:lstStyle/>
                    <a:p>
                      <a:pPr>
                        <a:lnSpc>
                          <a:spcPct val="100000"/>
                        </a:lnSpc>
                        <a:spcAft>
                          <a:spcPts val="6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2-knot odd spline (IA1)</a:t>
                      </a:r>
                    </a:p>
                  </a:txBody>
                  <a:tcPr marL="68580" marR="68580" marT="0" marB="0"/>
                </a:tc>
                <a:tc>
                  <a:txBody>
                    <a:bodyPr/>
                    <a:lstStyle/>
                    <a:p>
                      <a:pPr>
                        <a:lnSpc>
                          <a:spcPct val="100000"/>
                        </a:lnSpc>
                        <a:spcAft>
                          <a:spcPts val="600"/>
                        </a:spcAft>
                      </a:pPr>
                      <a:r>
                        <a:rPr lang="en-GB" sz="1800" u="none">
                          <a:effectLst/>
                          <a:latin typeface="Arial" panose="020B0604020202020204" pitchFamily="34" charset="0"/>
                          <a:ea typeface="Times New Roman" panose="02020603050405020304" pitchFamily="18" charset="0"/>
                          <a:cs typeface="Times New Roman" panose="02020603050405020304" pitchFamily="18" charset="0"/>
                        </a:rPr>
                        <a:t>2-knot odd spline (IA2 reconstructed)</a:t>
                      </a:r>
                    </a:p>
                  </a:txBody>
                  <a:tcPr marL="68580" marR="68580" marT="0" marB="0"/>
                </a:tc>
                <a:extLst>
                  <a:ext uri="{0D108BD9-81ED-4DB2-BD59-A6C34878D82A}">
                    <a16:rowId xmlns:a16="http://schemas.microsoft.com/office/drawing/2014/main" val="3471957187"/>
                  </a:ext>
                </a:extLst>
              </a:tr>
              <a:tr h="370840">
                <a:tc>
                  <a:txBody>
                    <a:bodyPr/>
                    <a:lstStyle/>
                    <a:p>
                      <a:pPr>
                        <a:lnSpc>
                          <a:spcPct val="100000"/>
                        </a:lnSpc>
                        <a:spcAft>
                          <a:spcPts val="6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PFS Dostar+CP</a:t>
                      </a:r>
                    </a:p>
                  </a:txBody>
                  <a:tcPr marL="68580" marR="68580" marT="0" marB="0"/>
                </a:tc>
                <a:tc>
                  <a:txBody>
                    <a:bodyPr/>
                    <a:lstStyle/>
                    <a:p>
                      <a:pPr>
                        <a:lnSpc>
                          <a:spcPct val="100000"/>
                        </a:lnSpc>
                        <a:spcAft>
                          <a:spcPts val="6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1-knot odd spline (IA1)</a:t>
                      </a:r>
                    </a:p>
                  </a:txBody>
                  <a:tcPr marL="68580" marR="68580" marT="0" marB="0"/>
                </a:tc>
                <a:tc>
                  <a:txBody>
                    <a:bodyPr/>
                    <a:lstStyle/>
                    <a:p>
                      <a:pPr>
                        <a:lnSpc>
                          <a:spcPct val="100000"/>
                        </a:lnSpc>
                        <a:spcAft>
                          <a:spcPts val="600"/>
                        </a:spcAft>
                      </a:pPr>
                      <a:r>
                        <a:rPr lang="en-GB" sz="1800" u="none">
                          <a:effectLst/>
                          <a:latin typeface="Arial" panose="020B0604020202020204" pitchFamily="34" charset="0"/>
                          <a:ea typeface="Times New Roman" panose="02020603050405020304" pitchFamily="18" charset="0"/>
                          <a:cs typeface="Times New Roman" panose="02020603050405020304" pitchFamily="18" charset="0"/>
                        </a:rPr>
                        <a:t>1-knot odd spline (IA2)</a:t>
                      </a:r>
                    </a:p>
                  </a:txBody>
                  <a:tcPr marL="68580" marR="68580" marT="0" marB="0"/>
                </a:tc>
                <a:extLst>
                  <a:ext uri="{0D108BD9-81ED-4DB2-BD59-A6C34878D82A}">
                    <a16:rowId xmlns:a16="http://schemas.microsoft.com/office/drawing/2014/main" val="2121904842"/>
                  </a:ext>
                </a:extLst>
              </a:tr>
              <a:tr h="370840">
                <a:tc>
                  <a:txBody>
                    <a:bodyPr/>
                    <a:lstStyle/>
                    <a:p>
                      <a:pPr>
                        <a:lnSpc>
                          <a:spcPct val="100000"/>
                        </a:lnSpc>
                        <a:spcAft>
                          <a:spcPts val="6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OS CP</a:t>
                      </a:r>
                    </a:p>
                  </a:txBody>
                  <a:tcPr marL="68580" marR="68580" marT="0" marB="0"/>
                </a:tc>
                <a:tc>
                  <a:txBody>
                    <a:bodyPr/>
                    <a:lstStyle/>
                    <a:p>
                      <a:pPr>
                        <a:lnSpc>
                          <a:spcPct val="100000"/>
                        </a:lnSpc>
                        <a:spcAft>
                          <a:spcPts val="6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Log-logistic (IA2)</a:t>
                      </a:r>
                    </a:p>
                  </a:txBody>
                  <a:tcPr marL="68580" marR="68580" marT="0" marB="0"/>
                </a:tc>
                <a:tc>
                  <a:txBody>
                    <a:bodyPr/>
                    <a:lstStyle/>
                    <a:p>
                      <a:pPr>
                        <a:lnSpc>
                          <a:spcPct val="100000"/>
                        </a:lnSpc>
                        <a:spcAft>
                          <a:spcPts val="6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Same as company</a:t>
                      </a:r>
                    </a:p>
                  </a:txBody>
                  <a:tcPr marL="68580" marR="68580" marT="0" marB="0"/>
                </a:tc>
                <a:extLst>
                  <a:ext uri="{0D108BD9-81ED-4DB2-BD59-A6C34878D82A}">
                    <a16:rowId xmlns:a16="http://schemas.microsoft.com/office/drawing/2014/main" val="1661879072"/>
                  </a:ext>
                </a:extLst>
              </a:tr>
              <a:tr h="370840">
                <a:tc>
                  <a:txBody>
                    <a:bodyPr/>
                    <a:lstStyle/>
                    <a:p>
                      <a:pPr>
                        <a:lnSpc>
                          <a:spcPct val="100000"/>
                        </a:lnSpc>
                        <a:spcAft>
                          <a:spcPts val="6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OS Dostar + CP</a:t>
                      </a:r>
                    </a:p>
                  </a:txBody>
                  <a:tcPr marL="68580" marR="68580" marT="0" marB="0"/>
                </a:tc>
                <a:tc>
                  <a:txBody>
                    <a:bodyPr/>
                    <a:lstStyle/>
                    <a:p>
                      <a:pPr>
                        <a:lnSpc>
                          <a:spcPct val="100000"/>
                        </a:lnSpc>
                        <a:spcAft>
                          <a:spcPts val="6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Log-logistic (IA2)</a:t>
                      </a:r>
                    </a:p>
                  </a:txBody>
                  <a:tcPr marL="68580" marR="68580" marT="0" marB="0"/>
                </a:tc>
                <a:tc>
                  <a:txBody>
                    <a:bodyPr/>
                    <a:lstStyle/>
                    <a:p>
                      <a:pPr>
                        <a:lnSpc>
                          <a:spcPct val="100000"/>
                        </a:lnSpc>
                        <a:spcAft>
                          <a:spcPts val="600"/>
                        </a:spcAft>
                      </a:pPr>
                      <a:r>
                        <a:rPr lang="en-GB" sz="1800">
                          <a:effectLst/>
                          <a:latin typeface="Arial" panose="020B0604020202020204" pitchFamily="34" charset="0"/>
                          <a:ea typeface="Times New Roman" panose="02020603050405020304" pitchFamily="18" charset="0"/>
                          <a:cs typeface="Times New Roman" panose="02020603050405020304" pitchFamily="18" charset="0"/>
                        </a:rPr>
                        <a:t>Same as company</a:t>
                      </a:r>
                    </a:p>
                  </a:txBody>
                  <a:tcPr marL="68580" marR="68580" marT="0" marB="0"/>
                </a:tc>
                <a:extLst>
                  <a:ext uri="{0D108BD9-81ED-4DB2-BD59-A6C34878D82A}">
                    <a16:rowId xmlns:a16="http://schemas.microsoft.com/office/drawing/2014/main" val="3843519003"/>
                  </a:ext>
                </a:extLst>
              </a:tr>
              <a:tr h="370840">
                <a:tc>
                  <a:txBody>
                    <a:bodyPr/>
                    <a:lstStyle/>
                    <a:p>
                      <a:r>
                        <a:rPr lang="en-GB">
                          <a:solidFill>
                            <a:schemeClr val="bg1"/>
                          </a:solidFill>
                          <a:latin typeface="Arial" panose="020B0604020202020204" pitchFamily="34" charset="0"/>
                        </a:rPr>
                        <a:t>Treatment effect waning</a:t>
                      </a:r>
                    </a:p>
                  </a:txBody>
                  <a:tcPr/>
                </a:tc>
                <a:tc>
                  <a:txBody>
                    <a:bodyPr/>
                    <a:lstStyle/>
                    <a:p>
                      <a:r>
                        <a:rPr lang="en-GB">
                          <a:latin typeface="Arial" panose="020B0604020202020204" pitchFamily="34" charset="0"/>
                        </a:rPr>
                        <a:t>No waning</a:t>
                      </a:r>
                    </a:p>
                  </a:txBody>
                  <a:tcPr/>
                </a:tc>
                <a:tc>
                  <a:txBody>
                    <a:bodyPr/>
                    <a:lstStyle/>
                    <a:p>
                      <a:r>
                        <a:rPr lang="en-GB">
                          <a:latin typeface="Arial" panose="020B0604020202020204" pitchFamily="34" charset="0"/>
                        </a:rPr>
                        <a:t>Applied from years 3 to 5</a:t>
                      </a:r>
                    </a:p>
                  </a:txBody>
                  <a:tcPr/>
                </a:tc>
                <a:extLst>
                  <a:ext uri="{0D108BD9-81ED-4DB2-BD59-A6C34878D82A}">
                    <a16:rowId xmlns:a16="http://schemas.microsoft.com/office/drawing/2014/main" val="1380653170"/>
                  </a:ext>
                </a:extLst>
              </a:tr>
              <a:tr h="370840">
                <a:tc>
                  <a:txBody>
                    <a:bodyPr/>
                    <a:lstStyle/>
                    <a:p>
                      <a:r>
                        <a:rPr lang="en-GB">
                          <a:solidFill>
                            <a:schemeClr val="bg1"/>
                          </a:solidFill>
                          <a:latin typeface="Arial" panose="020B0604020202020204" pitchFamily="34" charset="0"/>
                        </a:rPr>
                        <a:t>Age at baseline</a:t>
                      </a:r>
                    </a:p>
                  </a:txBody>
                  <a:tcPr/>
                </a:tc>
                <a:tc>
                  <a:txBody>
                    <a:bodyPr/>
                    <a:lstStyle/>
                    <a:p>
                      <a:r>
                        <a:rPr lang="en-GB" u="sng">
                          <a:highlight>
                            <a:srgbClr val="000000"/>
                          </a:highlight>
                          <a:latin typeface="Arial" panose="020B0604020202020204" pitchFamily="34" charset="0"/>
                        </a:rPr>
                        <a:t>xxx</a:t>
                      </a:r>
                      <a:r>
                        <a:rPr lang="en-GB">
                          <a:latin typeface="Arial" panose="020B0604020202020204" pitchFamily="34" charset="0"/>
                        </a:rPr>
                        <a:t> years (based on RUBY-1)</a:t>
                      </a:r>
                    </a:p>
                  </a:txBody>
                  <a:tcPr/>
                </a:tc>
                <a:tc>
                  <a:txBody>
                    <a:bodyPr/>
                    <a:lstStyle/>
                    <a:p>
                      <a:r>
                        <a:rPr lang="en-GB">
                          <a:latin typeface="Arial" panose="020B0604020202020204" pitchFamily="34" charset="0"/>
                        </a:rPr>
                        <a:t>67.1 years (based on Pennington et al)</a:t>
                      </a:r>
                    </a:p>
                  </a:txBody>
                  <a:tcPr/>
                </a:tc>
                <a:extLst>
                  <a:ext uri="{0D108BD9-81ED-4DB2-BD59-A6C34878D82A}">
                    <a16:rowId xmlns:a16="http://schemas.microsoft.com/office/drawing/2014/main" val="2387670574"/>
                  </a:ext>
                </a:extLst>
              </a:tr>
              <a:tr h="370840">
                <a:tc>
                  <a:txBody>
                    <a:bodyPr/>
                    <a:lstStyle/>
                    <a:p>
                      <a:r>
                        <a:rPr lang="en-GB">
                          <a:solidFill>
                            <a:schemeClr val="bg1"/>
                          </a:solidFill>
                          <a:latin typeface="Arial" panose="020B0604020202020204" pitchFamily="34" charset="0"/>
                        </a:rPr>
                        <a:t>Discontinuation </a:t>
                      </a:r>
                    </a:p>
                  </a:txBody>
                  <a:tcPr/>
                </a:tc>
                <a:tc>
                  <a:txBody>
                    <a:bodyPr/>
                    <a:lstStyle/>
                    <a:p>
                      <a:r>
                        <a:rPr lang="en-GB">
                          <a:latin typeface="Arial" panose="020B0604020202020204" pitchFamily="34" charset="0"/>
                        </a:rPr>
                        <a:t>3 stage TTD modelling (see key issue)</a:t>
                      </a:r>
                    </a:p>
                  </a:txBody>
                  <a:tcPr/>
                </a:tc>
                <a:tc>
                  <a:txBody>
                    <a:bodyPr/>
                    <a:lstStyle/>
                    <a:p>
                      <a:r>
                        <a:rPr lang="en-GB" u="none">
                          <a:latin typeface="Arial" panose="020B0604020202020204" pitchFamily="34" charset="0"/>
                        </a:rPr>
                        <a:t>RUBY-1 IA2 N on treatment to N in PFS ratio (+ RDI of 100%)</a:t>
                      </a:r>
                    </a:p>
                  </a:txBody>
                  <a:tcPr/>
                </a:tc>
                <a:extLst>
                  <a:ext uri="{0D108BD9-81ED-4DB2-BD59-A6C34878D82A}">
                    <a16:rowId xmlns:a16="http://schemas.microsoft.com/office/drawing/2014/main" val="1596611952"/>
                  </a:ext>
                </a:extLst>
              </a:tr>
              <a:tr h="370840">
                <a:tc>
                  <a:txBody>
                    <a:bodyPr/>
                    <a:lstStyle/>
                    <a:p>
                      <a:r>
                        <a:rPr lang="en-GB">
                          <a:solidFill>
                            <a:schemeClr val="bg1"/>
                          </a:solidFill>
                          <a:latin typeface="Arial" panose="020B0604020202020204" pitchFamily="34" charset="0"/>
                        </a:rPr>
                        <a:t>Week 157 treatment</a:t>
                      </a:r>
                    </a:p>
                  </a:txBody>
                  <a:tcPr/>
                </a:tc>
                <a:tc>
                  <a:txBody>
                    <a:bodyPr/>
                    <a:lstStyle/>
                    <a:p>
                      <a:r>
                        <a:rPr lang="en-GB">
                          <a:latin typeface="Arial" panose="020B0604020202020204" pitchFamily="34" charset="0"/>
                        </a:rPr>
                        <a:t>Not included in model</a:t>
                      </a:r>
                    </a:p>
                  </a:txBody>
                  <a:tcPr/>
                </a:tc>
                <a:tc>
                  <a:txBody>
                    <a:bodyPr/>
                    <a:lstStyle/>
                    <a:p>
                      <a:r>
                        <a:rPr lang="en-GB" u="none">
                          <a:latin typeface="Arial" panose="020B0604020202020204" pitchFamily="34" charset="0"/>
                        </a:rPr>
                        <a:t>Included in model to align with SmPC</a:t>
                      </a:r>
                    </a:p>
                  </a:txBody>
                  <a:tcPr/>
                </a:tc>
                <a:extLst>
                  <a:ext uri="{0D108BD9-81ED-4DB2-BD59-A6C34878D82A}">
                    <a16:rowId xmlns:a16="http://schemas.microsoft.com/office/drawing/2014/main" val="4071813373"/>
                  </a:ext>
                </a:extLst>
              </a:tr>
              <a:tr h="370840">
                <a:tc>
                  <a:txBody>
                    <a:bodyPr/>
                    <a:lstStyle/>
                    <a:p>
                      <a:r>
                        <a:rPr lang="en-GB">
                          <a:solidFill>
                            <a:schemeClr val="bg1"/>
                          </a:solidFill>
                          <a:latin typeface="Arial" panose="020B0604020202020204" pitchFamily="34" charset="0"/>
                        </a:rPr>
                        <a:t>2</a:t>
                      </a:r>
                      <a:r>
                        <a:rPr lang="en-GB" baseline="30000">
                          <a:solidFill>
                            <a:schemeClr val="bg1"/>
                          </a:solidFill>
                          <a:latin typeface="Arial" panose="020B0604020202020204" pitchFamily="34" charset="0"/>
                        </a:rPr>
                        <a:t>nd</a:t>
                      </a:r>
                      <a:r>
                        <a:rPr lang="en-GB">
                          <a:solidFill>
                            <a:schemeClr val="bg1"/>
                          </a:solidFill>
                          <a:latin typeface="Arial" panose="020B0604020202020204" pitchFamily="34" charset="0"/>
                        </a:rPr>
                        <a:t> line treatment proportions</a:t>
                      </a:r>
                    </a:p>
                  </a:txBody>
                  <a:tcPr/>
                </a:tc>
                <a:tc>
                  <a:txBody>
                    <a:bodyPr/>
                    <a:lstStyle/>
                    <a:p>
                      <a:r>
                        <a:rPr lang="en-GB">
                          <a:latin typeface="Arial" panose="020B0604020202020204" pitchFamily="34" charset="0"/>
                        </a:rPr>
                        <a:t>Proportions from clinical expert opinion</a:t>
                      </a:r>
                    </a:p>
                  </a:txBody>
                  <a:tcPr/>
                </a:tc>
                <a:tc>
                  <a:txBody>
                    <a:bodyPr/>
                    <a:lstStyle/>
                    <a:p>
                      <a:r>
                        <a:rPr lang="en-GB" u="none">
                          <a:latin typeface="Arial" panose="020B0604020202020204" pitchFamily="34" charset="0"/>
                        </a:rPr>
                        <a:t>Proportions from IA2 of RUBY-1</a:t>
                      </a:r>
                    </a:p>
                  </a:txBody>
                  <a:tcPr/>
                </a:tc>
                <a:extLst>
                  <a:ext uri="{0D108BD9-81ED-4DB2-BD59-A6C34878D82A}">
                    <a16:rowId xmlns:a16="http://schemas.microsoft.com/office/drawing/2014/main" val="1802692854"/>
                  </a:ext>
                </a:extLst>
              </a:tr>
              <a:tr h="370840">
                <a:tc>
                  <a:txBody>
                    <a:bodyPr/>
                    <a:lstStyle/>
                    <a:p>
                      <a:r>
                        <a:rPr lang="en-GB">
                          <a:solidFill>
                            <a:schemeClr val="bg1"/>
                          </a:solidFill>
                          <a:latin typeface="Arial" panose="020B0604020202020204" pitchFamily="34" charset="0"/>
                        </a:rPr>
                        <a:t>2</a:t>
                      </a:r>
                      <a:r>
                        <a:rPr lang="en-GB" baseline="30000">
                          <a:solidFill>
                            <a:schemeClr val="bg1"/>
                          </a:solidFill>
                          <a:latin typeface="Arial" panose="020B0604020202020204" pitchFamily="34" charset="0"/>
                        </a:rPr>
                        <a:t>nd</a:t>
                      </a:r>
                      <a:r>
                        <a:rPr lang="en-GB">
                          <a:solidFill>
                            <a:schemeClr val="bg1"/>
                          </a:solidFill>
                          <a:latin typeface="Arial" panose="020B0604020202020204" pitchFamily="34" charset="0"/>
                        </a:rPr>
                        <a:t> line % treated</a:t>
                      </a:r>
                    </a:p>
                  </a:txBody>
                  <a:tcPr/>
                </a:tc>
                <a:tc>
                  <a:txBody>
                    <a:bodyPr/>
                    <a:lstStyle/>
                    <a:p>
                      <a:r>
                        <a:rPr lang="en-GB">
                          <a:latin typeface="Arial" panose="020B0604020202020204" pitchFamily="34" charset="0"/>
                        </a:rPr>
                        <a:t>100%</a:t>
                      </a:r>
                    </a:p>
                  </a:txBody>
                  <a:tcPr/>
                </a:tc>
                <a:tc>
                  <a:txBody>
                    <a:bodyPr/>
                    <a:lstStyle/>
                    <a:p>
                      <a:r>
                        <a:rPr lang="en-GB" u="sng">
                          <a:highlight>
                            <a:srgbClr val="000000"/>
                          </a:highlight>
                          <a:latin typeface="Arial" panose="020B0604020202020204" pitchFamily="34" charset="0"/>
                        </a:rPr>
                        <a:t>xx</a:t>
                      </a:r>
                      <a:r>
                        <a:rPr lang="en-GB" u="none">
                          <a:latin typeface="Arial" panose="020B0604020202020204" pitchFamily="34" charset="0"/>
                        </a:rPr>
                        <a:t>%, to align with 1</a:t>
                      </a:r>
                      <a:r>
                        <a:rPr lang="en-GB" u="none" baseline="30000">
                          <a:latin typeface="Arial" panose="020B0604020202020204" pitchFamily="34" charset="0"/>
                        </a:rPr>
                        <a:t>st</a:t>
                      </a:r>
                      <a:r>
                        <a:rPr lang="en-GB" u="none">
                          <a:latin typeface="Arial" panose="020B0604020202020204" pitchFamily="34" charset="0"/>
                        </a:rPr>
                        <a:t> line</a:t>
                      </a:r>
                    </a:p>
                  </a:txBody>
                  <a:tcPr/>
                </a:tc>
                <a:extLst>
                  <a:ext uri="{0D108BD9-81ED-4DB2-BD59-A6C34878D82A}">
                    <a16:rowId xmlns:a16="http://schemas.microsoft.com/office/drawing/2014/main" val="2911089354"/>
                  </a:ext>
                </a:extLst>
              </a:tr>
              <a:tr h="370840">
                <a:tc>
                  <a:txBody>
                    <a:bodyPr/>
                    <a:lstStyle/>
                    <a:p>
                      <a:r>
                        <a:rPr lang="en-GB">
                          <a:solidFill>
                            <a:schemeClr val="bg1"/>
                          </a:solidFill>
                          <a:latin typeface="Arial" panose="020B0604020202020204" pitchFamily="34" charset="0"/>
                        </a:rPr>
                        <a:t>Admin costs</a:t>
                      </a:r>
                    </a:p>
                  </a:txBody>
                  <a:tcPr/>
                </a:tc>
                <a:tc>
                  <a:txBody>
                    <a:bodyPr/>
                    <a:lstStyle/>
                    <a:p>
                      <a:r>
                        <a:rPr lang="en-GB">
                          <a:latin typeface="Arial" panose="020B0604020202020204" pitchFamily="34" charset="0"/>
                        </a:rPr>
                        <a:t>NHS reference costs SB13Z/SB12Z for complex/simple chemo</a:t>
                      </a:r>
                    </a:p>
                  </a:txBody>
                  <a:tcPr/>
                </a:tc>
                <a:tc>
                  <a:txBody>
                    <a:bodyPr/>
                    <a:lstStyle/>
                    <a:p>
                      <a:r>
                        <a:rPr lang="en-GB" u="none">
                          <a:latin typeface="Arial" panose="020B0604020202020204" pitchFamily="34" charset="0"/>
                        </a:rPr>
                        <a:t>Weighted average SB13Z/SB12Z costs</a:t>
                      </a:r>
                    </a:p>
                  </a:txBody>
                  <a:tcPr/>
                </a:tc>
                <a:extLst>
                  <a:ext uri="{0D108BD9-81ED-4DB2-BD59-A6C34878D82A}">
                    <a16:rowId xmlns:a16="http://schemas.microsoft.com/office/drawing/2014/main" val="2610819327"/>
                  </a:ext>
                </a:extLst>
              </a:tr>
            </a:tbl>
          </a:graphicData>
        </a:graphic>
      </p:graphicFrame>
      <p:sp>
        <p:nvSpPr>
          <p:cNvPr id="2" name="Rectangle 1" descr="Marker showing slides are confidential ">
            <a:extLst>
              <a:ext uri="{FF2B5EF4-FFF2-40B4-BE49-F238E27FC236}">
                <a16:creationId xmlns:a16="http://schemas.microsoft.com/office/drawing/2014/main" id="{323CA9B0-71D3-8409-7F93-FB47FBC12863}"/>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rPr>
              <a:t>CONFIDENTIAL</a:t>
            </a:r>
          </a:p>
        </p:txBody>
      </p:sp>
      <p:sp>
        <p:nvSpPr>
          <p:cNvPr id="3" name="Text Placeholder 3">
            <a:extLst>
              <a:ext uri="{FF2B5EF4-FFF2-40B4-BE49-F238E27FC236}">
                <a16:creationId xmlns:a16="http://schemas.microsoft.com/office/drawing/2014/main" id="{BD078F47-2A4B-2CEA-35DA-AA1DAD2B1004}"/>
              </a:ext>
            </a:extLst>
          </p:cNvPr>
          <p:cNvSpPr txBox="1">
            <a:spLocks/>
          </p:cNvSpPr>
          <p:nvPr/>
        </p:nvSpPr>
        <p:spPr>
          <a:xfrm>
            <a:off x="1368595" y="6278045"/>
            <a:ext cx="10264831" cy="64879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err="1"/>
              <a:t>dMMR</a:t>
            </a:r>
            <a:r>
              <a:rPr lang="en-GB"/>
              <a:t> = mismatch repair deficient; CP = carboplatin + paclitaxel; PFS = progression-free survival; OS = overall survival; TTD = time to treatment discontinuation; IA1 = interim analysis 1; IA2 = interim analysis 2; ICER = incremental cost effectiveness ratio; BNF = British national formulary; </a:t>
            </a:r>
            <a:r>
              <a:rPr lang="en-GB" err="1"/>
              <a:t>eMIT</a:t>
            </a:r>
            <a:r>
              <a:rPr lang="en-GB"/>
              <a:t> = drugs and pharmaceutical electronic market information tool</a:t>
            </a:r>
          </a:p>
        </p:txBody>
      </p:sp>
    </p:spTree>
    <p:extLst>
      <p:ext uri="{BB962C8B-B14F-4D97-AF65-F5344CB8AC3E}">
        <p14:creationId xmlns:p14="http://schemas.microsoft.com/office/powerpoint/2010/main" val="3508304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EE593-BB99-6D8C-28B9-7B5CA9E5CA1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CA79CA4-188C-5CA2-D097-0629ED351EC4}"/>
              </a:ext>
            </a:extLst>
          </p:cNvPr>
          <p:cNvSpPr>
            <a:spLocks noGrp="1"/>
          </p:cNvSpPr>
          <p:nvPr>
            <p:ph type="title"/>
          </p:nvPr>
        </p:nvSpPr>
        <p:spPr/>
        <p:txBody>
          <a:bodyPr/>
          <a:lstStyle/>
          <a:p>
            <a:r>
              <a:rPr lang="en-GB" sz="3200">
                <a:ea typeface="Arial" panose="02000503000000020004" pitchFamily="2" charset="0"/>
              </a:rPr>
              <a:t>Additional modelling considerations</a:t>
            </a:r>
            <a:endParaRPr lang="en-GB"/>
          </a:p>
        </p:txBody>
      </p:sp>
      <p:graphicFrame>
        <p:nvGraphicFramePr>
          <p:cNvPr id="4" name="Table 4" descr="Base case assumptions for company and evidence review group">
            <a:extLst>
              <a:ext uri="{FF2B5EF4-FFF2-40B4-BE49-F238E27FC236}">
                <a16:creationId xmlns:a16="http://schemas.microsoft.com/office/drawing/2014/main" id="{1FDA6B1F-1966-921D-7874-CAECBE832F57}"/>
              </a:ext>
            </a:extLst>
          </p:cNvPr>
          <p:cNvGraphicFramePr>
            <a:graphicFrameLocks noGrp="1"/>
          </p:cNvGraphicFramePr>
          <p:nvPr>
            <p:extLst>
              <p:ext uri="{D42A27DB-BD31-4B8C-83A1-F6EECF244321}">
                <p14:modId xmlns:p14="http://schemas.microsoft.com/office/powerpoint/2010/main" val="1648216974"/>
              </p:ext>
            </p:extLst>
          </p:nvPr>
        </p:nvGraphicFramePr>
        <p:xfrm>
          <a:off x="440116" y="780927"/>
          <a:ext cx="11304000" cy="2565400"/>
        </p:xfrm>
        <a:graphic>
          <a:graphicData uri="http://schemas.openxmlformats.org/drawingml/2006/table">
            <a:tbl>
              <a:tblPr firstRow="1" firstCol="1" bandRow="1">
                <a:tableStyleId>{21E4AEA4-8DFA-4A89-87EB-49C32662AFE0}</a:tableStyleId>
              </a:tblPr>
              <a:tblGrid>
                <a:gridCol w="2160000">
                  <a:extLst>
                    <a:ext uri="{9D8B030D-6E8A-4147-A177-3AD203B41FA5}">
                      <a16:colId xmlns:a16="http://schemas.microsoft.com/office/drawing/2014/main" val="3974739884"/>
                    </a:ext>
                  </a:extLst>
                </a:gridCol>
                <a:gridCol w="3420000">
                  <a:extLst>
                    <a:ext uri="{9D8B030D-6E8A-4147-A177-3AD203B41FA5}">
                      <a16:colId xmlns:a16="http://schemas.microsoft.com/office/drawing/2014/main" val="4289090289"/>
                    </a:ext>
                  </a:extLst>
                </a:gridCol>
                <a:gridCol w="5724000">
                  <a:extLst>
                    <a:ext uri="{9D8B030D-6E8A-4147-A177-3AD203B41FA5}">
                      <a16:colId xmlns:a16="http://schemas.microsoft.com/office/drawing/2014/main" val="3834478098"/>
                    </a:ext>
                  </a:extLst>
                </a:gridCol>
              </a:tblGrid>
              <a:tr h="370840">
                <a:tc>
                  <a:txBody>
                    <a:bodyPr/>
                    <a:lstStyle/>
                    <a:p>
                      <a:r>
                        <a:rPr lang="en-GB">
                          <a:latin typeface="Arial" panose="020B0604020202020204" pitchFamily="34" charset="0"/>
                        </a:rPr>
                        <a:t>Parameter</a:t>
                      </a:r>
                    </a:p>
                  </a:txBody>
                  <a:tcPr/>
                </a:tc>
                <a:tc>
                  <a:txBody>
                    <a:bodyPr/>
                    <a:lstStyle/>
                    <a:p>
                      <a:r>
                        <a:rPr lang="en-GB">
                          <a:latin typeface="Arial" panose="020B0604020202020204" pitchFamily="34" charset="0"/>
                        </a:rPr>
                        <a:t>EAG exploratory scenario</a:t>
                      </a:r>
                    </a:p>
                  </a:txBody>
                  <a:tcPr/>
                </a:tc>
                <a:tc>
                  <a:txBody>
                    <a:bodyPr/>
                    <a:lstStyle/>
                    <a:p>
                      <a:r>
                        <a:rPr lang="en-GB">
                          <a:latin typeface="Arial" panose="020B0604020202020204" pitchFamily="34" charset="0"/>
                        </a:rPr>
                        <a:t>Rationale</a:t>
                      </a:r>
                    </a:p>
                  </a:txBody>
                  <a:tcPr/>
                </a:tc>
                <a:extLst>
                  <a:ext uri="{0D108BD9-81ED-4DB2-BD59-A6C34878D82A}">
                    <a16:rowId xmlns:a16="http://schemas.microsoft.com/office/drawing/2014/main" val="1365441208"/>
                  </a:ext>
                </a:extLst>
              </a:tr>
              <a:tr h="370840">
                <a:tc>
                  <a:txBody>
                    <a:bodyPr/>
                    <a:lstStyle/>
                    <a:p>
                      <a:r>
                        <a:rPr lang="en-GB">
                          <a:latin typeface="Arial" panose="020B0604020202020204" pitchFamily="34" charset="0"/>
                        </a:rPr>
                        <a:t>Ongoing resource use from TA963 </a:t>
                      </a:r>
                    </a:p>
                  </a:txBody>
                  <a:tcPr/>
                </a:tc>
                <a:tc>
                  <a:txBody>
                    <a:bodyPr/>
                    <a:lstStyle/>
                    <a:p>
                      <a:r>
                        <a:rPr lang="en-GB">
                          <a:latin typeface="Arial" panose="020B0604020202020204" pitchFamily="34" charset="0"/>
                        </a:rPr>
                        <a:t>Using costs from TA963 for ongoing outpatient visits in PFS</a:t>
                      </a:r>
                    </a:p>
                  </a:txBody>
                  <a:tcPr/>
                </a:tc>
                <a:tc>
                  <a:txBody>
                    <a:bodyPr/>
                    <a:lstStyle/>
                    <a:p>
                      <a:r>
                        <a:rPr lang="en-GB">
                          <a:latin typeface="Arial" panose="020B0604020202020204" pitchFamily="34" charset="0"/>
                        </a:rPr>
                        <a:t>Possible that original expert opinion from TA963 is more applicable to NHS</a:t>
                      </a:r>
                    </a:p>
                  </a:txBody>
                  <a:tcPr/>
                </a:tc>
                <a:extLst>
                  <a:ext uri="{0D108BD9-81ED-4DB2-BD59-A6C34878D82A}">
                    <a16:rowId xmlns:a16="http://schemas.microsoft.com/office/drawing/2014/main" val="2409930885"/>
                  </a:ext>
                </a:extLst>
              </a:tr>
              <a:tr h="370840">
                <a:tc>
                  <a:txBody>
                    <a:bodyPr/>
                    <a:lstStyle/>
                    <a:p>
                      <a:r>
                        <a:rPr lang="en-GB">
                          <a:latin typeface="Arial" panose="020B0604020202020204" pitchFamily="34" charset="0"/>
                        </a:rPr>
                        <a:t>Blood pressure monitoring costs</a:t>
                      </a:r>
                    </a:p>
                  </a:txBody>
                  <a:tcPr/>
                </a:tc>
                <a:tc>
                  <a:txBody>
                    <a:bodyPr/>
                    <a:lstStyle/>
                    <a:p>
                      <a:r>
                        <a:rPr lang="en-GB">
                          <a:latin typeface="Arial" panose="020B0604020202020204" pitchFamily="34" charset="0"/>
                        </a:rPr>
                        <a:t>Removing these costs</a:t>
                      </a:r>
                    </a:p>
                  </a:txBody>
                  <a:tcPr/>
                </a:tc>
                <a:tc>
                  <a:txBody>
                    <a:bodyPr/>
                    <a:lstStyle/>
                    <a:p>
                      <a:r>
                        <a:rPr lang="en-GB">
                          <a:latin typeface="Arial" panose="020B0604020202020204" pitchFamily="34" charset="0"/>
                        </a:rPr>
                        <a:t>Unclear whether additional costs are justified given that frequency aligns with outpatient visits</a:t>
                      </a:r>
                    </a:p>
                  </a:txBody>
                  <a:tcPr/>
                </a:tc>
                <a:extLst>
                  <a:ext uri="{0D108BD9-81ED-4DB2-BD59-A6C34878D82A}">
                    <a16:rowId xmlns:a16="http://schemas.microsoft.com/office/drawing/2014/main" val="283062809"/>
                  </a:ext>
                </a:extLst>
              </a:tr>
              <a:tr h="370840">
                <a:tc>
                  <a:txBody>
                    <a:bodyPr/>
                    <a:lstStyle/>
                    <a:p>
                      <a:r>
                        <a:rPr lang="en-GB">
                          <a:latin typeface="Arial" panose="020B0604020202020204" pitchFamily="34" charset="0"/>
                        </a:rPr>
                        <a:t>2L dostarlimab treatment duration</a:t>
                      </a:r>
                    </a:p>
                  </a:txBody>
                  <a:tcPr/>
                </a:tc>
                <a:tc>
                  <a:txBody>
                    <a:bodyPr/>
                    <a:lstStyle/>
                    <a:p>
                      <a:r>
                        <a:rPr kumimoji="0" lang="en-GB" sz="1800" b="0" i="0" u="none" strike="noStrike" kern="1200" cap="none" spc="0" normalizeH="0" baseline="0" noProof="0">
                          <a:ln>
                            <a:noFill/>
                          </a:ln>
                          <a:solidFill>
                            <a:schemeClr val="tx1"/>
                          </a:solidFill>
                          <a:effectLst/>
                          <a:uLnTx/>
                          <a:uFillTx/>
                          <a:latin typeface="Arial" panose="020B0604020202020204" pitchFamily="34" charset="0"/>
                          <a:ea typeface="+mn-ea"/>
                          <a:cs typeface="+mn-cs"/>
                        </a:rPr>
                        <a:t>Use of </a:t>
                      </a:r>
                      <a:r>
                        <a:rPr kumimoji="0" lang="en-GB" sz="1800" b="0" i="0" u="sng" strike="noStrike" kern="1200" cap="none" spc="0" normalizeH="0" baseline="0" noProof="0">
                          <a:ln>
                            <a:noFill/>
                          </a:ln>
                          <a:solidFill>
                            <a:schemeClr val="tx1"/>
                          </a:solidFill>
                          <a:effectLst/>
                          <a:highlight>
                            <a:srgbClr val="000000"/>
                          </a:highlight>
                          <a:uLnTx/>
                          <a:uFillTx/>
                          <a:latin typeface="Arial" panose="020B0604020202020204" pitchFamily="34" charset="0"/>
                          <a:ea typeface="+mn-ea"/>
                          <a:cs typeface="+mn-cs"/>
                        </a:rPr>
                        <a:t>xxx</a:t>
                      </a:r>
                      <a:r>
                        <a:rPr kumimoji="0" lang="en-GB" sz="1800" b="0" i="0" u="none" strike="noStrike" kern="1200" cap="none" spc="0" normalizeH="0" baseline="0" noProof="0">
                          <a:ln>
                            <a:noFill/>
                          </a:ln>
                          <a:solidFill>
                            <a:schemeClr val="tx1"/>
                          </a:solidFill>
                          <a:effectLst/>
                          <a:uLnTx/>
                          <a:uFillTx/>
                          <a:latin typeface="Arial" panose="020B0604020202020204" pitchFamily="34" charset="0"/>
                          <a:ea typeface="+mn-ea"/>
                          <a:cs typeface="+mn-cs"/>
                        </a:rPr>
                        <a:t> rather than </a:t>
                      </a:r>
                      <a:r>
                        <a:rPr kumimoji="0" lang="en-GB" sz="1800" b="0" i="0" u="sng" strike="noStrike" kern="1200" cap="none" spc="0" normalizeH="0" baseline="0" noProof="0">
                          <a:ln>
                            <a:noFill/>
                          </a:ln>
                          <a:solidFill>
                            <a:schemeClr val="tx1"/>
                          </a:solidFill>
                          <a:effectLst/>
                          <a:highlight>
                            <a:srgbClr val="000000"/>
                          </a:highlight>
                          <a:uLnTx/>
                          <a:uFillTx/>
                          <a:latin typeface="Arial" panose="020B0604020202020204" pitchFamily="34" charset="0"/>
                          <a:ea typeface="+mn-ea"/>
                          <a:cs typeface="+mn-cs"/>
                        </a:rPr>
                        <a:t>xxx</a:t>
                      </a:r>
                      <a:r>
                        <a:rPr kumimoji="0" lang="en-GB" sz="1800" b="0" i="0" u="none" strike="noStrike" kern="1200" cap="none" spc="0" normalizeH="0" baseline="0" noProof="0">
                          <a:ln>
                            <a:noFill/>
                          </a:ln>
                          <a:solidFill>
                            <a:schemeClr val="tx1"/>
                          </a:solidFill>
                          <a:effectLst/>
                          <a:uLnTx/>
                          <a:uFillTx/>
                          <a:latin typeface="Arial" panose="020B0604020202020204" pitchFamily="34" charset="0"/>
                          <a:ea typeface="+mn-ea"/>
                          <a:cs typeface="+mn-cs"/>
                        </a:rPr>
                        <a:t> months for 2L dostarlimab</a:t>
                      </a:r>
                      <a:endParaRPr lang="en-GB" b="0">
                        <a:solidFill>
                          <a:schemeClr val="tx1"/>
                        </a:solidFill>
                        <a:latin typeface="Arial" panose="020B0604020202020204" pitchFamily="34" charset="0"/>
                      </a:endParaRPr>
                    </a:p>
                  </a:txBody>
                  <a:tcPr/>
                </a:tc>
                <a:tc>
                  <a:txBody>
                    <a:bodyPr/>
                    <a:lstStyle/>
                    <a:p>
                      <a:r>
                        <a:rPr lang="en-GB" u="sng">
                          <a:highlight>
                            <a:srgbClr val="000000"/>
                          </a:highlight>
                          <a:latin typeface="Arial" panose="020B0604020202020204" pitchFamily="34" charset="0"/>
                        </a:rPr>
                        <a:t>xxx</a:t>
                      </a:r>
                      <a:r>
                        <a:rPr lang="en-GB">
                          <a:latin typeface="Arial" panose="020B0604020202020204" pitchFamily="34" charset="0"/>
                        </a:rPr>
                        <a:t> based only on those in GARNET who had minimum 14 months of follow up (67%), </a:t>
                      </a:r>
                      <a:r>
                        <a:rPr lang="en-GB" u="sng">
                          <a:highlight>
                            <a:srgbClr val="000000"/>
                          </a:highlight>
                          <a:latin typeface="Arial" panose="020B0604020202020204" pitchFamily="34" charset="0"/>
                        </a:rPr>
                        <a:t>xxx</a:t>
                      </a:r>
                      <a:r>
                        <a:rPr lang="en-GB">
                          <a:latin typeface="Arial" panose="020B0604020202020204" pitchFamily="34" charset="0"/>
                        </a:rPr>
                        <a:t> based on assumption of quick progression for other 33%</a:t>
                      </a:r>
                    </a:p>
                  </a:txBody>
                  <a:tcPr/>
                </a:tc>
                <a:extLst>
                  <a:ext uri="{0D108BD9-81ED-4DB2-BD59-A6C34878D82A}">
                    <a16:rowId xmlns:a16="http://schemas.microsoft.com/office/drawing/2014/main" val="732363391"/>
                  </a:ext>
                </a:extLst>
              </a:tr>
            </a:tbl>
          </a:graphicData>
        </a:graphic>
      </p:graphicFrame>
      <p:sp>
        <p:nvSpPr>
          <p:cNvPr id="2" name="Rectangle 1" descr="Marker showing slides are confidential ">
            <a:extLst>
              <a:ext uri="{FF2B5EF4-FFF2-40B4-BE49-F238E27FC236}">
                <a16:creationId xmlns:a16="http://schemas.microsoft.com/office/drawing/2014/main" id="{7EDF5380-21D2-5A19-7075-740DF83DFDCF}"/>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rPr>
              <a:t>CONFIDENTIAL</a:t>
            </a:r>
          </a:p>
        </p:txBody>
      </p:sp>
      <p:sp>
        <p:nvSpPr>
          <p:cNvPr id="3" name="Text Placeholder 3">
            <a:extLst>
              <a:ext uri="{FF2B5EF4-FFF2-40B4-BE49-F238E27FC236}">
                <a16:creationId xmlns:a16="http://schemas.microsoft.com/office/drawing/2014/main" id="{2581E8B4-7E52-20A0-C91C-4241437D24DE}"/>
              </a:ext>
            </a:extLst>
          </p:cNvPr>
          <p:cNvSpPr txBox="1">
            <a:spLocks/>
          </p:cNvSpPr>
          <p:nvPr/>
        </p:nvSpPr>
        <p:spPr>
          <a:xfrm>
            <a:off x="3678163" y="6594476"/>
            <a:ext cx="4108378" cy="3164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PFS = progression-free survival; 2L = second line</a:t>
            </a:r>
          </a:p>
        </p:txBody>
      </p:sp>
    </p:spTree>
    <p:extLst>
      <p:ext uri="{BB962C8B-B14F-4D97-AF65-F5344CB8AC3E}">
        <p14:creationId xmlns:p14="http://schemas.microsoft.com/office/powerpoint/2010/main" val="3836902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543CE-517E-8D69-77EA-06D1748CF5A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DB7B5C3-5CCD-CF53-06D6-FCE216C11E06}"/>
              </a:ext>
            </a:extLst>
          </p:cNvPr>
          <p:cNvSpPr>
            <a:spLocks noGrp="1"/>
          </p:cNvSpPr>
          <p:nvPr>
            <p:ph type="body" sz="quarter" idx="12"/>
          </p:nvPr>
        </p:nvSpPr>
        <p:spPr>
          <a:xfrm>
            <a:off x="146585" y="616689"/>
            <a:ext cx="11898829" cy="4727752"/>
          </a:xfrm>
        </p:spPr>
        <p:txBody>
          <a:bodyPr/>
          <a:lstStyle/>
          <a:p>
            <a:r>
              <a:rPr lang="en-GB" sz="4000" b="1"/>
              <a:t>Cost-effectiveness results: </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Cost effectiveness results cannot be reported here because of confidential discounts for included technologies </a:t>
            </a:r>
          </a:p>
          <a:p>
            <a:pPr marL="285750" indent="-285750">
              <a:buFont typeface="Arial" panose="020B0604020202020204" pitchFamily="34" charset="0"/>
              <a:buChar char="•"/>
            </a:pPr>
            <a:r>
              <a:rPr lang="en-GB" sz="2400"/>
              <a:t>Company base case ICER is below £30,000 per QALY gained</a:t>
            </a:r>
          </a:p>
          <a:p>
            <a:pPr marL="285750" indent="-285750">
              <a:buFont typeface="Arial" panose="020B0604020202020204" pitchFamily="34" charset="0"/>
              <a:buChar char="•"/>
            </a:pPr>
            <a:r>
              <a:rPr lang="en-GB" sz="2400"/>
              <a:t>EAG base case ICER is above £30,000 per QALY gained </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All results are presented in Part 2 slides for committee</a:t>
            </a:r>
          </a:p>
        </p:txBody>
      </p:sp>
      <p:sp>
        <p:nvSpPr>
          <p:cNvPr id="2" name="Text Placeholder 10">
            <a:extLst>
              <a:ext uri="{FF2B5EF4-FFF2-40B4-BE49-F238E27FC236}">
                <a16:creationId xmlns:a16="http://schemas.microsoft.com/office/drawing/2014/main" id="{1897BA96-2BE2-7A77-402A-A050771F01C9}"/>
              </a:ext>
            </a:extLst>
          </p:cNvPr>
          <p:cNvSpPr>
            <a:spLocks noGrp="1"/>
          </p:cNvSpPr>
          <p:nvPr>
            <p:ph type="body" sz="quarter" idx="13"/>
          </p:nvPr>
        </p:nvSpPr>
        <p:spPr>
          <a:xfrm>
            <a:off x="1459287" y="6366900"/>
            <a:ext cx="9086850" cy="365125"/>
          </a:xfrm>
        </p:spPr>
        <p:txBody>
          <a:bodyPr>
            <a:noAutofit/>
          </a:bodyPr>
          <a:lstStyle/>
          <a:p>
            <a:r>
              <a:rPr lang="en-GB"/>
              <a:t>Abbreviations: ICER; incremental cost effectiveness ratio, QALY; quality adjusted life year</a:t>
            </a:r>
          </a:p>
        </p:txBody>
      </p:sp>
    </p:spTree>
    <p:extLst>
      <p:ext uri="{BB962C8B-B14F-4D97-AF65-F5344CB8AC3E}">
        <p14:creationId xmlns:p14="http://schemas.microsoft.com/office/powerpoint/2010/main" val="3322403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kumimoji="0" lang="en-GB" sz="3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Dostarlimab with carboplatin and paclitaxel for treating primary advanced or recurrent endometrial cancer with high microsatellite instability or mismatch repair deficiency </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842002"/>
            <a:ext cx="10026139" cy="2181943"/>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ü"/>
            </a:pPr>
            <a:r>
              <a:rPr lang="en-GB" sz="2800" b="1"/>
              <a:t> Summary</a:t>
            </a:r>
          </a:p>
          <a:p>
            <a:endParaRPr lang="en-GB" sz="2800"/>
          </a:p>
        </p:txBody>
      </p:sp>
    </p:spTree>
    <p:extLst>
      <p:ext uri="{BB962C8B-B14F-4D97-AF65-F5344CB8AC3E}">
        <p14:creationId xmlns:p14="http://schemas.microsoft.com/office/powerpoint/2010/main" val="1852821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466AE-5178-622B-14C8-45222F2128A0}"/>
            </a:ext>
          </a:extLst>
        </p:cNvPr>
        <p:cNvGrpSpPr/>
        <p:nvPr/>
      </p:nvGrpSpPr>
      <p:grpSpPr>
        <a:xfrm>
          <a:off x="0" y="0"/>
          <a:ext cx="0" cy="0"/>
          <a:chOff x="0" y="0"/>
          <a:chExt cx="0" cy="0"/>
        </a:xfrm>
      </p:grpSpPr>
      <p:graphicFrame>
        <p:nvGraphicFramePr>
          <p:cNvPr id="6" name="Table 6" descr="Key issues for discussion, including clinical and cost effectiveness">
            <a:extLst>
              <a:ext uri="{FF2B5EF4-FFF2-40B4-BE49-F238E27FC236}">
                <a16:creationId xmlns:a16="http://schemas.microsoft.com/office/drawing/2014/main" id="{0D9EDDC2-D9A2-7AAC-0198-413E80F91C00}"/>
              </a:ext>
            </a:extLst>
          </p:cNvPr>
          <p:cNvGraphicFramePr>
            <a:graphicFrameLocks noGrp="1"/>
          </p:cNvGraphicFramePr>
          <p:nvPr>
            <p:extLst>
              <p:ext uri="{D42A27DB-BD31-4B8C-83A1-F6EECF244321}">
                <p14:modId xmlns:p14="http://schemas.microsoft.com/office/powerpoint/2010/main" val="1888446361"/>
              </p:ext>
            </p:extLst>
          </p:nvPr>
        </p:nvGraphicFramePr>
        <p:xfrm>
          <a:off x="314116" y="1137273"/>
          <a:ext cx="11556000" cy="5250236"/>
        </p:xfrm>
        <a:graphic>
          <a:graphicData uri="http://schemas.openxmlformats.org/drawingml/2006/table">
            <a:tbl>
              <a:tblPr firstRow="1" bandRow="1">
                <a:tableStyleId>{5C22544A-7EE6-4342-B048-85BDC9FD1C3A}</a:tableStyleId>
              </a:tblPr>
              <a:tblGrid>
                <a:gridCol w="5472000">
                  <a:extLst>
                    <a:ext uri="{9D8B030D-6E8A-4147-A177-3AD203B41FA5}">
                      <a16:colId xmlns:a16="http://schemas.microsoft.com/office/drawing/2014/main" val="3322847139"/>
                    </a:ext>
                  </a:extLst>
                </a:gridCol>
                <a:gridCol w="6084000">
                  <a:extLst>
                    <a:ext uri="{9D8B030D-6E8A-4147-A177-3AD203B41FA5}">
                      <a16:colId xmlns:a16="http://schemas.microsoft.com/office/drawing/2014/main" val="354127724"/>
                    </a:ext>
                  </a:extLst>
                </a:gridCol>
              </a:tblGrid>
              <a:tr h="678390">
                <a:tc>
                  <a:txBody>
                    <a:bodyPr/>
                    <a:lstStyle/>
                    <a:p>
                      <a:r>
                        <a:rPr lang="en-GB">
                          <a:latin typeface="Arial" panose="020B0604020202020204" pitchFamily="34" charset="0"/>
                        </a:rPr>
                        <a:t>Issue</a:t>
                      </a:r>
                    </a:p>
                  </a:txBody>
                  <a:tcPr/>
                </a:tc>
                <a:tc>
                  <a:txBody>
                    <a:bodyPr/>
                    <a:lstStyle/>
                    <a:p>
                      <a:r>
                        <a:rPr lang="en-GB">
                          <a:latin typeface="Arial" panose="020B0604020202020204" pitchFamily="34" charset="0"/>
                        </a:rPr>
                        <a:t>Questions for committee</a:t>
                      </a:r>
                    </a:p>
                  </a:txBody>
                  <a:tcPr/>
                </a:tc>
                <a:extLst>
                  <a:ext uri="{0D108BD9-81ED-4DB2-BD59-A6C34878D82A}">
                    <a16:rowId xmlns:a16="http://schemas.microsoft.com/office/drawing/2014/main" val="2647452487"/>
                  </a:ext>
                </a:extLst>
              </a:tr>
              <a:tr h="548486">
                <a:tc>
                  <a:txBody>
                    <a:bodyPr/>
                    <a:lstStyle/>
                    <a:p>
                      <a:pPr>
                        <a:lnSpc>
                          <a:spcPct val="107000"/>
                        </a:lnSpc>
                        <a:spcAft>
                          <a:spcPts val="300"/>
                        </a:spcAft>
                      </a:pPr>
                      <a:r>
                        <a:rPr lang="en-GB" sz="1800" kern="100">
                          <a:effectLst/>
                          <a:latin typeface="Arial" panose="020B0604020202020204" pitchFamily="34" charset="0"/>
                          <a:ea typeface="Times New Roman" panose="02020603050405020304" pitchFamily="18" charset="0"/>
                          <a:cs typeface="Times New Roman" panose="02020603050405020304" pitchFamily="18" charset="0"/>
                          <a:hlinkClick r:id="rId2" action="ppaction://hlinksldjump"/>
                        </a:rPr>
                        <a:t>Limitations of RUBY-1 trial and most recent data-cut</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85750" indent="-285750">
                        <a:buFont typeface="Arial" panose="020B0604020202020204" pitchFamily="34" charset="0"/>
                        <a:buChar char="•"/>
                      </a:pPr>
                      <a:r>
                        <a:rPr lang="en-GB">
                          <a:latin typeface="Arial" panose="020B0604020202020204" pitchFamily="34" charset="0"/>
                        </a:rPr>
                        <a:t>What starting age should be used in the model?</a:t>
                      </a:r>
                    </a:p>
                    <a:p>
                      <a:pPr marL="285750" indent="-285750">
                        <a:buFont typeface="Arial" panose="020B0604020202020204" pitchFamily="34" charset="0"/>
                        <a:buChar char="•"/>
                      </a:pPr>
                      <a:r>
                        <a:rPr lang="en-GB">
                          <a:latin typeface="Arial" panose="020B0604020202020204" pitchFamily="34" charset="0"/>
                        </a:rPr>
                        <a:t>Is the pre-specified </a:t>
                      </a:r>
                      <a:r>
                        <a:rPr lang="en-GB" err="1">
                          <a:latin typeface="Arial" panose="020B0604020202020204" pitchFamily="34" charset="0"/>
                        </a:rPr>
                        <a:t>dMMR</a:t>
                      </a:r>
                      <a:r>
                        <a:rPr lang="en-GB">
                          <a:latin typeface="Arial" panose="020B0604020202020204" pitchFamily="34" charset="0"/>
                        </a:rPr>
                        <a:t>/MSI-H subgroup from RUBY-1 suitable for decision making?</a:t>
                      </a:r>
                    </a:p>
                  </a:txBody>
                  <a:tcPr anchor="ctr"/>
                </a:tc>
                <a:extLst>
                  <a:ext uri="{0D108BD9-81ED-4DB2-BD59-A6C34878D82A}">
                    <a16:rowId xmlns:a16="http://schemas.microsoft.com/office/drawing/2014/main" val="4286048228"/>
                  </a:ext>
                </a:extLst>
              </a:tr>
              <a:tr h="548486">
                <a:tc>
                  <a:txBody>
                    <a:bodyPr/>
                    <a:lstStyle/>
                    <a:p>
                      <a:pPr marL="228600" indent="-228600">
                        <a:lnSpc>
                          <a:spcPct val="107000"/>
                        </a:lnSpc>
                        <a:spcAft>
                          <a:spcPts val="300"/>
                        </a:spcAft>
                        <a:tabLst>
                          <a:tab pos="228600" algn="l"/>
                          <a:tab pos="457200" algn="l"/>
                        </a:tabLst>
                      </a:pPr>
                      <a:r>
                        <a:rPr lang="en-GB" sz="1800" kern="100">
                          <a:effectLst/>
                          <a:latin typeface="Arial" panose="020B0604020202020204" pitchFamily="34" charset="0"/>
                          <a:ea typeface="Times New Roman" panose="02020603050405020304" pitchFamily="18" charset="0"/>
                          <a:cs typeface="Times New Roman" panose="02020603050405020304" pitchFamily="18" charset="0"/>
                          <a:hlinkClick r:id="rId3" action="ppaction://hlinksldjump"/>
                        </a:rPr>
                        <a:t>Modelling of progression-free survival</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atin typeface="Arial" panose="020B0604020202020204" pitchFamily="34" charset="0"/>
                        </a:rPr>
                        <a:t>Is the company’s or EAG’s modelling of PFS preferred?</a:t>
                      </a:r>
                    </a:p>
                  </a:txBody>
                  <a:tcPr anchor="ctr"/>
                </a:tc>
                <a:extLst>
                  <a:ext uri="{0D108BD9-81ED-4DB2-BD59-A6C34878D82A}">
                    <a16:rowId xmlns:a16="http://schemas.microsoft.com/office/drawing/2014/main" val="4079267917"/>
                  </a:ext>
                </a:extLst>
              </a:tr>
              <a:tr h="548486">
                <a:tc>
                  <a:txBody>
                    <a:bodyPr/>
                    <a:lstStyle/>
                    <a:p>
                      <a:pPr marL="228600" marR="0" lvl="0" indent="-228600" algn="l" defTabSz="914400" rtl="0" eaLnBrk="1" fontAlgn="auto" latinLnBrk="0" hangingPunct="1">
                        <a:lnSpc>
                          <a:spcPct val="107000"/>
                        </a:lnSpc>
                        <a:spcBef>
                          <a:spcPts val="0"/>
                        </a:spcBef>
                        <a:spcAft>
                          <a:spcPts val="300"/>
                        </a:spcAft>
                        <a:buClrTx/>
                        <a:buSzTx/>
                        <a:buFontTx/>
                        <a:buNone/>
                        <a:tabLst>
                          <a:tab pos="228600" algn="l"/>
                          <a:tab pos="457200" algn="l"/>
                        </a:tabLst>
                        <a:defRPr/>
                      </a:pPr>
                      <a:r>
                        <a:rPr kumimoji="0" lang="en-GB" sz="1800" b="0" i="0" u="none" strike="noStrike" kern="1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rId4" action="ppaction://hlinksldjump"/>
                        </a:rPr>
                        <a:t>Modelling of overall survival: choice of distributions</a:t>
                      </a:r>
                      <a:endParaRPr kumimoji="0" lang="en-GB" sz="1800" b="0" i="0" u="none" strike="noStrike" kern="1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85750" indent="-285750">
                        <a:buFont typeface="Arial" panose="020B0604020202020204" pitchFamily="34" charset="0"/>
                        <a:buChar char="•"/>
                      </a:pPr>
                      <a:r>
                        <a:rPr lang="en-GB">
                          <a:latin typeface="Arial" panose="020B0604020202020204" pitchFamily="34" charset="0"/>
                        </a:rPr>
                        <a:t>What is the preferred distribution to extrapolate OS for each arm?</a:t>
                      </a:r>
                    </a:p>
                  </a:txBody>
                  <a:tcPr anchor="ctr"/>
                </a:tc>
                <a:extLst>
                  <a:ext uri="{0D108BD9-81ED-4DB2-BD59-A6C34878D82A}">
                    <a16:rowId xmlns:a16="http://schemas.microsoft.com/office/drawing/2014/main" val="710463053"/>
                  </a:ext>
                </a:extLst>
              </a:tr>
              <a:tr h="548486">
                <a:tc>
                  <a:txBody>
                    <a:bodyPr/>
                    <a:lstStyle/>
                    <a:p>
                      <a:pPr marL="228600" indent="-228600">
                        <a:lnSpc>
                          <a:spcPct val="107000"/>
                        </a:lnSpc>
                        <a:spcAft>
                          <a:spcPts val="300"/>
                        </a:spcAft>
                        <a:tabLst>
                          <a:tab pos="228600" algn="l"/>
                          <a:tab pos="457200" algn="l"/>
                        </a:tabLst>
                      </a:pPr>
                      <a:r>
                        <a:rPr lang="en-GB" sz="1800" kern="100">
                          <a:effectLst/>
                          <a:latin typeface="Arial" panose="020B0604020202020204" pitchFamily="34" charset="0"/>
                          <a:ea typeface="Times New Roman" panose="02020603050405020304" pitchFamily="18" charset="0"/>
                          <a:cs typeface="Times New Roman" panose="02020603050405020304" pitchFamily="18" charset="0"/>
                          <a:hlinkClick r:id="rId5" action="ppaction://hlinksldjump"/>
                        </a:rPr>
                        <a:t>Modelling of overall survival: treatment waning</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atin typeface="Arial" panose="020B0604020202020204" pitchFamily="34" charset="0"/>
                        </a:rPr>
                        <a:t>Should treatment effect waning be applied, and if so, over what timescale?</a:t>
                      </a:r>
                    </a:p>
                  </a:txBody>
                  <a:tcPr anchor="ctr"/>
                </a:tc>
                <a:extLst>
                  <a:ext uri="{0D108BD9-81ED-4DB2-BD59-A6C34878D82A}">
                    <a16:rowId xmlns:a16="http://schemas.microsoft.com/office/drawing/2014/main" val="3796139686"/>
                  </a:ext>
                </a:extLst>
              </a:tr>
              <a:tr h="548486">
                <a:tc>
                  <a:txBody>
                    <a:bodyPr/>
                    <a:lstStyle/>
                    <a:p>
                      <a:pPr marL="228600" indent="-228600">
                        <a:lnSpc>
                          <a:spcPct val="107000"/>
                        </a:lnSpc>
                        <a:spcAft>
                          <a:spcPts val="300"/>
                        </a:spcAft>
                        <a:tabLst>
                          <a:tab pos="228600" algn="l"/>
                          <a:tab pos="457200" algn="l"/>
                        </a:tabLst>
                      </a:pPr>
                      <a:r>
                        <a:rPr lang="en-GB" sz="1800" kern="100">
                          <a:effectLst/>
                          <a:latin typeface="Arial" panose="020B0604020202020204" pitchFamily="34" charset="0"/>
                          <a:ea typeface="Times New Roman" panose="02020603050405020304" pitchFamily="18" charset="0"/>
                          <a:cs typeface="Times New Roman" panose="02020603050405020304" pitchFamily="18" charset="0"/>
                          <a:hlinkClick r:id="rId6" action="ppaction://hlinksldjump"/>
                        </a:rPr>
                        <a:t>Modelling of time to treatment discontinuation</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85750" indent="-285750">
                        <a:buFont typeface="Arial" panose="020B0604020202020204" pitchFamily="34" charset="0"/>
                        <a:buChar char="•"/>
                      </a:pPr>
                      <a:r>
                        <a:rPr lang="en-GB">
                          <a:latin typeface="Arial" panose="020B0604020202020204" pitchFamily="34" charset="0"/>
                        </a:rPr>
                        <a:t>Is it appropriate to apply a TTD curve estimated independently from the PFS curve?</a:t>
                      </a:r>
                    </a:p>
                  </a:txBody>
                  <a:tcPr anchor="ctr"/>
                </a:tc>
                <a:extLst>
                  <a:ext uri="{0D108BD9-81ED-4DB2-BD59-A6C34878D82A}">
                    <a16:rowId xmlns:a16="http://schemas.microsoft.com/office/drawing/2014/main" val="1907513868"/>
                  </a:ext>
                </a:extLst>
              </a:tr>
              <a:tr h="548486">
                <a:tc>
                  <a:txBody>
                    <a:bodyPr/>
                    <a:lstStyle/>
                    <a:p>
                      <a:pPr marL="228600" indent="-228600">
                        <a:lnSpc>
                          <a:spcPct val="107000"/>
                        </a:lnSpc>
                        <a:spcAft>
                          <a:spcPts val="300"/>
                        </a:spcAft>
                        <a:tabLst>
                          <a:tab pos="228600" algn="l"/>
                          <a:tab pos="457200" algn="l"/>
                        </a:tabLst>
                      </a:pPr>
                      <a:r>
                        <a:rPr lang="en-GB" sz="1800" kern="100">
                          <a:effectLst/>
                          <a:latin typeface="Arial" panose="020B0604020202020204" pitchFamily="34" charset="0"/>
                          <a:ea typeface="Times New Roman" panose="02020603050405020304" pitchFamily="18" charset="0"/>
                          <a:cs typeface="Times New Roman" panose="02020603050405020304" pitchFamily="18" charset="0"/>
                          <a:hlinkClick r:id="rId7" action="ppaction://hlinksldjump"/>
                        </a:rPr>
                        <a:t>Modelling of subsequent therapies received</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285750" indent="-285750">
                        <a:buFont typeface="Arial" panose="020B0604020202020204" pitchFamily="34" charset="0"/>
                        <a:buChar char="•"/>
                      </a:pPr>
                      <a:r>
                        <a:rPr lang="en-GB">
                          <a:latin typeface="Arial" panose="020B0604020202020204" pitchFamily="34" charset="0"/>
                        </a:rPr>
                        <a:t>Would people have an immunotherapy after discontinuing dostarlimab in the NHS?</a:t>
                      </a:r>
                    </a:p>
                    <a:p>
                      <a:pPr marL="285750" indent="-285750">
                        <a:buFont typeface="Arial" panose="020B0604020202020204" pitchFamily="34" charset="0"/>
                        <a:buChar char="•"/>
                      </a:pPr>
                      <a:r>
                        <a:rPr lang="en-GB">
                          <a:latin typeface="Arial" panose="020B0604020202020204" pitchFamily="34" charset="0"/>
                        </a:rPr>
                        <a:t>Is it more appropriate to model subsequent treatment costs based on clinical expert opinion or from RUBY-1?</a:t>
                      </a:r>
                    </a:p>
                  </a:txBody>
                  <a:tcPr anchor="ctr"/>
                </a:tc>
                <a:extLst>
                  <a:ext uri="{0D108BD9-81ED-4DB2-BD59-A6C34878D82A}">
                    <a16:rowId xmlns:a16="http://schemas.microsoft.com/office/drawing/2014/main" val="3252160011"/>
                  </a:ext>
                </a:extLst>
              </a:tr>
            </a:tbl>
          </a:graphicData>
        </a:graphic>
      </p:graphicFrame>
      <p:sp>
        <p:nvSpPr>
          <p:cNvPr id="9" name="Title 8">
            <a:extLst>
              <a:ext uri="{FF2B5EF4-FFF2-40B4-BE49-F238E27FC236}">
                <a16:creationId xmlns:a16="http://schemas.microsoft.com/office/drawing/2014/main" id="{D37B4227-7430-D745-4754-2C434FA6F5C7}"/>
              </a:ext>
            </a:extLst>
          </p:cNvPr>
          <p:cNvSpPr>
            <a:spLocks noGrp="1"/>
          </p:cNvSpPr>
          <p:nvPr>
            <p:ph type="title"/>
          </p:nvPr>
        </p:nvSpPr>
        <p:spPr/>
        <p:txBody>
          <a:bodyPr/>
          <a:lstStyle/>
          <a:p>
            <a:r>
              <a:rPr lang="en-GB"/>
              <a:t>Key issues</a:t>
            </a:r>
          </a:p>
        </p:txBody>
      </p:sp>
      <p:sp>
        <p:nvSpPr>
          <p:cNvPr id="15" name="Text Placeholder 14">
            <a:extLst>
              <a:ext uri="{FF2B5EF4-FFF2-40B4-BE49-F238E27FC236}">
                <a16:creationId xmlns:a16="http://schemas.microsoft.com/office/drawing/2014/main" id="{4D73D5B7-6DF5-C21A-9AD5-ED48297E9E94}"/>
              </a:ext>
            </a:extLst>
          </p:cNvPr>
          <p:cNvSpPr>
            <a:spLocks noGrp="1"/>
          </p:cNvSpPr>
          <p:nvPr>
            <p:ph type="body" sz="quarter" idx="14"/>
          </p:nvPr>
        </p:nvSpPr>
        <p:spPr>
          <a:xfrm>
            <a:off x="466723" y="736388"/>
            <a:ext cx="11250786" cy="520838"/>
          </a:xfrm>
        </p:spPr>
        <p:txBody>
          <a:bodyPr/>
          <a:lstStyle/>
          <a:p>
            <a:r>
              <a:rPr lang="en-GB"/>
              <a:t>Overall survival has the largest impact on cost effectiveness estimates</a:t>
            </a:r>
          </a:p>
        </p:txBody>
      </p:sp>
      <p:sp>
        <p:nvSpPr>
          <p:cNvPr id="2" name="Text Placeholder 3">
            <a:extLst>
              <a:ext uri="{FF2B5EF4-FFF2-40B4-BE49-F238E27FC236}">
                <a16:creationId xmlns:a16="http://schemas.microsoft.com/office/drawing/2014/main" id="{33C168DF-AE2B-3507-99DA-7F89B0CFC730}"/>
              </a:ext>
            </a:extLst>
          </p:cNvPr>
          <p:cNvSpPr txBox="1">
            <a:spLocks/>
          </p:cNvSpPr>
          <p:nvPr/>
        </p:nvSpPr>
        <p:spPr>
          <a:xfrm>
            <a:off x="2377263" y="6541569"/>
            <a:ext cx="7634003" cy="3164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PFS = progression-free survival; OS = overall survival; TTD = time to treatment discontinuation</a:t>
            </a:r>
          </a:p>
        </p:txBody>
      </p:sp>
    </p:spTree>
    <p:extLst>
      <p:ext uri="{BB962C8B-B14F-4D97-AF65-F5344CB8AC3E}">
        <p14:creationId xmlns:p14="http://schemas.microsoft.com/office/powerpoint/2010/main" val="2110247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fontScale="90000"/>
          </a:bodyPr>
          <a:lstStyle/>
          <a:p>
            <a:r>
              <a:rPr kumimoji="0" lang="en-GB" sz="36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Dostarlimab with carboplatin and paclitaxel for treating primary advanced or recurrent endometrial cancer with high microsatellite instability or mismatch repair deficiency </a:t>
            </a:r>
            <a:endParaRPr lang="en-GB"/>
          </a:p>
        </p:txBody>
      </p:sp>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a:solidFill>
                  <a:srgbClr val="FF40FF"/>
                </a:solidFill>
              </a:rPr>
              <a:t> </a:t>
            </a:r>
            <a:r>
              <a:rPr lang="en-GB" sz="6000" b="1"/>
              <a:t>Supplementary appendix</a:t>
            </a:r>
          </a:p>
          <a:p>
            <a:endParaRPr lang="en-GB" sz="2800"/>
          </a:p>
        </p:txBody>
      </p:sp>
    </p:spTree>
    <p:extLst>
      <p:ext uri="{BB962C8B-B14F-4D97-AF65-F5344CB8AC3E}">
        <p14:creationId xmlns:p14="http://schemas.microsoft.com/office/powerpoint/2010/main" val="726442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9733BDA-9230-44E1-C916-CD53B5394668}"/>
              </a:ext>
            </a:extLst>
          </p:cNvPr>
          <p:cNvSpPr>
            <a:spLocks noGrp="1"/>
          </p:cNvSpPr>
          <p:nvPr>
            <p:ph type="title"/>
          </p:nvPr>
        </p:nvSpPr>
        <p:spPr/>
        <p:txBody>
          <a:bodyPr/>
          <a:lstStyle/>
          <a:p>
            <a:r>
              <a:rPr lang="en-GB"/>
              <a:t>RUBY-1 baseline characteristics (</a:t>
            </a:r>
            <a:r>
              <a:rPr lang="en-GB" b="1">
                <a:effectLst/>
                <a:latin typeface="Arial" panose="020B0604020202020204" pitchFamily="34" charset="0"/>
                <a:ea typeface="Times New Roman" panose="02020603050405020304" pitchFamily="18" charset="0"/>
              </a:rPr>
              <a:t>dMMR/MSI-H) </a:t>
            </a:r>
            <a:endParaRPr lang="en-GB"/>
          </a:p>
        </p:txBody>
      </p:sp>
      <p:sp>
        <p:nvSpPr>
          <p:cNvPr id="16" name="Text Placeholder 15">
            <a:extLst>
              <a:ext uri="{FF2B5EF4-FFF2-40B4-BE49-F238E27FC236}">
                <a16:creationId xmlns:a16="http://schemas.microsoft.com/office/drawing/2014/main" id="{5E1C0C1B-3574-BBA9-06E7-C582AD247E23}"/>
              </a:ext>
            </a:extLst>
          </p:cNvPr>
          <p:cNvSpPr>
            <a:spLocks noGrp="1"/>
          </p:cNvSpPr>
          <p:nvPr>
            <p:ph type="body" sz="quarter" idx="13"/>
          </p:nvPr>
        </p:nvSpPr>
        <p:spPr>
          <a:xfrm>
            <a:off x="1277267" y="6426597"/>
            <a:ext cx="10440242" cy="520838"/>
          </a:xfrm>
        </p:spPr>
        <p:txBody>
          <a:bodyPr>
            <a:normAutofit/>
          </a:bodyPr>
          <a:lstStyle/>
          <a:p>
            <a:r>
              <a:rPr lang="en-GB"/>
              <a:t>BMI = body mass index; dMMR/MSI-H = mismatch repair deficient or high microsatellite instability; ECOG = Eastern Cooperative Oncology Group; OS = overall survival; PFS = progression free survival</a:t>
            </a:r>
          </a:p>
        </p:txBody>
      </p:sp>
      <p:sp>
        <p:nvSpPr>
          <p:cNvPr id="17" name="Text Placeholder 16">
            <a:extLst>
              <a:ext uri="{FF2B5EF4-FFF2-40B4-BE49-F238E27FC236}">
                <a16:creationId xmlns:a16="http://schemas.microsoft.com/office/drawing/2014/main" id="{F89A2A59-A410-CFBC-F96A-772DAC24B0C6}"/>
              </a:ext>
            </a:extLst>
          </p:cNvPr>
          <p:cNvSpPr>
            <a:spLocks noGrp="1"/>
          </p:cNvSpPr>
          <p:nvPr>
            <p:ph type="body" sz="quarter" idx="14"/>
          </p:nvPr>
        </p:nvSpPr>
        <p:spPr/>
        <p:txBody>
          <a:bodyPr/>
          <a:lstStyle/>
          <a:p>
            <a:r>
              <a:rPr lang="en-CA" sz="1800">
                <a:effectLst/>
                <a:latin typeface="Arial" panose="020B0604020202020204" pitchFamily="34" charset="0"/>
                <a:ea typeface="Calibri" panose="020F0502020204030204" pitchFamily="34" charset="0"/>
              </a:rPr>
              <a:t>EAG noted people in placebo arm were older, had higher BMI but better ECOG performance status</a:t>
            </a:r>
            <a:endParaRPr lang="en-GB"/>
          </a:p>
        </p:txBody>
      </p:sp>
      <p:graphicFrame>
        <p:nvGraphicFramePr>
          <p:cNvPr id="8" name="Table 7">
            <a:extLst>
              <a:ext uri="{FF2B5EF4-FFF2-40B4-BE49-F238E27FC236}">
                <a16:creationId xmlns:a16="http://schemas.microsoft.com/office/drawing/2014/main" id="{EEF9A0BA-6E36-3221-81E6-152C1756A554}"/>
              </a:ext>
            </a:extLst>
          </p:cNvPr>
          <p:cNvGraphicFramePr>
            <a:graphicFrameLocks noGrp="1"/>
          </p:cNvGraphicFramePr>
          <p:nvPr>
            <p:extLst>
              <p:ext uri="{D42A27DB-BD31-4B8C-83A1-F6EECF244321}">
                <p14:modId xmlns:p14="http://schemas.microsoft.com/office/powerpoint/2010/main" val="1548675253"/>
              </p:ext>
            </p:extLst>
          </p:nvPr>
        </p:nvGraphicFramePr>
        <p:xfrm>
          <a:off x="474490" y="1236568"/>
          <a:ext cx="5232289" cy="4344026"/>
        </p:xfrm>
        <a:graphic>
          <a:graphicData uri="http://schemas.openxmlformats.org/drawingml/2006/table">
            <a:tbl>
              <a:tblPr firstRow="1" firstCol="1" bandRow="1">
                <a:tableStyleId>{5C22544A-7EE6-4342-B048-85BDC9FD1C3A}</a:tableStyleId>
              </a:tblPr>
              <a:tblGrid>
                <a:gridCol w="2172289">
                  <a:extLst>
                    <a:ext uri="{9D8B030D-6E8A-4147-A177-3AD203B41FA5}">
                      <a16:colId xmlns:a16="http://schemas.microsoft.com/office/drawing/2014/main" val="1916520376"/>
                    </a:ext>
                  </a:extLst>
                </a:gridCol>
                <a:gridCol w="1656000">
                  <a:extLst>
                    <a:ext uri="{9D8B030D-6E8A-4147-A177-3AD203B41FA5}">
                      <a16:colId xmlns:a16="http://schemas.microsoft.com/office/drawing/2014/main" val="819960443"/>
                    </a:ext>
                  </a:extLst>
                </a:gridCol>
                <a:gridCol w="1404000">
                  <a:extLst>
                    <a:ext uri="{9D8B030D-6E8A-4147-A177-3AD203B41FA5}">
                      <a16:colId xmlns:a16="http://schemas.microsoft.com/office/drawing/2014/main" val="130788569"/>
                    </a:ext>
                  </a:extLst>
                </a:gridCol>
              </a:tblGrid>
              <a:tr h="524339">
                <a:tc>
                  <a:txBody>
                    <a:bodyPr/>
                    <a:lstStyle/>
                    <a:p>
                      <a:pPr>
                        <a:lnSpc>
                          <a:spcPct val="100000"/>
                        </a:lnSpc>
                      </a:pP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0521" marR="10521" marT="0" marB="0" anchor="ctr"/>
                </a:tc>
                <a:tc>
                  <a:txBody>
                    <a:bodyPr/>
                    <a:lstStyle/>
                    <a:p>
                      <a:pPr>
                        <a:lnSpc>
                          <a:spcPct val="100000"/>
                        </a:lnSpc>
                      </a:pPr>
                      <a:r>
                        <a:rPr lang="en-GB" sz="1600">
                          <a:effectLst/>
                        </a:rPr>
                        <a:t>Dostarlimab plus CP (N=53)</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0521" marR="10521" marT="0" marB="0" anchor="ctr"/>
                </a:tc>
                <a:tc>
                  <a:txBody>
                    <a:bodyPr/>
                    <a:lstStyle/>
                    <a:p>
                      <a:pPr>
                        <a:lnSpc>
                          <a:spcPct val="100000"/>
                        </a:lnSpc>
                      </a:pPr>
                      <a:r>
                        <a:rPr lang="en-GB" sz="1600">
                          <a:effectLst/>
                        </a:rPr>
                        <a:t>Placebo plus </a:t>
                      </a:r>
                    </a:p>
                    <a:p>
                      <a:pPr>
                        <a:lnSpc>
                          <a:spcPct val="100000"/>
                        </a:lnSpc>
                      </a:pPr>
                      <a:r>
                        <a:rPr lang="en-GB" sz="1600">
                          <a:effectLst/>
                        </a:rPr>
                        <a:t>CP (N=65)</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0521" marR="10521" marT="0" marB="0" anchor="ctr"/>
                </a:tc>
                <a:extLst>
                  <a:ext uri="{0D108BD9-81ED-4DB2-BD59-A6C34878D82A}">
                    <a16:rowId xmlns:a16="http://schemas.microsoft.com/office/drawing/2014/main" val="174557262"/>
                  </a:ext>
                </a:extLst>
              </a:tr>
              <a:tr h="350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effectLst/>
                          <a:latin typeface="+mj-lt"/>
                        </a:rPr>
                        <a:t>Median Age</a:t>
                      </a:r>
                      <a:endParaRPr lang="en-GB" sz="1600">
                        <a:effectLst/>
                        <a:latin typeface="+mj-lt"/>
                        <a:ea typeface="Times New Roman" panose="02020603050405020304" pitchFamily="18" charset="0"/>
                        <a:cs typeface="Arial" panose="020B0604020202020204" pitchFamily="34" charset="0"/>
                      </a:endParaRPr>
                    </a:p>
                  </a:txBody>
                  <a:tcPr marL="36000" marR="36000" marT="36000" marB="36000" anchor="ctr"/>
                </a:tc>
                <a:tc>
                  <a:txBody>
                    <a:bodyPr/>
                    <a:lstStyle/>
                    <a:p>
                      <a:pPr>
                        <a:lnSpc>
                          <a:spcPct val="100000"/>
                        </a:lnSpc>
                      </a:pPr>
                      <a:r>
                        <a:rPr lang="en-GB" sz="1600">
                          <a:effectLst/>
                          <a:latin typeface="+mj-lt"/>
                          <a:ea typeface="Times New Roman" panose="02020603050405020304" pitchFamily="18" charset="0"/>
                          <a:cs typeface="Arial" panose="020B0604020202020204" pitchFamily="34" charset="0"/>
                        </a:rPr>
                        <a:t>61.0</a:t>
                      </a:r>
                    </a:p>
                  </a:txBody>
                  <a:tcPr marL="36000" marR="36000" marT="36000" marB="36000" anchor="ctr"/>
                </a:tc>
                <a:tc>
                  <a:txBody>
                    <a:bodyPr/>
                    <a:lstStyle/>
                    <a:p>
                      <a:pPr>
                        <a:lnSpc>
                          <a:spcPct val="100000"/>
                        </a:lnSpc>
                      </a:pPr>
                      <a:r>
                        <a:rPr lang="en-GB" sz="1600">
                          <a:effectLst/>
                          <a:latin typeface="+mj-lt"/>
                          <a:ea typeface="Times New Roman" panose="02020603050405020304" pitchFamily="18" charset="0"/>
                          <a:cs typeface="Arial" panose="020B0604020202020204" pitchFamily="34" charset="0"/>
                        </a:rPr>
                        <a:t>66.0</a:t>
                      </a:r>
                    </a:p>
                  </a:txBody>
                  <a:tcPr marL="36000" marR="36000" marT="36000" marB="36000" anchor="ctr"/>
                </a:tc>
                <a:extLst>
                  <a:ext uri="{0D108BD9-81ED-4DB2-BD59-A6C34878D82A}">
                    <a16:rowId xmlns:a16="http://schemas.microsoft.com/office/drawing/2014/main" val="113913560"/>
                  </a:ext>
                </a:extLst>
              </a:tr>
              <a:tr h="350498">
                <a:tc>
                  <a:txBody>
                    <a:bodyPr/>
                    <a:lstStyle/>
                    <a:p>
                      <a:pPr>
                        <a:lnSpc>
                          <a:spcPct val="150000"/>
                        </a:lnSpc>
                      </a:pPr>
                      <a:r>
                        <a:rPr lang="en-GB" sz="1600" b="1" kern="1200">
                          <a:solidFill>
                            <a:schemeClr val="lt1"/>
                          </a:solidFill>
                          <a:effectLst/>
                          <a:latin typeface="+mj-lt"/>
                          <a:ea typeface="+mn-ea"/>
                          <a:cs typeface="+mn-cs"/>
                        </a:rPr>
                        <a:t>Age &gt;=65</a:t>
                      </a:r>
                    </a:p>
                  </a:txBody>
                  <a:tcPr marL="36000" marR="36000" marT="36000" marB="36000" anchor="ctr"/>
                </a:tc>
                <a:tc>
                  <a:txBody>
                    <a:bodyPr/>
                    <a:lstStyle/>
                    <a:p>
                      <a:pPr>
                        <a:lnSpc>
                          <a:spcPct val="150000"/>
                        </a:lnSpc>
                      </a:pPr>
                      <a:r>
                        <a:rPr lang="en-GB" sz="1600" u="sng" kern="1200" err="1">
                          <a:solidFill>
                            <a:schemeClr val="dk1"/>
                          </a:solidFill>
                          <a:effectLst/>
                          <a:highlight>
                            <a:srgbClr val="000000"/>
                          </a:highlight>
                          <a:latin typeface="+mj-lt"/>
                          <a:ea typeface="Times New Roman" panose="02020603050405020304" pitchFamily="18" charset="0"/>
                          <a:cs typeface="Arial" panose="020B0604020202020204" pitchFamily="34" charset="0"/>
                        </a:rPr>
                        <a:t>xxxxxxx</a:t>
                      </a:r>
                      <a:endParaRPr lang="en-GB" sz="1600" u="sng" kern="1200">
                        <a:solidFill>
                          <a:schemeClr val="dk1"/>
                        </a:solidFill>
                        <a:effectLst/>
                        <a:highlight>
                          <a:srgbClr val="000000"/>
                        </a:highlight>
                        <a:latin typeface="+mj-lt"/>
                        <a:ea typeface="Times New Roman" panose="02020603050405020304" pitchFamily="18" charset="0"/>
                        <a:cs typeface="Arial" panose="020B0604020202020204" pitchFamily="34" charset="0"/>
                      </a:endParaRPr>
                    </a:p>
                  </a:txBody>
                  <a:tcPr marL="36000" marR="36000" marT="36000" marB="36000" anchor="ctr"/>
                </a:tc>
                <a:tc>
                  <a:txBody>
                    <a:bodyPr/>
                    <a:lstStyle/>
                    <a:p>
                      <a:pPr>
                        <a:lnSpc>
                          <a:spcPct val="150000"/>
                        </a:lnSpc>
                      </a:pPr>
                      <a:r>
                        <a:rPr kumimoji="0" lang="en-GB" sz="1600" b="0" i="0" u="sng" strike="noStrike" kern="1200" cap="none" spc="0" normalizeH="0" baseline="0" noProof="0" err="1">
                          <a:ln>
                            <a:noFill/>
                          </a:ln>
                          <a:solidFill>
                            <a:srgbClr val="000000"/>
                          </a:solidFill>
                          <a:effectLst/>
                          <a:highlight>
                            <a:srgbClr val="000000"/>
                          </a:highlight>
                          <a:uLnTx/>
                          <a:uFillTx/>
                          <a:latin typeface="+mn-lt"/>
                          <a:ea typeface="Times New Roman" panose="02020603050405020304" pitchFamily="18" charset="0"/>
                          <a:cs typeface="Arial" panose="020B0604020202020204" pitchFamily="34" charset="0"/>
                        </a:rPr>
                        <a:t>xxxxxxx</a:t>
                      </a:r>
                      <a:endParaRPr lang="en-GB" sz="1600" u="sng" kern="1200">
                        <a:solidFill>
                          <a:schemeClr val="dk1"/>
                        </a:solidFill>
                        <a:effectLst/>
                        <a:highlight>
                          <a:srgbClr val="00FFFF"/>
                        </a:highlight>
                        <a:latin typeface="+mj-lt"/>
                        <a:ea typeface="Times New Roman" panose="02020603050405020304" pitchFamily="18" charset="0"/>
                        <a:cs typeface="Arial" panose="020B0604020202020204" pitchFamily="34" charset="0"/>
                      </a:endParaRPr>
                    </a:p>
                  </a:txBody>
                  <a:tcPr marL="36000" marR="36000" marT="36000" marB="36000" anchor="ctr"/>
                </a:tc>
                <a:extLst>
                  <a:ext uri="{0D108BD9-81ED-4DB2-BD59-A6C34878D82A}">
                    <a16:rowId xmlns:a16="http://schemas.microsoft.com/office/drawing/2014/main" val="1504578410"/>
                  </a:ext>
                </a:extLst>
              </a:tr>
              <a:tr h="330623">
                <a:tc>
                  <a:txBody>
                    <a:bodyPr/>
                    <a:lstStyle/>
                    <a:p>
                      <a:pPr>
                        <a:lnSpc>
                          <a:spcPct val="100000"/>
                        </a:lnSpc>
                      </a:pPr>
                      <a:r>
                        <a:rPr lang="en-GB" sz="1600">
                          <a:effectLst/>
                          <a:latin typeface="+mj-lt"/>
                          <a:ea typeface="Times New Roman" panose="02020603050405020304" pitchFamily="18" charset="0"/>
                          <a:cs typeface="Arial" panose="020B0604020202020204" pitchFamily="34" charset="0"/>
                        </a:rPr>
                        <a:t>Median BMI</a:t>
                      </a:r>
                    </a:p>
                  </a:txBody>
                  <a:tcPr marL="36000" marR="36000" marT="36000" marB="36000" anchor="ctr"/>
                </a:tc>
                <a:tc>
                  <a:txBody>
                    <a:bodyPr/>
                    <a:lstStyle/>
                    <a:p>
                      <a:pPr>
                        <a:lnSpc>
                          <a:spcPct val="100000"/>
                        </a:lnSpc>
                      </a:pPr>
                      <a:r>
                        <a:rPr lang="en-GB" sz="1600">
                          <a:effectLst/>
                          <a:latin typeface="+mj-lt"/>
                          <a:ea typeface="Times New Roman" panose="02020603050405020304" pitchFamily="18" charset="0"/>
                          <a:cs typeface="Arial" panose="020B0604020202020204" pitchFamily="34" charset="0"/>
                        </a:rPr>
                        <a:t>30.55</a:t>
                      </a:r>
                    </a:p>
                  </a:txBody>
                  <a:tcPr marL="36000" marR="36000" marT="36000" marB="36000" anchor="ctr"/>
                </a:tc>
                <a:tc>
                  <a:txBody>
                    <a:bodyPr/>
                    <a:lstStyle/>
                    <a:p>
                      <a:pPr>
                        <a:lnSpc>
                          <a:spcPct val="100000"/>
                        </a:lnSpc>
                      </a:pPr>
                      <a:r>
                        <a:rPr lang="en-GB" sz="1600">
                          <a:effectLst/>
                          <a:latin typeface="+mj-lt"/>
                          <a:ea typeface="Times New Roman" panose="02020603050405020304" pitchFamily="18" charset="0"/>
                          <a:cs typeface="Arial" panose="020B0604020202020204" pitchFamily="34" charset="0"/>
                        </a:rPr>
                        <a:t>35.50</a:t>
                      </a:r>
                    </a:p>
                  </a:txBody>
                  <a:tcPr marL="36000" marR="36000" marT="36000" marB="36000" anchor="ctr"/>
                </a:tc>
                <a:extLst>
                  <a:ext uri="{0D108BD9-81ED-4DB2-BD59-A6C34878D82A}">
                    <a16:rowId xmlns:a16="http://schemas.microsoft.com/office/drawing/2014/main" val="2544135542"/>
                  </a:ext>
                </a:extLst>
              </a:tr>
              <a:tr h="1048678">
                <a:tc>
                  <a:txBody>
                    <a:bodyPr/>
                    <a:lstStyle/>
                    <a:p>
                      <a:pPr>
                        <a:lnSpc>
                          <a:spcPct val="100000"/>
                        </a:lnSpc>
                      </a:pPr>
                      <a:r>
                        <a:rPr lang="en-GB" sz="1600" b="1">
                          <a:effectLst/>
                          <a:latin typeface="+mj-lt"/>
                          <a:ea typeface="Times New Roman" panose="02020603050405020304" pitchFamily="18" charset="0"/>
                          <a:cs typeface="Arial" panose="020B0604020202020204" pitchFamily="34" charset="0"/>
                        </a:rPr>
                        <a:t>ECOG Performance Status, n (%)</a:t>
                      </a:r>
                    </a:p>
                    <a:p>
                      <a:pPr marL="628650" lvl="1" indent="-171450">
                        <a:lnSpc>
                          <a:spcPct val="100000"/>
                        </a:lnSpc>
                        <a:buFont typeface="Arial" panose="020B0604020202020204" pitchFamily="34" charset="0"/>
                        <a:buChar char="•"/>
                      </a:pPr>
                      <a:r>
                        <a:rPr lang="en-GB" sz="1600" b="1">
                          <a:effectLst/>
                          <a:latin typeface="+mj-lt"/>
                          <a:ea typeface="Times New Roman" panose="02020603050405020304" pitchFamily="18" charset="0"/>
                          <a:cs typeface="Arial" panose="020B0604020202020204" pitchFamily="34" charset="0"/>
                        </a:rPr>
                        <a:t>0</a:t>
                      </a:r>
                    </a:p>
                    <a:p>
                      <a:pPr marL="628650" lvl="1" indent="-171450">
                        <a:lnSpc>
                          <a:spcPct val="100000"/>
                        </a:lnSpc>
                        <a:buFont typeface="Arial" panose="020B0604020202020204" pitchFamily="34" charset="0"/>
                        <a:buChar char="•"/>
                      </a:pPr>
                      <a:r>
                        <a:rPr lang="en-GB" sz="1600" b="1">
                          <a:effectLst/>
                          <a:latin typeface="+mj-lt"/>
                          <a:ea typeface="Times New Roman" panose="02020603050405020304" pitchFamily="18" charset="0"/>
                          <a:cs typeface="Arial" panose="020B0604020202020204" pitchFamily="34" charset="0"/>
                        </a:rPr>
                        <a:t>1</a:t>
                      </a:r>
                      <a:endParaRPr lang="en-GB" sz="1600">
                        <a:effectLst/>
                        <a:latin typeface="+mj-lt"/>
                        <a:ea typeface="Times New Roman" panose="02020603050405020304" pitchFamily="18" charset="0"/>
                        <a:cs typeface="Arial" panose="020B0604020202020204" pitchFamily="34" charset="0"/>
                      </a:endParaRPr>
                    </a:p>
                  </a:txBody>
                  <a:tcPr marL="36000" marR="36000" marT="36000" marB="36000" anchor="ctr"/>
                </a:tc>
                <a:tc>
                  <a:txBody>
                    <a:bodyPr/>
                    <a:lstStyle/>
                    <a:p>
                      <a:pPr>
                        <a:lnSpc>
                          <a:spcPct val="100000"/>
                        </a:lnSpc>
                      </a:pPr>
                      <a:endParaRPr lang="en-GB" sz="1600" kern="1200">
                        <a:solidFill>
                          <a:schemeClr val="dk1"/>
                        </a:solidFill>
                        <a:effectLst/>
                        <a:latin typeface="+mj-lt"/>
                        <a:ea typeface="+mn-ea"/>
                        <a:cs typeface="+mn-cs"/>
                      </a:endParaRPr>
                    </a:p>
                    <a:p>
                      <a:pPr>
                        <a:lnSpc>
                          <a:spcPct val="100000"/>
                        </a:lnSpc>
                      </a:pPr>
                      <a:endParaRPr lang="en-GB" sz="1600" kern="1200">
                        <a:solidFill>
                          <a:schemeClr val="dk1"/>
                        </a:solidFill>
                        <a:effectLst/>
                        <a:latin typeface="+mj-lt"/>
                        <a:ea typeface="+mn-ea"/>
                        <a:cs typeface="+mn-cs"/>
                      </a:endParaRPr>
                    </a:p>
                    <a:p>
                      <a:pPr>
                        <a:lnSpc>
                          <a:spcPct val="100000"/>
                        </a:lnSpc>
                      </a:pPr>
                      <a:r>
                        <a:rPr lang="en-GB" sz="1600" kern="1200">
                          <a:solidFill>
                            <a:schemeClr val="dk1"/>
                          </a:solidFill>
                          <a:effectLst/>
                          <a:latin typeface="+mj-lt"/>
                          <a:ea typeface="+mn-ea"/>
                          <a:cs typeface="+mn-cs"/>
                        </a:rPr>
                        <a:t>28 (53.8)</a:t>
                      </a:r>
                    </a:p>
                    <a:p>
                      <a:pPr>
                        <a:lnSpc>
                          <a:spcPct val="100000"/>
                        </a:lnSpc>
                      </a:pPr>
                      <a:r>
                        <a:rPr lang="en-GB" sz="1600">
                          <a:effectLst/>
                          <a:latin typeface="+mj-lt"/>
                          <a:ea typeface="Times New Roman" panose="02020603050405020304" pitchFamily="18" charset="0"/>
                          <a:cs typeface="Arial" panose="020B0604020202020204" pitchFamily="34" charset="0"/>
                        </a:rPr>
                        <a:t>24 (46.2)</a:t>
                      </a:r>
                    </a:p>
                  </a:txBody>
                  <a:tcPr marL="36000" marR="36000" marT="36000" marB="36000" anchor="ctr"/>
                </a:tc>
                <a:tc>
                  <a:txBody>
                    <a:bodyPr/>
                    <a:lstStyle/>
                    <a:p>
                      <a:pPr>
                        <a:lnSpc>
                          <a:spcPct val="100000"/>
                        </a:lnSpc>
                      </a:pPr>
                      <a:endParaRPr lang="en-GB" sz="1600">
                        <a:effectLst/>
                        <a:latin typeface="+mj-lt"/>
                        <a:ea typeface="Times New Roman" panose="02020603050405020304" pitchFamily="18" charset="0"/>
                        <a:cs typeface="Arial" panose="020B0604020202020204" pitchFamily="34" charset="0"/>
                      </a:endParaRPr>
                    </a:p>
                    <a:p>
                      <a:pPr>
                        <a:lnSpc>
                          <a:spcPct val="100000"/>
                        </a:lnSpc>
                      </a:pPr>
                      <a:endParaRPr lang="en-GB" sz="1600">
                        <a:effectLst/>
                        <a:latin typeface="+mj-lt"/>
                        <a:ea typeface="Times New Roman" panose="02020603050405020304" pitchFamily="18" charset="0"/>
                        <a:cs typeface="Arial" panose="020B0604020202020204" pitchFamily="34" charset="0"/>
                      </a:endParaRPr>
                    </a:p>
                    <a:p>
                      <a:pPr>
                        <a:lnSpc>
                          <a:spcPct val="100000"/>
                        </a:lnSpc>
                      </a:pPr>
                      <a:r>
                        <a:rPr lang="en-GB" sz="1600">
                          <a:effectLst/>
                          <a:latin typeface="+mj-lt"/>
                          <a:ea typeface="Times New Roman" panose="02020603050405020304" pitchFamily="18" charset="0"/>
                          <a:cs typeface="Arial" panose="020B0604020202020204" pitchFamily="34" charset="0"/>
                        </a:rPr>
                        <a:t>39 (60.0)</a:t>
                      </a:r>
                    </a:p>
                    <a:p>
                      <a:pPr>
                        <a:lnSpc>
                          <a:spcPct val="100000"/>
                        </a:lnSpc>
                      </a:pPr>
                      <a:r>
                        <a:rPr lang="en-GB" sz="1600">
                          <a:effectLst/>
                          <a:latin typeface="+mj-lt"/>
                          <a:ea typeface="Times New Roman" panose="02020603050405020304" pitchFamily="18" charset="0"/>
                          <a:cs typeface="Arial" panose="020B0604020202020204" pitchFamily="34" charset="0"/>
                        </a:rPr>
                        <a:t>26 (40.0)</a:t>
                      </a:r>
                    </a:p>
                  </a:txBody>
                  <a:tcPr marL="36000" marR="36000" marT="36000" marB="36000" anchor="ctr"/>
                </a:tc>
                <a:extLst>
                  <a:ext uri="{0D108BD9-81ED-4DB2-BD59-A6C34878D82A}">
                    <a16:rowId xmlns:a16="http://schemas.microsoft.com/office/drawing/2014/main" val="3039384394"/>
                  </a:ext>
                </a:extLst>
              </a:tr>
              <a:tr h="424335">
                <a:tc gridSpan="3">
                  <a:txBody>
                    <a:bodyPr/>
                    <a:lstStyle/>
                    <a:p>
                      <a:pPr>
                        <a:lnSpc>
                          <a:spcPct val="150000"/>
                        </a:lnSpc>
                      </a:pPr>
                      <a:r>
                        <a:rPr lang="en-GB" sz="1600">
                          <a:latin typeface="+mj-lt"/>
                        </a:rPr>
                        <a:t>Disease status</a:t>
                      </a:r>
                    </a:p>
                  </a:txBody>
                  <a:tcPr marL="36000" marR="36000" marT="36000" marB="3600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64902850"/>
                  </a:ext>
                </a:extLst>
              </a:tr>
              <a:tr h="424335">
                <a:tc>
                  <a:txBody>
                    <a:bodyPr/>
                    <a:lstStyle/>
                    <a:p>
                      <a:pPr lvl="1">
                        <a:lnSpc>
                          <a:spcPct val="150000"/>
                        </a:lnSpc>
                      </a:pPr>
                      <a:r>
                        <a:rPr lang="en-GB" sz="1600">
                          <a:latin typeface="+mj-lt"/>
                        </a:rPr>
                        <a:t>Primary stage III</a:t>
                      </a:r>
                    </a:p>
                  </a:txBody>
                  <a:tcPr marL="36000" marR="36000" marT="36000" marB="36000" anchor="ctr"/>
                </a:tc>
                <a:tc>
                  <a:txBody>
                    <a:bodyPr/>
                    <a:lstStyle/>
                    <a:p>
                      <a:pPr>
                        <a:lnSpc>
                          <a:spcPct val="150000"/>
                        </a:lnSpc>
                      </a:pPr>
                      <a:r>
                        <a:rPr lang="en-GB" sz="1600">
                          <a:effectLst/>
                          <a:latin typeface="+mj-lt"/>
                          <a:ea typeface="Times New Roman" panose="02020603050405020304" pitchFamily="18" charset="0"/>
                          <a:cs typeface="Arial" panose="020B0604020202020204" pitchFamily="34" charset="0"/>
                        </a:rPr>
                        <a:t>10 (18.9)</a:t>
                      </a:r>
                    </a:p>
                  </a:txBody>
                  <a:tcPr marL="36000" marR="36000" marT="36000" marB="36000" anchor="ctr"/>
                </a:tc>
                <a:tc>
                  <a:txBody>
                    <a:bodyPr/>
                    <a:lstStyle/>
                    <a:p>
                      <a:pPr>
                        <a:lnSpc>
                          <a:spcPct val="150000"/>
                        </a:lnSpc>
                      </a:pPr>
                      <a:r>
                        <a:rPr lang="en-GB" sz="1600">
                          <a:effectLst/>
                          <a:latin typeface="+mj-lt"/>
                          <a:ea typeface="Times New Roman" panose="02020603050405020304" pitchFamily="18" charset="0"/>
                          <a:cs typeface="Arial" panose="020B0604020202020204" pitchFamily="34" charset="0"/>
                        </a:rPr>
                        <a:t>14 (21.5)</a:t>
                      </a:r>
                    </a:p>
                  </a:txBody>
                  <a:tcPr marL="36000" marR="36000" marT="36000" marB="36000" anchor="ctr"/>
                </a:tc>
                <a:extLst>
                  <a:ext uri="{0D108BD9-81ED-4DB2-BD59-A6C34878D82A}">
                    <a16:rowId xmlns:a16="http://schemas.microsoft.com/office/drawing/2014/main" val="4045411780"/>
                  </a:ext>
                </a:extLst>
              </a:tr>
              <a:tr h="424335">
                <a:tc>
                  <a:txBody>
                    <a:bodyPr/>
                    <a:lstStyle/>
                    <a:p>
                      <a:pPr lvl="1">
                        <a:lnSpc>
                          <a:spcPct val="150000"/>
                        </a:lnSpc>
                      </a:pPr>
                      <a:r>
                        <a:rPr lang="en-GB" sz="1600">
                          <a:latin typeface="+mj-lt"/>
                        </a:rPr>
                        <a:t>Primary stage IV</a:t>
                      </a:r>
                    </a:p>
                  </a:txBody>
                  <a:tcPr marL="36000" marR="36000" marT="36000" marB="36000" anchor="ctr"/>
                </a:tc>
                <a:tc>
                  <a:txBody>
                    <a:bodyPr/>
                    <a:lstStyle/>
                    <a:p>
                      <a:pPr>
                        <a:lnSpc>
                          <a:spcPct val="150000"/>
                        </a:lnSpc>
                      </a:pPr>
                      <a:r>
                        <a:rPr lang="en-GB" sz="1600">
                          <a:effectLst/>
                          <a:latin typeface="+mj-lt"/>
                          <a:ea typeface="Times New Roman" panose="02020603050405020304" pitchFamily="18" charset="0"/>
                          <a:cs typeface="Arial" panose="020B0604020202020204" pitchFamily="34" charset="0"/>
                        </a:rPr>
                        <a:t>16 (30.2)</a:t>
                      </a:r>
                    </a:p>
                  </a:txBody>
                  <a:tcPr marL="36000" marR="36000" marT="36000" marB="36000" anchor="ctr"/>
                </a:tc>
                <a:tc>
                  <a:txBody>
                    <a:bodyPr/>
                    <a:lstStyle/>
                    <a:p>
                      <a:pPr>
                        <a:lnSpc>
                          <a:spcPct val="150000"/>
                        </a:lnSpc>
                      </a:pPr>
                      <a:r>
                        <a:rPr lang="en-GB" sz="1600">
                          <a:effectLst/>
                          <a:latin typeface="+mj-lt"/>
                          <a:ea typeface="Times New Roman" panose="02020603050405020304" pitchFamily="18" charset="0"/>
                          <a:cs typeface="Arial" panose="020B0604020202020204" pitchFamily="34" charset="0"/>
                        </a:rPr>
                        <a:t>19 (29.2)</a:t>
                      </a:r>
                    </a:p>
                  </a:txBody>
                  <a:tcPr marL="36000" marR="36000" marT="36000" marB="36000" anchor="ctr"/>
                </a:tc>
                <a:extLst>
                  <a:ext uri="{0D108BD9-81ED-4DB2-BD59-A6C34878D82A}">
                    <a16:rowId xmlns:a16="http://schemas.microsoft.com/office/drawing/2014/main" val="2477602880"/>
                  </a:ext>
                </a:extLst>
              </a:tr>
              <a:tr h="424335">
                <a:tc>
                  <a:txBody>
                    <a:bodyPr/>
                    <a:lstStyle/>
                    <a:p>
                      <a:pPr lvl="1">
                        <a:lnSpc>
                          <a:spcPct val="150000"/>
                        </a:lnSpc>
                      </a:pPr>
                      <a:r>
                        <a:rPr lang="en-GB" sz="1600">
                          <a:latin typeface="+mj-lt"/>
                        </a:rPr>
                        <a:t>Recurrent</a:t>
                      </a:r>
                    </a:p>
                  </a:txBody>
                  <a:tcPr marL="36000" marR="36000" marT="36000" marB="36000" anchor="ctr"/>
                </a:tc>
                <a:tc>
                  <a:txBody>
                    <a:bodyPr/>
                    <a:lstStyle/>
                    <a:p>
                      <a:pPr>
                        <a:lnSpc>
                          <a:spcPct val="150000"/>
                        </a:lnSpc>
                      </a:pPr>
                      <a:r>
                        <a:rPr lang="en-GB" sz="1600">
                          <a:effectLst/>
                          <a:latin typeface="+mj-lt"/>
                          <a:ea typeface="Times New Roman" panose="02020603050405020304" pitchFamily="18" charset="0"/>
                          <a:cs typeface="Arial" panose="020B0604020202020204" pitchFamily="34" charset="0"/>
                        </a:rPr>
                        <a:t>27 (50.9)</a:t>
                      </a:r>
                    </a:p>
                  </a:txBody>
                  <a:tcPr marL="36000" marR="36000" marT="36000" marB="36000" anchor="ctr"/>
                </a:tc>
                <a:tc>
                  <a:txBody>
                    <a:bodyPr/>
                    <a:lstStyle/>
                    <a:p>
                      <a:pPr>
                        <a:lnSpc>
                          <a:spcPct val="150000"/>
                        </a:lnSpc>
                      </a:pPr>
                      <a:r>
                        <a:rPr lang="en-GB" sz="1600">
                          <a:effectLst/>
                          <a:latin typeface="+mj-lt"/>
                          <a:ea typeface="Times New Roman" panose="02020603050405020304" pitchFamily="18" charset="0"/>
                          <a:cs typeface="Arial" panose="020B0604020202020204" pitchFamily="34" charset="0"/>
                        </a:rPr>
                        <a:t>32 (49.2)</a:t>
                      </a:r>
                    </a:p>
                  </a:txBody>
                  <a:tcPr marL="36000" marR="36000" marT="36000" marB="36000" anchor="ctr"/>
                </a:tc>
                <a:extLst>
                  <a:ext uri="{0D108BD9-81ED-4DB2-BD59-A6C34878D82A}">
                    <a16:rowId xmlns:a16="http://schemas.microsoft.com/office/drawing/2014/main" val="2603869208"/>
                  </a:ext>
                </a:extLst>
              </a:tr>
            </a:tbl>
          </a:graphicData>
        </a:graphic>
      </p:graphicFrame>
      <p:sp>
        <p:nvSpPr>
          <p:cNvPr id="9" name="TextBox 8">
            <a:extLst>
              <a:ext uri="{FF2B5EF4-FFF2-40B4-BE49-F238E27FC236}">
                <a16:creationId xmlns:a16="http://schemas.microsoft.com/office/drawing/2014/main" id="{F90CCA58-05C0-D5B2-9286-1A9AE74CFF60}"/>
              </a:ext>
            </a:extLst>
          </p:cNvPr>
          <p:cNvSpPr txBox="1"/>
          <p:nvPr/>
        </p:nvSpPr>
        <p:spPr>
          <a:xfrm>
            <a:off x="5883443" y="1178661"/>
            <a:ext cx="6100010" cy="5186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EAG comments: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Unclear if randomisation was appropriate for </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dMMR/MSI-H subgroup</a:t>
            </a:r>
            <a:endParaRPr kumimoji="0" lang="en-GB"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Differences between arms in some potential prognostic factors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BMI higher in placebo arm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Proportion aged ≥</a:t>
            </a:r>
            <a:r>
              <a:rPr kumimoji="0" lang="en-GB"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65yrs higher in the placebo arm</a:t>
            </a:r>
            <a:endParaRPr kumimoji="0" lang="en-CA" sz="18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Proportion with ECOG PS 1 is higher in the dostarlimab arm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Imbalance </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in number of participants in each arm -</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some moved into/out of dMMR/MSI-H </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group post-randomisation.  Characteristics unknown.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Impact of these differences on estimate is unclear</a:t>
            </a: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PFS and OS hazard ratios were stable when adjusted for weight/age differences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Differences in age and ECOG score make generalisability uncertain</a:t>
            </a: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endParaRPr>
          </a:p>
        </p:txBody>
      </p:sp>
      <p:sp>
        <p:nvSpPr>
          <p:cNvPr id="2" name="TextBox 1">
            <a:extLst>
              <a:ext uri="{FF2B5EF4-FFF2-40B4-BE49-F238E27FC236}">
                <a16:creationId xmlns:a16="http://schemas.microsoft.com/office/drawing/2014/main" id="{57AC1BFD-3468-E8F6-775D-A50FCD484A4F}"/>
              </a:ext>
            </a:extLst>
          </p:cNvPr>
          <p:cNvSpPr txBox="1"/>
          <p:nvPr/>
        </p:nvSpPr>
        <p:spPr>
          <a:xfrm>
            <a:off x="10742482" y="94580"/>
            <a:ext cx="1240971" cy="646331"/>
          </a:xfrm>
          <a:prstGeom prst="rect">
            <a:avLst/>
          </a:prstGeom>
          <a:solidFill>
            <a:schemeClr val="bg1">
              <a:lumMod val="75000"/>
            </a:schemeClr>
          </a:solidFill>
          <a:ln>
            <a:solidFill>
              <a:schemeClr val="tx1"/>
            </a:solidFill>
          </a:ln>
        </p:spPr>
        <p:txBody>
          <a:bodyPr wrap="square" rtlCol="0">
            <a:spAutoFit/>
          </a:bodyPr>
          <a:lstStyle/>
          <a:p>
            <a:r>
              <a:rPr lang="en-GB">
                <a:solidFill>
                  <a:schemeClr val="bg1"/>
                </a:solidFill>
                <a:hlinkClick r:id="rId3" action="ppaction://hlinksldjump"/>
              </a:rPr>
              <a:t>Back to Key Issue</a:t>
            </a:r>
            <a:endParaRPr lang="en-GB">
              <a:solidFill>
                <a:schemeClr val="bg1"/>
              </a:solidFill>
            </a:endParaRPr>
          </a:p>
        </p:txBody>
      </p:sp>
      <p:sp>
        <p:nvSpPr>
          <p:cNvPr id="3" name="Rectangle 2" descr="Marker showing slides are confidential ">
            <a:extLst>
              <a:ext uri="{FF2B5EF4-FFF2-40B4-BE49-F238E27FC236}">
                <a16:creationId xmlns:a16="http://schemas.microsoft.com/office/drawing/2014/main" id="{E0E4D7F7-2AC6-4538-6121-0B52CB8450EC}"/>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rPr>
              <a:t>CONFIDENTIAL</a:t>
            </a:r>
          </a:p>
        </p:txBody>
      </p:sp>
    </p:spTree>
    <p:extLst>
      <p:ext uri="{BB962C8B-B14F-4D97-AF65-F5344CB8AC3E}">
        <p14:creationId xmlns:p14="http://schemas.microsoft.com/office/powerpoint/2010/main" val="201685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5E3AE-9681-9724-FB3F-C222E78510CB}"/>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5D38AB7C-38F0-4D56-F214-D88708909B04}"/>
              </a:ext>
            </a:extLst>
          </p:cNvPr>
          <p:cNvSpPr>
            <a:spLocks noGrp="1"/>
          </p:cNvSpPr>
          <p:nvPr>
            <p:ph type="title"/>
          </p:nvPr>
        </p:nvSpPr>
        <p:spPr/>
        <p:txBody>
          <a:bodyPr/>
          <a:lstStyle/>
          <a:p>
            <a:r>
              <a:rPr lang="en-GB"/>
              <a:t>Comparison of IA1 and IA2 outcomes</a:t>
            </a:r>
          </a:p>
        </p:txBody>
      </p:sp>
      <p:sp>
        <p:nvSpPr>
          <p:cNvPr id="17" name="Text Placeholder 16">
            <a:extLst>
              <a:ext uri="{FF2B5EF4-FFF2-40B4-BE49-F238E27FC236}">
                <a16:creationId xmlns:a16="http://schemas.microsoft.com/office/drawing/2014/main" id="{C63CE775-0648-08F9-8BCA-6DC47B330568}"/>
              </a:ext>
            </a:extLst>
          </p:cNvPr>
          <p:cNvSpPr>
            <a:spLocks noGrp="1"/>
          </p:cNvSpPr>
          <p:nvPr>
            <p:ph type="body" sz="quarter" idx="14"/>
          </p:nvPr>
        </p:nvSpPr>
        <p:spPr/>
        <p:txBody>
          <a:bodyPr/>
          <a:lstStyle/>
          <a:p>
            <a:r>
              <a:rPr lang="en-GB" sz="1800">
                <a:effectLst/>
                <a:latin typeface="Arial" panose="020B0604020202020204" pitchFamily="34" charset="0"/>
                <a:ea typeface="Calibri" panose="020F0502020204030204" pitchFamily="34" charset="0"/>
              </a:rPr>
              <a:t>Data from IA2 appears consistent with previous data-cut</a:t>
            </a:r>
          </a:p>
        </p:txBody>
      </p:sp>
      <p:sp>
        <p:nvSpPr>
          <p:cNvPr id="9" name="TextBox 8">
            <a:extLst>
              <a:ext uri="{FF2B5EF4-FFF2-40B4-BE49-F238E27FC236}">
                <a16:creationId xmlns:a16="http://schemas.microsoft.com/office/drawing/2014/main" id="{71360E82-938F-584F-E9AC-053519193C1F}"/>
              </a:ext>
            </a:extLst>
          </p:cNvPr>
          <p:cNvSpPr txBox="1"/>
          <p:nvPr/>
        </p:nvSpPr>
        <p:spPr>
          <a:xfrm>
            <a:off x="6999889" y="2502965"/>
            <a:ext cx="4489577" cy="22621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rPr>
              <a:t>EAG comments: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kern="0">
                <a:solidFill>
                  <a:srgbClr val="000000"/>
                </a:solidFill>
                <a:latin typeface="Arial" panose="020B0604020202020204" pitchFamily="34" charset="0"/>
                <a:ea typeface="Times New Roman" panose="02020603050405020304" pitchFamily="18" charset="0"/>
              </a:rPr>
              <a:t>D</a:t>
            </a:r>
            <a:r>
              <a:rPr kumimoji="0" lang="en-GB" sz="1800" b="0" i="0" u="none" strike="noStrike" kern="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mn-cs"/>
              </a:rPr>
              <a:t>ata</a:t>
            </a:r>
            <a:r>
              <a:rPr kumimoji="0" lang="en-GB"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 from IA2 appears consistent with previous data-cut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kern="0">
                <a:solidFill>
                  <a:srgbClr val="000000"/>
                </a:solidFill>
                <a:latin typeface="Arial" panose="020B0604020202020204" pitchFamily="34" charset="0"/>
                <a:ea typeface="Times New Roman" panose="02020603050405020304" pitchFamily="18" charset="0"/>
              </a:rPr>
              <a:t>D</a:t>
            </a:r>
            <a:r>
              <a:rPr kumimoji="0" lang="en-GB" sz="1800" b="0" i="0" u="none" strike="noStrike" kern="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mn-cs"/>
              </a:rPr>
              <a:t>ostarlimab</a:t>
            </a:r>
            <a:r>
              <a:rPr kumimoji="0" lang="en-GB"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 demonstrates a benefit for OS and PFS2</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kern="0">
                <a:solidFill>
                  <a:srgbClr val="000000"/>
                </a:solidFill>
                <a:latin typeface="Arial" panose="020B0604020202020204" pitchFamily="34" charset="0"/>
                <a:ea typeface="Times New Roman" panose="02020603050405020304" pitchFamily="18" charset="0"/>
              </a:rPr>
              <a:t>E</a:t>
            </a:r>
            <a:r>
              <a:rPr kumimoji="0" lang="en-GB" sz="1800" b="0" i="0" u="none" strike="noStrike" kern="0" cap="none" spc="0" normalizeH="0" baseline="0" noProof="0" err="1">
                <a:ln>
                  <a:noFill/>
                </a:ln>
                <a:solidFill>
                  <a:srgbClr val="000000"/>
                </a:solidFill>
                <a:effectLst/>
                <a:uLnTx/>
                <a:uFillTx/>
                <a:latin typeface="Arial" panose="020B0604020202020204" pitchFamily="34" charset="0"/>
                <a:ea typeface="Times New Roman" panose="02020603050405020304" pitchFamily="18" charset="0"/>
                <a:cs typeface="+mn-cs"/>
              </a:rPr>
              <a:t>stimated</a:t>
            </a:r>
            <a:r>
              <a:rPr kumimoji="0" lang="en-GB" sz="18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 hazard ratios remain similar with a wide 95% confidence interval</a:t>
            </a: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n-cs"/>
            </a:endParaRPr>
          </a:p>
        </p:txBody>
      </p:sp>
      <p:graphicFrame>
        <p:nvGraphicFramePr>
          <p:cNvPr id="2" name="Table 1">
            <a:extLst>
              <a:ext uri="{FF2B5EF4-FFF2-40B4-BE49-F238E27FC236}">
                <a16:creationId xmlns:a16="http://schemas.microsoft.com/office/drawing/2014/main" id="{DA3A0C0B-5E14-71DD-29B3-07BA00748416}"/>
              </a:ext>
            </a:extLst>
          </p:cNvPr>
          <p:cNvGraphicFramePr>
            <a:graphicFrameLocks noGrp="1"/>
          </p:cNvGraphicFramePr>
          <p:nvPr>
            <p:extLst>
              <p:ext uri="{D42A27DB-BD31-4B8C-83A1-F6EECF244321}">
                <p14:modId xmlns:p14="http://schemas.microsoft.com/office/powerpoint/2010/main" val="1395450930"/>
              </p:ext>
            </p:extLst>
          </p:nvPr>
        </p:nvGraphicFramePr>
        <p:xfrm>
          <a:off x="466724" y="1793212"/>
          <a:ext cx="5940000" cy="4107990"/>
        </p:xfrm>
        <a:graphic>
          <a:graphicData uri="http://schemas.openxmlformats.org/drawingml/2006/table">
            <a:tbl>
              <a:tblPr firstRow="1" firstCol="1" bandRow="1">
                <a:tableStyleId>{5C22544A-7EE6-4342-B048-85BDC9FD1C3A}</a:tableStyleId>
              </a:tblPr>
              <a:tblGrid>
                <a:gridCol w="2052000">
                  <a:extLst>
                    <a:ext uri="{9D8B030D-6E8A-4147-A177-3AD203B41FA5}">
                      <a16:colId xmlns:a16="http://schemas.microsoft.com/office/drawing/2014/main" val="926291962"/>
                    </a:ext>
                  </a:extLst>
                </a:gridCol>
                <a:gridCol w="1944000">
                  <a:extLst>
                    <a:ext uri="{9D8B030D-6E8A-4147-A177-3AD203B41FA5}">
                      <a16:colId xmlns:a16="http://schemas.microsoft.com/office/drawing/2014/main" val="2276476071"/>
                    </a:ext>
                  </a:extLst>
                </a:gridCol>
                <a:gridCol w="1944000">
                  <a:extLst>
                    <a:ext uri="{9D8B030D-6E8A-4147-A177-3AD203B41FA5}">
                      <a16:colId xmlns:a16="http://schemas.microsoft.com/office/drawing/2014/main" val="1687706625"/>
                    </a:ext>
                  </a:extLst>
                </a:gridCol>
              </a:tblGrid>
              <a:tr h="657006">
                <a:tc>
                  <a:txBody>
                    <a:bodyPr/>
                    <a:lstStyle/>
                    <a:p>
                      <a:r>
                        <a:rPr lang="en-GB" sz="1800">
                          <a:effectLst/>
                        </a:rPr>
                        <a:t> </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lang="en-GB" sz="1800" err="1">
                          <a:effectLst/>
                        </a:rPr>
                        <a:t>Dostarlimab+CP</a:t>
                      </a:r>
                      <a:r>
                        <a:rPr lang="en-GB" sz="1800">
                          <a:effectLst/>
                        </a:rPr>
                        <a:t> vs CP - IA1</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lang="en-GB" sz="1800" err="1">
                          <a:effectLst/>
                        </a:rPr>
                        <a:t>Dostarlimab+CP</a:t>
                      </a:r>
                      <a:r>
                        <a:rPr lang="en-GB" sz="1800">
                          <a:effectLst/>
                        </a:rPr>
                        <a:t> vs CP - IA2</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extLst>
                  <a:ext uri="{0D108BD9-81ED-4DB2-BD59-A6C34878D82A}">
                    <a16:rowId xmlns:a16="http://schemas.microsoft.com/office/drawing/2014/main" val="1736525759"/>
                  </a:ext>
                </a:extLst>
              </a:tr>
              <a:tr h="657006">
                <a:tc>
                  <a:txBody>
                    <a:bodyPr/>
                    <a:lstStyle/>
                    <a:p>
                      <a:r>
                        <a:rPr lang="en-GB" sz="1800">
                          <a:effectLst/>
                        </a:rPr>
                        <a:t>Median OS, months (95% CI)</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lang="en-GB" sz="1800" u="none">
                          <a:effectLst/>
                        </a:rPr>
                        <a:t>NR (NR, NR) vs NR (23.2, NR)</a:t>
                      </a:r>
                      <a:endParaRPr lang="en-GB" sz="18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lang="en-GB" sz="1800" u="none">
                          <a:effectLst/>
                        </a:rPr>
                        <a:t>NR (NR, NR) vs 31.4 (20.3, NR)</a:t>
                      </a:r>
                      <a:endParaRPr lang="en-GB" sz="18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extLst>
                  <a:ext uri="{0D108BD9-81ED-4DB2-BD59-A6C34878D82A}">
                    <a16:rowId xmlns:a16="http://schemas.microsoft.com/office/drawing/2014/main" val="743888660"/>
                  </a:ext>
                </a:extLst>
              </a:tr>
              <a:tr h="657006">
                <a:tc>
                  <a:txBody>
                    <a:bodyPr/>
                    <a:lstStyle/>
                    <a:p>
                      <a:r>
                        <a:rPr lang="en-GB" sz="1800">
                          <a:effectLst/>
                        </a:rPr>
                        <a:t>OS Hazard Ratio (95% CI)</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lang="en-GB" sz="1800">
                          <a:effectLst/>
                        </a:rPr>
                        <a:t>0.30 (0.13, 0.70)</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nchor="ctr"/>
                </a:tc>
                <a:tc>
                  <a:txBody>
                    <a:bodyPr/>
                    <a:lstStyle/>
                    <a:p>
                      <a:r>
                        <a:rPr lang="en-GB" sz="1800">
                          <a:effectLst/>
                        </a:rPr>
                        <a:t>0.32 (0.166, 0.629)</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nchor="ctr"/>
                </a:tc>
                <a:extLst>
                  <a:ext uri="{0D108BD9-81ED-4DB2-BD59-A6C34878D82A}">
                    <a16:rowId xmlns:a16="http://schemas.microsoft.com/office/drawing/2014/main" val="2885210259"/>
                  </a:ext>
                </a:extLst>
              </a:tr>
              <a:tr h="657006">
                <a:tc>
                  <a:txBody>
                    <a:bodyPr/>
                    <a:lstStyle/>
                    <a:p>
                      <a:r>
                        <a:rPr lang="en-GB" sz="1800">
                          <a:effectLst/>
                        </a:rPr>
                        <a:t>Median PFS2, months (95% CI)</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lang="en-GB" sz="1800">
                          <a:effectLst/>
                        </a:rPr>
                        <a:t>NR (NA, NA) vs </a:t>
                      </a:r>
                      <a:r>
                        <a:rPr kumimoji="0" lang="en-GB" sz="1600" b="0" i="0" u="sng" strike="noStrike" kern="1200" cap="none" spc="0" normalizeH="0" baseline="0" noProof="0" err="1">
                          <a:ln>
                            <a:noFill/>
                          </a:ln>
                          <a:solidFill>
                            <a:srgbClr val="000000"/>
                          </a:solidFill>
                          <a:effectLst/>
                          <a:highlight>
                            <a:srgbClr val="000000"/>
                          </a:highlight>
                          <a:uLnTx/>
                          <a:uFillTx/>
                          <a:latin typeface="+mn-lt"/>
                          <a:ea typeface="Times New Roman" panose="02020603050405020304" pitchFamily="18" charset="0"/>
                          <a:cs typeface="Arial" panose="020B0604020202020204" pitchFamily="34" charset="0"/>
                        </a:rPr>
                        <a:t>xxxxxxxxxxxx</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lang="en-GB" sz="1800">
                          <a:effectLst/>
                        </a:rPr>
                        <a:t> </a:t>
                      </a:r>
                      <a:r>
                        <a:rPr kumimoji="0" lang="en-GB" sz="1600" b="0" i="0" u="sng" strike="noStrike" kern="1200" cap="none" spc="0" normalizeH="0" baseline="0" noProof="0" err="1">
                          <a:ln>
                            <a:noFill/>
                          </a:ln>
                          <a:solidFill>
                            <a:srgbClr val="000000"/>
                          </a:solidFill>
                          <a:effectLst/>
                          <a:highlight>
                            <a:srgbClr val="000000"/>
                          </a:highlight>
                          <a:uLnTx/>
                          <a:uFillTx/>
                          <a:latin typeface="+mn-lt"/>
                          <a:ea typeface="Times New Roman" panose="02020603050405020304" pitchFamily="18" charset="0"/>
                          <a:cs typeface="Arial" panose="020B0604020202020204" pitchFamily="34" charset="0"/>
                        </a:rPr>
                        <a:t>xxxxxxxxx</a:t>
                      </a:r>
                      <a:r>
                        <a:rPr lang="en-GB" sz="1800">
                          <a:effectLst/>
                        </a:rPr>
                        <a:t> vs 21.6 </a:t>
                      </a:r>
                      <a:r>
                        <a:rPr kumimoji="0" lang="en-GB" sz="1600" b="0" i="0" u="sng" strike="noStrike" kern="1200" cap="none" spc="0" normalizeH="0" baseline="0" noProof="0" err="1">
                          <a:ln>
                            <a:noFill/>
                          </a:ln>
                          <a:solidFill>
                            <a:srgbClr val="000000"/>
                          </a:solidFill>
                          <a:effectLst/>
                          <a:highlight>
                            <a:srgbClr val="000000"/>
                          </a:highlight>
                          <a:uLnTx/>
                          <a:uFillTx/>
                          <a:latin typeface="+mn-lt"/>
                          <a:ea typeface="Times New Roman" panose="02020603050405020304" pitchFamily="18" charset="0"/>
                          <a:cs typeface="Arial" panose="020B0604020202020204" pitchFamily="34" charset="0"/>
                        </a:rPr>
                        <a:t>xxxxxxxxxxxx</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extLst>
                  <a:ext uri="{0D108BD9-81ED-4DB2-BD59-A6C34878D82A}">
                    <a16:rowId xmlns:a16="http://schemas.microsoft.com/office/drawing/2014/main" val="2850940877"/>
                  </a:ext>
                </a:extLst>
              </a:tr>
              <a:tr h="657006">
                <a:tc>
                  <a:txBody>
                    <a:bodyPr/>
                    <a:lstStyle/>
                    <a:p>
                      <a:r>
                        <a:rPr lang="en-GB" sz="1800">
                          <a:effectLst/>
                        </a:rPr>
                        <a:t>PFS2 Hazard Ratio (95% CI)</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lang="en-GB" sz="1800">
                          <a:effectLst/>
                        </a:rPr>
                        <a:t>0.37 (0.19, 0.73)</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lang="en-GB" sz="1800">
                          <a:effectLst/>
                        </a:rPr>
                        <a:t>0.33 (0.175, 0.627)</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extLst>
                  <a:ext uri="{0D108BD9-81ED-4DB2-BD59-A6C34878D82A}">
                    <a16:rowId xmlns:a16="http://schemas.microsoft.com/office/drawing/2014/main" val="2998266596"/>
                  </a:ext>
                </a:extLst>
              </a:tr>
              <a:tr h="657006">
                <a:tc>
                  <a:txBody>
                    <a:bodyPr/>
                    <a:lstStyle/>
                    <a:p>
                      <a:r>
                        <a:rPr lang="en-GB" sz="1800">
                          <a:effectLst/>
                        </a:rPr>
                        <a:t>PFS Investigator Hazard Ratio (95% CI)</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lang="en-GB" sz="1800">
                          <a:effectLst/>
                        </a:rPr>
                        <a:t>0.28 (0.16, 0.50)</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tc>
                  <a:txBody>
                    <a:bodyPr/>
                    <a:lstStyle/>
                    <a:p>
                      <a:r>
                        <a:rPr kumimoji="0" lang="en-GB" sz="1600" b="0" i="0" u="sng" strike="noStrike" kern="1200" cap="none" spc="0" normalizeH="0" baseline="0" noProof="0" err="1">
                          <a:ln>
                            <a:noFill/>
                          </a:ln>
                          <a:solidFill>
                            <a:srgbClr val="000000"/>
                          </a:solidFill>
                          <a:effectLst/>
                          <a:highlight>
                            <a:srgbClr val="000000"/>
                          </a:highlight>
                          <a:uLnTx/>
                          <a:uFillTx/>
                          <a:latin typeface="+mn-lt"/>
                          <a:ea typeface="Times New Roman" panose="02020603050405020304" pitchFamily="18" charset="0"/>
                          <a:cs typeface="Arial" panose="020B0604020202020204" pitchFamily="34" charset="0"/>
                        </a:rPr>
                        <a:t>xxxxxxxxxxxx</a:t>
                      </a:r>
                      <a:endParaRPr lang="en-GB"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1424" marR="41424" marT="0" marB="0"/>
                </a:tc>
                <a:extLst>
                  <a:ext uri="{0D108BD9-81ED-4DB2-BD59-A6C34878D82A}">
                    <a16:rowId xmlns:a16="http://schemas.microsoft.com/office/drawing/2014/main" val="1223449169"/>
                  </a:ext>
                </a:extLst>
              </a:tr>
            </a:tbl>
          </a:graphicData>
        </a:graphic>
      </p:graphicFrame>
      <p:sp>
        <p:nvSpPr>
          <p:cNvPr id="3" name="TextBox 2">
            <a:extLst>
              <a:ext uri="{FF2B5EF4-FFF2-40B4-BE49-F238E27FC236}">
                <a16:creationId xmlns:a16="http://schemas.microsoft.com/office/drawing/2014/main" id="{C0C41C0F-45E8-091E-709D-71B28F2C48C7}"/>
              </a:ext>
            </a:extLst>
          </p:cNvPr>
          <p:cNvSpPr txBox="1"/>
          <p:nvPr/>
        </p:nvSpPr>
        <p:spPr>
          <a:xfrm>
            <a:off x="438581" y="1423880"/>
            <a:ext cx="6215666" cy="369332"/>
          </a:xfrm>
          <a:prstGeom prst="rect">
            <a:avLst/>
          </a:prstGeom>
          <a:noFill/>
        </p:spPr>
        <p:txBody>
          <a:bodyPr wrap="square" rtlCol="0">
            <a:spAutoFit/>
          </a:bodyPr>
          <a:lstStyle/>
          <a:p>
            <a:r>
              <a:rPr lang="en-GB" b="1"/>
              <a:t>Comparison of outcomes across RUBY-1 IA1 and IA2</a:t>
            </a:r>
          </a:p>
        </p:txBody>
      </p:sp>
      <p:sp>
        <p:nvSpPr>
          <p:cNvPr id="4" name="Rectangle 3" descr="Marker showing slides are confidential ">
            <a:extLst>
              <a:ext uri="{FF2B5EF4-FFF2-40B4-BE49-F238E27FC236}">
                <a16:creationId xmlns:a16="http://schemas.microsoft.com/office/drawing/2014/main" id="{EA6071C6-C3BC-02E1-08C1-4DB108BCD15F}"/>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Inter"/>
                <a:ea typeface="+mn-ea"/>
                <a:cs typeface="+mn-cs"/>
              </a:rPr>
              <a:t>CONFIDENTIAL</a:t>
            </a:r>
          </a:p>
        </p:txBody>
      </p:sp>
      <p:sp>
        <p:nvSpPr>
          <p:cNvPr id="11" name="Text Placeholder 3">
            <a:extLst>
              <a:ext uri="{FF2B5EF4-FFF2-40B4-BE49-F238E27FC236}">
                <a16:creationId xmlns:a16="http://schemas.microsoft.com/office/drawing/2014/main" id="{B43EAC02-BEC8-D08A-C6C4-90C7C60C9C8B}"/>
              </a:ext>
            </a:extLst>
          </p:cNvPr>
          <p:cNvSpPr txBox="1">
            <a:spLocks/>
          </p:cNvSpPr>
          <p:nvPr/>
        </p:nvSpPr>
        <p:spPr>
          <a:xfrm>
            <a:off x="1452678" y="6406874"/>
            <a:ext cx="10264831" cy="6487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 PFS = progression-free survival; PFS2 = progression-free survival 2; OS = overall survival; IA1 = interim analysis 1; IA2 = interim analysis 2; CI = confidence interval; NR = not reached; NA = not available</a:t>
            </a:r>
          </a:p>
        </p:txBody>
      </p:sp>
    </p:spTree>
    <p:extLst>
      <p:ext uri="{BB962C8B-B14F-4D97-AF65-F5344CB8AC3E}">
        <p14:creationId xmlns:p14="http://schemas.microsoft.com/office/powerpoint/2010/main" val="286977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0C482-8919-219E-4631-5B31EC62172B}"/>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1B8B4D89-8CE7-C9B7-F68B-AFE3EEBF118C}"/>
              </a:ext>
            </a:extLst>
          </p:cNvPr>
          <p:cNvSpPr>
            <a:spLocks noGrp="1"/>
          </p:cNvSpPr>
          <p:nvPr>
            <p:ph type="title"/>
          </p:nvPr>
        </p:nvSpPr>
        <p:spPr/>
        <p:txBody>
          <a:bodyPr/>
          <a:lstStyle/>
          <a:p>
            <a:r>
              <a:rPr lang="en-GB"/>
              <a:t>Additional information on cohort age</a:t>
            </a:r>
          </a:p>
        </p:txBody>
      </p:sp>
      <p:sp>
        <p:nvSpPr>
          <p:cNvPr id="17" name="Text Placeholder 16">
            <a:extLst>
              <a:ext uri="{FF2B5EF4-FFF2-40B4-BE49-F238E27FC236}">
                <a16:creationId xmlns:a16="http://schemas.microsoft.com/office/drawing/2014/main" id="{F57F87E9-0944-32C1-C172-DA46FA44F257}"/>
              </a:ext>
            </a:extLst>
          </p:cNvPr>
          <p:cNvSpPr>
            <a:spLocks noGrp="1"/>
          </p:cNvSpPr>
          <p:nvPr>
            <p:ph type="body" sz="quarter" idx="14"/>
          </p:nvPr>
        </p:nvSpPr>
        <p:spPr/>
        <p:txBody>
          <a:bodyPr/>
          <a:lstStyle/>
          <a:p>
            <a:r>
              <a:rPr lang="en-GB" sz="1800">
                <a:effectLst/>
                <a:latin typeface="Arial" panose="020B0604020202020204" pitchFamily="34" charset="0"/>
                <a:ea typeface="Calibri" panose="020F0502020204030204" pitchFamily="34" charset="0"/>
              </a:rPr>
              <a:t>Updated RWE estimates to inform the mean age of the eligible population (and starting age of model)</a:t>
            </a:r>
          </a:p>
        </p:txBody>
      </p:sp>
      <p:sp>
        <p:nvSpPr>
          <p:cNvPr id="4" name="Rectangle 3" descr="Marker showing slides are confidential ">
            <a:extLst>
              <a:ext uri="{FF2B5EF4-FFF2-40B4-BE49-F238E27FC236}">
                <a16:creationId xmlns:a16="http://schemas.microsoft.com/office/drawing/2014/main" id="{83405248-78FC-6989-F357-CC5376337339}"/>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Inter"/>
                <a:ea typeface="+mn-ea"/>
                <a:cs typeface="+mn-cs"/>
              </a:rPr>
              <a:t>CONFIDENTIAL</a:t>
            </a:r>
          </a:p>
        </p:txBody>
      </p:sp>
      <p:sp>
        <p:nvSpPr>
          <p:cNvPr id="11" name="Text Placeholder 3">
            <a:extLst>
              <a:ext uri="{FF2B5EF4-FFF2-40B4-BE49-F238E27FC236}">
                <a16:creationId xmlns:a16="http://schemas.microsoft.com/office/drawing/2014/main" id="{5F82782D-D982-E301-4D2D-04E5755B4449}"/>
              </a:ext>
            </a:extLst>
          </p:cNvPr>
          <p:cNvSpPr txBox="1">
            <a:spLocks/>
          </p:cNvSpPr>
          <p:nvPr/>
        </p:nvSpPr>
        <p:spPr>
          <a:xfrm>
            <a:off x="1049987" y="6082476"/>
            <a:ext cx="10264831" cy="6487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 PFS = progression-free survival; PFS2 = progression-free survival 2; OS = overall survival; IA1 = interim analysis 1; IA2 = interim analysis 2; CI = confidence interval; NR = not reached; NA = not applicable</a:t>
            </a:r>
            <a:br>
              <a:rPr lang="en-GB"/>
            </a:br>
            <a:r>
              <a:rPr lang="en-GB"/>
              <a:t>*Company base case, **EAG base case</a:t>
            </a:r>
          </a:p>
        </p:txBody>
      </p:sp>
      <p:graphicFrame>
        <p:nvGraphicFramePr>
          <p:cNvPr id="5" name="Table 4">
            <a:extLst>
              <a:ext uri="{FF2B5EF4-FFF2-40B4-BE49-F238E27FC236}">
                <a16:creationId xmlns:a16="http://schemas.microsoft.com/office/drawing/2014/main" id="{3DDC08A8-3B43-D0BB-7F18-405768AC68E5}"/>
              </a:ext>
            </a:extLst>
          </p:cNvPr>
          <p:cNvGraphicFramePr>
            <a:graphicFrameLocks noGrp="1"/>
          </p:cNvGraphicFramePr>
          <p:nvPr>
            <p:extLst>
              <p:ext uri="{D42A27DB-BD31-4B8C-83A1-F6EECF244321}">
                <p14:modId xmlns:p14="http://schemas.microsoft.com/office/powerpoint/2010/main" val="1860061439"/>
              </p:ext>
            </p:extLst>
          </p:nvPr>
        </p:nvGraphicFramePr>
        <p:xfrm>
          <a:off x="466722" y="1332194"/>
          <a:ext cx="11431363" cy="4485640"/>
        </p:xfrm>
        <a:graphic>
          <a:graphicData uri="http://schemas.openxmlformats.org/drawingml/2006/table">
            <a:tbl>
              <a:tblPr firstRow="1" bandRow="1">
                <a:tableStyleId>{5C22544A-7EE6-4342-B048-85BDC9FD1C3A}</a:tableStyleId>
              </a:tblPr>
              <a:tblGrid>
                <a:gridCol w="2026107">
                  <a:extLst>
                    <a:ext uri="{9D8B030D-6E8A-4147-A177-3AD203B41FA5}">
                      <a16:colId xmlns:a16="http://schemas.microsoft.com/office/drawing/2014/main" val="139560127"/>
                    </a:ext>
                  </a:extLst>
                </a:gridCol>
                <a:gridCol w="4039596">
                  <a:extLst>
                    <a:ext uri="{9D8B030D-6E8A-4147-A177-3AD203B41FA5}">
                      <a16:colId xmlns:a16="http://schemas.microsoft.com/office/drawing/2014/main" val="3161934631"/>
                    </a:ext>
                  </a:extLst>
                </a:gridCol>
                <a:gridCol w="2926332">
                  <a:extLst>
                    <a:ext uri="{9D8B030D-6E8A-4147-A177-3AD203B41FA5}">
                      <a16:colId xmlns:a16="http://schemas.microsoft.com/office/drawing/2014/main" val="989959448"/>
                    </a:ext>
                  </a:extLst>
                </a:gridCol>
                <a:gridCol w="2439328">
                  <a:extLst>
                    <a:ext uri="{9D8B030D-6E8A-4147-A177-3AD203B41FA5}">
                      <a16:colId xmlns:a16="http://schemas.microsoft.com/office/drawing/2014/main" val="1808087113"/>
                    </a:ext>
                  </a:extLst>
                </a:gridCol>
              </a:tblGrid>
              <a:tr h="355092">
                <a:tc>
                  <a:txBody>
                    <a:bodyPr/>
                    <a:lstStyle/>
                    <a:p>
                      <a:r>
                        <a:rPr lang="en-GB"/>
                        <a:t>Source</a:t>
                      </a:r>
                    </a:p>
                  </a:txBody>
                  <a:tcPr/>
                </a:tc>
                <a:tc>
                  <a:txBody>
                    <a:bodyPr/>
                    <a:lstStyle/>
                    <a:p>
                      <a:r>
                        <a:rPr lang="en-GB"/>
                        <a:t>Population details</a:t>
                      </a:r>
                    </a:p>
                  </a:txBody>
                  <a:tcPr/>
                </a:tc>
                <a:tc>
                  <a:txBody>
                    <a:bodyPr/>
                    <a:lstStyle/>
                    <a:p>
                      <a:r>
                        <a:rPr lang="en-GB"/>
                        <a:t>Mean age (years)</a:t>
                      </a:r>
                    </a:p>
                  </a:txBody>
                  <a:tcPr/>
                </a:tc>
                <a:tc>
                  <a:txBody>
                    <a:bodyPr/>
                    <a:lstStyle/>
                    <a:p>
                      <a:r>
                        <a:rPr lang="en-GB"/>
                        <a:t>Notes</a:t>
                      </a:r>
                    </a:p>
                  </a:txBody>
                  <a:tcPr/>
                </a:tc>
                <a:extLst>
                  <a:ext uri="{0D108BD9-81ED-4DB2-BD59-A6C34878D82A}">
                    <a16:rowId xmlns:a16="http://schemas.microsoft.com/office/drawing/2014/main" val="2186420"/>
                  </a:ext>
                </a:extLst>
              </a:tr>
              <a:tr h="370840">
                <a:tc>
                  <a:txBody>
                    <a:bodyPr/>
                    <a:lstStyle/>
                    <a:p>
                      <a:r>
                        <a:rPr lang="en-GB"/>
                        <a:t>Company NCRAS study</a:t>
                      </a:r>
                    </a:p>
                  </a:txBody>
                  <a:tcPr/>
                </a:tc>
                <a:tc>
                  <a:txBody>
                    <a:bodyPr/>
                    <a:lstStyle/>
                    <a:p>
                      <a:r>
                        <a:rPr lang="en-GB" u="none"/>
                        <a:t>dMMR/MSI-H subgroup (n=158)</a:t>
                      </a:r>
                    </a:p>
                  </a:txBody>
                  <a:tcPr/>
                </a:tc>
                <a:tc>
                  <a:txBody>
                    <a:bodyPr/>
                    <a:lstStyle/>
                    <a:p>
                      <a:r>
                        <a:rPr lang="en-GB" u="none"/>
                        <a:t>64.4</a:t>
                      </a:r>
                    </a:p>
                    <a:p>
                      <a:r>
                        <a:rPr lang="en-GB" u="none"/>
                        <a:t>64.75</a:t>
                      </a:r>
                    </a:p>
                  </a:txBody>
                  <a:tcPr/>
                </a:tc>
                <a:tc>
                  <a:txBody>
                    <a:bodyPr/>
                    <a:lstStyle/>
                    <a:p>
                      <a:r>
                        <a:rPr lang="en-GB"/>
                        <a:t>Mean age at advanced diagnosis or recurrence</a:t>
                      </a:r>
                    </a:p>
                  </a:txBody>
                  <a:tcPr/>
                </a:tc>
                <a:extLst>
                  <a:ext uri="{0D108BD9-81ED-4DB2-BD59-A6C34878D82A}">
                    <a16:rowId xmlns:a16="http://schemas.microsoft.com/office/drawing/2014/main" val="870562677"/>
                  </a:ext>
                </a:extLst>
              </a:tr>
              <a:tr h="370840">
                <a:tc>
                  <a:txBody>
                    <a:bodyPr/>
                    <a:lstStyle/>
                    <a:p>
                      <a:r>
                        <a:rPr lang="en-GB"/>
                        <a:t>RUBY-1</a:t>
                      </a:r>
                    </a:p>
                  </a:txBody>
                  <a:tcPr/>
                </a:tc>
                <a:tc>
                  <a:txBody>
                    <a:bodyPr/>
                    <a:lstStyle/>
                    <a:p>
                      <a:r>
                        <a:rPr lang="en-GB" err="1"/>
                        <a:t>dMMR</a:t>
                      </a:r>
                      <a:r>
                        <a:rPr lang="en-GB"/>
                        <a:t>/MSI-H subgroup (</a:t>
                      </a:r>
                      <a:r>
                        <a:rPr kumimoji="0" lang="en-GB" sz="1600" b="0" i="0" u="sng" strike="noStrike" kern="1200" cap="none" spc="0" normalizeH="0" baseline="0" noProof="0" err="1">
                          <a:ln>
                            <a:noFill/>
                          </a:ln>
                          <a:solidFill>
                            <a:srgbClr val="000000"/>
                          </a:solidFill>
                          <a:effectLst/>
                          <a:highlight>
                            <a:srgbClr val="000000"/>
                          </a:highlight>
                          <a:uLnTx/>
                          <a:uFillTx/>
                          <a:latin typeface="+mn-lt"/>
                          <a:ea typeface="Times New Roman" panose="02020603050405020304" pitchFamily="18" charset="0"/>
                          <a:cs typeface="Arial" panose="020B0604020202020204" pitchFamily="34" charset="0"/>
                        </a:rPr>
                        <a:t>xxxxxxx</a:t>
                      </a:r>
                      <a:r>
                        <a:rPr lang="en-GB"/>
                        <a:t>)</a:t>
                      </a:r>
                    </a:p>
                  </a:txBody>
                  <a:tcPr/>
                </a:tc>
                <a:tc>
                  <a:txBody>
                    <a:bodyPr/>
                    <a:lstStyle/>
                    <a:p>
                      <a:r>
                        <a:rPr lang="en-GB" u="sng" err="1">
                          <a:highlight>
                            <a:srgbClr val="000000"/>
                          </a:highlight>
                        </a:rPr>
                        <a:t>xxxxx</a:t>
                      </a:r>
                      <a:endParaRPr lang="en-GB" u="sng">
                        <a:highlight>
                          <a:srgbClr val="000000"/>
                        </a:highlight>
                      </a:endParaRPr>
                    </a:p>
                  </a:txBody>
                  <a:tcPr/>
                </a:tc>
                <a:tc>
                  <a:txBody>
                    <a:bodyPr/>
                    <a:lstStyle/>
                    <a:p>
                      <a:r>
                        <a:rPr lang="en-GB"/>
                        <a:t>ICI eligible 1L cohort</a:t>
                      </a:r>
                    </a:p>
                  </a:txBody>
                  <a:tcPr/>
                </a:tc>
                <a:extLst>
                  <a:ext uri="{0D108BD9-81ED-4DB2-BD59-A6C34878D82A}">
                    <a16:rowId xmlns:a16="http://schemas.microsoft.com/office/drawing/2014/main" val="450288304"/>
                  </a:ext>
                </a:extLst>
              </a:tr>
              <a:tr h="370840">
                <a:tc>
                  <a:txBody>
                    <a:bodyPr/>
                    <a:lstStyle/>
                    <a:p>
                      <a:r>
                        <a:rPr lang="en-GB"/>
                        <a:t>EAMS dostarlimab cohort</a:t>
                      </a:r>
                    </a:p>
                  </a:txBody>
                  <a:tcPr/>
                </a:tc>
                <a:tc>
                  <a:txBody>
                    <a:bodyPr/>
                    <a:lstStyle/>
                    <a:p>
                      <a:r>
                        <a:rPr lang="en-GB" u="sng" err="1">
                          <a:highlight>
                            <a:srgbClr val="000000"/>
                          </a:highlight>
                        </a:rPr>
                        <a:t>Xxxxx</a:t>
                      </a:r>
                      <a:r>
                        <a:rPr lang="en-GB" u="none"/>
                        <a:t> </a:t>
                      </a:r>
                      <a:r>
                        <a:rPr lang="en-GB"/>
                        <a:t>(</a:t>
                      </a:r>
                      <a:r>
                        <a:rPr lang="en-GB" u="sng">
                          <a:highlight>
                            <a:srgbClr val="000000"/>
                          </a:highlight>
                        </a:rPr>
                        <a:t>xx</a:t>
                      </a:r>
                      <a:r>
                        <a:rPr lang="en-GB"/>
                        <a:t> advanced, </a:t>
                      </a:r>
                      <a:r>
                        <a:rPr lang="en-GB" u="sng">
                          <a:highlight>
                            <a:srgbClr val="000000"/>
                          </a:highlight>
                        </a:rPr>
                        <a:t>xx</a:t>
                      </a:r>
                      <a:r>
                        <a:rPr lang="en-GB"/>
                        <a:t> recurrent)</a:t>
                      </a:r>
                    </a:p>
                  </a:txBody>
                  <a:tcPr/>
                </a:tc>
                <a:tc>
                  <a:txBody>
                    <a:bodyPr/>
                    <a:lstStyle/>
                    <a:p>
                      <a:r>
                        <a:rPr lang="en-GB" u="sng">
                          <a:highlight>
                            <a:srgbClr val="000000"/>
                          </a:highlight>
                        </a:rPr>
                        <a:t>xxxx</a:t>
                      </a:r>
                    </a:p>
                  </a:txBody>
                  <a:tcPr/>
                </a:tc>
                <a:tc>
                  <a:txBody>
                    <a:bodyPr/>
                    <a:lstStyle/>
                    <a:p>
                      <a:endParaRPr lang="en-GB"/>
                    </a:p>
                  </a:txBody>
                  <a:tcPr/>
                </a:tc>
                <a:extLst>
                  <a:ext uri="{0D108BD9-81ED-4DB2-BD59-A6C34878D82A}">
                    <a16:rowId xmlns:a16="http://schemas.microsoft.com/office/drawing/2014/main" val="3975905817"/>
                  </a:ext>
                </a:extLst>
              </a:tr>
              <a:tr h="370840">
                <a:tc>
                  <a:txBody>
                    <a:bodyPr/>
                    <a:lstStyle/>
                    <a:p>
                      <a:r>
                        <a:rPr lang="en-GB"/>
                        <a:t>Company NCRAS study</a:t>
                      </a:r>
                    </a:p>
                  </a:txBody>
                  <a:tcPr/>
                </a:tc>
                <a:tc>
                  <a:txBody>
                    <a:bodyPr/>
                    <a:lstStyle/>
                    <a:p>
                      <a:r>
                        <a:rPr lang="en-GB"/>
                        <a:t>Not tested subgroup</a:t>
                      </a:r>
                    </a:p>
                  </a:txBody>
                  <a:tcPr/>
                </a:tc>
                <a:tc>
                  <a:txBody>
                    <a:bodyPr/>
                    <a:lstStyle/>
                    <a:p>
                      <a:r>
                        <a:rPr lang="en-GB" u="none"/>
                        <a:t>67.6</a:t>
                      </a:r>
                    </a:p>
                  </a:txBody>
                  <a:tcPr/>
                </a:tc>
                <a:tc>
                  <a:txBody>
                    <a:bodyPr/>
                    <a:lstStyle/>
                    <a:p>
                      <a:r>
                        <a:rPr lang="en-GB"/>
                        <a:t>ICI eligible 1L cohort</a:t>
                      </a:r>
                    </a:p>
                  </a:txBody>
                  <a:tcPr/>
                </a:tc>
                <a:extLst>
                  <a:ext uri="{0D108BD9-81ED-4DB2-BD59-A6C34878D82A}">
                    <a16:rowId xmlns:a16="http://schemas.microsoft.com/office/drawing/2014/main" val="400486788"/>
                  </a:ext>
                </a:extLst>
              </a:tr>
              <a:tr h="370840">
                <a:tc>
                  <a:txBody>
                    <a:bodyPr/>
                    <a:lstStyle/>
                    <a:p>
                      <a:r>
                        <a:rPr lang="en-GB"/>
                        <a:t>Company NCRAS study</a:t>
                      </a:r>
                    </a:p>
                  </a:txBody>
                  <a:tcPr/>
                </a:tc>
                <a:tc>
                  <a:txBody>
                    <a:bodyPr/>
                    <a:lstStyle/>
                    <a:p>
                      <a:r>
                        <a:rPr lang="en-GB"/>
                        <a:t>Not tested subgroup</a:t>
                      </a:r>
                    </a:p>
                  </a:txBody>
                  <a:tcPr/>
                </a:tc>
                <a:tc>
                  <a:txBody>
                    <a:bodyPr/>
                    <a:lstStyle/>
                    <a:p>
                      <a:r>
                        <a:rPr lang="en-GB" u="none"/>
                        <a:t>67.7</a:t>
                      </a:r>
                    </a:p>
                  </a:txBody>
                  <a:tcPr/>
                </a:tc>
                <a:tc>
                  <a:txBody>
                    <a:bodyPr/>
                    <a:lstStyle/>
                    <a:p>
                      <a:r>
                        <a:rPr lang="en-GB"/>
                        <a:t>ICI eligible 1L chemotherapy cohort</a:t>
                      </a:r>
                    </a:p>
                  </a:txBody>
                  <a:tcPr/>
                </a:tc>
                <a:extLst>
                  <a:ext uri="{0D108BD9-81ED-4DB2-BD59-A6C34878D82A}">
                    <a16:rowId xmlns:a16="http://schemas.microsoft.com/office/drawing/2014/main" val="511538495"/>
                  </a:ext>
                </a:extLst>
              </a:tr>
              <a:tr h="370840">
                <a:tc>
                  <a:txBody>
                    <a:bodyPr/>
                    <a:lstStyle/>
                    <a:p>
                      <a:r>
                        <a:rPr lang="en-GB">
                          <a:hlinkClick r:id="rId3"/>
                        </a:rPr>
                        <a:t>Pennington et al study </a:t>
                      </a:r>
                      <a:r>
                        <a:rPr lang="en-GB"/>
                        <a:t>(2016)</a:t>
                      </a:r>
                    </a:p>
                  </a:txBody>
                  <a:tcPr/>
                </a:tc>
                <a:tc>
                  <a:txBody>
                    <a:bodyPr/>
                    <a:lstStyle/>
                    <a:p>
                      <a:r>
                        <a:rPr lang="en-GB"/>
                        <a:t>UK prospective cohort study (N=39)</a:t>
                      </a:r>
                    </a:p>
                  </a:txBody>
                  <a:tcPr/>
                </a:tc>
                <a:tc>
                  <a:txBody>
                    <a:bodyPr/>
                    <a:lstStyle/>
                    <a:p>
                      <a:r>
                        <a:rPr lang="en-GB" u="none"/>
                        <a:t>67.1**</a:t>
                      </a:r>
                    </a:p>
                  </a:txBody>
                  <a:tcPr/>
                </a:tc>
                <a:tc>
                  <a:txBody>
                    <a:bodyPr/>
                    <a:lstStyle/>
                    <a:p>
                      <a:r>
                        <a:rPr lang="en-GB"/>
                        <a:t>Committee base case in TA963</a:t>
                      </a:r>
                    </a:p>
                  </a:txBody>
                  <a:tcPr/>
                </a:tc>
                <a:extLst>
                  <a:ext uri="{0D108BD9-81ED-4DB2-BD59-A6C34878D82A}">
                    <a16:rowId xmlns:a16="http://schemas.microsoft.com/office/drawing/2014/main" val="91612505"/>
                  </a:ext>
                </a:extLst>
              </a:tr>
            </a:tbl>
          </a:graphicData>
        </a:graphic>
      </p:graphicFrame>
      <p:sp>
        <p:nvSpPr>
          <p:cNvPr id="6" name="TextBox 5">
            <a:extLst>
              <a:ext uri="{FF2B5EF4-FFF2-40B4-BE49-F238E27FC236}">
                <a16:creationId xmlns:a16="http://schemas.microsoft.com/office/drawing/2014/main" id="{90D85B13-A594-6E91-0F83-ABEEF4A9A2B1}"/>
              </a:ext>
            </a:extLst>
          </p:cNvPr>
          <p:cNvSpPr txBox="1"/>
          <p:nvPr/>
        </p:nvSpPr>
        <p:spPr>
          <a:xfrm>
            <a:off x="10742482" y="94580"/>
            <a:ext cx="1240971" cy="646331"/>
          </a:xfrm>
          <a:prstGeom prst="rect">
            <a:avLst/>
          </a:prstGeom>
          <a:solidFill>
            <a:schemeClr val="bg1">
              <a:lumMod val="75000"/>
            </a:schemeClr>
          </a:solidFill>
          <a:ln>
            <a:solidFill>
              <a:schemeClr val="tx1"/>
            </a:solidFill>
          </a:ln>
        </p:spPr>
        <p:txBody>
          <a:bodyPr wrap="square" rtlCol="0">
            <a:spAutoFit/>
          </a:bodyPr>
          <a:lstStyle/>
          <a:p>
            <a:r>
              <a:rPr lang="en-GB">
                <a:solidFill>
                  <a:schemeClr val="bg1"/>
                </a:solidFill>
                <a:hlinkClick r:id="rId4" action="ppaction://hlinksldjump"/>
              </a:rPr>
              <a:t>Back to Key Issue</a:t>
            </a:r>
            <a:endParaRPr lang="en-GB">
              <a:solidFill>
                <a:schemeClr val="bg1"/>
              </a:solidFill>
            </a:endParaRPr>
          </a:p>
        </p:txBody>
      </p:sp>
    </p:spTree>
    <p:extLst>
      <p:ext uri="{BB962C8B-B14F-4D97-AF65-F5344CB8AC3E}">
        <p14:creationId xmlns:p14="http://schemas.microsoft.com/office/powerpoint/2010/main" val="4255676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3F6BA-38FD-7F16-DB9C-18F2C8A8F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431C40-5634-12E3-1994-738C0AC281BA}"/>
              </a:ext>
            </a:extLst>
          </p:cNvPr>
          <p:cNvSpPr>
            <a:spLocks noGrp="1"/>
          </p:cNvSpPr>
          <p:nvPr>
            <p:ph type="title"/>
          </p:nvPr>
        </p:nvSpPr>
        <p:spPr/>
        <p:txBody>
          <a:bodyPr>
            <a:normAutofit fontScale="90000"/>
          </a:bodyPr>
          <a:lstStyle/>
          <a:p>
            <a:r>
              <a:rPr lang="en-GB">
                <a:hlinkClick r:id="" action="ppaction://noaction"/>
              </a:rPr>
              <a:t>Key issues</a:t>
            </a:r>
            <a:r>
              <a:rPr lang="en-GB"/>
              <a:t>: Modelling of PFS: Hazard rates</a:t>
            </a:r>
            <a:br>
              <a:rPr lang="en-GB"/>
            </a:br>
            <a:br>
              <a:rPr lang="en-GB"/>
            </a:br>
            <a:endParaRPr lang="en-GB"/>
          </a:p>
        </p:txBody>
      </p:sp>
      <p:sp>
        <p:nvSpPr>
          <p:cNvPr id="4" name="Rectangle 3" descr="Marker showing slides are confidential ">
            <a:extLst>
              <a:ext uri="{FF2B5EF4-FFF2-40B4-BE49-F238E27FC236}">
                <a16:creationId xmlns:a16="http://schemas.microsoft.com/office/drawing/2014/main" id="{7194CDB9-39E7-4898-0FB5-52A8BCB1C3AE}"/>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rPr>
              <a:t>CONFIDENTIAL</a:t>
            </a:r>
          </a:p>
        </p:txBody>
      </p:sp>
      <p:sp>
        <p:nvSpPr>
          <p:cNvPr id="7" name="TextBox 6">
            <a:extLst>
              <a:ext uri="{FF2B5EF4-FFF2-40B4-BE49-F238E27FC236}">
                <a16:creationId xmlns:a16="http://schemas.microsoft.com/office/drawing/2014/main" id="{D5E34806-55D5-0D90-080C-A0C63FD3D386}"/>
              </a:ext>
            </a:extLst>
          </p:cNvPr>
          <p:cNvSpPr txBox="1"/>
          <p:nvPr/>
        </p:nvSpPr>
        <p:spPr>
          <a:xfrm>
            <a:off x="324135" y="1218967"/>
            <a:ext cx="5009865" cy="369332"/>
          </a:xfrm>
          <a:prstGeom prst="rect">
            <a:avLst/>
          </a:prstGeom>
          <a:noFill/>
        </p:spPr>
        <p:txBody>
          <a:bodyPr wrap="square" rtlCol="0">
            <a:spAutoFit/>
          </a:bodyPr>
          <a:lstStyle/>
          <a:p>
            <a:r>
              <a:rPr lang="en-GB" b="1"/>
              <a:t>PFS hazard rate from IA1 and IA2 of RUBY-1</a:t>
            </a:r>
          </a:p>
        </p:txBody>
      </p:sp>
      <p:sp>
        <p:nvSpPr>
          <p:cNvPr id="8" name="TextBox 7">
            <a:extLst>
              <a:ext uri="{FF2B5EF4-FFF2-40B4-BE49-F238E27FC236}">
                <a16:creationId xmlns:a16="http://schemas.microsoft.com/office/drawing/2014/main" id="{530AE8EE-664D-44F8-0A1A-EA7B932058EC}"/>
              </a:ext>
            </a:extLst>
          </p:cNvPr>
          <p:cNvSpPr txBox="1"/>
          <p:nvPr/>
        </p:nvSpPr>
        <p:spPr>
          <a:xfrm>
            <a:off x="835889" y="4624326"/>
            <a:ext cx="10352690" cy="923330"/>
          </a:xfrm>
          <a:prstGeom prst="rect">
            <a:avLst/>
          </a:prstGeom>
          <a:noFill/>
          <a:ln w="19050">
            <a:solidFill>
              <a:srgbClr val="228096"/>
            </a:solidFill>
          </a:ln>
        </p:spPr>
        <p:txBody>
          <a:bodyPr wrap="square" rtlCol="0">
            <a:spAutoFit/>
          </a:bodyPr>
          <a:lstStyle/>
          <a:p>
            <a:r>
              <a:rPr lang="en-GB" b="1"/>
              <a:t>EAG Comment:</a:t>
            </a:r>
          </a:p>
          <a:p>
            <a:pPr marL="285750" indent="-285750">
              <a:buFont typeface="Arial" panose="020B0604020202020204" pitchFamily="34" charset="0"/>
              <a:buChar char="•"/>
            </a:pPr>
            <a:r>
              <a:rPr lang="en-GB" u="sng">
                <a:highlight>
                  <a:srgbClr val="000000"/>
                </a:highlight>
              </a:rPr>
              <a:t>Xxxxxxxxxxxxxxxxxxxxxxxxxxxxxxxxxxxxxxxxxxxxxxxxxxxxxxxxxxxxxxxxxxxxxxxxx xxxxxxxxxxxxxxxxxxxxxxxxxxxxxxxxxxxxxxxxxxxxxxxxxxxxxxxxxxxxxxxxxxxxxxx</a:t>
            </a:r>
          </a:p>
        </p:txBody>
      </p:sp>
      <p:sp>
        <p:nvSpPr>
          <p:cNvPr id="10" name="TextBox 9">
            <a:extLst>
              <a:ext uri="{FF2B5EF4-FFF2-40B4-BE49-F238E27FC236}">
                <a16:creationId xmlns:a16="http://schemas.microsoft.com/office/drawing/2014/main" id="{823DDF3E-CD93-4AC4-6A37-88C9DB5CAEED}"/>
              </a:ext>
            </a:extLst>
          </p:cNvPr>
          <p:cNvSpPr txBox="1"/>
          <p:nvPr/>
        </p:nvSpPr>
        <p:spPr>
          <a:xfrm>
            <a:off x="6776311" y="687760"/>
            <a:ext cx="5009865" cy="923330"/>
          </a:xfrm>
          <a:prstGeom prst="rect">
            <a:avLst/>
          </a:prstGeom>
          <a:noFill/>
        </p:spPr>
        <p:txBody>
          <a:bodyPr wrap="square" rtlCol="0">
            <a:spAutoFit/>
          </a:bodyPr>
          <a:lstStyle/>
          <a:p>
            <a:r>
              <a:rPr lang="en-GB" b="1"/>
              <a:t>Long term PFS Hazard Rates using company’s preferred models for CP (blue) and </a:t>
            </a:r>
            <a:r>
              <a:rPr lang="en-GB" b="1" err="1"/>
              <a:t>dostarlimab+CP</a:t>
            </a:r>
            <a:r>
              <a:rPr lang="en-GB" b="1"/>
              <a:t> (red) from RUBY-1 IA2 </a:t>
            </a:r>
          </a:p>
        </p:txBody>
      </p:sp>
      <p:sp>
        <p:nvSpPr>
          <p:cNvPr id="17" name="Text Placeholder 3">
            <a:extLst>
              <a:ext uri="{FF2B5EF4-FFF2-40B4-BE49-F238E27FC236}">
                <a16:creationId xmlns:a16="http://schemas.microsoft.com/office/drawing/2014/main" id="{6E8D8895-ECD9-F60B-4E05-E30933F65EC0}"/>
              </a:ext>
            </a:extLst>
          </p:cNvPr>
          <p:cNvSpPr txBox="1">
            <a:spLocks/>
          </p:cNvSpPr>
          <p:nvPr/>
        </p:nvSpPr>
        <p:spPr>
          <a:xfrm>
            <a:off x="1452678" y="6406874"/>
            <a:ext cx="10264831" cy="6487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 PFS = progression-free survival; IA2 = interim analysis 2; IA1 = interim analysis 1; IA2 = interim analysis 2</a:t>
            </a:r>
          </a:p>
        </p:txBody>
      </p:sp>
      <p:sp>
        <p:nvSpPr>
          <p:cNvPr id="5" name="TextBox 4">
            <a:extLst>
              <a:ext uri="{FF2B5EF4-FFF2-40B4-BE49-F238E27FC236}">
                <a16:creationId xmlns:a16="http://schemas.microsoft.com/office/drawing/2014/main" id="{4A5C2D52-BC08-B072-E5B2-BC1F637260FB}"/>
              </a:ext>
            </a:extLst>
          </p:cNvPr>
          <p:cNvSpPr txBox="1"/>
          <p:nvPr/>
        </p:nvSpPr>
        <p:spPr>
          <a:xfrm>
            <a:off x="10742482" y="94580"/>
            <a:ext cx="1240971" cy="646331"/>
          </a:xfrm>
          <a:prstGeom prst="rect">
            <a:avLst/>
          </a:prstGeom>
          <a:solidFill>
            <a:srgbClr val="FFFFFF">
              <a:lumMod val="7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Arial" panose="020B0604020202020204"/>
                <a:hlinkClick r:id="rId3" action="ppaction://hlinksldjump"/>
              </a:rPr>
              <a:t>Back to Key Issue</a:t>
            </a:r>
            <a:endParaRPr kumimoji="0" lang="en-GB" sz="1800" b="0" i="0" u="none" strike="noStrike" kern="0" cap="none" spc="0" normalizeH="0" baseline="0" noProof="0">
              <a:ln>
                <a:noFill/>
              </a:ln>
              <a:solidFill>
                <a:srgbClr val="FFFFFF"/>
              </a:solidFill>
              <a:effectLst/>
              <a:uLnTx/>
              <a:uFillTx/>
              <a:latin typeface="Arial" panose="020B0604020202020204"/>
            </a:endParaRPr>
          </a:p>
        </p:txBody>
      </p:sp>
      <p:sp>
        <p:nvSpPr>
          <p:cNvPr id="3" name="Rectangle 2">
            <a:extLst>
              <a:ext uri="{FF2B5EF4-FFF2-40B4-BE49-F238E27FC236}">
                <a16:creationId xmlns:a16="http://schemas.microsoft.com/office/drawing/2014/main" id="{D89C2C01-45FB-6A30-88F7-646C1BA577C9}"/>
              </a:ext>
            </a:extLst>
          </p:cNvPr>
          <p:cNvSpPr/>
          <p:nvPr/>
        </p:nvSpPr>
        <p:spPr>
          <a:xfrm>
            <a:off x="466724" y="1599740"/>
            <a:ext cx="5022718" cy="2877396"/>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04FB195-477D-8391-1C37-04212CF2088F}"/>
              </a:ext>
            </a:extLst>
          </p:cNvPr>
          <p:cNvSpPr/>
          <p:nvPr/>
        </p:nvSpPr>
        <p:spPr>
          <a:xfrm>
            <a:off x="6763458" y="1599740"/>
            <a:ext cx="5022718" cy="2877396"/>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870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466724" y="137973"/>
            <a:ext cx="11250785" cy="592817"/>
          </a:xfrm>
        </p:spPr>
        <p:txBody>
          <a:bodyPr>
            <a:normAutofit/>
          </a:bodyPr>
          <a:lstStyle/>
          <a:p>
            <a:r>
              <a:rPr lang="en-GB" sz="3200">
                <a:ea typeface="Arial" panose="02000503000000020004" pitchFamily="2" charset="0"/>
              </a:rPr>
              <a:t>Background on </a:t>
            </a:r>
            <a:r>
              <a:rPr lang="en-GB" sz="3200"/>
              <a:t>Endometrial cancer </a:t>
            </a:r>
            <a:endParaRPr lang="en-GB"/>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466724" y="905475"/>
            <a:ext cx="11561033" cy="4167728"/>
          </a:xfrm>
        </p:spPr>
        <p:txBody>
          <a:bodyPr/>
          <a:lstStyle/>
          <a:p>
            <a:pPr>
              <a:lnSpc>
                <a:spcPct val="100000"/>
              </a:lnSpc>
              <a:spcBef>
                <a:spcPts val="300"/>
              </a:spcBef>
            </a:pPr>
            <a:r>
              <a:rPr lang="en-GB" sz="2000" b="1"/>
              <a:t>Causes</a:t>
            </a:r>
          </a:p>
          <a:p>
            <a:pPr marL="285750" indent="-285750">
              <a:lnSpc>
                <a:spcPct val="100000"/>
              </a:lnSpc>
              <a:spcBef>
                <a:spcPts val="300"/>
              </a:spcBef>
              <a:buFont typeface="Arial" panose="020B0604020202020204" pitchFamily="34" charset="0"/>
              <a:buChar char="•"/>
            </a:pPr>
            <a:r>
              <a:rPr lang="en-GB" sz="1800"/>
              <a:t>Endometrial cancer (EC) is a type of uterine cancer that starts in the lining of the uterus</a:t>
            </a:r>
          </a:p>
          <a:p>
            <a:pPr marL="285750" indent="-285750">
              <a:lnSpc>
                <a:spcPct val="100000"/>
              </a:lnSpc>
              <a:spcBef>
                <a:spcPts val="300"/>
              </a:spcBef>
              <a:buFont typeface="Arial" panose="020B0604020202020204" pitchFamily="34" charset="0"/>
              <a:buChar char="•"/>
            </a:pPr>
            <a:r>
              <a:rPr lang="en-GB"/>
              <a:t>Risk factors include age</a:t>
            </a:r>
            <a:r>
              <a:rPr lang="en-GB">
                <a:latin typeface="+mj-lt"/>
              </a:rPr>
              <a:t>, excessive oestrogen, obesity, family history, diabetes and polycystic ovary syndrome</a:t>
            </a:r>
            <a:endParaRPr lang="en-GB" sz="1800">
              <a:latin typeface="+mj-lt"/>
            </a:endParaRPr>
          </a:p>
          <a:p>
            <a:pPr>
              <a:lnSpc>
                <a:spcPct val="100000"/>
              </a:lnSpc>
              <a:spcBef>
                <a:spcPts val="600"/>
              </a:spcBef>
            </a:pPr>
            <a:r>
              <a:rPr lang="en-GB" sz="2000" b="1">
                <a:latin typeface="+mj-lt"/>
              </a:rPr>
              <a:t>Epidemiology</a:t>
            </a:r>
          </a:p>
          <a:p>
            <a:pPr marL="285750" indent="-285750">
              <a:lnSpc>
                <a:spcPct val="100000"/>
              </a:lnSpc>
              <a:spcBef>
                <a:spcPts val="300"/>
              </a:spcBef>
              <a:buFont typeface="Arial" panose="020B0604020202020204" pitchFamily="34" charset="0"/>
              <a:buChar char="•"/>
            </a:pPr>
            <a:r>
              <a:rPr lang="en-GB">
                <a:latin typeface="+mj-lt"/>
              </a:rPr>
              <a:t>Of the 8,323</a:t>
            </a:r>
            <a:r>
              <a:rPr lang="en-GB" b="0" i="0">
                <a:effectLst/>
                <a:latin typeface="+mj-lt"/>
              </a:rPr>
              <a:t> new EC cases diagnosed in England every year: </a:t>
            </a:r>
          </a:p>
          <a:p>
            <a:pPr marL="971550" lvl="1" indent="-285750">
              <a:lnSpc>
                <a:spcPct val="100000"/>
              </a:lnSpc>
              <a:spcBef>
                <a:spcPts val="300"/>
              </a:spcBef>
            </a:pPr>
            <a:r>
              <a:rPr lang="en-GB">
                <a:effectLst/>
                <a:latin typeface="+mj-lt"/>
                <a:ea typeface="Times New Roman" panose="02020603050405020304" pitchFamily="18" charset="0"/>
              </a:rPr>
              <a:t>~2,454 have primary advanced or recurrent endometrial disease</a:t>
            </a:r>
          </a:p>
          <a:p>
            <a:pPr marL="971550" lvl="1" indent="-285750">
              <a:lnSpc>
                <a:spcPct val="100000"/>
              </a:lnSpc>
              <a:spcBef>
                <a:spcPts val="300"/>
              </a:spcBef>
            </a:pPr>
            <a:r>
              <a:rPr lang="en-GB">
                <a:effectLst/>
                <a:latin typeface="+mj-lt"/>
                <a:ea typeface="Times New Roman" panose="02020603050405020304" pitchFamily="18" charset="0"/>
              </a:rPr>
              <a:t>~539 of these have </a:t>
            </a:r>
            <a:r>
              <a:rPr lang="en-GB"/>
              <a:t>dMMR/MSI-H </a:t>
            </a:r>
            <a:r>
              <a:rPr lang="en-GB">
                <a:effectLst/>
                <a:latin typeface="+mj-lt"/>
                <a:ea typeface="Times New Roman" panose="02020603050405020304" pitchFamily="18" charset="0"/>
              </a:rPr>
              <a:t>disease</a:t>
            </a:r>
            <a:r>
              <a:rPr lang="en-GB">
                <a:latin typeface="+mj-lt"/>
                <a:ea typeface="Times New Roman" panose="02020603050405020304" pitchFamily="18" charset="0"/>
              </a:rPr>
              <a:t>; </a:t>
            </a:r>
            <a:r>
              <a:rPr lang="en-GB"/>
              <a:t>a subtype of EC</a:t>
            </a:r>
            <a:endParaRPr lang="en-GB" b="0" i="0">
              <a:effectLst/>
              <a:latin typeface="+mj-lt"/>
            </a:endParaRPr>
          </a:p>
          <a:p>
            <a:pPr>
              <a:lnSpc>
                <a:spcPct val="100000"/>
              </a:lnSpc>
              <a:spcBef>
                <a:spcPts val="600"/>
              </a:spcBef>
            </a:pPr>
            <a:r>
              <a:rPr lang="en-GB" sz="2000" b="1">
                <a:latin typeface="+mj-lt"/>
              </a:rPr>
              <a:t>Diagnosis and classification</a:t>
            </a:r>
          </a:p>
          <a:p>
            <a:pPr marL="285750" indent="-285750">
              <a:lnSpc>
                <a:spcPct val="100000"/>
              </a:lnSpc>
              <a:spcBef>
                <a:spcPts val="300"/>
              </a:spcBef>
              <a:buFont typeface="Arial" panose="020B0604020202020204" pitchFamily="34" charset="0"/>
              <a:buChar char="•"/>
            </a:pPr>
            <a:r>
              <a:rPr lang="en-GB"/>
              <a:t>EC is assessed according to tumour location, volume and spread and histological and molecular subtype</a:t>
            </a:r>
          </a:p>
          <a:p>
            <a:pPr marL="285750" indent="-285750">
              <a:lnSpc>
                <a:spcPct val="100000"/>
              </a:lnSpc>
              <a:spcBef>
                <a:spcPts val="300"/>
              </a:spcBef>
              <a:buFont typeface="Arial" panose="020B0604020202020204" pitchFamily="34" charset="0"/>
              <a:buChar char="•"/>
            </a:pPr>
            <a:r>
              <a:rPr lang="en-GB">
                <a:solidFill>
                  <a:srgbClr val="000000"/>
                </a:solidFill>
              </a:rPr>
              <a:t>Primary advanced endometrial cancer (stages </a:t>
            </a:r>
            <a:r>
              <a:rPr lang="en-GB"/>
              <a:t>3 and 4</a:t>
            </a:r>
            <a:r>
              <a:rPr lang="en-GB">
                <a:solidFill>
                  <a:srgbClr val="000000"/>
                </a:solidFill>
              </a:rPr>
              <a:t>) is cancer which started in the uterus but has spread to other parts of the body. Approx 20% of cases diagnosed at this stag</a:t>
            </a:r>
            <a:r>
              <a:rPr lang="en-GB"/>
              <a:t>e, with ~14% experiencing recurrence </a:t>
            </a:r>
          </a:p>
          <a:p>
            <a:pPr marL="285750" indent="-285750">
              <a:lnSpc>
                <a:spcPct val="100000"/>
              </a:lnSpc>
              <a:spcBef>
                <a:spcPts val="300"/>
              </a:spcBef>
              <a:buFont typeface="Arial" panose="020B0604020202020204" pitchFamily="34" charset="0"/>
              <a:buChar char="•"/>
            </a:pPr>
            <a:r>
              <a:rPr lang="en-GB"/>
              <a:t>Recurrent (after surgery) EC regarded as incurable, with 20% surviving beyond 5 years</a:t>
            </a:r>
          </a:p>
          <a:p>
            <a:pPr marL="285750" indent="-285750">
              <a:lnSpc>
                <a:spcPct val="100000"/>
              </a:lnSpc>
              <a:spcBef>
                <a:spcPts val="300"/>
              </a:spcBef>
              <a:buFont typeface="Arial" panose="020B0604020202020204" pitchFamily="34" charset="0"/>
              <a:buChar char="•"/>
            </a:pPr>
            <a:r>
              <a:rPr lang="en-GB" err="1"/>
              <a:t>dMMR</a:t>
            </a:r>
            <a:r>
              <a:rPr lang="en-GB"/>
              <a:t>/MSI-H in approximately 25–30% of EC cases: highly immunogenic subtype, more responsive to immunotherapies than some other types of EC</a:t>
            </a:r>
          </a:p>
          <a:p>
            <a:pPr>
              <a:lnSpc>
                <a:spcPct val="100000"/>
              </a:lnSpc>
              <a:spcBef>
                <a:spcPts val="600"/>
              </a:spcBef>
            </a:pPr>
            <a:r>
              <a:rPr lang="en-GB" sz="2000" b="1"/>
              <a:t>Symptoms and prognosis</a:t>
            </a:r>
          </a:p>
          <a:p>
            <a:pPr marL="285750" indent="-285750">
              <a:lnSpc>
                <a:spcPct val="100000"/>
              </a:lnSpc>
              <a:spcBef>
                <a:spcPts val="300"/>
              </a:spcBef>
              <a:buFont typeface="Arial" panose="020B0604020202020204" pitchFamily="34" charset="0"/>
              <a:buChar char="•"/>
            </a:pPr>
            <a:r>
              <a:rPr lang="en-GB"/>
              <a:t>Symptoms include unusual vaginal bleeding, pelvic pain, lump in abdomen or pelvis, unintended weight loss </a:t>
            </a:r>
          </a:p>
          <a:p>
            <a:pPr marL="285750" indent="-285750">
              <a:lnSpc>
                <a:spcPct val="100000"/>
              </a:lnSpc>
              <a:spcBef>
                <a:spcPts val="300"/>
              </a:spcBef>
              <a:buFont typeface="Arial" panose="020B0604020202020204" pitchFamily="34" charset="0"/>
              <a:buChar char="•"/>
            </a:pPr>
            <a:r>
              <a:rPr lang="en-GB"/>
              <a:t>5yr survival rate </a:t>
            </a:r>
            <a:r>
              <a:rPr lang="en-US"/>
              <a:t>is 98% </a:t>
            </a:r>
            <a:r>
              <a:rPr lang="en-GB"/>
              <a:t>for </a:t>
            </a:r>
            <a:r>
              <a:rPr lang="en-US"/>
              <a:t>stage I cancer, dropping to 15% for stage 4, 20% for recurrent disease</a:t>
            </a:r>
            <a:endParaRPr lang="en-GB"/>
          </a:p>
        </p:txBody>
      </p:sp>
      <p:sp>
        <p:nvSpPr>
          <p:cNvPr id="4" name="Text Placeholder 3">
            <a:extLst>
              <a:ext uri="{FF2B5EF4-FFF2-40B4-BE49-F238E27FC236}">
                <a16:creationId xmlns:a16="http://schemas.microsoft.com/office/drawing/2014/main" id="{D72E6409-5FFB-C803-81EB-27C7C8632423}"/>
              </a:ext>
            </a:extLst>
          </p:cNvPr>
          <p:cNvSpPr>
            <a:spLocks noGrp="1"/>
          </p:cNvSpPr>
          <p:nvPr>
            <p:ph type="body" sz="quarter" idx="13"/>
          </p:nvPr>
        </p:nvSpPr>
        <p:spPr>
          <a:xfrm>
            <a:off x="2250036" y="6568857"/>
            <a:ext cx="9086850" cy="365125"/>
          </a:xfrm>
        </p:spPr>
        <p:txBody>
          <a:bodyPr/>
          <a:lstStyle/>
          <a:p>
            <a:r>
              <a:rPr lang="en-GB"/>
              <a:t>dMMR/MSI-H = mismatch repair deficient or high microsatellite instability; EC = Endometrial cancer;</a:t>
            </a:r>
          </a:p>
        </p:txBody>
      </p:sp>
      <p:sp>
        <p:nvSpPr>
          <p:cNvPr id="5" name="Text Placeholder 4">
            <a:extLst>
              <a:ext uri="{FF2B5EF4-FFF2-40B4-BE49-F238E27FC236}">
                <a16:creationId xmlns:a16="http://schemas.microsoft.com/office/drawing/2014/main" id="{C45FECB6-7840-75D3-6F43-CFD680BBFA07}"/>
              </a:ext>
            </a:extLst>
          </p:cNvPr>
          <p:cNvSpPr>
            <a:spLocks noGrp="1"/>
          </p:cNvSpPr>
          <p:nvPr>
            <p:ph type="body" sz="quarter" idx="14"/>
          </p:nvPr>
        </p:nvSpPr>
        <p:spPr>
          <a:xfrm>
            <a:off x="466724" y="557714"/>
            <a:ext cx="11250786" cy="520838"/>
          </a:xfrm>
        </p:spPr>
        <p:txBody>
          <a:bodyPr/>
          <a:lstStyle/>
          <a:p>
            <a:r>
              <a:rPr lang="en-GB"/>
              <a:t>P</a:t>
            </a:r>
            <a:r>
              <a:rPr lang="en-GB" sz="2400">
                <a:latin typeface="Arial" panose="020B0604020202020204" pitchFamily="34" charset="0"/>
                <a:cs typeface="Arial" panose="020B0604020202020204" pitchFamily="34" charset="0"/>
              </a:rPr>
              <a:t>rimary advanced or recurrent endometrial cancer has a poor prognosis</a:t>
            </a:r>
            <a:endParaRPr lang="en-GB"/>
          </a:p>
        </p:txBody>
      </p:sp>
    </p:spTree>
    <p:extLst>
      <p:ext uri="{BB962C8B-B14F-4D97-AF65-F5344CB8AC3E}">
        <p14:creationId xmlns:p14="http://schemas.microsoft.com/office/powerpoint/2010/main" val="4059421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F4F4D-5AA2-82D3-D5A0-D4CA12CA9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00124-6CE7-A527-FCC6-DDD10EAD3515}"/>
              </a:ext>
            </a:extLst>
          </p:cNvPr>
          <p:cNvSpPr>
            <a:spLocks noGrp="1"/>
          </p:cNvSpPr>
          <p:nvPr>
            <p:ph type="title"/>
          </p:nvPr>
        </p:nvSpPr>
        <p:spPr/>
        <p:txBody>
          <a:bodyPr>
            <a:normAutofit fontScale="90000"/>
          </a:bodyPr>
          <a:lstStyle/>
          <a:p>
            <a:r>
              <a:rPr lang="en-GB">
                <a:hlinkClick r:id="" action="ppaction://noaction"/>
              </a:rPr>
              <a:t>Key issues</a:t>
            </a:r>
            <a:r>
              <a:rPr lang="en-GB"/>
              <a:t>: Modelling of PFS: Extrapolation</a:t>
            </a:r>
            <a:br>
              <a:rPr lang="en-GB"/>
            </a:br>
            <a:endParaRPr lang="en-GB"/>
          </a:p>
        </p:txBody>
      </p:sp>
      <p:sp>
        <p:nvSpPr>
          <p:cNvPr id="4" name="Rectangle 3" descr="Marker showing slides are confidential ">
            <a:extLst>
              <a:ext uri="{FF2B5EF4-FFF2-40B4-BE49-F238E27FC236}">
                <a16:creationId xmlns:a16="http://schemas.microsoft.com/office/drawing/2014/main" id="{BE4CFE10-F012-5137-C1E6-8DD3D5BE39CD}"/>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rPr>
              <a:t>CONFIDENTIAL</a:t>
            </a:r>
          </a:p>
        </p:txBody>
      </p:sp>
      <p:sp>
        <p:nvSpPr>
          <p:cNvPr id="7" name="TextBox 6">
            <a:extLst>
              <a:ext uri="{FF2B5EF4-FFF2-40B4-BE49-F238E27FC236}">
                <a16:creationId xmlns:a16="http://schemas.microsoft.com/office/drawing/2014/main" id="{5E8FBB44-2E52-49DC-AF83-9706757C9B69}"/>
              </a:ext>
            </a:extLst>
          </p:cNvPr>
          <p:cNvSpPr txBox="1"/>
          <p:nvPr/>
        </p:nvSpPr>
        <p:spPr>
          <a:xfrm>
            <a:off x="364490" y="964759"/>
            <a:ext cx="5153441" cy="646331"/>
          </a:xfrm>
          <a:prstGeom prst="rect">
            <a:avLst/>
          </a:prstGeom>
          <a:noFill/>
        </p:spPr>
        <p:txBody>
          <a:bodyPr wrap="square" rtlCol="0">
            <a:spAutoFit/>
          </a:bodyPr>
          <a:lstStyle/>
          <a:p>
            <a:r>
              <a:rPr lang="en-GB" b="1"/>
              <a:t>Impact of fitted 2-knot odds model to IA2 data (red) versus IA1 (blue) for CP arm of RUBY-1</a:t>
            </a:r>
          </a:p>
        </p:txBody>
      </p:sp>
      <p:sp>
        <p:nvSpPr>
          <p:cNvPr id="10" name="TextBox 9">
            <a:extLst>
              <a:ext uri="{FF2B5EF4-FFF2-40B4-BE49-F238E27FC236}">
                <a16:creationId xmlns:a16="http://schemas.microsoft.com/office/drawing/2014/main" id="{C9838DDA-C3F3-845A-A266-879CE36527CD}"/>
              </a:ext>
            </a:extLst>
          </p:cNvPr>
          <p:cNvSpPr txBox="1"/>
          <p:nvPr/>
        </p:nvSpPr>
        <p:spPr>
          <a:xfrm>
            <a:off x="6177379" y="964759"/>
            <a:ext cx="5794061" cy="646331"/>
          </a:xfrm>
          <a:prstGeom prst="rect">
            <a:avLst/>
          </a:prstGeom>
          <a:noFill/>
        </p:spPr>
        <p:txBody>
          <a:bodyPr wrap="square" rtlCol="0">
            <a:spAutoFit/>
          </a:bodyPr>
          <a:lstStyle/>
          <a:p>
            <a:r>
              <a:rPr lang="en-GB" b="1"/>
              <a:t>Impact of fitted 1-knot odds model to IA2 data (red) versus IA1 (blue) for </a:t>
            </a:r>
            <a:r>
              <a:rPr lang="en-GB" b="1" err="1"/>
              <a:t>dostarlimab+CP</a:t>
            </a:r>
            <a:r>
              <a:rPr lang="en-GB" b="1"/>
              <a:t> arm of RUBY-1</a:t>
            </a:r>
          </a:p>
        </p:txBody>
      </p:sp>
      <p:sp>
        <p:nvSpPr>
          <p:cNvPr id="17" name="Text Placeholder 3">
            <a:extLst>
              <a:ext uri="{FF2B5EF4-FFF2-40B4-BE49-F238E27FC236}">
                <a16:creationId xmlns:a16="http://schemas.microsoft.com/office/drawing/2014/main" id="{368EED55-E83E-B749-1CA4-3A82F7FE1816}"/>
              </a:ext>
            </a:extLst>
          </p:cNvPr>
          <p:cNvSpPr txBox="1">
            <a:spLocks/>
          </p:cNvSpPr>
          <p:nvPr/>
        </p:nvSpPr>
        <p:spPr>
          <a:xfrm>
            <a:off x="1452678" y="6406874"/>
            <a:ext cx="10264831" cy="6487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 PFS = progression-free survival; IA2 = interim analysis 2; IA1 = interim analysis 1; IA2 = interim analysis 2</a:t>
            </a:r>
          </a:p>
        </p:txBody>
      </p:sp>
      <p:sp>
        <p:nvSpPr>
          <p:cNvPr id="12" name="TextBox 11">
            <a:extLst>
              <a:ext uri="{FF2B5EF4-FFF2-40B4-BE49-F238E27FC236}">
                <a16:creationId xmlns:a16="http://schemas.microsoft.com/office/drawing/2014/main" id="{75DDD3ED-0598-3587-BADA-8EC5BC3EBB39}"/>
              </a:ext>
            </a:extLst>
          </p:cNvPr>
          <p:cNvSpPr txBox="1"/>
          <p:nvPr/>
        </p:nvSpPr>
        <p:spPr>
          <a:xfrm>
            <a:off x="252248" y="4893724"/>
            <a:ext cx="5673696" cy="646331"/>
          </a:xfrm>
          <a:prstGeom prst="rect">
            <a:avLst/>
          </a:prstGeom>
          <a:noFill/>
        </p:spPr>
        <p:txBody>
          <a:bodyPr wrap="square" rtlCol="0">
            <a:spAutoFit/>
          </a:bodyPr>
          <a:lstStyle/>
          <a:p>
            <a:pPr marL="285750" indent="-285750">
              <a:buFont typeface="Arial" panose="020B0604020202020204" pitchFamily="34" charset="0"/>
              <a:buChar char="•"/>
            </a:pPr>
            <a:r>
              <a:rPr lang="en-GB"/>
              <a:t>For CP, 2-knot odds spline model accepted in TA963, maintained in the current submission</a:t>
            </a:r>
          </a:p>
        </p:txBody>
      </p:sp>
      <p:sp>
        <p:nvSpPr>
          <p:cNvPr id="13" name="TextBox 12">
            <a:extLst>
              <a:ext uri="{FF2B5EF4-FFF2-40B4-BE49-F238E27FC236}">
                <a16:creationId xmlns:a16="http://schemas.microsoft.com/office/drawing/2014/main" id="{36A41933-3235-1ED7-4294-F671AC206806}"/>
              </a:ext>
            </a:extLst>
          </p:cNvPr>
          <p:cNvSpPr txBox="1"/>
          <p:nvPr/>
        </p:nvSpPr>
        <p:spPr>
          <a:xfrm>
            <a:off x="6177379" y="5279752"/>
            <a:ext cx="5688800" cy="923330"/>
          </a:xfrm>
          <a:prstGeom prst="rect">
            <a:avLst/>
          </a:prstGeom>
          <a:noFill/>
        </p:spPr>
        <p:txBody>
          <a:bodyPr wrap="square" rtlCol="0">
            <a:spAutoFit/>
          </a:bodyPr>
          <a:lstStyle/>
          <a:p>
            <a:pPr marL="285750" indent="-285750">
              <a:buFont typeface="Arial" panose="020B0604020202020204" pitchFamily="34" charset="0"/>
              <a:buChar char="•"/>
            </a:pPr>
            <a:r>
              <a:rPr lang="en-GB"/>
              <a:t>For dostarlimab+CP, company prefers 1-knot odds spline model. Fitted to updated IA2 data, long-term trajectory </a:t>
            </a:r>
            <a:r>
              <a:rPr lang="en-GB" u="sng" err="1">
                <a:highlight>
                  <a:srgbClr val="000000"/>
                </a:highlight>
              </a:rPr>
              <a:t>xxxxxxxxxxxxxxxxxxxxx</a:t>
            </a:r>
            <a:endParaRPr lang="en-GB" u="sng">
              <a:highlight>
                <a:srgbClr val="000000"/>
              </a:highlight>
            </a:endParaRPr>
          </a:p>
        </p:txBody>
      </p:sp>
      <p:sp>
        <p:nvSpPr>
          <p:cNvPr id="14" name="TextBox 13">
            <a:extLst>
              <a:ext uri="{FF2B5EF4-FFF2-40B4-BE49-F238E27FC236}">
                <a16:creationId xmlns:a16="http://schemas.microsoft.com/office/drawing/2014/main" id="{06BDC14C-BC78-3A3E-6F66-7B2FA1013629}"/>
              </a:ext>
            </a:extLst>
          </p:cNvPr>
          <p:cNvSpPr txBox="1"/>
          <p:nvPr/>
        </p:nvSpPr>
        <p:spPr>
          <a:xfrm>
            <a:off x="10742482" y="94580"/>
            <a:ext cx="1240971" cy="646331"/>
          </a:xfrm>
          <a:prstGeom prst="rect">
            <a:avLst/>
          </a:prstGeom>
          <a:solidFill>
            <a:srgbClr val="FFFFFF">
              <a:lumMod val="75000"/>
            </a:srgb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FFFFFF"/>
                </a:solidFill>
                <a:effectLst/>
                <a:uLnTx/>
                <a:uFillTx/>
                <a:latin typeface="Arial" panose="020B0604020202020204"/>
                <a:hlinkClick r:id="rId3" action="ppaction://hlinksldjump"/>
              </a:rPr>
              <a:t>Back to Key Issue</a:t>
            </a:r>
            <a:endParaRPr kumimoji="0" lang="en-GB" sz="1800" b="0" i="0" u="none" strike="noStrike" kern="0" cap="none" spc="0" normalizeH="0" baseline="0" noProof="0">
              <a:ln>
                <a:noFill/>
              </a:ln>
              <a:solidFill>
                <a:srgbClr val="FFFFFF"/>
              </a:solidFill>
              <a:effectLst/>
              <a:uLnTx/>
              <a:uFillTx/>
              <a:latin typeface="Arial" panose="020B0604020202020204"/>
            </a:endParaRPr>
          </a:p>
        </p:txBody>
      </p:sp>
      <p:sp>
        <p:nvSpPr>
          <p:cNvPr id="3" name="Rectangle 2">
            <a:extLst>
              <a:ext uri="{FF2B5EF4-FFF2-40B4-BE49-F238E27FC236}">
                <a16:creationId xmlns:a16="http://schemas.microsoft.com/office/drawing/2014/main" id="{8934F410-D8CB-F166-50F5-94B26B213AB4}"/>
              </a:ext>
            </a:extLst>
          </p:cNvPr>
          <p:cNvSpPr/>
          <p:nvPr/>
        </p:nvSpPr>
        <p:spPr>
          <a:xfrm>
            <a:off x="466724" y="1599740"/>
            <a:ext cx="5022718" cy="3293984"/>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9868964-AE33-D10A-51B0-6A9B667892F1}"/>
              </a:ext>
            </a:extLst>
          </p:cNvPr>
          <p:cNvSpPr/>
          <p:nvPr/>
        </p:nvSpPr>
        <p:spPr>
          <a:xfrm>
            <a:off x="6294662" y="1599739"/>
            <a:ext cx="5430614" cy="3293983"/>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529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15D4E-A094-27D9-DA4B-3B04C4A5A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CBF33-526C-27B6-12DA-CDF9BCC4AC71}"/>
              </a:ext>
            </a:extLst>
          </p:cNvPr>
          <p:cNvSpPr>
            <a:spLocks noGrp="1"/>
          </p:cNvSpPr>
          <p:nvPr>
            <p:ph type="title"/>
          </p:nvPr>
        </p:nvSpPr>
        <p:spPr/>
        <p:txBody>
          <a:bodyPr>
            <a:normAutofit fontScale="90000"/>
          </a:bodyPr>
          <a:lstStyle/>
          <a:p>
            <a:r>
              <a:rPr lang="en-GB">
                <a:hlinkClick r:id="" action="ppaction://noaction"/>
              </a:rPr>
              <a:t>Key issues</a:t>
            </a:r>
            <a:r>
              <a:rPr lang="en-GB"/>
              <a:t>: OS modelling in TA963 and ID6426</a:t>
            </a:r>
            <a:br>
              <a:rPr lang="en-GB"/>
            </a:br>
            <a:br>
              <a:rPr lang="en-GB"/>
            </a:br>
            <a:br>
              <a:rPr lang="en-GB"/>
            </a:br>
            <a:br>
              <a:rPr lang="en-GB"/>
            </a:br>
            <a:endParaRPr lang="en-GB"/>
          </a:p>
        </p:txBody>
      </p:sp>
      <p:sp>
        <p:nvSpPr>
          <p:cNvPr id="13" name="Text Placeholder 3">
            <a:extLst>
              <a:ext uri="{FF2B5EF4-FFF2-40B4-BE49-F238E27FC236}">
                <a16:creationId xmlns:a16="http://schemas.microsoft.com/office/drawing/2014/main" id="{2A568CDB-5F15-BEB9-7003-8D2C0B8C6615}"/>
              </a:ext>
            </a:extLst>
          </p:cNvPr>
          <p:cNvSpPr txBox="1">
            <a:spLocks/>
          </p:cNvSpPr>
          <p:nvPr/>
        </p:nvSpPr>
        <p:spPr>
          <a:xfrm>
            <a:off x="945697" y="6351333"/>
            <a:ext cx="10771812" cy="4977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PFS = progression-free survival; TTD = time to treatment discontinuation; IA2 = interim analysis 2; TEW, treatment effect waning (3 to 5 means hazards begin to converge at year 3 and equalise at year 5) </a:t>
            </a:r>
          </a:p>
        </p:txBody>
      </p:sp>
      <p:graphicFrame>
        <p:nvGraphicFramePr>
          <p:cNvPr id="5" name="Table 4">
            <a:extLst>
              <a:ext uri="{FF2B5EF4-FFF2-40B4-BE49-F238E27FC236}">
                <a16:creationId xmlns:a16="http://schemas.microsoft.com/office/drawing/2014/main" id="{3ACF7938-DB4C-6F91-792D-8C8289F03415}"/>
              </a:ext>
            </a:extLst>
          </p:cNvPr>
          <p:cNvGraphicFramePr>
            <a:graphicFrameLocks noGrp="1"/>
          </p:cNvGraphicFramePr>
          <p:nvPr>
            <p:extLst>
              <p:ext uri="{D42A27DB-BD31-4B8C-83A1-F6EECF244321}">
                <p14:modId xmlns:p14="http://schemas.microsoft.com/office/powerpoint/2010/main" val="4254305452"/>
              </p:ext>
            </p:extLst>
          </p:nvPr>
        </p:nvGraphicFramePr>
        <p:xfrm>
          <a:off x="151040" y="1511498"/>
          <a:ext cx="5172074" cy="3738424"/>
        </p:xfrm>
        <a:graphic>
          <a:graphicData uri="http://schemas.openxmlformats.org/drawingml/2006/table">
            <a:tbl>
              <a:tblPr>
                <a:tableStyleId>{2D5ABB26-0587-4C30-8999-92F81FD0307C}</a:tableStyleId>
              </a:tblPr>
              <a:tblGrid>
                <a:gridCol w="1666874">
                  <a:extLst>
                    <a:ext uri="{9D8B030D-6E8A-4147-A177-3AD203B41FA5}">
                      <a16:colId xmlns:a16="http://schemas.microsoft.com/office/drawing/2014/main" val="4291711375"/>
                    </a:ext>
                  </a:extLst>
                </a:gridCol>
                <a:gridCol w="1870584">
                  <a:extLst>
                    <a:ext uri="{9D8B030D-6E8A-4147-A177-3AD203B41FA5}">
                      <a16:colId xmlns:a16="http://schemas.microsoft.com/office/drawing/2014/main" val="412648165"/>
                    </a:ext>
                  </a:extLst>
                </a:gridCol>
                <a:gridCol w="1634616">
                  <a:extLst>
                    <a:ext uri="{9D8B030D-6E8A-4147-A177-3AD203B41FA5}">
                      <a16:colId xmlns:a16="http://schemas.microsoft.com/office/drawing/2014/main" val="747445234"/>
                    </a:ext>
                  </a:extLst>
                </a:gridCol>
              </a:tblGrid>
              <a:tr h="115860">
                <a:tc>
                  <a:txBody>
                    <a:bodyPr/>
                    <a:lstStyle/>
                    <a:p>
                      <a:pPr marL="0" marR="0" fontAlgn="t"/>
                      <a:endParaRPr lang="en-GB" sz="1800">
                        <a:solidFill>
                          <a:schemeClr val="bg1"/>
                        </a:solidFill>
                        <a:effectLst/>
                        <a:latin typeface="Calibri" panose="020F0502020204030204" pitchFamily="34" charset="0"/>
                      </a:endParaRPr>
                    </a:p>
                  </a:txBody>
                  <a:tcPr marL="21533" marR="21533" marT="21533" marB="21533">
                    <a:solidFill>
                      <a:schemeClr val="accent1">
                        <a:lumMod val="75000"/>
                      </a:schemeClr>
                    </a:solidFill>
                  </a:tcPr>
                </a:tc>
                <a:tc>
                  <a:txBody>
                    <a:bodyPr/>
                    <a:lstStyle/>
                    <a:p>
                      <a:pPr marL="0" marR="0" fontAlgn="t"/>
                      <a:r>
                        <a:rPr lang="en-GB" sz="1800">
                          <a:solidFill>
                            <a:schemeClr val="bg1"/>
                          </a:solidFill>
                          <a:effectLst/>
                        </a:rPr>
                        <a:t>Company</a:t>
                      </a:r>
                      <a:endParaRPr lang="en-GB" sz="1800">
                        <a:solidFill>
                          <a:schemeClr val="bg1"/>
                        </a:solidFill>
                        <a:effectLst/>
                        <a:latin typeface="Calibri" panose="020F0502020204030204" pitchFamily="34" charset="0"/>
                      </a:endParaRPr>
                    </a:p>
                  </a:txBody>
                  <a:tcPr marL="21533" marR="21533" marT="21533" marB="21533">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fontAlgn="t"/>
                      <a:r>
                        <a:rPr lang="en-GB" sz="1800">
                          <a:solidFill>
                            <a:schemeClr val="bg1"/>
                          </a:solidFill>
                          <a:effectLst/>
                        </a:rPr>
                        <a:t>EAG</a:t>
                      </a:r>
                      <a:endParaRPr lang="en-GB" sz="1800">
                        <a:solidFill>
                          <a:schemeClr val="bg1"/>
                        </a:solidFill>
                        <a:effectLst/>
                        <a:latin typeface="Calibri" panose="020F0502020204030204" pitchFamily="34" charset="0"/>
                      </a:endParaRPr>
                    </a:p>
                  </a:txBody>
                  <a:tcPr marL="21533" marR="21533" marT="21533" marB="21533">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812407217"/>
                  </a:ext>
                </a:extLst>
              </a:tr>
              <a:tr h="115860">
                <a:tc>
                  <a:txBody>
                    <a:bodyPr/>
                    <a:lstStyle/>
                    <a:p>
                      <a:pPr marL="0" marR="0" fontAlgn="t"/>
                      <a:r>
                        <a:rPr lang="en-GB" sz="1800">
                          <a:solidFill>
                            <a:schemeClr val="bg1"/>
                          </a:solidFill>
                          <a:effectLst/>
                        </a:rPr>
                        <a:t>OS (PCC)</a:t>
                      </a:r>
                      <a:endParaRPr lang="en-GB" sz="1800">
                        <a:solidFill>
                          <a:schemeClr val="bg1"/>
                        </a:solidFill>
                        <a:effectLst/>
                        <a:latin typeface="Calibri" panose="020F0502020204030204" pitchFamily="34" charset="0"/>
                      </a:endParaRPr>
                    </a:p>
                  </a:txBody>
                  <a:tcPr marL="21533" marR="21533" marT="21533" marB="21533">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fontAlgn="t"/>
                      <a:r>
                        <a:rPr lang="en-GB" sz="1800">
                          <a:effectLst/>
                        </a:rPr>
                        <a:t>KM for follow up </a:t>
                      </a:r>
                      <a:r>
                        <a:rPr lang="en-GB" sz="1800">
                          <a:solidFill>
                            <a:schemeClr val="tx1"/>
                          </a:solidFill>
                          <a:effectLst/>
                        </a:rPr>
                        <a:t>(up to week 147) then log-logistic</a:t>
                      </a:r>
                      <a:endParaRPr lang="en-GB" sz="1800">
                        <a:solidFill>
                          <a:schemeClr val="tx1"/>
                        </a:solidFill>
                        <a:effectLst/>
                        <a:latin typeface="Calibri" panose="020F0502020204030204" pitchFamily="34" charset="0"/>
                      </a:endParaRP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r>
                        <a:rPr lang="en-GB" sz="1800">
                          <a:effectLst/>
                        </a:rPr>
                        <a:t>Loglogistic</a:t>
                      </a:r>
                      <a:endParaRPr lang="en-GB" sz="1800">
                        <a:effectLst/>
                        <a:latin typeface="Calibri" panose="020F0502020204030204" pitchFamily="34" charset="0"/>
                      </a:endParaRP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6636610"/>
                  </a:ext>
                </a:extLst>
              </a:tr>
              <a:tr h="114124">
                <a:tc>
                  <a:txBody>
                    <a:bodyPr/>
                    <a:lstStyle/>
                    <a:p>
                      <a:pPr marL="0" marR="0" fontAlgn="t"/>
                      <a:r>
                        <a:rPr lang="en-GB" sz="1800">
                          <a:solidFill>
                            <a:schemeClr val="bg1"/>
                          </a:solidFill>
                          <a:effectLst/>
                        </a:rPr>
                        <a:t>OS (Dostarlimab)</a:t>
                      </a:r>
                      <a:endParaRPr lang="en-GB" sz="1800">
                        <a:solidFill>
                          <a:schemeClr val="bg1"/>
                        </a:solidFill>
                        <a:effectLst/>
                        <a:latin typeface="Calibri" panose="020F0502020204030204" pitchFamily="34" charset="0"/>
                      </a:endParaRPr>
                    </a:p>
                  </a:txBody>
                  <a:tcPr marL="21533" marR="21533" marT="21533" marB="21533">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fontAlgn="t"/>
                      <a:r>
                        <a:rPr lang="en-GB" sz="1800">
                          <a:effectLst/>
                        </a:rPr>
                        <a:t>KM for dostar then PCC extrapolation with HR applied (sustained benefit)</a:t>
                      </a:r>
                      <a:endParaRPr lang="en-GB" sz="1800">
                        <a:effectLst/>
                        <a:latin typeface="Calibri" panose="020F0502020204030204" pitchFamily="34" charset="0"/>
                      </a:endParaRP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r>
                        <a:rPr lang="en-GB" sz="1800">
                          <a:effectLst/>
                        </a:rPr>
                        <a:t>Exponential </a:t>
                      </a:r>
                      <a:endParaRPr lang="en-GB" sz="1800">
                        <a:effectLst/>
                        <a:latin typeface="Calibri" panose="020F0502020204030204" pitchFamily="34" charset="0"/>
                      </a:endParaRP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654481"/>
                  </a:ext>
                </a:extLst>
              </a:tr>
              <a:tr h="114124">
                <a:tc>
                  <a:txBody>
                    <a:bodyPr/>
                    <a:lstStyle/>
                    <a:p>
                      <a:pPr marL="0" marR="0" fontAlgn="t"/>
                      <a:r>
                        <a:rPr lang="en-GB" sz="1800">
                          <a:solidFill>
                            <a:schemeClr val="bg1"/>
                          </a:solidFill>
                          <a:effectLst/>
                        </a:rPr>
                        <a:t>Treatment effect waning</a:t>
                      </a:r>
                      <a:endParaRPr lang="en-GB" sz="1800">
                        <a:solidFill>
                          <a:schemeClr val="bg1"/>
                        </a:solidFill>
                        <a:effectLst/>
                        <a:latin typeface="Calibri" panose="020F0502020204030204" pitchFamily="34" charset="0"/>
                      </a:endParaRPr>
                    </a:p>
                  </a:txBody>
                  <a:tcPr marL="21533" marR="21533" marT="21533" marB="21533">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fontAlgn="t"/>
                      <a:r>
                        <a:rPr lang="en-GB" sz="1800">
                          <a:effectLst/>
                        </a:rPr>
                        <a:t>None</a:t>
                      </a:r>
                      <a:endParaRPr lang="en-GB" sz="1800">
                        <a:effectLst/>
                        <a:latin typeface="Calibri" panose="020F0502020204030204" pitchFamily="34" charset="0"/>
                      </a:endParaRP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r>
                        <a:rPr lang="en-GB" sz="1800">
                          <a:effectLst/>
                          <a:latin typeface="Inter" panose="02000503000000020004" pitchFamily="2" charset="0"/>
                          <a:ea typeface="Inter" panose="02000503000000020004" pitchFamily="2" charset="0"/>
                        </a:rPr>
                        <a:t>From 80 weeks, over 3 years</a:t>
                      </a: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5606059"/>
                  </a:ext>
                </a:extLst>
              </a:tr>
            </a:tbl>
          </a:graphicData>
        </a:graphic>
      </p:graphicFrame>
      <p:graphicFrame>
        <p:nvGraphicFramePr>
          <p:cNvPr id="8" name="Table 7">
            <a:extLst>
              <a:ext uri="{FF2B5EF4-FFF2-40B4-BE49-F238E27FC236}">
                <a16:creationId xmlns:a16="http://schemas.microsoft.com/office/drawing/2014/main" id="{A5A4F170-CA6F-A170-C854-D3177DEAEFED}"/>
              </a:ext>
            </a:extLst>
          </p:cNvPr>
          <p:cNvGraphicFramePr>
            <a:graphicFrameLocks noGrp="1"/>
          </p:cNvGraphicFramePr>
          <p:nvPr>
            <p:extLst>
              <p:ext uri="{D42A27DB-BD31-4B8C-83A1-F6EECF244321}">
                <p14:modId xmlns:p14="http://schemas.microsoft.com/office/powerpoint/2010/main" val="4087266253"/>
              </p:ext>
            </p:extLst>
          </p:nvPr>
        </p:nvGraphicFramePr>
        <p:xfrm>
          <a:off x="5652806" y="1523218"/>
          <a:ext cx="6388153" cy="2641144"/>
        </p:xfrm>
        <a:graphic>
          <a:graphicData uri="http://schemas.openxmlformats.org/drawingml/2006/table">
            <a:tbl>
              <a:tblPr>
                <a:tableStyleId>{2D5ABB26-0587-4C30-8999-92F81FD0307C}</a:tableStyleId>
              </a:tblPr>
              <a:tblGrid>
                <a:gridCol w="1705449">
                  <a:extLst>
                    <a:ext uri="{9D8B030D-6E8A-4147-A177-3AD203B41FA5}">
                      <a16:colId xmlns:a16="http://schemas.microsoft.com/office/drawing/2014/main" val="4291711375"/>
                    </a:ext>
                  </a:extLst>
                </a:gridCol>
                <a:gridCol w="1618870">
                  <a:extLst>
                    <a:ext uri="{9D8B030D-6E8A-4147-A177-3AD203B41FA5}">
                      <a16:colId xmlns:a16="http://schemas.microsoft.com/office/drawing/2014/main" val="412648165"/>
                    </a:ext>
                  </a:extLst>
                </a:gridCol>
                <a:gridCol w="1531917">
                  <a:extLst>
                    <a:ext uri="{9D8B030D-6E8A-4147-A177-3AD203B41FA5}">
                      <a16:colId xmlns:a16="http://schemas.microsoft.com/office/drawing/2014/main" val="747445234"/>
                    </a:ext>
                  </a:extLst>
                </a:gridCol>
                <a:gridCol w="1531917">
                  <a:extLst>
                    <a:ext uri="{9D8B030D-6E8A-4147-A177-3AD203B41FA5}">
                      <a16:colId xmlns:a16="http://schemas.microsoft.com/office/drawing/2014/main" val="3022796525"/>
                    </a:ext>
                  </a:extLst>
                </a:gridCol>
              </a:tblGrid>
              <a:tr h="115860">
                <a:tc>
                  <a:txBody>
                    <a:bodyPr/>
                    <a:lstStyle/>
                    <a:p>
                      <a:pPr marL="0" marR="0" fontAlgn="t"/>
                      <a:endParaRPr lang="en-GB" sz="1800">
                        <a:solidFill>
                          <a:schemeClr val="bg1"/>
                        </a:solidFill>
                        <a:effectLst/>
                        <a:latin typeface="Calibri" panose="020F0502020204030204" pitchFamily="34" charset="0"/>
                      </a:endParaRPr>
                    </a:p>
                  </a:txBody>
                  <a:tcPr marL="21533" marR="21533" marT="21533" marB="21533">
                    <a:solidFill>
                      <a:schemeClr val="accent1">
                        <a:lumMod val="75000"/>
                      </a:schemeClr>
                    </a:solidFill>
                  </a:tcPr>
                </a:tc>
                <a:tc>
                  <a:txBody>
                    <a:bodyPr/>
                    <a:lstStyle/>
                    <a:p>
                      <a:pPr marL="0" marR="0" fontAlgn="t"/>
                      <a:r>
                        <a:rPr lang="en-GB" sz="1800">
                          <a:solidFill>
                            <a:schemeClr val="bg1"/>
                          </a:solidFill>
                          <a:effectLst/>
                        </a:rPr>
                        <a:t>Company</a:t>
                      </a:r>
                      <a:endParaRPr lang="en-GB" sz="1800">
                        <a:solidFill>
                          <a:schemeClr val="bg1"/>
                        </a:solidFill>
                        <a:effectLst/>
                        <a:latin typeface="Calibri" panose="020F0502020204030204" pitchFamily="34" charset="0"/>
                      </a:endParaRPr>
                    </a:p>
                  </a:txBody>
                  <a:tcPr marL="21533" marR="21533" marT="21533" marB="21533">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fontAlgn="t"/>
                      <a:r>
                        <a:rPr lang="en-GB" sz="1800">
                          <a:solidFill>
                            <a:schemeClr val="bg1"/>
                          </a:solidFill>
                          <a:effectLst/>
                        </a:rPr>
                        <a:t>EAG</a:t>
                      </a:r>
                      <a:endParaRPr lang="en-GB" sz="1800">
                        <a:solidFill>
                          <a:schemeClr val="bg1"/>
                        </a:solidFill>
                        <a:effectLst/>
                        <a:latin typeface="Calibri" panose="020F0502020204030204" pitchFamily="34" charset="0"/>
                      </a:endParaRPr>
                    </a:p>
                  </a:txBody>
                  <a:tcPr marL="21533" marR="21533" marT="21533" marB="21533">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fontAlgn="t"/>
                      <a:r>
                        <a:rPr lang="en-GB" sz="1800" kern="1200">
                          <a:solidFill>
                            <a:schemeClr val="bg1"/>
                          </a:solidFill>
                          <a:effectLst/>
                          <a:latin typeface="+mn-lt"/>
                          <a:ea typeface="+mn-ea"/>
                          <a:cs typeface="+mn-cs"/>
                        </a:rPr>
                        <a:t>EAG scenario</a:t>
                      </a:r>
                    </a:p>
                  </a:txBody>
                  <a:tcPr marL="21533" marR="21533" marT="21533" marB="21533">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812407217"/>
                  </a:ext>
                </a:extLst>
              </a:tr>
              <a:tr h="115860">
                <a:tc>
                  <a:txBody>
                    <a:bodyPr/>
                    <a:lstStyle/>
                    <a:p>
                      <a:pPr marL="0" marR="0" fontAlgn="t"/>
                      <a:r>
                        <a:rPr lang="en-GB" sz="1800">
                          <a:solidFill>
                            <a:schemeClr val="bg1"/>
                          </a:solidFill>
                          <a:effectLst/>
                        </a:rPr>
                        <a:t>OS (PCC)</a:t>
                      </a:r>
                      <a:endParaRPr lang="en-GB" sz="1800">
                        <a:solidFill>
                          <a:schemeClr val="bg1"/>
                        </a:solidFill>
                        <a:effectLst/>
                        <a:latin typeface="Calibri" panose="020F0502020204030204" pitchFamily="34" charset="0"/>
                      </a:endParaRPr>
                    </a:p>
                  </a:txBody>
                  <a:tcPr marL="21533" marR="21533" marT="21533" marB="21533">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fontAlgn="t"/>
                      <a:r>
                        <a:rPr lang="en-GB" sz="1800">
                          <a:effectLst/>
                        </a:rPr>
                        <a:t>Log-logistic (IA2)</a:t>
                      </a:r>
                      <a:endParaRPr lang="en-GB" sz="1800">
                        <a:effectLst/>
                        <a:latin typeface="Calibri" panose="020F0502020204030204" pitchFamily="34" charset="0"/>
                      </a:endParaRP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r>
                        <a:rPr lang="en-GB" sz="1800">
                          <a:effectLst/>
                        </a:rPr>
                        <a:t>Loglogistic</a:t>
                      </a:r>
                      <a:endParaRPr lang="en-GB" sz="1800">
                        <a:effectLst/>
                        <a:latin typeface="Calibri" panose="020F0502020204030204" pitchFamily="34" charset="0"/>
                      </a:endParaRP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r>
                        <a:rPr lang="en-GB" sz="1800" kern="1200">
                          <a:solidFill>
                            <a:schemeClr val="tx1"/>
                          </a:solidFill>
                          <a:effectLst/>
                          <a:latin typeface="+mn-lt"/>
                          <a:ea typeface="+mn-ea"/>
                          <a:cs typeface="+mn-cs"/>
                        </a:rPr>
                        <a:t>Exponential</a:t>
                      </a: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6636610"/>
                  </a:ext>
                </a:extLst>
              </a:tr>
              <a:tr h="114124">
                <a:tc>
                  <a:txBody>
                    <a:bodyPr/>
                    <a:lstStyle/>
                    <a:p>
                      <a:pPr marL="0" marR="0" fontAlgn="t"/>
                      <a:r>
                        <a:rPr lang="en-GB" sz="1800">
                          <a:solidFill>
                            <a:schemeClr val="bg1"/>
                          </a:solidFill>
                          <a:effectLst/>
                        </a:rPr>
                        <a:t>OS (Dostarlimab)</a:t>
                      </a:r>
                      <a:endParaRPr lang="en-GB" sz="1800">
                        <a:solidFill>
                          <a:schemeClr val="bg1"/>
                        </a:solidFill>
                        <a:effectLst/>
                        <a:latin typeface="Calibri" panose="020F0502020204030204" pitchFamily="34" charset="0"/>
                      </a:endParaRPr>
                    </a:p>
                  </a:txBody>
                  <a:tcPr marL="21533" marR="21533" marT="21533" marB="21533">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fontAlgn="t"/>
                      <a:r>
                        <a:rPr lang="en-GB" sz="1800">
                          <a:effectLst/>
                        </a:rPr>
                        <a:t>Log-logistic (IA2)</a:t>
                      </a:r>
                      <a:endParaRPr lang="en-GB" sz="1800">
                        <a:effectLst/>
                        <a:latin typeface="Calibri" panose="020F0502020204030204" pitchFamily="34" charset="0"/>
                      </a:endParaRP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r>
                        <a:rPr lang="en-GB" sz="1800">
                          <a:effectLst/>
                        </a:rPr>
                        <a:t>Log-logistic </a:t>
                      </a:r>
                      <a:endParaRPr lang="en-GB" sz="1800">
                        <a:effectLst/>
                        <a:latin typeface="Calibri" panose="020F0502020204030204" pitchFamily="34" charset="0"/>
                      </a:endParaRP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r>
                        <a:rPr lang="en-GB" sz="1800" kern="1200">
                          <a:solidFill>
                            <a:schemeClr val="tx1"/>
                          </a:solidFill>
                          <a:effectLst/>
                          <a:latin typeface="+mn-lt"/>
                          <a:ea typeface="+mn-ea"/>
                          <a:cs typeface="+mn-cs"/>
                        </a:rPr>
                        <a:t>Exponential</a:t>
                      </a: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654481"/>
                  </a:ext>
                </a:extLst>
              </a:tr>
              <a:tr h="114124">
                <a:tc>
                  <a:txBody>
                    <a:bodyPr/>
                    <a:lstStyle/>
                    <a:p>
                      <a:pPr marL="0" marR="0" fontAlgn="t"/>
                      <a:r>
                        <a:rPr lang="en-GB" sz="1800">
                          <a:solidFill>
                            <a:schemeClr val="bg1"/>
                          </a:solidFill>
                          <a:effectLst/>
                        </a:rPr>
                        <a:t>Treatment effect waning</a:t>
                      </a:r>
                      <a:endParaRPr lang="en-GB" sz="1800">
                        <a:solidFill>
                          <a:schemeClr val="bg1"/>
                        </a:solidFill>
                        <a:effectLst/>
                        <a:latin typeface="Calibri" panose="020F0502020204030204" pitchFamily="34" charset="0"/>
                      </a:endParaRPr>
                    </a:p>
                  </a:txBody>
                  <a:tcPr marL="21533" marR="21533" marT="21533" marB="21533">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fontAlgn="t"/>
                      <a:r>
                        <a:rPr lang="en-GB" sz="1800">
                          <a:effectLst/>
                        </a:rPr>
                        <a:t>None</a:t>
                      </a:r>
                      <a:endParaRPr lang="en-GB" sz="1800">
                        <a:effectLst/>
                        <a:latin typeface="Calibri" panose="020F0502020204030204" pitchFamily="34" charset="0"/>
                      </a:endParaRP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r>
                        <a:rPr lang="en-GB" sz="1800" kern="1200">
                          <a:solidFill>
                            <a:schemeClr val="tx1"/>
                          </a:solidFill>
                          <a:effectLst/>
                          <a:latin typeface="+mn-lt"/>
                          <a:ea typeface="+mn-ea"/>
                          <a:cs typeface="+mn-cs"/>
                        </a:rPr>
                        <a:t>TEW years 3 to 5</a:t>
                      </a: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t"/>
                      <a:r>
                        <a:rPr lang="en-GB" sz="1800" kern="1200">
                          <a:solidFill>
                            <a:schemeClr val="tx1"/>
                          </a:solidFill>
                          <a:effectLst/>
                          <a:latin typeface="+mn-lt"/>
                          <a:ea typeface="+mn-ea"/>
                          <a:cs typeface="+mn-cs"/>
                        </a:rPr>
                        <a:t>TEW years 4 to 6 and 5 to 7 (both curves)</a:t>
                      </a:r>
                    </a:p>
                  </a:txBody>
                  <a:tcPr marL="21533" marR="21533" marT="21533" marB="215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5606059"/>
                  </a:ext>
                </a:extLst>
              </a:tr>
            </a:tbl>
          </a:graphicData>
        </a:graphic>
      </p:graphicFrame>
      <p:sp>
        <p:nvSpPr>
          <p:cNvPr id="11" name="TextBox 10">
            <a:extLst>
              <a:ext uri="{FF2B5EF4-FFF2-40B4-BE49-F238E27FC236}">
                <a16:creationId xmlns:a16="http://schemas.microsoft.com/office/drawing/2014/main" id="{711A1E8D-A15B-1147-1452-3A07534EEF3E}"/>
              </a:ext>
            </a:extLst>
          </p:cNvPr>
          <p:cNvSpPr txBox="1"/>
          <p:nvPr/>
        </p:nvSpPr>
        <p:spPr>
          <a:xfrm>
            <a:off x="151040" y="1153886"/>
            <a:ext cx="1589314" cy="369332"/>
          </a:xfrm>
          <a:prstGeom prst="rect">
            <a:avLst/>
          </a:prstGeom>
          <a:noFill/>
        </p:spPr>
        <p:txBody>
          <a:bodyPr wrap="square" rtlCol="0">
            <a:spAutoFit/>
          </a:bodyPr>
          <a:lstStyle/>
          <a:p>
            <a:r>
              <a:rPr lang="en-GB"/>
              <a:t>TA963</a:t>
            </a:r>
          </a:p>
        </p:txBody>
      </p:sp>
      <p:sp>
        <p:nvSpPr>
          <p:cNvPr id="14" name="TextBox 13">
            <a:extLst>
              <a:ext uri="{FF2B5EF4-FFF2-40B4-BE49-F238E27FC236}">
                <a16:creationId xmlns:a16="http://schemas.microsoft.com/office/drawing/2014/main" id="{0A9B289B-B943-06A9-31B7-5E626E879460}"/>
              </a:ext>
            </a:extLst>
          </p:cNvPr>
          <p:cNvSpPr txBox="1"/>
          <p:nvPr/>
        </p:nvSpPr>
        <p:spPr>
          <a:xfrm>
            <a:off x="5637673" y="1153886"/>
            <a:ext cx="1589314" cy="369332"/>
          </a:xfrm>
          <a:prstGeom prst="rect">
            <a:avLst/>
          </a:prstGeom>
          <a:noFill/>
        </p:spPr>
        <p:txBody>
          <a:bodyPr wrap="square" rtlCol="0">
            <a:spAutoFit/>
          </a:bodyPr>
          <a:lstStyle/>
          <a:p>
            <a:r>
              <a:rPr lang="en-GB"/>
              <a:t>ID6426</a:t>
            </a:r>
          </a:p>
        </p:txBody>
      </p:sp>
      <p:sp>
        <p:nvSpPr>
          <p:cNvPr id="15" name="TextBox 14">
            <a:extLst>
              <a:ext uri="{FF2B5EF4-FFF2-40B4-BE49-F238E27FC236}">
                <a16:creationId xmlns:a16="http://schemas.microsoft.com/office/drawing/2014/main" id="{AFEFFAE2-5FBC-618D-E9E5-F5A13F21998F}"/>
              </a:ext>
            </a:extLst>
          </p:cNvPr>
          <p:cNvSpPr txBox="1"/>
          <p:nvPr/>
        </p:nvSpPr>
        <p:spPr>
          <a:xfrm>
            <a:off x="10742482" y="94580"/>
            <a:ext cx="1240971" cy="646331"/>
          </a:xfrm>
          <a:prstGeom prst="rect">
            <a:avLst/>
          </a:prstGeom>
          <a:solidFill>
            <a:schemeClr val="bg1">
              <a:lumMod val="75000"/>
            </a:schemeClr>
          </a:solidFill>
          <a:ln>
            <a:solidFill>
              <a:schemeClr val="tx1"/>
            </a:solidFill>
          </a:ln>
        </p:spPr>
        <p:txBody>
          <a:bodyPr wrap="square" rtlCol="0">
            <a:spAutoFit/>
          </a:bodyPr>
          <a:lstStyle/>
          <a:p>
            <a:r>
              <a:rPr lang="en-GB">
                <a:solidFill>
                  <a:schemeClr val="bg1"/>
                </a:solidFill>
                <a:hlinkClick r:id="rId3" action="ppaction://hlinksldjump"/>
              </a:rPr>
              <a:t>Back to Key Issue</a:t>
            </a:r>
            <a:endParaRPr lang="en-GB">
              <a:solidFill>
                <a:schemeClr val="bg1"/>
              </a:solidFill>
            </a:endParaRPr>
          </a:p>
        </p:txBody>
      </p:sp>
    </p:spTree>
    <p:extLst>
      <p:ext uri="{BB962C8B-B14F-4D97-AF65-F5344CB8AC3E}">
        <p14:creationId xmlns:p14="http://schemas.microsoft.com/office/powerpoint/2010/main" val="2080214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58390-9750-29F8-0C73-7C4B6DF299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6FA55-606D-0775-D675-B57384D81F41}"/>
              </a:ext>
            </a:extLst>
          </p:cNvPr>
          <p:cNvSpPr>
            <a:spLocks noGrp="1"/>
          </p:cNvSpPr>
          <p:nvPr>
            <p:ph type="title"/>
          </p:nvPr>
        </p:nvSpPr>
        <p:spPr>
          <a:xfrm>
            <a:off x="466724" y="263524"/>
            <a:ext cx="11250785" cy="1134249"/>
          </a:xfrm>
        </p:spPr>
        <p:txBody>
          <a:bodyPr>
            <a:normAutofit/>
          </a:bodyPr>
          <a:lstStyle/>
          <a:p>
            <a:r>
              <a:rPr lang="en-GB">
                <a:hlinkClick r:id="" action="ppaction://noaction"/>
              </a:rPr>
              <a:t>Key issues</a:t>
            </a:r>
            <a:r>
              <a:rPr lang="en-GB"/>
              <a:t>: Modelling of overall survival</a:t>
            </a:r>
            <a:br>
              <a:rPr lang="en-GB"/>
            </a:br>
            <a:r>
              <a:rPr lang="en-GB" sz="2200" b="0"/>
              <a:t>EAG apply treatment effect waning apply and explore constant hazards</a:t>
            </a:r>
            <a:endParaRPr lang="en-GB" b="0"/>
          </a:p>
        </p:txBody>
      </p:sp>
      <p:sp>
        <p:nvSpPr>
          <p:cNvPr id="4" name="Text Placeholder 3">
            <a:extLst>
              <a:ext uri="{FF2B5EF4-FFF2-40B4-BE49-F238E27FC236}">
                <a16:creationId xmlns:a16="http://schemas.microsoft.com/office/drawing/2014/main" id="{7F2ED471-3792-2813-288E-05E91ED7A22D}"/>
              </a:ext>
            </a:extLst>
          </p:cNvPr>
          <p:cNvSpPr txBox="1">
            <a:spLocks/>
          </p:cNvSpPr>
          <p:nvPr/>
        </p:nvSpPr>
        <p:spPr>
          <a:xfrm>
            <a:off x="1452678" y="6561492"/>
            <a:ext cx="10264831" cy="3092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 OS = overall survival; IA2 = interim analysis 2; ICER = incremental cost effectiveness ratio</a:t>
            </a:r>
          </a:p>
        </p:txBody>
      </p:sp>
      <p:pic>
        <p:nvPicPr>
          <p:cNvPr id="6" name="Picture 5">
            <a:extLst>
              <a:ext uri="{FF2B5EF4-FFF2-40B4-BE49-F238E27FC236}">
                <a16:creationId xmlns:a16="http://schemas.microsoft.com/office/drawing/2014/main" id="{EB311C11-E376-5497-BD8D-808339B8A6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26" y="1884961"/>
            <a:ext cx="5934772" cy="3182530"/>
          </a:xfrm>
          <a:prstGeom prst="rect">
            <a:avLst/>
          </a:prstGeom>
          <a:noFill/>
          <a:ln>
            <a:solidFill>
              <a:schemeClr val="tx1"/>
            </a:solidFill>
          </a:ln>
        </p:spPr>
      </p:pic>
      <p:pic>
        <p:nvPicPr>
          <p:cNvPr id="7" name="Picture 6" descr="A graph of colored lines&#10;&#10;Description automatically generated">
            <a:extLst>
              <a:ext uri="{FF2B5EF4-FFF2-40B4-BE49-F238E27FC236}">
                <a16:creationId xmlns:a16="http://schemas.microsoft.com/office/drawing/2014/main" id="{18C3AC8A-5308-489E-243F-3AEAC34807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798" y="1884961"/>
            <a:ext cx="6118985" cy="3182530"/>
          </a:xfrm>
          <a:prstGeom prst="rect">
            <a:avLst/>
          </a:prstGeom>
          <a:noFill/>
          <a:ln>
            <a:solidFill>
              <a:schemeClr val="tx1"/>
            </a:solidFill>
          </a:ln>
        </p:spPr>
      </p:pic>
      <p:sp>
        <p:nvSpPr>
          <p:cNvPr id="8" name="TextBox 7">
            <a:extLst>
              <a:ext uri="{FF2B5EF4-FFF2-40B4-BE49-F238E27FC236}">
                <a16:creationId xmlns:a16="http://schemas.microsoft.com/office/drawing/2014/main" id="{6B19C56E-4E50-FABD-DFB7-C7B0FDA1A4C8}"/>
              </a:ext>
            </a:extLst>
          </p:cNvPr>
          <p:cNvSpPr txBox="1"/>
          <p:nvPr/>
        </p:nvSpPr>
        <p:spPr>
          <a:xfrm>
            <a:off x="7239000" y="3662843"/>
            <a:ext cx="1719943" cy="646331"/>
          </a:xfrm>
          <a:prstGeom prst="rect">
            <a:avLst/>
          </a:prstGeom>
          <a:solidFill>
            <a:schemeClr val="bg1"/>
          </a:solidFill>
        </p:spPr>
        <p:txBody>
          <a:bodyPr wrap="square" rtlCol="0">
            <a:spAutoFit/>
          </a:bodyPr>
          <a:lstStyle/>
          <a:p>
            <a:r>
              <a:rPr lang="en-GB">
                <a:solidFill>
                  <a:srgbClr val="E84415"/>
                </a:solidFill>
              </a:rPr>
              <a:t>EAG scenario</a:t>
            </a:r>
          </a:p>
          <a:p>
            <a:r>
              <a:rPr lang="en-GB">
                <a:solidFill>
                  <a:srgbClr val="E84415"/>
                </a:solidFill>
              </a:rPr>
              <a:t>Exponential</a:t>
            </a:r>
          </a:p>
        </p:txBody>
      </p:sp>
      <p:cxnSp>
        <p:nvCxnSpPr>
          <p:cNvPr id="10" name="Straight Arrow Connector 9">
            <a:extLst>
              <a:ext uri="{FF2B5EF4-FFF2-40B4-BE49-F238E27FC236}">
                <a16:creationId xmlns:a16="http://schemas.microsoft.com/office/drawing/2014/main" id="{B1B375A7-F41A-4A29-D051-EBD076588ACB}"/>
              </a:ext>
            </a:extLst>
          </p:cNvPr>
          <p:cNvCxnSpPr>
            <a:cxnSpLocks/>
          </p:cNvCxnSpPr>
          <p:nvPr/>
        </p:nvCxnSpPr>
        <p:spPr>
          <a:xfrm flipV="1">
            <a:off x="8120743" y="3206034"/>
            <a:ext cx="670717" cy="456809"/>
          </a:xfrm>
          <a:prstGeom prst="straightConnector1">
            <a:avLst/>
          </a:prstGeom>
          <a:ln>
            <a:solidFill>
              <a:srgbClr val="E8441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7372CD7-9BB6-6622-9244-3A939DC34964}"/>
              </a:ext>
            </a:extLst>
          </p:cNvPr>
          <p:cNvSpPr txBox="1"/>
          <p:nvPr/>
        </p:nvSpPr>
        <p:spPr>
          <a:xfrm>
            <a:off x="8175172" y="1935195"/>
            <a:ext cx="3744686" cy="646331"/>
          </a:xfrm>
          <a:prstGeom prst="rect">
            <a:avLst/>
          </a:prstGeom>
          <a:solidFill>
            <a:schemeClr val="bg1"/>
          </a:solidFill>
        </p:spPr>
        <p:txBody>
          <a:bodyPr wrap="square" rtlCol="0">
            <a:spAutoFit/>
          </a:bodyPr>
          <a:lstStyle/>
          <a:p>
            <a:r>
              <a:rPr lang="en-GB">
                <a:solidFill>
                  <a:srgbClr val="A5163E"/>
                </a:solidFill>
              </a:rPr>
              <a:t>Company and EAG base case</a:t>
            </a:r>
          </a:p>
          <a:p>
            <a:r>
              <a:rPr lang="en-GB">
                <a:solidFill>
                  <a:srgbClr val="A5163E"/>
                </a:solidFill>
              </a:rPr>
              <a:t>Log-logistic</a:t>
            </a:r>
          </a:p>
        </p:txBody>
      </p:sp>
      <p:cxnSp>
        <p:nvCxnSpPr>
          <p:cNvPr id="15" name="Straight Arrow Connector 14">
            <a:extLst>
              <a:ext uri="{FF2B5EF4-FFF2-40B4-BE49-F238E27FC236}">
                <a16:creationId xmlns:a16="http://schemas.microsoft.com/office/drawing/2014/main" id="{27E95263-68AE-86C6-2985-5018A219F386}"/>
              </a:ext>
            </a:extLst>
          </p:cNvPr>
          <p:cNvCxnSpPr/>
          <p:nvPr/>
        </p:nvCxnSpPr>
        <p:spPr>
          <a:xfrm flipH="1">
            <a:off x="9590314" y="2391613"/>
            <a:ext cx="370115" cy="727335"/>
          </a:xfrm>
          <a:prstGeom prst="straightConnector1">
            <a:avLst/>
          </a:prstGeom>
          <a:ln>
            <a:solidFill>
              <a:srgbClr val="A5163E"/>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C44F01B-3A1C-8FC0-3BE0-80BC1410DDFC}"/>
              </a:ext>
            </a:extLst>
          </p:cNvPr>
          <p:cNvSpPr txBox="1"/>
          <p:nvPr/>
        </p:nvSpPr>
        <p:spPr>
          <a:xfrm>
            <a:off x="10742482" y="94580"/>
            <a:ext cx="1240971" cy="646331"/>
          </a:xfrm>
          <a:prstGeom prst="rect">
            <a:avLst/>
          </a:prstGeom>
          <a:solidFill>
            <a:schemeClr val="bg1">
              <a:lumMod val="75000"/>
            </a:schemeClr>
          </a:solidFill>
          <a:ln>
            <a:solidFill>
              <a:schemeClr val="tx1"/>
            </a:solidFill>
          </a:ln>
        </p:spPr>
        <p:txBody>
          <a:bodyPr wrap="square" rtlCol="0">
            <a:spAutoFit/>
          </a:bodyPr>
          <a:lstStyle/>
          <a:p>
            <a:r>
              <a:rPr lang="en-GB">
                <a:solidFill>
                  <a:schemeClr val="bg1"/>
                </a:solidFill>
                <a:hlinkClick r:id="rId5" action="ppaction://hlinksldjump"/>
              </a:rPr>
              <a:t>Back to Key Issue</a:t>
            </a:r>
            <a:endParaRPr lang="en-GB">
              <a:solidFill>
                <a:schemeClr val="bg1"/>
              </a:solidFill>
            </a:endParaRPr>
          </a:p>
        </p:txBody>
      </p:sp>
    </p:spTree>
    <p:extLst>
      <p:ext uri="{BB962C8B-B14F-4D97-AF65-F5344CB8AC3E}">
        <p14:creationId xmlns:p14="http://schemas.microsoft.com/office/powerpoint/2010/main" val="41418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DEA16-13D1-5DFF-B15B-C3C993564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1C4D83-C20A-FF7A-6CA7-7BEEF84BF1FD}"/>
              </a:ext>
            </a:extLst>
          </p:cNvPr>
          <p:cNvSpPr>
            <a:spLocks noGrp="1"/>
          </p:cNvSpPr>
          <p:nvPr>
            <p:ph type="title"/>
          </p:nvPr>
        </p:nvSpPr>
        <p:spPr>
          <a:xfrm>
            <a:off x="466724" y="263524"/>
            <a:ext cx="11250785" cy="869306"/>
          </a:xfrm>
        </p:spPr>
        <p:txBody>
          <a:bodyPr>
            <a:normAutofit fontScale="90000"/>
          </a:bodyPr>
          <a:lstStyle/>
          <a:p>
            <a:r>
              <a:rPr lang="en-GB">
                <a:hlinkClick r:id="" action="ppaction://noaction"/>
              </a:rPr>
              <a:t>Key issues</a:t>
            </a:r>
            <a:r>
              <a:rPr lang="en-GB"/>
              <a:t>: Modelling of overall survival</a:t>
            </a:r>
            <a:br>
              <a:rPr lang="en-GB"/>
            </a:br>
            <a:r>
              <a:rPr lang="en-GB" sz="2700" b="0"/>
              <a:t>Hazard rate and implied hazard ratio: log-logistic (company base case)</a:t>
            </a:r>
          </a:p>
        </p:txBody>
      </p:sp>
      <p:sp>
        <p:nvSpPr>
          <p:cNvPr id="4" name="Text Placeholder 3">
            <a:extLst>
              <a:ext uri="{FF2B5EF4-FFF2-40B4-BE49-F238E27FC236}">
                <a16:creationId xmlns:a16="http://schemas.microsoft.com/office/drawing/2014/main" id="{3AFAB5E5-B80F-33C7-9FBD-CD427F56B8F8}"/>
              </a:ext>
            </a:extLst>
          </p:cNvPr>
          <p:cNvSpPr txBox="1">
            <a:spLocks/>
          </p:cNvSpPr>
          <p:nvPr/>
        </p:nvSpPr>
        <p:spPr>
          <a:xfrm>
            <a:off x="4269450" y="6628074"/>
            <a:ext cx="2588550" cy="27625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a:t>
            </a:r>
          </a:p>
        </p:txBody>
      </p:sp>
      <p:sp>
        <p:nvSpPr>
          <p:cNvPr id="3" name="TextBox 2">
            <a:extLst>
              <a:ext uri="{FF2B5EF4-FFF2-40B4-BE49-F238E27FC236}">
                <a16:creationId xmlns:a16="http://schemas.microsoft.com/office/drawing/2014/main" id="{9DB5E103-12F4-3D33-AD49-E21F46D37381}"/>
              </a:ext>
            </a:extLst>
          </p:cNvPr>
          <p:cNvSpPr txBox="1"/>
          <p:nvPr/>
        </p:nvSpPr>
        <p:spPr>
          <a:xfrm>
            <a:off x="10742482" y="94580"/>
            <a:ext cx="1240971" cy="646331"/>
          </a:xfrm>
          <a:prstGeom prst="rect">
            <a:avLst/>
          </a:prstGeom>
          <a:solidFill>
            <a:schemeClr val="bg1">
              <a:lumMod val="75000"/>
            </a:schemeClr>
          </a:solidFill>
          <a:ln>
            <a:solidFill>
              <a:schemeClr val="tx1"/>
            </a:solidFill>
          </a:ln>
        </p:spPr>
        <p:txBody>
          <a:bodyPr wrap="square" rtlCol="0">
            <a:spAutoFit/>
          </a:bodyPr>
          <a:lstStyle/>
          <a:p>
            <a:r>
              <a:rPr lang="en-GB">
                <a:solidFill>
                  <a:schemeClr val="bg1"/>
                </a:solidFill>
                <a:hlinkClick r:id="rId3" action="ppaction://hlinksldjump"/>
              </a:rPr>
              <a:t>Back to Key Issue</a:t>
            </a:r>
            <a:endParaRPr lang="en-GB">
              <a:solidFill>
                <a:schemeClr val="bg1"/>
              </a:solidFill>
            </a:endParaRPr>
          </a:p>
        </p:txBody>
      </p:sp>
      <p:sp>
        <p:nvSpPr>
          <p:cNvPr id="7" name="Rectangle 6" descr="Marker showing slides are confidential ">
            <a:extLst>
              <a:ext uri="{FF2B5EF4-FFF2-40B4-BE49-F238E27FC236}">
                <a16:creationId xmlns:a16="http://schemas.microsoft.com/office/drawing/2014/main" id="{79917A3C-530D-CEBD-E442-84807A811C54}"/>
              </a:ext>
              <a:ext uri="{C183D7F6-B498-43B3-948B-1728B52AA6E4}">
                <adec:decorative xmlns:adec="http://schemas.microsoft.com/office/drawing/2017/decorative" val="0"/>
              </a:ext>
            </a:extLst>
          </p:cNvPr>
          <p:cNvSpPr/>
          <p:nvPr/>
        </p:nvSpPr>
        <p:spPr>
          <a:xfrm>
            <a:off x="5334000" y="8965"/>
            <a:ext cx="1524000" cy="228600"/>
          </a:xfrm>
          <a:prstGeom prst="rect">
            <a:avLst/>
          </a:prstGeom>
          <a:solidFill>
            <a:srgbClr val="2280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rPr>
              <a:t>CONFIDENTIAL</a:t>
            </a:r>
          </a:p>
        </p:txBody>
      </p:sp>
      <p:sp>
        <p:nvSpPr>
          <p:cNvPr id="9" name="TextBox 8">
            <a:extLst>
              <a:ext uri="{FF2B5EF4-FFF2-40B4-BE49-F238E27FC236}">
                <a16:creationId xmlns:a16="http://schemas.microsoft.com/office/drawing/2014/main" id="{77C192AC-B0CA-4940-5733-59138DAC3F4A}"/>
              </a:ext>
            </a:extLst>
          </p:cNvPr>
          <p:cNvSpPr txBox="1"/>
          <p:nvPr/>
        </p:nvSpPr>
        <p:spPr>
          <a:xfrm>
            <a:off x="6439722" y="1571206"/>
            <a:ext cx="3422104" cy="369332"/>
          </a:xfrm>
          <a:prstGeom prst="rect">
            <a:avLst/>
          </a:prstGeom>
          <a:noFill/>
        </p:spPr>
        <p:txBody>
          <a:bodyPr wrap="square" rtlCol="0">
            <a:spAutoFit/>
          </a:bodyPr>
          <a:lstStyle/>
          <a:p>
            <a:r>
              <a:rPr lang="en-GB" b="1"/>
              <a:t>Implied hazard ratio</a:t>
            </a:r>
          </a:p>
        </p:txBody>
      </p:sp>
      <p:sp>
        <p:nvSpPr>
          <p:cNvPr id="10" name="TextBox 9">
            <a:extLst>
              <a:ext uri="{FF2B5EF4-FFF2-40B4-BE49-F238E27FC236}">
                <a16:creationId xmlns:a16="http://schemas.microsoft.com/office/drawing/2014/main" id="{485DB48A-977A-27DF-D5B6-959FBEA19938}"/>
              </a:ext>
            </a:extLst>
          </p:cNvPr>
          <p:cNvSpPr txBox="1"/>
          <p:nvPr/>
        </p:nvSpPr>
        <p:spPr>
          <a:xfrm>
            <a:off x="646725" y="1557423"/>
            <a:ext cx="3422104" cy="369332"/>
          </a:xfrm>
          <a:prstGeom prst="rect">
            <a:avLst/>
          </a:prstGeom>
          <a:noFill/>
        </p:spPr>
        <p:txBody>
          <a:bodyPr wrap="square" rtlCol="0">
            <a:spAutoFit/>
          </a:bodyPr>
          <a:lstStyle/>
          <a:p>
            <a:r>
              <a:rPr lang="en-GB" b="1"/>
              <a:t>Hazard rate</a:t>
            </a:r>
          </a:p>
        </p:txBody>
      </p:sp>
      <p:pic>
        <p:nvPicPr>
          <p:cNvPr id="13" name="Picture 12">
            <a:extLst>
              <a:ext uri="{FF2B5EF4-FFF2-40B4-BE49-F238E27FC236}">
                <a16:creationId xmlns:a16="http://schemas.microsoft.com/office/drawing/2014/main" id="{53101907-B250-E8C7-7C69-C9366764033B}"/>
              </a:ext>
            </a:extLst>
          </p:cNvPr>
          <p:cNvPicPr>
            <a:picLocks noChangeAspect="1"/>
          </p:cNvPicPr>
          <p:nvPr/>
        </p:nvPicPr>
        <p:blipFill>
          <a:blip r:embed="rId4"/>
          <a:stretch>
            <a:fillRect/>
          </a:stretch>
        </p:blipFill>
        <p:spPr>
          <a:xfrm>
            <a:off x="244446" y="2608709"/>
            <a:ext cx="5851554" cy="2717110"/>
          </a:xfrm>
          <a:prstGeom prst="rect">
            <a:avLst/>
          </a:prstGeom>
        </p:spPr>
      </p:pic>
      <p:sp>
        <p:nvSpPr>
          <p:cNvPr id="6" name="Rectangle 5">
            <a:extLst>
              <a:ext uri="{FF2B5EF4-FFF2-40B4-BE49-F238E27FC236}">
                <a16:creationId xmlns:a16="http://schemas.microsoft.com/office/drawing/2014/main" id="{70D36190-7779-C74D-FD48-2850B0AECD2D}"/>
              </a:ext>
            </a:extLst>
          </p:cNvPr>
          <p:cNvSpPr/>
          <p:nvPr/>
        </p:nvSpPr>
        <p:spPr>
          <a:xfrm>
            <a:off x="6559052" y="2049835"/>
            <a:ext cx="5022718" cy="2877396"/>
          </a:xfrm>
          <a:prstGeom prst="rect">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115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203B-8CA9-52A0-8313-AFD782DEE5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93E798C-CB34-175B-FA57-8D4CD4D81ED8}"/>
              </a:ext>
            </a:extLst>
          </p:cNvPr>
          <p:cNvSpPr/>
          <p:nvPr/>
        </p:nvSpPr>
        <p:spPr>
          <a:xfrm>
            <a:off x="256854" y="6308333"/>
            <a:ext cx="750013" cy="441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graph of a logistic curve&#10;&#10;Description automatically generated">
            <a:extLst>
              <a:ext uri="{FF2B5EF4-FFF2-40B4-BE49-F238E27FC236}">
                <a16:creationId xmlns:a16="http://schemas.microsoft.com/office/drawing/2014/main" id="{528C98F3-02DC-B8DB-5A3E-650F75DFFF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491" y="1132830"/>
            <a:ext cx="8296923" cy="5418148"/>
          </a:xfrm>
          <a:prstGeom prst="rect">
            <a:avLst/>
          </a:prstGeom>
          <a:noFill/>
        </p:spPr>
      </p:pic>
      <p:sp>
        <p:nvSpPr>
          <p:cNvPr id="2" name="Title 1">
            <a:extLst>
              <a:ext uri="{FF2B5EF4-FFF2-40B4-BE49-F238E27FC236}">
                <a16:creationId xmlns:a16="http://schemas.microsoft.com/office/drawing/2014/main" id="{55B01C2D-1F1E-F727-A9EA-2B0325D87472}"/>
              </a:ext>
            </a:extLst>
          </p:cNvPr>
          <p:cNvSpPr>
            <a:spLocks noGrp="1"/>
          </p:cNvSpPr>
          <p:nvPr>
            <p:ph type="title"/>
          </p:nvPr>
        </p:nvSpPr>
        <p:spPr>
          <a:xfrm>
            <a:off x="466724" y="263524"/>
            <a:ext cx="11250785" cy="869306"/>
          </a:xfrm>
        </p:spPr>
        <p:txBody>
          <a:bodyPr>
            <a:normAutofit/>
          </a:bodyPr>
          <a:lstStyle/>
          <a:p>
            <a:r>
              <a:rPr lang="en-GB">
                <a:hlinkClick r:id="" action="ppaction://noaction"/>
              </a:rPr>
              <a:t>Key issues</a:t>
            </a:r>
            <a:r>
              <a:rPr lang="en-GB"/>
              <a:t>: Modelling of overall survival</a:t>
            </a:r>
            <a:br>
              <a:rPr lang="en-GB"/>
            </a:br>
            <a:r>
              <a:rPr lang="en-GB" sz="2200" b="0"/>
              <a:t>Implied cure in the model </a:t>
            </a:r>
            <a:endParaRPr lang="en-GB" b="0"/>
          </a:p>
        </p:txBody>
      </p:sp>
      <p:sp>
        <p:nvSpPr>
          <p:cNvPr id="4" name="Text Placeholder 3">
            <a:extLst>
              <a:ext uri="{FF2B5EF4-FFF2-40B4-BE49-F238E27FC236}">
                <a16:creationId xmlns:a16="http://schemas.microsoft.com/office/drawing/2014/main" id="{A5DBAB88-BB11-56A0-80F2-07F7F205121B}"/>
              </a:ext>
            </a:extLst>
          </p:cNvPr>
          <p:cNvSpPr txBox="1">
            <a:spLocks/>
          </p:cNvSpPr>
          <p:nvPr/>
        </p:nvSpPr>
        <p:spPr>
          <a:xfrm>
            <a:off x="1452678" y="6561492"/>
            <a:ext cx="10264831" cy="3092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CP = carboplatin + paclitaxel; OS = overall survival; IA2 = interim analysis 2; ICER = incremental cost effectiveness ratio</a:t>
            </a:r>
          </a:p>
        </p:txBody>
      </p:sp>
      <p:sp>
        <p:nvSpPr>
          <p:cNvPr id="3" name="TextBox 2">
            <a:extLst>
              <a:ext uri="{FF2B5EF4-FFF2-40B4-BE49-F238E27FC236}">
                <a16:creationId xmlns:a16="http://schemas.microsoft.com/office/drawing/2014/main" id="{B70553E4-2813-34A9-48D7-0C14956B4A2A}"/>
              </a:ext>
            </a:extLst>
          </p:cNvPr>
          <p:cNvSpPr txBox="1"/>
          <p:nvPr/>
        </p:nvSpPr>
        <p:spPr>
          <a:xfrm>
            <a:off x="10742482" y="94580"/>
            <a:ext cx="1240971" cy="646331"/>
          </a:xfrm>
          <a:prstGeom prst="rect">
            <a:avLst/>
          </a:prstGeom>
          <a:solidFill>
            <a:schemeClr val="bg1">
              <a:lumMod val="75000"/>
            </a:schemeClr>
          </a:solidFill>
          <a:ln>
            <a:solidFill>
              <a:schemeClr val="tx1"/>
            </a:solidFill>
          </a:ln>
        </p:spPr>
        <p:txBody>
          <a:bodyPr wrap="square" rtlCol="0">
            <a:spAutoFit/>
          </a:bodyPr>
          <a:lstStyle/>
          <a:p>
            <a:r>
              <a:rPr lang="en-GB">
                <a:solidFill>
                  <a:schemeClr val="bg1"/>
                </a:solidFill>
                <a:hlinkClick r:id="rId4" action="ppaction://hlinksldjump"/>
              </a:rPr>
              <a:t>Back to Key Issue</a:t>
            </a:r>
            <a:endParaRPr lang="en-GB">
              <a:solidFill>
                <a:schemeClr val="bg1"/>
              </a:solidFill>
            </a:endParaRPr>
          </a:p>
        </p:txBody>
      </p:sp>
      <p:sp>
        <p:nvSpPr>
          <p:cNvPr id="8" name="TextBox 7">
            <a:extLst>
              <a:ext uri="{FF2B5EF4-FFF2-40B4-BE49-F238E27FC236}">
                <a16:creationId xmlns:a16="http://schemas.microsoft.com/office/drawing/2014/main" id="{5AEFE8ED-8661-04D6-D704-CE4E3A1E5AB7}"/>
              </a:ext>
            </a:extLst>
          </p:cNvPr>
          <p:cNvSpPr txBox="1"/>
          <p:nvPr/>
        </p:nvSpPr>
        <p:spPr>
          <a:xfrm>
            <a:off x="5270626" y="1808639"/>
            <a:ext cx="6526039"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a:t>Modelled OS deviates from the chosen extrapolation due to general population mortality capping</a:t>
            </a:r>
          </a:p>
          <a:p>
            <a:pPr marL="285750" indent="-285750">
              <a:buFont typeface="Arial" panose="020B0604020202020204" pitchFamily="34" charset="0"/>
              <a:buChar char="•"/>
            </a:pPr>
            <a:r>
              <a:rPr lang="en-GB"/>
              <a:t>People from this point have general population mortality which implies they are cured (depending on definition of cure)</a:t>
            </a:r>
          </a:p>
          <a:p>
            <a:endParaRPr lang="en-GB"/>
          </a:p>
        </p:txBody>
      </p:sp>
      <p:cxnSp>
        <p:nvCxnSpPr>
          <p:cNvPr id="10" name="Straight Arrow Connector 9">
            <a:extLst>
              <a:ext uri="{FF2B5EF4-FFF2-40B4-BE49-F238E27FC236}">
                <a16:creationId xmlns:a16="http://schemas.microsoft.com/office/drawing/2014/main" id="{47C674D1-5EA9-B88C-A953-D5EF88E2C11F}"/>
              </a:ext>
            </a:extLst>
          </p:cNvPr>
          <p:cNvCxnSpPr>
            <a:cxnSpLocks/>
            <a:endCxn id="8" idx="1"/>
          </p:cNvCxnSpPr>
          <p:nvPr/>
        </p:nvCxnSpPr>
        <p:spPr>
          <a:xfrm flipV="1">
            <a:off x="4128380" y="2685802"/>
            <a:ext cx="1142246" cy="12921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4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p:txBody>
          <a:bodyPr>
            <a:noAutofit/>
          </a:bodyPr>
          <a:lstStyle/>
          <a:p>
            <a:r>
              <a:rPr lang="en-GB"/>
              <a:t>Clinical perspectives</a:t>
            </a:r>
            <a:br>
              <a:rPr lang="en-GB"/>
            </a:br>
            <a:endParaRPr lang="en-GB"/>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466724" y="1260215"/>
            <a:ext cx="8927442" cy="5258350"/>
          </a:xfrm>
        </p:spPr>
        <p:txBody>
          <a:bodyPr/>
          <a:lstStyle/>
          <a:p>
            <a:r>
              <a:rPr lang="en-GB" b="1">
                <a:latin typeface="+mj-lt"/>
              </a:rPr>
              <a:t>Submissions from clinical experts:</a:t>
            </a:r>
          </a:p>
          <a:p>
            <a:pPr marL="342900" indent="-342900">
              <a:spcBef>
                <a:spcPts val="600"/>
              </a:spcBef>
              <a:buFont typeface="Arial" panose="020B0604020202020204" pitchFamily="34" charset="0"/>
              <a:buChar char="•"/>
            </a:pPr>
            <a:r>
              <a:rPr lang="en-GB" sz="1800">
                <a:effectLst/>
                <a:latin typeface="+mj-lt"/>
                <a:ea typeface="Times New Roman" panose="02020603050405020304" pitchFamily="18" charset="0"/>
              </a:rPr>
              <a:t>Urgent need to improve survival in this patient group (median OS typically &lt;2yrs)</a:t>
            </a:r>
          </a:p>
          <a:p>
            <a:pPr marL="342900" indent="-342900">
              <a:spcBef>
                <a:spcPts val="600"/>
              </a:spcBef>
              <a:buFont typeface="Arial" panose="020B0604020202020204" pitchFamily="34" charset="0"/>
              <a:buChar char="•"/>
            </a:pPr>
            <a:r>
              <a:rPr lang="en-GB">
                <a:latin typeface="+mj-lt"/>
                <a:ea typeface="Times New Roman" panose="02020603050405020304" pitchFamily="18" charset="0"/>
              </a:rPr>
              <a:t>Data shows durable benefit from dostarlimab when compared to chemotherapy alone - reported benefits likely to continue with additional follow-up</a:t>
            </a:r>
          </a:p>
          <a:p>
            <a:pPr marL="342900" indent="-342900">
              <a:spcBef>
                <a:spcPts val="600"/>
              </a:spcBef>
              <a:buFont typeface="Arial" panose="020B0604020202020204" pitchFamily="34" charset="0"/>
              <a:buChar char="•"/>
            </a:pPr>
            <a:r>
              <a:rPr lang="en-GB" sz="1800">
                <a:effectLst/>
                <a:latin typeface="+mj-lt"/>
                <a:ea typeface="Times New Roman" panose="02020603050405020304" pitchFamily="18" charset="0"/>
              </a:rPr>
              <a:t>Some additional resource/capacity implications if recommended</a:t>
            </a:r>
            <a:r>
              <a:rPr lang="en-GB">
                <a:latin typeface="+mj-lt"/>
                <a:ea typeface="Times New Roman" panose="02020603050405020304" pitchFamily="18" charset="0"/>
              </a:rPr>
              <a:t> (longer chair time, </a:t>
            </a:r>
            <a:r>
              <a:rPr lang="en-GB" sz="1800">
                <a:effectLst/>
                <a:latin typeface="+mj-lt"/>
                <a:ea typeface="Times New Roman" panose="02020603050405020304" pitchFamily="18" charset="0"/>
              </a:rPr>
              <a:t>additional dostarlimab monotherapy maintenance cycles and monitoring for IO-related A</a:t>
            </a:r>
            <a:r>
              <a:rPr lang="en-GB">
                <a:latin typeface="+mj-lt"/>
                <a:ea typeface="Times New Roman" panose="02020603050405020304" pitchFamily="18" charset="0"/>
              </a:rPr>
              <a:t>E</a:t>
            </a:r>
            <a:r>
              <a:rPr lang="en-GB" sz="1800">
                <a:effectLst/>
                <a:latin typeface="+mj-lt"/>
                <a:ea typeface="Times New Roman" panose="02020603050405020304" pitchFamily="18" charset="0"/>
              </a:rPr>
              <a:t>s) – but limited by 30-minute infusion and Q6W dosing</a:t>
            </a:r>
          </a:p>
          <a:p>
            <a:pPr marL="342900" indent="-342900">
              <a:spcBef>
                <a:spcPts val="600"/>
              </a:spcBef>
              <a:buFont typeface="Arial" panose="020B0604020202020204" pitchFamily="34" charset="0"/>
              <a:buChar char="•"/>
            </a:pPr>
            <a:r>
              <a:rPr lang="en-GB" sz="1800" b="0" i="0">
                <a:effectLst/>
                <a:latin typeface="Arial" panose="020B0604020202020204" pitchFamily="34" charset="0"/>
              </a:rPr>
              <a:t>Some cases with low-grade hormone receptor positive recurrent disease of low volume may be suitable for treatment with hormone therapy</a:t>
            </a:r>
          </a:p>
          <a:p>
            <a:pPr marL="342900" indent="-342900">
              <a:spcBef>
                <a:spcPts val="600"/>
              </a:spcBef>
              <a:buFont typeface="Arial" panose="020B0604020202020204" pitchFamily="34" charset="0"/>
              <a:buChar char="•"/>
            </a:pPr>
            <a:r>
              <a:rPr lang="en-GB">
                <a:latin typeface="+mj-lt"/>
                <a:ea typeface="Times New Roman" panose="02020603050405020304" pitchFamily="18" charset="0"/>
              </a:rPr>
              <a:t>Immunotherapies associated with additional adverse events not seen with chemotherapy alone</a:t>
            </a:r>
            <a:endParaRPr lang="en-GB" sz="1800">
              <a:effectLst/>
              <a:latin typeface="+mj-lt"/>
              <a:ea typeface="Times New Roman" panose="02020603050405020304" pitchFamily="18" charset="0"/>
            </a:endParaRPr>
          </a:p>
          <a:p>
            <a:pPr marL="342900" indent="-342900">
              <a:spcBef>
                <a:spcPts val="600"/>
              </a:spcBef>
              <a:buFont typeface="Arial" panose="020B0604020202020204" pitchFamily="34" charset="0"/>
              <a:buChar char="•"/>
            </a:pPr>
            <a:r>
              <a:rPr lang="en-GB" sz="1800">
                <a:effectLst/>
                <a:latin typeface="+mj-lt"/>
                <a:ea typeface="Times New Roman" panose="02020603050405020304" pitchFamily="18" charset="0"/>
              </a:rPr>
              <a:t>Data on other checkpoint </a:t>
            </a:r>
            <a:r>
              <a:rPr lang="en-GB">
                <a:latin typeface="+mj-lt"/>
                <a:ea typeface="Times New Roman" panose="02020603050405020304" pitchFamily="18" charset="0"/>
              </a:rPr>
              <a:t>inhibitors in similar population</a:t>
            </a:r>
            <a:r>
              <a:rPr lang="en-GB" sz="1800">
                <a:effectLst/>
                <a:latin typeface="+mj-lt"/>
                <a:ea typeface="Times New Roman" panose="02020603050405020304" pitchFamily="18" charset="0"/>
              </a:rPr>
              <a:t> (pembrolizumab, atezolizumab and durvalumab) has shown large, significant improvements in PFS, indicating robustness of benefit</a:t>
            </a:r>
          </a:p>
        </p:txBody>
      </p:sp>
      <p:sp>
        <p:nvSpPr>
          <p:cNvPr id="7" name="Text Placeholder 6">
            <a:extLst>
              <a:ext uri="{FF2B5EF4-FFF2-40B4-BE49-F238E27FC236}">
                <a16:creationId xmlns:a16="http://schemas.microsoft.com/office/drawing/2014/main" id="{59C22959-A087-A208-9CE5-7A3221693AE2}"/>
              </a:ext>
            </a:extLst>
          </p:cNvPr>
          <p:cNvSpPr>
            <a:spLocks noGrp="1"/>
          </p:cNvSpPr>
          <p:nvPr>
            <p:ph type="body" sz="quarter" idx="13"/>
          </p:nvPr>
        </p:nvSpPr>
        <p:spPr>
          <a:xfrm>
            <a:off x="2039828" y="6390463"/>
            <a:ext cx="9086850" cy="408026"/>
          </a:xfrm>
        </p:spPr>
        <p:txBody>
          <a:bodyPr>
            <a:noAutofit/>
          </a:bodyPr>
          <a:lstStyle/>
          <a:p>
            <a:r>
              <a:rPr lang="en-GB"/>
              <a:t>AEs = adverse events; dMMR/MSI-H = mismatch repair deficient or high microsatellite instability; IO = immuno-oncology; OS = overall survival; PFS = progression free survival; Q6W = every 6 weeks</a:t>
            </a:r>
          </a:p>
        </p:txBody>
      </p:sp>
      <p:sp>
        <p:nvSpPr>
          <p:cNvPr id="8" name="Text Placeholder 7">
            <a:extLst>
              <a:ext uri="{FF2B5EF4-FFF2-40B4-BE49-F238E27FC236}">
                <a16:creationId xmlns:a16="http://schemas.microsoft.com/office/drawing/2014/main" id="{D45CEE06-CB33-69A8-1695-20491E1315F4}"/>
              </a:ext>
            </a:extLst>
          </p:cNvPr>
          <p:cNvSpPr>
            <a:spLocks noGrp="1"/>
          </p:cNvSpPr>
          <p:nvPr>
            <p:ph type="body" sz="quarter" idx="14"/>
          </p:nvPr>
        </p:nvSpPr>
        <p:spPr/>
        <p:txBody>
          <a:bodyPr/>
          <a:lstStyle/>
          <a:p>
            <a:r>
              <a:rPr lang="en-GB" sz="2000"/>
              <a:t>Adding d</a:t>
            </a:r>
            <a:r>
              <a:rPr lang="en-GB" sz="2000">
                <a:latin typeface="Arial" panose="020B0604020202020204" pitchFamily="34" charset="0"/>
                <a:cs typeface="Arial" panose="020B0604020202020204" pitchFamily="34" charset="0"/>
              </a:rPr>
              <a:t>ostarlimab to 1</a:t>
            </a:r>
            <a:r>
              <a:rPr lang="en-GB" sz="2000" baseline="30000">
                <a:latin typeface="Arial" panose="020B0604020202020204" pitchFamily="34" charset="0"/>
                <a:cs typeface="Arial" panose="020B0604020202020204" pitchFamily="34" charset="0"/>
              </a:rPr>
              <a:t>st</a:t>
            </a:r>
            <a:r>
              <a:rPr lang="en-GB" sz="2000">
                <a:latin typeface="Arial" panose="020B0604020202020204" pitchFamily="34" charset="0"/>
                <a:cs typeface="Arial" panose="020B0604020202020204" pitchFamily="34" charset="0"/>
              </a:rPr>
              <a:t> line treatment would deliver durable and meaningful clinical benefits </a:t>
            </a:r>
            <a:endParaRPr lang="en-GB" sz="2000"/>
          </a:p>
        </p:txBody>
      </p:sp>
      <p:sp>
        <p:nvSpPr>
          <p:cNvPr id="2" name="Speech Bubble: Rectangle with Corners Rounded 1" descr="Patient quotation">
            <a:extLst>
              <a:ext uri="{FF2B5EF4-FFF2-40B4-BE49-F238E27FC236}">
                <a16:creationId xmlns:a16="http://schemas.microsoft.com/office/drawing/2014/main" id="{5C09CD07-C167-238D-0AAB-291AC63B4C11}"/>
              </a:ext>
              <a:ext uri="{C183D7F6-B498-43B3-948B-1728B52AA6E4}">
                <adec:decorative xmlns:adec="http://schemas.microsoft.com/office/drawing/2017/decorative" val="0"/>
              </a:ext>
            </a:extLst>
          </p:cNvPr>
          <p:cNvSpPr/>
          <p:nvPr/>
        </p:nvSpPr>
        <p:spPr>
          <a:xfrm>
            <a:off x="9710057" y="1481637"/>
            <a:ext cx="2177378" cy="3536677"/>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FFFFFF"/>
                </a:solidFill>
                <a:effectLst/>
                <a:uLnTx/>
                <a:uFillTx/>
                <a:latin typeface="Arial" panose="020B0604020202020204"/>
                <a:ea typeface="Times New Roman" panose="02020603050405020304" pitchFamily="18" charset="0"/>
                <a:cs typeface="+mn-cs"/>
              </a:rPr>
              <a:t>‘Durable responses seen with first line dostarlimab are a step-change in the treatment of </a:t>
            </a:r>
            <a: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t>dMMR/MSI-H </a:t>
            </a:r>
            <a:r>
              <a:rPr kumimoji="0" lang="en-GB" sz="1800" b="0" i="0" u="none" strike="noStrike" kern="1200" cap="none" spc="0" normalizeH="0" baseline="0" noProof="0">
                <a:ln>
                  <a:noFill/>
                </a:ln>
                <a:solidFill>
                  <a:srgbClr val="FFFFFF"/>
                </a:solidFill>
                <a:effectLst/>
                <a:uLnTx/>
                <a:uFillTx/>
                <a:latin typeface="Arial" panose="020B0604020202020204"/>
                <a:ea typeface="Times New Roman" panose="02020603050405020304" pitchFamily="18" charset="0"/>
                <a:cs typeface="+mn-cs"/>
              </a:rPr>
              <a:t>disease</a:t>
            </a:r>
            <a:r>
              <a:rPr kumimoji="0" lang="en-GB" sz="1800" b="0" i="1" u="none" strike="noStrike" kern="1200" cap="none" spc="0" normalizeH="0" baseline="0" noProof="0">
                <a:ln>
                  <a:noFill/>
                </a:ln>
                <a:solidFill>
                  <a:srgbClr val="FFFFFF"/>
                </a:solidFill>
                <a:effectLst/>
                <a:uLnTx/>
                <a:uFillTx/>
                <a:latin typeface="Arial" panose="020B0604020202020204"/>
                <a:ea typeface="Times New Roman" panose="02020603050405020304" pitchFamily="18" charset="0"/>
                <a:cs typeface="+mn-cs"/>
              </a:rPr>
              <a:t>, offering potential for long-lasting disease control and extended survival’</a:t>
            </a:r>
            <a:endParaRPr kumimoji="0" lang="en-GB" sz="1800" b="0" i="1"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9394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p:txBody>
          <a:bodyPr/>
          <a:lstStyle/>
          <a:p>
            <a:r>
              <a:rPr lang="en-GB"/>
              <a:t>Equality considerations</a:t>
            </a:r>
          </a:p>
        </p:txBody>
      </p:sp>
      <p:sp>
        <p:nvSpPr>
          <p:cNvPr id="9" name="Text Placeholder 8">
            <a:extLst>
              <a:ext uri="{FF2B5EF4-FFF2-40B4-BE49-F238E27FC236}">
                <a16:creationId xmlns:a16="http://schemas.microsoft.com/office/drawing/2014/main" id="{A3202B3C-291E-1582-A044-0695C4C5949B}"/>
              </a:ext>
            </a:extLst>
          </p:cNvPr>
          <p:cNvSpPr>
            <a:spLocks noGrp="1"/>
          </p:cNvSpPr>
          <p:nvPr>
            <p:ph type="body" sz="quarter" idx="12"/>
          </p:nvPr>
        </p:nvSpPr>
        <p:spPr>
          <a:xfrm>
            <a:off x="466724" y="1386624"/>
            <a:ext cx="11250785" cy="4167728"/>
          </a:xfrm>
        </p:spPr>
        <p:txBody>
          <a:bodyPr/>
          <a:lstStyle/>
          <a:p>
            <a:pPr marL="285750" indent="-285750">
              <a:buFont typeface="Arial" panose="020B0604020202020204" pitchFamily="34" charset="0"/>
              <a:buChar char="•"/>
            </a:pPr>
            <a:r>
              <a:rPr lang="en-GB" sz="1800">
                <a:effectLst/>
                <a:latin typeface="+mj-lt"/>
                <a:ea typeface="Times New Roman" panose="02020603050405020304" pitchFamily="18" charset="0"/>
              </a:rPr>
              <a:t>Black </a:t>
            </a:r>
            <a:r>
              <a:rPr lang="en-GB">
                <a:latin typeface="+mj-lt"/>
              </a:rPr>
              <a:t>people have substantially higher mortality rates for endometrial cancer than people from other ethnic groups in the UK</a:t>
            </a:r>
          </a:p>
          <a:p>
            <a:pPr marL="285750" indent="-285750">
              <a:buFont typeface="Arial" panose="020B0604020202020204" pitchFamily="34" charset="0"/>
              <a:buChar char="•"/>
            </a:pPr>
            <a:r>
              <a:rPr lang="en-GB">
                <a:latin typeface="+mj-lt"/>
              </a:rPr>
              <a:t>Access to innovative treatment on the NHS for late-stage disease can help address severe inequalities in survival outcomes by ethnicity or socio-economic deprivation</a:t>
            </a:r>
          </a:p>
        </p:txBody>
      </p:sp>
      <p:sp>
        <p:nvSpPr>
          <p:cNvPr id="11" name="Text Placeholder 10">
            <a:extLst>
              <a:ext uri="{FF2B5EF4-FFF2-40B4-BE49-F238E27FC236}">
                <a16:creationId xmlns:a16="http://schemas.microsoft.com/office/drawing/2014/main" id="{21F24E55-3ECB-4E5E-27B5-33368590CB1F}"/>
              </a:ext>
            </a:extLst>
          </p:cNvPr>
          <p:cNvSpPr>
            <a:spLocks noGrp="1"/>
          </p:cNvSpPr>
          <p:nvPr>
            <p:ph type="body" sz="quarter" idx="14"/>
          </p:nvPr>
        </p:nvSpPr>
        <p:spPr/>
        <p:txBody>
          <a:bodyPr/>
          <a:lstStyle/>
          <a:p>
            <a:r>
              <a:rPr lang="en-GB"/>
              <a:t>Widespread access to more effective treatment could help address inequalities</a:t>
            </a:r>
          </a:p>
        </p:txBody>
      </p:sp>
    </p:spTree>
    <p:extLst>
      <p:ext uri="{BB962C8B-B14F-4D97-AF65-F5344CB8AC3E}">
        <p14:creationId xmlns:p14="http://schemas.microsoft.com/office/powerpoint/2010/main" val="365488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a:xfrm>
            <a:off x="466724" y="250824"/>
            <a:ext cx="11250785" cy="592817"/>
          </a:xfrm>
        </p:spPr>
        <p:txBody>
          <a:bodyPr/>
          <a:lstStyle/>
          <a:p>
            <a:r>
              <a:rPr lang="en-GB"/>
              <a:t>Treatment pathway</a:t>
            </a:r>
          </a:p>
        </p:txBody>
      </p:sp>
      <p:sp>
        <p:nvSpPr>
          <p:cNvPr id="5" name="Text Placeholder 4">
            <a:extLst>
              <a:ext uri="{FF2B5EF4-FFF2-40B4-BE49-F238E27FC236}">
                <a16:creationId xmlns:a16="http://schemas.microsoft.com/office/drawing/2014/main" id="{596F614F-D9A1-E43B-7AB8-A3CED8BB5158}"/>
              </a:ext>
            </a:extLst>
          </p:cNvPr>
          <p:cNvSpPr>
            <a:spLocks noGrp="1"/>
          </p:cNvSpPr>
          <p:nvPr>
            <p:ph type="body" sz="quarter" idx="13"/>
          </p:nvPr>
        </p:nvSpPr>
        <p:spPr>
          <a:xfrm>
            <a:off x="1976766" y="6579237"/>
            <a:ext cx="9086850" cy="36512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dMMR/MSI-H = mismatch repair deficient or high microsatellite instability; EC = Endometrial cancer</a:t>
            </a:r>
            <a:endParaRPr lang="en-GB"/>
          </a:p>
        </p:txBody>
      </p:sp>
      <p:sp>
        <p:nvSpPr>
          <p:cNvPr id="14" name="TextBox 13">
            <a:extLst>
              <a:ext uri="{FF2B5EF4-FFF2-40B4-BE49-F238E27FC236}">
                <a16:creationId xmlns:a16="http://schemas.microsoft.com/office/drawing/2014/main" id="{20F553EB-BA11-10ED-9CBA-D9C9EE6CE075}"/>
              </a:ext>
            </a:extLst>
          </p:cNvPr>
          <p:cNvSpPr txBox="1"/>
          <p:nvPr/>
        </p:nvSpPr>
        <p:spPr>
          <a:xfrm>
            <a:off x="1066801" y="5704580"/>
            <a:ext cx="11125200" cy="523220"/>
          </a:xfrm>
          <a:prstGeom prst="rect">
            <a:avLst/>
          </a:prstGeom>
          <a:noFill/>
        </p:spPr>
        <p:txBody>
          <a:bodyPr wrap="square">
            <a:spAutoFit/>
          </a:bodyPr>
          <a:lstStyle/>
          <a:p>
            <a:r>
              <a:rPr lang="en-GB" sz="1400">
                <a:solidFill>
                  <a:srgbClr val="000000"/>
                </a:solidFill>
                <a:latin typeface="Arial" panose="020B0604020202020204"/>
                <a:ea typeface="Times New Roman" panose="02020603050405020304" pitchFamily="18" charset="0"/>
              </a:rPr>
              <a:t>*At any stage, patients may also receive neoadjuvant or adjuvant radiotherapy, chemotherapy, or hormone therapy, in addition to surgery.</a:t>
            </a:r>
          </a:p>
          <a:p>
            <a:r>
              <a:rPr lang="en-GB" sz="1400">
                <a:solidFill>
                  <a:srgbClr val="000000"/>
                </a:solidFill>
                <a:latin typeface="Arial" panose="020B0604020202020204"/>
                <a:ea typeface="Times New Roman" panose="02020603050405020304" pitchFamily="18" charset="0"/>
              </a:rPr>
              <a:t>**As per pivotal trial inclusion/exclusion criteria, anti-PD-L1 not used in post platinum setting if treated with anti-PDL-1 in the first-line</a:t>
            </a:r>
            <a:endParaRPr lang="en-GB" sz="1400">
              <a:solidFill>
                <a:srgbClr val="000000"/>
              </a:solidFill>
              <a:latin typeface="Arial" panose="020B0604020202020204"/>
            </a:endParaRPr>
          </a:p>
        </p:txBody>
      </p:sp>
      <p:pic>
        <p:nvPicPr>
          <p:cNvPr id="3" name="Picture 2" descr="A screenshot of a computer&#10;&#10;Description automatically generated">
            <a:extLst>
              <a:ext uri="{FF2B5EF4-FFF2-40B4-BE49-F238E27FC236}">
                <a16:creationId xmlns:a16="http://schemas.microsoft.com/office/drawing/2014/main" id="{F2A12C91-F78D-7B47-8138-3E64EC3FF7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98" y="1550923"/>
            <a:ext cx="10366820" cy="3002312"/>
          </a:xfrm>
          <a:prstGeom prst="rect">
            <a:avLst/>
          </a:prstGeom>
        </p:spPr>
      </p:pic>
      <p:sp>
        <p:nvSpPr>
          <p:cNvPr id="6" name="Arrow: Up 5">
            <a:extLst>
              <a:ext uri="{FF2B5EF4-FFF2-40B4-BE49-F238E27FC236}">
                <a16:creationId xmlns:a16="http://schemas.microsoft.com/office/drawing/2014/main" id="{8E4522D2-8A2D-7445-925A-6A5314C38300}"/>
              </a:ext>
            </a:extLst>
          </p:cNvPr>
          <p:cNvSpPr/>
          <p:nvPr/>
        </p:nvSpPr>
        <p:spPr>
          <a:xfrm>
            <a:off x="5877532" y="3661295"/>
            <a:ext cx="827278" cy="616415"/>
          </a:xfrm>
          <a:prstGeom prst="up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B1B46B9C-0B4C-C735-F3A8-09DA6B1D2C40}"/>
              </a:ext>
            </a:extLst>
          </p:cNvPr>
          <p:cNvGrpSpPr/>
          <p:nvPr/>
        </p:nvGrpSpPr>
        <p:grpSpPr>
          <a:xfrm>
            <a:off x="4131865" y="4377656"/>
            <a:ext cx="4318612" cy="882861"/>
            <a:chOff x="4483865" y="4408726"/>
            <a:chExt cx="4318612" cy="882861"/>
          </a:xfrm>
        </p:grpSpPr>
        <p:sp>
          <p:nvSpPr>
            <p:cNvPr id="7" name="Rectangle: Rounded Corners 6">
              <a:extLst>
                <a:ext uri="{FF2B5EF4-FFF2-40B4-BE49-F238E27FC236}">
                  <a16:creationId xmlns:a16="http://schemas.microsoft.com/office/drawing/2014/main" id="{354A1878-492A-8564-1A7F-7D02F251C950}"/>
                </a:ext>
              </a:extLst>
            </p:cNvPr>
            <p:cNvSpPr/>
            <p:nvPr/>
          </p:nvSpPr>
          <p:spPr>
            <a:xfrm>
              <a:off x="4483865" y="4408726"/>
              <a:ext cx="4318612" cy="882861"/>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CE328ED-6108-C4E5-0729-836222AD51F5}"/>
                </a:ext>
              </a:extLst>
            </p:cNvPr>
            <p:cNvSpPr txBox="1"/>
            <p:nvPr/>
          </p:nvSpPr>
          <p:spPr>
            <a:xfrm>
              <a:off x="4676660" y="4524340"/>
              <a:ext cx="3933022" cy="646331"/>
            </a:xfrm>
            <a:prstGeom prst="rect">
              <a:avLst/>
            </a:prstGeom>
            <a:noFill/>
          </p:spPr>
          <p:txBody>
            <a:bodyPr wrap="square" rtlCol="0">
              <a:spAutoFit/>
            </a:bodyPr>
            <a:lstStyle/>
            <a:p>
              <a:pPr algn="ctr"/>
              <a:r>
                <a:rPr lang="en-GB">
                  <a:solidFill>
                    <a:schemeClr val="bg1"/>
                  </a:solidFill>
                </a:rPr>
                <a:t>Addition of dostarlimab for people with dMMR/MSI-H disease</a:t>
              </a:r>
            </a:p>
          </p:txBody>
        </p:sp>
      </p:grpSp>
      <p:grpSp>
        <p:nvGrpSpPr>
          <p:cNvPr id="4" name="Group 3">
            <a:extLst>
              <a:ext uri="{FF2B5EF4-FFF2-40B4-BE49-F238E27FC236}">
                <a16:creationId xmlns:a16="http://schemas.microsoft.com/office/drawing/2014/main" id="{8BCDC54C-8D2B-2380-1329-8BD65DDF947B}"/>
              </a:ext>
            </a:extLst>
          </p:cNvPr>
          <p:cNvGrpSpPr/>
          <p:nvPr/>
        </p:nvGrpSpPr>
        <p:grpSpPr>
          <a:xfrm>
            <a:off x="10603618" y="2535446"/>
            <a:ext cx="1321652" cy="369332"/>
            <a:chOff x="10395857" y="2514601"/>
            <a:chExt cx="1321652" cy="369332"/>
          </a:xfrm>
        </p:grpSpPr>
        <p:sp>
          <p:nvSpPr>
            <p:cNvPr id="10" name="TextBox 9">
              <a:extLst>
                <a:ext uri="{FF2B5EF4-FFF2-40B4-BE49-F238E27FC236}">
                  <a16:creationId xmlns:a16="http://schemas.microsoft.com/office/drawing/2014/main" id="{5B685BED-BAF7-E655-79EA-32B6ADE41B1F}"/>
                </a:ext>
              </a:extLst>
            </p:cNvPr>
            <p:cNvSpPr txBox="1"/>
            <p:nvPr/>
          </p:nvSpPr>
          <p:spPr>
            <a:xfrm>
              <a:off x="10727841" y="2514601"/>
              <a:ext cx="989668"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a:t>TA779</a:t>
              </a:r>
            </a:p>
          </p:txBody>
        </p:sp>
        <p:cxnSp>
          <p:nvCxnSpPr>
            <p:cNvPr id="12" name="Straight Connector 11">
              <a:extLst>
                <a:ext uri="{FF2B5EF4-FFF2-40B4-BE49-F238E27FC236}">
                  <a16:creationId xmlns:a16="http://schemas.microsoft.com/office/drawing/2014/main" id="{5C2E7EFC-A941-F5EA-A12E-71F12D214368}"/>
                </a:ext>
              </a:extLst>
            </p:cNvPr>
            <p:cNvCxnSpPr>
              <a:cxnSpLocks/>
              <a:endCxn id="10" idx="1"/>
            </p:cNvCxnSpPr>
            <p:nvPr/>
          </p:nvCxnSpPr>
          <p:spPr>
            <a:xfrm>
              <a:off x="10395857" y="2699267"/>
              <a:ext cx="331984" cy="0"/>
            </a:xfrm>
            <a:prstGeom prst="line">
              <a:avLst/>
            </a:prstGeom>
          </p:spPr>
          <p:style>
            <a:lnRef idx="3">
              <a:schemeClr val="dk1"/>
            </a:lnRef>
            <a:fillRef idx="0">
              <a:schemeClr val="dk1"/>
            </a:fillRef>
            <a:effectRef idx="2">
              <a:schemeClr val="dk1"/>
            </a:effectRef>
            <a:fontRef idx="minor">
              <a:schemeClr val="tx1"/>
            </a:fontRef>
          </p:style>
        </p:cxnSp>
      </p:grpSp>
      <p:grpSp>
        <p:nvGrpSpPr>
          <p:cNvPr id="11" name="Group 10">
            <a:extLst>
              <a:ext uri="{FF2B5EF4-FFF2-40B4-BE49-F238E27FC236}">
                <a16:creationId xmlns:a16="http://schemas.microsoft.com/office/drawing/2014/main" id="{46D1DEAA-3B4A-B9C5-05D8-5F53F5B28B62}"/>
              </a:ext>
            </a:extLst>
          </p:cNvPr>
          <p:cNvGrpSpPr/>
          <p:nvPr/>
        </p:nvGrpSpPr>
        <p:grpSpPr>
          <a:xfrm>
            <a:off x="10610551" y="2904778"/>
            <a:ext cx="1321652" cy="369332"/>
            <a:chOff x="10395857" y="2514601"/>
            <a:chExt cx="1321652" cy="369332"/>
          </a:xfrm>
        </p:grpSpPr>
        <p:sp>
          <p:nvSpPr>
            <p:cNvPr id="13" name="TextBox 12">
              <a:extLst>
                <a:ext uri="{FF2B5EF4-FFF2-40B4-BE49-F238E27FC236}">
                  <a16:creationId xmlns:a16="http://schemas.microsoft.com/office/drawing/2014/main" id="{44A311D6-6AEB-45A5-7CB2-93E75B899072}"/>
                </a:ext>
              </a:extLst>
            </p:cNvPr>
            <p:cNvSpPr txBox="1"/>
            <p:nvPr/>
          </p:nvSpPr>
          <p:spPr>
            <a:xfrm>
              <a:off x="10720908" y="2514601"/>
              <a:ext cx="996601"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a:t>TA904</a:t>
              </a:r>
            </a:p>
          </p:txBody>
        </p:sp>
        <p:cxnSp>
          <p:nvCxnSpPr>
            <p:cNvPr id="15" name="Straight Connector 14">
              <a:extLst>
                <a:ext uri="{FF2B5EF4-FFF2-40B4-BE49-F238E27FC236}">
                  <a16:creationId xmlns:a16="http://schemas.microsoft.com/office/drawing/2014/main" id="{24CCB7D8-DCC0-FCD9-9558-04C2CA6764CB}"/>
                </a:ext>
              </a:extLst>
            </p:cNvPr>
            <p:cNvCxnSpPr>
              <a:cxnSpLocks/>
              <a:endCxn id="13" idx="1"/>
            </p:cNvCxnSpPr>
            <p:nvPr/>
          </p:nvCxnSpPr>
          <p:spPr>
            <a:xfrm>
              <a:off x="10395857" y="2699267"/>
              <a:ext cx="325051" cy="0"/>
            </a:xfrm>
            <a:prstGeom prst="line">
              <a:avLst/>
            </a:prstGeom>
          </p:spPr>
          <p:style>
            <a:lnRef idx="3">
              <a:schemeClr val="dk1"/>
            </a:lnRef>
            <a:fillRef idx="0">
              <a:schemeClr val="dk1"/>
            </a:fillRef>
            <a:effectRef idx="2">
              <a:schemeClr val="dk1"/>
            </a:effectRef>
            <a:fontRef idx="minor">
              <a:schemeClr val="tx1"/>
            </a:fontRef>
          </p:style>
        </p:cxnSp>
      </p:grpSp>
      <p:grpSp>
        <p:nvGrpSpPr>
          <p:cNvPr id="16" name="Group 15">
            <a:extLst>
              <a:ext uri="{FF2B5EF4-FFF2-40B4-BE49-F238E27FC236}">
                <a16:creationId xmlns:a16="http://schemas.microsoft.com/office/drawing/2014/main" id="{32E76350-762C-AC14-2440-568937813961}"/>
              </a:ext>
            </a:extLst>
          </p:cNvPr>
          <p:cNvGrpSpPr/>
          <p:nvPr/>
        </p:nvGrpSpPr>
        <p:grpSpPr>
          <a:xfrm>
            <a:off x="10603618" y="3274110"/>
            <a:ext cx="1321652" cy="369332"/>
            <a:chOff x="10395857" y="2514601"/>
            <a:chExt cx="1321652" cy="369332"/>
          </a:xfrm>
        </p:grpSpPr>
        <p:sp>
          <p:nvSpPr>
            <p:cNvPr id="17" name="TextBox 16">
              <a:extLst>
                <a:ext uri="{FF2B5EF4-FFF2-40B4-BE49-F238E27FC236}">
                  <a16:creationId xmlns:a16="http://schemas.microsoft.com/office/drawing/2014/main" id="{620D84E3-F642-1165-4DA6-32138EA5D8BF}"/>
                </a:ext>
              </a:extLst>
            </p:cNvPr>
            <p:cNvSpPr txBox="1"/>
            <p:nvPr/>
          </p:nvSpPr>
          <p:spPr>
            <a:xfrm>
              <a:off x="10727841" y="2514601"/>
              <a:ext cx="989668"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GB"/>
                <a:t>TA914</a:t>
              </a:r>
            </a:p>
          </p:txBody>
        </p:sp>
        <p:cxnSp>
          <p:nvCxnSpPr>
            <p:cNvPr id="18" name="Straight Connector 17">
              <a:extLst>
                <a:ext uri="{FF2B5EF4-FFF2-40B4-BE49-F238E27FC236}">
                  <a16:creationId xmlns:a16="http://schemas.microsoft.com/office/drawing/2014/main" id="{687EB244-1124-FD8A-643C-736DDA02FDBA}"/>
                </a:ext>
              </a:extLst>
            </p:cNvPr>
            <p:cNvCxnSpPr>
              <a:cxnSpLocks/>
              <a:endCxn id="17" idx="1"/>
            </p:cNvCxnSpPr>
            <p:nvPr/>
          </p:nvCxnSpPr>
          <p:spPr>
            <a:xfrm>
              <a:off x="10395857" y="2699267"/>
              <a:ext cx="331984" cy="0"/>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24152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p:txBody>
          <a:bodyPr/>
          <a:lstStyle/>
          <a:p>
            <a:r>
              <a:rPr kumimoji="0" lang="en-GB" sz="32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Dostarlimab (</a:t>
            </a:r>
            <a:r>
              <a:rPr kumimoji="0" lang="en-GB" sz="3200" b="1" i="0" u="none" strike="noStrike" kern="1200" cap="none" spc="0" normalizeH="0" baseline="0" noProof="0" err="1">
                <a:ln>
                  <a:noFill/>
                </a:ln>
                <a:solidFill>
                  <a:srgbClr val="000000"/>
                </a:solidFill>
                <a:effectLst/>
                <a:uLnTx/>
                <a:uFillTx/>
                <a:latin typeface="Arial" panose="020B0604020202020204" pitchFamily="34" charset="0"/>
                <a:cs typeface="Arial" panose="020B0604020202020204" pitchFamily="34" charset="0"/>
              </a:rPr>
              <a:t>Jemperli</a:t>
            </a:r>
            <a:r>
              <a:rPr kumimoji="0" lang="en-GB" sz="32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GSK)</a:t>
            </a:r>
            <a:endParaRPr lang="en-GB"/>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42681745"/>
              </p:ext>
            </p:extLst>
          </p:nvPr>
        </p:nvGraphicFramePr>
        <p:xfrm>
          <a:off x="474491" y="862834"/>
          <a:ext cx="11317288" cy="5465520"/>
        </p:xfrm>
        <a:graphic>
          <a:graphicData uri="http://schemas.openxmlformats.org/drawingml/2006/table">
            <a:tbl>
              <a:tblPr firstCol="1" bandRow="1">
                <a:tableStyleId>{5C22544A-7EE6-4342-B048-85BDC9FD1C3A}</a:tableStyleId>
              </a:tblPr>
              <a:tblGrid>
                <a:gridCol w="2049006">
                  <a:extLst>
                    <a:ext uri="{9D8B030D-6E8A-4147-A177-3AD203B41FA5}">
                      <a16:colId xmlns:a16="http://schemas.microsoft.com/office/drawing/2014/main" val="748657784"/>
                    </a:ext>
                  </a:extLst>
                </a:gridCol>
                <a:gridCol w="9268282">
                  <a:extLst>
                    <a:ext uri="{9D8B030D-6E8A-4147-A177-3AD203B41FA5}">
                      <a16:colId xmlns:a16="http://schemas.microsoft.com/office/drawing/2014/main" val="3173266189"/>
                    </a:ext>
                  </a:extLst>
                </a:gridCol>
              </a:tblGrid>
              <a:tr h="1143000">
                <a:tc>
                  <a:txBody>
                    <a:bodyPr/>
                    <a:lstStyle/>
                    <a:p>
                      <a:r>
                        <a:rPr lang="en-GB">
                          <a:solidFill>
                            <a:schemeClr val="bg1"/>
                          </a:solidFill>
                          <a:latin typeface="Arial" panose="020B0604020202020204" pitchFamily="34" charset="0"/>
                        </a:rPr>
                        <a:t>Marketing authorisation granted Oct 2023</a:t>
                      </a:r>
                    </a:p>
                  </a:txBody>
                  <a:tcPr/>
                </a:tc>
                <a:tc>
                  <a:txBody>
                    <a:bodyPr/>
                    <a:lstStyle/>
                    <a:p>
                      <a:pPr marL="0" indent="0">
                        <a:buFont typeface="Arial" panose="020B0604020202020204" pitchFamily="34" charset="0"/>
                        <a:buNone/>
                      </a:pPr>
                      <a:r>
                        <a:rPr lang="en-GB">
                          <a:latin typeface="Arial" panose="020B0604020202020204" pitchFamily="34" charset="0"/>
                        </a:rPr>
                        <a:t>‘Dostarlimab is indicated in combination with platinum containing chemotherapy for the treatment of adult patients with </a:t>
                      </a:r>
                      <a:r>
                        <a:rPr lang="en-GB" b="1">
                          <a:latin typeface="Arial" panose="020B0604020202020204" pitchFamily="34" charset="0"/>
                        </a:rPr>
                        <a:t>mismatch repair deficient/microsatellite instability-high </a:t>
                      </a:r>
                      <a:r>
                        <a:rPr lang="en-GB">
                          <a:latin typeface="Arial" panose="020B0604020202020204" pitchFamily="34" charset="0"/>
                        </a:rPr>
                        <a:t>primary advanced or recurrent endometrial cancer and who are candidates for systemic therapy.’</a:t>
                      </a:r>
                    </a:p>
                  </a:txBody>
                  <a:tcPr/>
                </a:tc>
                <a:extLst>
                  <a:ext uri="{0D108BD9-81ED-4DB2-BD59-A6C34878D82A}">
                    <a16:rowId xmlns:a16="http://schemas.microsoft.com/office/drawing/2014/main" val="3751016788"/>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chemeClr val="bg1"/>
                          </a:solidFill>
                          <a:effectLst/>
                          <a:uLnTx/>
                          <a:uFillTx/>
                          <a:latin typeface="Arial" panose="020B0604020202020204" pitchFamily="34" charset="0"/>
                          <a:ea typeface="+mn-ea"/>
                          <a:cs typeface="+mn-cs"/>
                        </a:rPr>
                        <a:t>MHRA license extension Dec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‘Dostarlimab is indicated in combination with platinum-containing chemotherapy for the treatment of adult patients with primary advanced or recurrent endometrial cancer and who are candidates for systemic therapy.’</a:t>
                      </a:r>
                    </a:p>
                  </a:txBody>
                  <a:tcPr/>
                </a:tc>
                <a:extLst>
                  <a:ext uri="{0D108BD9-81ED-4DB2-BD59-A6C34878D82A}">
                    <a16:rowId xmlns:a16="http://schemas.microsoft.com/office/drawing/2014/main" val="1755051716"/>
                  </a:ext>
                </a:extLst>
              </a:tr>
              <a:tr h="648000">
                <a:tc>
                  <a:txBody>
                    <a:bodyPr/>
                    <a:lstStyle/>
                    <a:p>
                      <a:r>
                        <a:rPr lang="en-GB">
                          <a:solidFill>
                            <a:schemeClr val="bg1"/>
                          </a:solidFill>
                          <a:latin typeface="Arial" panose="020B0604020202020204" pitchFamily="34" charset="0"/>
                        </a:rPr>
                        <a:t>Stopping rule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Treatment should ‘continue until disease progression or unacceptable toxicity, or for a duration of up to 3 years’.</a:t>
                      </a:r>
                    </a:p>
                  </a:txBody>
                  <a:tcPr/>
                </a:tc>
                <a:extLst>
                  <a:ext uri="{0D108BD9-81ED-4DB2-BD59-A6C34878D82A}">
                    <a16:rowId xmlns:a16="http://schemas.microsoft.com/office/drawing/2014/main" val="1274902608"/>
                  </a:ext>
                </a:extLst>
              </a:tr>
              <a:tr h="936000">
                <a:tc>
                  <a:txBody>
                    <a:bodyPr/>
                    <a:lstStyle/>
                    <a:p>
                      <a:r>
                        <a:rPr lang="en-GB">
                          <a:solidFill>
                            <a:schemeClr val="bg1"/>
                          </a:solidFill>
                          <a:latin typeface="Arial" panose="020B0604020202020204" pitchFamily="34" charset="0"/>
                        </a:rPr>
                        <a:t>Mechanism of action</a:t>
                      </a:r>
                    </a:p>
                  </a:txBody>
                  <a:tcPr/>
                </a:tc>
                <a:tc>
                  <a:txBody>
                    <a:bodyPr/>
                    <a:lstStyle/>
                    <a:p>
                      <a:pPr marL="285750" indent="-285750">
                        <a:buFont typeface="Arial" panose="020B0604020202020204" pitchFamily="34" charset="0"/>
                        <a:buChar char="•"/>
                      </a:pPr>
                      <a:r>
                        <a:rPr lang="en-GB">
                          <a:latin typeface="Arial" panose="020B0604020202020204" pitchFamily="34" charset="0"/>
                        </a:rPr>
                        <a:t>Dostarlimab is a humanised, monoclonal antibody which binds to PD-1, a cell surface receptor expressed on activated T-cells. It blocks the PD-1 signalling resulting in an increased anti-tumour immune response and cancer cell death.</a:t>
                      </a:r>
                    </a:p>
                  </a:txBody>
                  <a:tcPr/>
                </a:tc>
                <a:extLst>
                  <a:ext uri="{0D108BD9-81ED-4DB2-BD59-A6C34878D82A}">
                    <a16:rowId xmlns:a16="http://schemas.microsoft.com/office/drawing/2014/main" val="984656975"/>
                  </a:ext>
                </a:extLst>
              </a:tr>
              <a:tr h="788602">
                <a:tc>
                  <a:txBody>
                    <a:bodyPr/>
                    <a:lstStyle/>
                    <a:p>
                      <a:r>
                        <a:rPr lang="en-GB">
                          <a:solidFill>
                            <a:schemeClr val="bg1"/>
                          </a:solidFill>
                          <a:latin typeface="Arial" panose="020B0604020202020204" pitchFamily="34" charset="0"/>
                        </a:rPr>
                        <a:t>Administration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Dostarlimab 500 mg is administered via IV infusion every 3 weeks for the first 6 cycles, followed by dostarlimab 1,000 mg administered via IV infusion every 6 weeks for subsequent cycles.</a:t>
                      </a:r>
                    </a:p>
                  </a:txBody>
                  <a:tcPr/>
                </a:tc>
                <a:extLst>
                  <a:ext uri="{0D108BD9-81ED-4DB2-BD59-A6C34878D82A}">
                    <a16:rowId xmlns:a16="http://schemas.microsoft.com/office/drawing/2014/main" val="2152176351"/>
                  </a:ext>
                </a:extLst>
              </a:tr>
              <a:tr h="864000">
                <a:tc>
                  <a:txBody>
                    <a:bodyPr/>
                    <a:lstStyle/>
                    <a:p>
                      <a:r>
                        <a:rPr lang="en-GB">
                          <a:solidFill>
                            <a:schemeClr val="bg1"/>
                          </a:solidFill>
                          <a:latin typeface="Arial" panose="020B0604020202020204" pitchFamily="34" charset="0"/>
                        </a:rPr>
                        <a:t>Price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list price of dostarlimab is £5,887.33 per 500 mg vial.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There is a simple discount PAS for dostarlimab.</a:t>
                      </a:r>
                      <a:endParaRPr kumimoji="0" lang="en-GB" sz="1800" b="0" i="0" u="none" strike="noStrike" kern="1200" cap="none" spc="0" normalizeH="0" baseline="0" noProof="0">
                        <a:ln>
                          <a:noFill/>
                        </a:ln>
                        <a:solidFill>
                          <a:srgbClr val="000000"/>
                        </a:solidFill>
                        <a:effectLst/>
                        <a:highlight>
                          <a:srgbClr val="00FFFF"/>
                        </a:highligh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201822029"/>
                  </a:ext>
                </a:extLst>
              </a:tr>
            </a:tbl>
          </a:graphicData>
        </a:graphic>
      </p:graphicFrame>
      <p:sp>
        <p:nvSpPr>
          <p:cNvPr id="2" name="Text Placeholder 3">
            <a:extLst>
              <a:ext uri="{FF2B5EF4-FFF2-40B4-BE49-F238E27FC236}">
                <a16:creationId xmlns:a16="http://schemas.microsoft.com/office/drawing/2014/main" id="{FDF6A763-6501-CC2F-3255-3B93C8A71576}"/>
              </a:ext>
            </a:extLst>
          </p:cNvPr>
          <p:cNvSpPr>
            <a:spLocks noGrp="1"/>
          </p:cNvSpPr>
          <p:nvPr>
            <p:ph type="body" sz="quarter" idx="13"/>
          </p:nvPr>
        </p:nvSpPr>
        <p:spPr>
          <a:xfrm>
            <a:off x="2806263" y="6583967"/>
            <a:ext cx="7231117" cy="491032"/>
          </a:xfrm>
        </p:spPr>
        <p:txBody>
          <a:bodyPr>
            <a:normAutofit/>
          </a:bodyPr>
          <a:lstStyle/>
          <a:p>
            <a:r>
              <a:rPr lang="en-GB"/>
              <a:t>PD-1 = programmed cell death protein 1; IV = intravenous; PAS = patient access scheme</a:t>
            </a:r>
          </a:p>
        </p:txBody>
      </p:sp>
    </p:spTree>
    <p:extLst>
      <p:ext uri="{BB962C8B-B14F-4D97-AF65-F5344CB8AC3E}">
        <p14:creationId xmlns:p14="http://schemas.microsoft.com/office/powerpoint/2010/main" val="36927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3922732015"/>
              </p:ext>
            </p:extLst>
          </p:nvPr>
        </p:nvGraphicFramePr>
        <p:xfrm>
          <a:off x="369975" y="1332194"/>
          <a:ext cx="11250784" cy="3969306"/>
        </p:xfrm>
        <a:graphic>
          <a:graphicData uri="http://schemas.openxmlformats.org/drawingml/2006/table">
            <a:tbl>
              <a:tblPr firstRow="1" bandRow="1">
                <a:tableStyleId>{5C22544A-7EE6-4342-B048-85BDC9FD1C3A}</a:tableStyleId>
              </a:tblPr>
              <a:tblGrid>
                <a:gridCol w="7792675">
                  <a:extLst>
                    <a:ext uri="{9D8B030D-6E8A-4147-A177-3AD203B41FA5}">
                      <a16:colId xmlns:a16="http://schemas.microsoft.com/office/drawing/2014/main" val="3322847139"/>
                    </a:ext>
                  </a:extLst>
                </a:gridCol>
                <a:gridCol w="3458109">
                  <a:extLst>
                    <a:ext uri="{9D8B030D-6E8A-4147-A177-3AD203B41FA5}">
                      <a16:colId xmlns:a16="http://schemas.microsoft.com/office/drawing/2014/main" val="354127724"/>
                    </a:ext>
                  </a:extLst>
                </a:gridCol>
              </a:tblGrid>
              <a:tr h="678390">
                <a:tc>
                  <a:txBody>
                    <a:bodyPr/>
                    <a:lstStyle/>
                    <a:p>
                      <a:r>
                        <a:rPr lang="en-GB">
                          <a:latin typeface="Arial" panose="020B0604020202020204" pitchFamily="34" charset="0"/>
                        </a:rPr>
                        <a:t>Issue</a:t>
                      </a:r>
                    </a:p>
                  </a:txBody>
                  <a:tcPr/>
                </a:tc>
                <a:tc>
                  <a:txBody>
                    <a:bodyPr/>
                    <a:lstStyle/>
                    <a:p>
                      <a:r>
                        <a:rPr lang="en-GB">
                          <a:latin typeface="Arial" panose="020B0604020202020204" pitchFamily="34" charset="0"/>
                        </a:rPr>
                        <a:t>ICER impact</a:t>
                      </a:r>
                    </a:p>
                  </a:txBody>
                  <a:tcPr/>
                </a:tc>
                <a:extLst>
                  <a:ext uri="{0D108BD9-81ED-4DB2-BD59-A6C34878D82A}">
                    <a16:rowId xmlns:a16="http://schemas.microsoft.com/office/drawing/2014/main" val="2647452487"/>
                  </a:ext>
                </a:extLst>
              </a:tr>
              <a:tr h="548486">
                <a:tc>
                  <a:txBody>
                    <a:bodyPr/>
                    <a:lstStyle/>
                    <a:p>
                      <a:pPr>
                        <a:lnSpc>
                          <a:spcPct val="107000"/>
                        </a:lnSpc>
                        <a:spcAft>
                          <a:spcPts val="300"/>
                        </a:spcAft>
                      </a:pPr>
                      <a:r>
                        <a:rPr lang="en-GB" sz="1800" kern="100">
                          <a:effectLst/>
                          <a:latin typeface="Arial" panose="020B0604020202020204" pitchFamily="34" charset="0"/>
                          <a:ea typeface="Times New Roman" panose="02020603050405020304" pitchFamily="18" charset="0"/>
                          <a:cs typeface="Times New Roman" panose="02020603050405020304" pitchFamily="18" charset="0"/>
                          <a:hlinkClick r:id="rId2" action="ppaction://hlinksldjump"/>
                        </a:rPr>
                        <a:t>Limitations of RUBY-1 trial and most recent data-cut</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a:latin typeface="Arial" panose="020B0604020202020204" pitchFamily="34" charset="0"/>
                        </a:rPr>
                        <a:t>Unknown</a:t>
                      </a:r>
                    </a:p>
                  </a:txBody>
                  <a:tcPr anchor="ctr"/>
                </a:tc>
                <a:extLst>
                  <a:ext uri="{0D108BD9-81ED-4DB2-BD59-A6C34878D82A}">
                    <a16:rowId xmlns:a16="http://schemas.microsoft.com/office/drawing/2014/main" val="4286048228"/>
                  </a:ext>
                </a:extLst>
              </a:tr>
              <a:tr h="548486">
                <a:tc>
                  <a:txBody>
                    <a:bodyPr/>
                    <a:lstStyle/>
                    <a:p>
                      <a:pPr marL="228600" indent="-228600">
                        <a:lnSpc>
                          <a:spcPct val="107000"/>
                        </a:lnSpc>
                        <a:spcAft>
                          <a:spcPts val="300"/>
                        </a:spcAft>
                        <a:tabLst>
                          <a:tab pos="228600" algn="l"/>
                          <a:tab pos="457200" algn="l"/>
                        </a:tabLst>
                      </a:pPr>
                      <a:r>
                        <a:rPr lang="en-GB" sz="1800" kern="100">
                          <a:effectLst/>
                          <a:latin typeface="Arial" panose="020B0604020202020204" pitchFamily="34" charset="0"/>
                          <a:ea typeface="Times New Roman" panose="02020603050405020304" pitchFamily="18" charset="0"/>
                          <a:cs typeface="Times New Roman" panose="02020603050405020304" pitchFamily="18" charset="0"/>
                          <a:hlinkClick r:id="rId3" action="ppaction://hlinksldjump"/>
                        </a:rPr>
                        <a:t>Modelling of progression-free survival</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rPr>
                        <a:t>Small</a:t>
                      </a:r>
                    </a:p>
                  </a:txBody>
                  <a:tcPr anchor="ctr"/>
                </a:tc>
                <a:extLst>
                  <a:ext uri="{0D108BD9-81ED-4DB2-BD59-A6C34878D82A}">
                    <a16:rowId xmlns:a16="http://schemas.microsoft.com/office/drawing/2014/main" val="4079267917"/>
                  </a:ext>
                </a:extLst>
              </a:tr>
              <a:tr h="548486">
                <a:tc>
                  <a:txBody>
                    <a:bodyPr/>
                    <a:lstStyle/>
                    <a:p>
                      <a:pPr marL="228600" indent="-228600">
                        <a:lnSpc>
                          <a:spcPct val="107000"/>
                        </a:lnSpc>
                        <a:spcAft>
                          <a:spcPts val="300"/>
                        </a:spcAft>
                        <a:tabLst>
                          <a:tab pos="228600" algn="l"/>
                          <a:tab pos="457200" algn="l"/>
                        </a:tabLst>
                      </a:pPr>
                      <a:r>
                        <a:rPr lang="en-GB" sz="1800" kern="100">
                          <a:effectLst/>
                          <a:latin typeface="Arial" panose="020B0604020202020204" pitchFamily="34" charset="0"/>
                          <a:ea typeface="Times New Roman" panose="02020603050405020304" pitchFamily="18" charset="0"/>
                          <a:cs typeface="Times New Roman" panose="02020603050405020304" pitchFamily="18" charset="0"/>
                          <a:hlinkClick r:id="rId4" action="ppaction://hlinksldjump"/>
                        </a:rPr>
                        <a:t>Modelling of overall survival: choice of distributions</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a:latin typeface="Arial" panose="020B0604020202020204" pitchFamily="34" charset="0"/>
                        </a:rPr>
                        <a:t>Moderate</a:t>
                      </a:r>
                    </a:p>
                  </a:txBody>
                  <a:tcPr anchor="ctr"/>
                </a:tc>
                <a:extLst>
                  <a:ext uri="{0D108BD9-81ED-4DB2-BD59-A6C34878D82A}">
                    <a16:rowId xmlns:a16="http://schemas.microsoft.com/office/drawing/2014/main" val="710463053"/>
                  </a:ext>
                </a:extLst>
              </a:tr>
              <a:tr h="548486">
                <a:tc>
                  <a:txBody>
                    <a:bodyPr/>
                    <a:lstStyle/>
                    <a:p>
                      <a:pPr marL="228600" indent="-228600">
                        <a:lnSpc>
                          <a:spcPct val="107000"/>
                        </a:lnSpc>
                        <a:spcAft>
                          <a:spcPts val="300"/>
                        </a:spcAft>
                        <a:tabLst>
                          <a:tab pos="228600" algn="l"/>
                          <a:tab pos="457200" algn="l"/>
                        </a:tabLst>
                      </a:pPr>
                      <a:r>
                        <a:rPr lang="en-GB" sz="1800" kern="100">
                          <a:effectLst/>
                          <a:latin typeface="Arial" panose="020B0604020202020204" pitchFamily="34" charset="0"/>
                          <a:ea typeface="Times New Roman" panose="02020603050405020304" pitchFamily="18" charset="0"/>
                          <a:cs typeface="Times New Roman" panose="02020603050405020304" pitchFamily="18" charset="0"/>
                          <a:hlinkClick r:id="rId5" action="ppaction://hlinksldjump"/>
                        </a:rPr>
                        <a:t>Modelling of overall survival: treatment waning</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a:latin typeface="Arial" panose="020B0604020202020204" pitchFamily="34" charset="0"/>
                        </a:rPr>
                        <a:t>Large</a:t>
                      </a:r>
                    </a:p>
                  </a:txBody>
                  <a:tcPr anchor="ctr"/>
                </a:tc>
                <a:extLst>
                  <a:ext uri="{0D108BD9-81ED-4DB2-BD59-A6C34878D82A}">
                    <a16:rowId xmlns:a16="http://schemas.microsoft.com/office/drawing/2014/main" val="3996088567"/>
                  </a:ext>
                </a:extLst>
              </a:tr>
              <a:tr h="548486">
                <a:tc>
                  <a:txBody>
                    <a:bodyPr/>
                    <a:lstStyle/>
                    <a:p>
                      <a:pPr marL="228600" indent="-228600">
                        <a:lnSpc>
                          <a:spcPct val="107000"/>
                        </a:lnSpc>
                        <a:spcAft>
                          <a:spcPts val="300"/>
                        </a:spcAft>
                        <a:tabLst>
                          <a:tab pos="228600" algn="l"/>
                          <a:tab pos="457200" algn="l"/>
                        </a:tabLst>
                      </a:pPr>
                      <a:r>
                        <a:rPr lang="en-GB" sz="1800" kern="100">
                          <a:effectLst/>
                          <a:latin typeface="Arial" panose="020B0604020202020204" pitchFamily="34" charset="0"/>
                          <a:ea typeface="Times New Roman" panose="02020603050405020304" pitchFamily="18" charset="0"/>
                          <a:cs typeface="Times New Roman" panose="02020603050405020304" pitchFamily="18" charset="0"/>
                          <a:hlinkClick r:id="rId6" action="ppaction://hlinksldjump"/>
                        </a:rPr>
                        <a:t>Modelling of time to treatment discontinuation</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a:latin typeface="Arial" panose="020B0604020202020204" pitchFamily="34" charset="0"/>
                        </a:rPr>
                        <a:t>Moderate</a:t>
                      </a:r>
                    </a:p>
                  </a:txBody>
                  <a:tcPr anchor="ctr"/>
                </a:tc>
                <a:extLst>
                  <a:ext uri="{0D108BD9-81ED-4DB2-BD59-A6C34878D82A}">
                    <a16:rowId xmlns:a16="http://schemas.microsoft.com/office/drawing/2014/main" val="1907513868"/>
                  </a:ext>
                </a:extLst>
              </a:tr>
              <a:tr h="548486">
                <a:tc>
                  <a:txBody>
                    <a:bodyPr/>
                    <a:lstStyle/>
                    <a:p>
                      <a:pPr marL="228600" indent="-228600">
                        <a:lnSpc>
                          <a:spcPct val="107000"/>
                        </a:lnSpc>
                        <a:spcAft>
                          <a:spcPts val="300"/>
                        </a:spcAft>
                        <a:tabLst>
                          <a:tab pos="228600" algn="l"/>
                          <a:tab pos="457200" algn="l"/>
                        </a:tabLst>
                      </a:pPr>
                      <a:r>
                        <a:rPr lang="en-GB" sz="1800" kern="100">
                          <a:effectLst/>
                          <a:latin typeface="Arial" panose="020B0604020202020204" pitchFamily="34" charset="0"/>
                          <a:ea typeface="Times New Roman" panose="02020603050405020304" pitchFamily="18" charset="0"/>
                          <a:cs typeface="Times New Roman" panose="02020603050405020304" pitchFamily="18" charset="0"/>
                          <a:hlinkClick r:id="rId7" action="ppaction://hlinksldjump"/>
                        </a:rPr>
                        <a:t>Modelling of subsequent therapies received</a:t>
                      </a:r>
                      <a:endParaRPr lang="en-GB" sz="1800" kern="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GB">
                          <a:latin typeface="Arial" panose="020B0604020202020204" pitchFamily="34" charset="0"/>
                        </a:rPr>
                        <a:t>Unknown</a:t>
                      </a:r>
                    </a:p>
                  </a:txBody>
                  <a:tcPr anchor="ctr"/>
                </a:tc>
                <a:extLst>
                  <a:ext uri="{0D108BD9-81ED-4DB2-BD59-A6C34878D82A}">
                    <a16:rowId xmlns:a16="http://schemas.microsoft.com/office/drawing/2014/main" val="3252160011"/>
                  </a:ext>
                </a:extLst>
              </a:tr>
            </a:tbl>
          </a:graphicData>
        </a:graphic>
      </p:graphicFrame>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a:t>Key issues</a:t>
            </a:r>
          </a:p>
        </p:txBody>
      </p:sp>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4"/>
          </p:nvPr>
        </p:nvSpPr>
        <p:spPr/>
        <p:txBody>
          <a:bodyPr/>
          <a:lstStyle/>
          <a:p>
            <a:r>
              <a:rPr lang="en-GB"/>
              <a:t>Overall survival has the largest impact on cost effectiveness estimates</a:t>
            </a:r>
          </a:p>
        </p:txBody>
      </p:sp>
      <p:sp>
        <p:nvSpPr>
          <p:cNvPr id="2" name="Text Placeholder 3">
            <a:extLst>
              <a:ext uri="{FF2B5EF4-FFF2-40B4-BE49-F238E27FC236}">
                <a16:creationId xmlns:a16="http://schemas.microsoft.com/office/drawing/2014/main" id="{38B6723E-DF1C-8ECC-50F0-877C46A5333C}"/>
              </a:ext>
            </a:extLst>
          </p:cNvPr>
          <p:cNvSpPr txBox="1">
            <a:spLocks/>
          </p:cNvSpPr>
          <p:nvPr/>
        </p:nvSpPr>
        <p:spPr>
          <a:xfrm>
            <a:off x="4236080" y="6594476"/>
            <a:ext cx="3719840" cy="4806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ICER = incremental cost effectiveness ratio</a:t>
            </a:r>
          </a:p>
        </p:txBody>
      </p:sp>
    </p:spTree>
    <p:extLst>
      <p:ext uri="{BB962C8B-B14F-4D97-AF65-F5344CB8AC3E}">
        <p14:creationId xmlns:p14="http://schemas.microsoft.com/office/powerpoint/2010/main" val="3028048862"/>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ID6426 Dostarlimab with CP for EC ACM1 slides v0.5 post PMB [CON]" id="{5C2B098B-FBAE-4325-A8E7-229DA7C731FB}" vid="{84B46E16-FBD1-4F35-A7EB-B505ECCFA9FF}"/>
    </a:ext>
  </a:extLst>
</a:theme>
</file>

<file path=ppt/theme/theme2.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ID6426 Dostarlimab with CP for EC ACM1 slides v0.5 post PMB [CON]" id="{5C2B098B-FBAE-4325-A8E7-229DA7C731FB}" vid="{553A9383-B47E-47A7-81ED-0EA6788253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eb656aa-4e79-4e95-9076-bc119a23e0cc" xsi:nil="true"/>
    <lcf76f155ced4ddcb4097134ff3c332f xmlns="6113f790-c252-4bfe-890a-0e01b9de803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164B6419967F4F9BC885BCC38080FE" ma:contentTypeVersion="13" ma:contentTypeDescription="Create a new document." ma:contentTypeScope="" ma:versionID="fecebe318a13d31f7437abee9fbc8b81">
  <xsd:schema xmlns:xsd="http://www.w3.org/2001/XMLSchema" xmlns:xs="http://www.w3.org/2001/XMLSchema" xmlns:p="http://schemas.microsoft.com/office/2006/metadata/properties" xmlns:ns2="6113f790-c252-4bfe-890a-0e01b9de803a" xmlns:ns3="0eb656aa-4e79-4e95-9076-bc119a23e0cc" targetNamespace="http://schemas.microsoft.com/office/2006/metadata/properties" ma:root="true" ma:fieldsID="d3f0e78506d529c3e26317732c42b568" ns2:_="" ns3:_="">
    <xsd:import namespace="6113f790-c252-4bfe-890a-0e01b9de803a"/>
    <xsd:import namespace="0eb656aa-4e79-4e95-9076-bc119a23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3f790-c252-4bfe-890a-0e01b9de8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88f659-1643-4156-81f1-9846a64941a2}" ma:internalName="TaxCatchAll" ma:showField="CatchAllData" ma:web="c484c3bf-3e79-421f-a326-5c77b32e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6D4A81-9AA7-4839-9F7C-49A81BAA6B43}">
  <ds:schemaRefs>
    <ds:schemaRef ds:uri="0eb656aa-4e79-4e95-9076-bc119a23e0cc"/>
    <ds:schemaRef ds:uri="6113f790-c252-4bfe-890a-0e01b9de80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1EC78B-BD21-4F7D-A745-F4837912BCCE}">
  <ds:schemaRefs>
    <ds:schemaRef ds:uri="http://schemas.microsoft.com/sharepoint/v3/contenttype/forms"/>
  </ds:schemaRefs>
</ds:datastoreItem>
</file>

<file path=customXml/itemProps3.xml><?xml version="1.0" encoding="utf-8"?>
<ds:datastoreItem xmlns:ds="http://schemas.openxmlformats.org/officeDocument/2006/customXml" ds:itemID="{3ED8A0E7-243B-47C0-8359-29D9CE58A5F3}">
  <ds:schemaRefs>
    <ds:schemaRef ds:uri="0eb656aa-4e79-4e95-9076-bc119a23e0cc"/>
    <ds:schemaRef ds:uri="6113f790-c252-4bfe-890a-0e01b9de80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ID6426 Dostarlimab with CP for EC ACM1 slides v0.5 post PMB SS comments [CON]</Template>
  <TotalTime>0</TotalTime>
  <Words>6502</Words>
  <Application>Microsoft Office PowerPoint</Application>
  <PresentationFormat>Widescreen</PresentationFormat>
  <Paragraphs>816</Paragraphs>
  <Slides>44</Slides>
  <Notes>40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Inter</vt:lpstr>
      <vt:lpstr>Lato</vt:lpstr>
      <vt:lpstr>Lora SemiBold</vt:lpstr>
      <vt:lpstr>NICEbrandtheme</vt:lpstr>
      <vt:lpstr>NICE</vt:lpstr>
      <vt:lpstr>Dostarlimab with carboplatin and paclitaxel for treating primary advanced or recurrent endometrial cancer with high microsatellite instability or mismatch repair deficiency (MA review of TA963)</vt:lpstr>
      <vt:lpstr>Dostarlimab with carboplatin and paclitaxel for treating primary advanced or recurrent endometrial cancer with high microsatellite instability or mismatch repair deficiency </vt:lpstr>
      <vt:lpstr>Patient perspectives</vt:lpstr>
      <vt:lpstr>Background on Endometrial cancer </vt:lpstr>
      <vt:lpstr>Clinical perspectives </vt:lpstr>
      <vt:lpstr>Equality considerations</vt:lpstr>
      <vt:lpstr>Treatment pathway</vt:lpstr>
      <vt:lpstr>Dostarlimab (Jemperli, GSK)</vt:lpstr>
      <vt:lpstr>Key issues</vt:lpstr>
      <vt:lpstr>Dostarlimab with carboplatin and paclitaxel for treating primary advanced or recurrent endometrial cancer with high microsatellite instability or mismatch repair deficiency </vt:lpstr>
      <vt:lpstr>Key clinical trial: RUBY-1 </vt:lpstr>
      <vt:lpstr>Clinical trial results from RUBY-1: PFS (dMMR/MSI-H)  </vt:lpstr>
      <vt:lpstr>Clinical trial results from RUBY-1: PFS2 (dMMR/MSI-H)  </vt:lpstr>
      <vt:lpstr>Clinical trial results from RUBY-1: PFS2 (dMMR/MSI-H)  </vt:lpstr>
      <vt:lpstr>Clinical trial results from RUBY-1: OS (dMMR/MSI-H)  </vt:lpstr>
      <vt:lpstr>Key issues: Limitations of RUBY-1 and IA2 data-cut </vt:lpstr>
      <vt:lpstr>Dostarlimab with carboplatin and paclitaxel for treating primary advanced or recurrent endometrial cancer with high microsatellite instability or mismatch repair deficiency </vt:lpstr>
      <vt:lpstr>Company’s model overview: Partitioned Survival model </vt:lpstr>
      <vt:lpstr>Key issues: Modelling of PFS  </vt:lpstr>
      <vt:lpstr>Key issues: Modelling of OS EAG apply treatment effect waning apply and explore constant hazards</vt:lpstr>
      <vt:lpstr>PowerPoint Presentation</vt:lpstr>
      <vt:lpstr>Key issues: Modelling of overall survival EAG explore treatment effect waning from log-logistic base case</vt:lpstr>
      <vt:lpstr>Key issues: Modelling of overall survival EAG explore constant hazards using exponential distribution and effect waning</vt:lpstr>
      <vt:lpstr>Key issues: Modelling of OS: treatment effect waning</vt:lpstr>
      <vt:lpstr>Key issues: Modelling of TTD    </vt:lpstr>
      <vt:lpstr>Key issues: Modelling of TTD    </vt:lpstr>
      <vt:lpstr>Key issues: Modelling of TTD    </vt:lpstr>
      <vt:lpstr>Key issues: Modelling of subsequent therapies     </vt:lpstr>
      <vt:lpstr>2nd line treatments: RUBY-1 versus the NHS</vt:lpstr>
      <vt:lpstr>Summary of company and EAG base case assumptions</vt:lpstr>
      <vt:lpstr>Additional modelling considerations</vt:lpstr>
      <vt:lpstr>PowerPoint Presentation</vt:lpstr>
      <vt:lpstr>Dostarlimab with carboplatin and paclitaxel for treating primary advanced or recurrent endometrial cancer with high microsatellite instability or mismatch repair deficiency </vt:lpstr>
      <vt:lpstr>Key issues</vt:lpstr>
      <vt:lpstr>Dostarlimab with carboplatin and paclitaxel for treating primary advanced or recurrent endometrial cancer with high microsatellite instability or mismatch repair deficiency </vt:lpstr>
      <vt:lpstr>RUBY-1 baseline characteristics (dMMR/MSI-H) </vt:lpstr>
      <vt:lpstr>Comparison of IA1 and IA2 outcomes</vt:lpstr>
      <vt:lpstr>Additional information on cohort age</vt:lpstr>
      <vt:lpstr>Key issues: Modelling of PFS: Hazard rates  </vt:lpstr>
      <vt:lpstr>Key issues: Modelling of PFS: Extrapolation </vt:lpstr>
      <vt:lpstr>Key issues: OS modelling in TA963 and ID6426    </vt:lpstr>
      <vt:lpstr>Key issues: Modelling of overall survival EAG apply treatment effect waning apply and explore constant hazards</vt:lpstr>
      <vt:lpstr>Key issues: Modelling of overall survival Hazard rate and implied hazard ratio: log-logistic (company base case)</vt:lpstr>
      <vt:lpstr>Key issues: Modelling of overall survival Implied cure in the model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Luke Cowie</dc:creator>
  <cp:lastModifiedBy>Samuel Slayen</cp:lastModifiedBy>
  <cp:revision>1</cp:revision>
  <dcterms:created xsi:type="dcterms:W3CDTF">2025-02-26T12:27:49Z</dcterms:created>
  <dcterms:modified xsi:type="dcterms:W3CDTF">2025-03-04T12:47:20Z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0x010100C3164B6419967F4F9BC885BCC38080FE</vt:lpwstr>
  </property>
  <property fmtid="{D5CDD505-2E9C-101B-9397-08002B2CF9AE}" pid="10" name="MediaServiceImageTags">
    <vt:lpwstr/>
  </property>
</Properties>
</file>