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2.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4136" r:id="rId5"/>
    <p:sldMasterId id="2147484186" r:id="rId6"/>
    <p:sldMasterId id="2147484232" r:id="rId7"/>
  </p:sldMasterIdLst>
  <p:notesMasterIdLst>
    <p:notesMasterId r:id="rId43"/>
  </p:notesMasterIdLst>
  <p:handoutMasterIdLst>
    <p:handoutMasterId r:id="rId44"/>
  </p:handoutMasterIdLst>
  <p:sldIdLst>
    <p:sldId id="339" r:id="rId8"/>
    <p:sldId id="1797" r:id="rId9"/>
    <p:sldId id="404" r:id="rId10"/>
    <p:sldId id="347" r:id="rId11"/>
    <p:sldId id="348" r:id="rId12"/>
    <p:sldId id="268" r:id="rId13"/>
    <p:sldId id="345" r:id="rId14"/>
    <p:sldId id="2044" r:id="rId15"/>
    <p:sldId id="1799" r:id="rId16"/>
    <p:sldId id="349" r:id="rId17"/>
    <p:sldId id="478" r:id="rId18"/>
    <p:sldId id="2106" r:id="rId19"/>
    <p:sldId id="2105" r:id="rId20"/>
    <p:sldId id="1794" r:id="rId21"/>
    <p:sldId id="375" r:id="rId22"/>
    <p:sldId id="2062" r:id="rId23"/>
    <p:sldId id="358" r:id="rId24"/>
    <p:sldId id="2111" r:id="rId25"/>
    <p:sldId id="2095" r:id="rId26"/>
    <p:sldId id="2094" r:id="rId27"/>
    <p:sldId id="2097" r:id="rId28"/>
    <p:sldId id="2100" r:id="rId29"/>
    <p:sldId id="367" r:id="rId30"/>
    <p:sldId id="2102" r:id="rId31"/>
    <p:sldId id="1795" r:id="rId32"/>
    <p:sldId id="2107" r:id="rId33"/>
    <p:sldId id="1796" r:id="rId34"/>
    <p:sldId id="2113" r:id="rId35"/>
    <p:sldId id="1805" r:id="rId36"/>
    <p:sldId id="1803" r:id="rId37"/>
    <p:sldId id="2109" r:id="rId38"/>
    <p:sldId id="2110" r:id="rId39"/>
    <p:sldId id="2114" r:id="rId40"/>
    <p:sldId id="2101" r:id="rId41"/>
    <p:sldId id="2108" r:id="rId42"/>
  </p:sldIdLst>
  <p:sldSz cx="12192000" cy="6858000"/>
  <p:notesSz cx="6858000" cy="9144000"/>
  <p:embeddedFontLst>
    <p:embeddedFont>
      <p:font typeface="Inter" panose="020B0604020202020204" charset="0"/>
      <p:regular r:id="rId45"/>
      <p:bold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ackground and key issues" id="{5C8D397E-C577-42B3-A3E6-140C6584B864}">
          <p14:sldIdLst>
            <p14:sldId id="339"/>
            <p14:sldId id="1797"/>
            <p14:sldId id="404"/>
            <p14:sldId id="347"/>
            <p14:sldId id="348"/>
            <p14:sldId id="268"/>
            <p14:sldId id="345"/>
            <p14:sldId id="2044"/>
          </p14:sldIdLst>
        </p14:section>
        <p14:section name="Clinical effectiveness" id="{D1BD2FA0-3D5B-4524-80EB-1D0448D954C2}">
          <p14:sldIdLst>
            <p14:sldId id="1799"/>
            <p14:sldId id="349"/>
            <p14:sldId id="478"/>
            <p14:sldId id="2106"/>
            <p14:sldId id="2105"/>
          </p14:sldIdLst>
        </p14:section>
        <p14:section name="Modelling and cost effectiveness" id="{15D9281D-92C0-42D4-B787-1509A0A862A1}">
          <p14:sldIdLst>
            <p14:sldId id="1794"/>
            <p14:sldId id="375"/>
            <p14:sldId id="2062"/>
            <p14:sldId id="358"/>
            <p14:sldId id="2111"/>
            <p14:sldId id="2095"/>
            <p14:sldId id="2094"/>
            <p14:sldId id="2097"/>
            <p14:sldId id="2100"/>
            <p14:sldId id="367"/>
            <p14:sldId id="2102"/>
          </p14:sldIdLst>
        </p14:section>
        <p14:section name="Other considerations" id="{E3E9BE2E-C992-49DB-94B2-4DEB96FDEA6E}">
          <p14:sldIdLst>
            <p14:sldId id="1795"/>
            <p14:sldId id="2107"/>
          </p14:sldIdLst>
        </p14:section>
        <p14:section name="Summary" id="{BC5DA26A-ED84-44C5-83CB-2D7C50250CA9}">
          <p14:sldIdLst>
            <p14:sldId id="1796"/>
            <p14:sldId id="2113"/>
            <p14:sldId id="1805"/>
          </p14:sldIdLst>
        </p14:section>
        <p14:section name="S1 Background" id="{D241162D-9E75-4861-AAD2-AEDC79239825}">
          <p14:sldIdLst>
            <p14:sldId id="1803"/>
            <p14:sldId id="2109"/>
            <p14:sldId id="2110"/>
            <p14:sldId id="2114"/>
            <p14:sldId id="2101"/>
            <p14:sldId id="210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0B54E1F-7340-9BEC-A483-4EA4178D4923}" name="George J. Millington" initials="GM" userId="S::George.Millington@nice.org.uk::af07b48d-64e5-4787-b558-17226f90b21e" providerId="AD"/>
  <p188:author id="{B57BD95D-5127-532C-5FF8-CE312D0B8846}" name="Samuel Slayen" initials="SS" userId="S::Samuel.Slayen@nice.org.uk::69bb7c85-a859-4a6a-84a1-4c352956adb3" providerId="AD"/>
  <p188:author id="{27E1A079-6B87-9A2E-2979-9F455C366CAC}" name="Ross Dent" initials="RD" userId="S::Ross.Dent@nice.org.uk::85ba5c32-f745-4353-a2f9-f82afced9921" providerId="AD"/>
  <p188:author id="{9C6D0F8C-6229-AD4E-CA32-E3DBBB9FDA9F}" name="Emily Crowe" initials="EC" userId="S::Emily.Crowe@nice.org.uk::09a2a722-b6ff-4a4a-912c-f753992f36b9" providerId="AD"/>
  <p188:author id="{3B1B75E6-263E-0AEE-D0DC-894117388C64}" name="Emily Crowe" initials="EC" userId="S::emily.crowe@nice.org.uk::09a2a722-b6ff-4a4a-912c-f753992f36b9" providerId="AD"/>
  <p188:author id="{8993B7F6-70B1-7ADC-1DEE-7C881E05287D}" name="Rachel Williams" initials="RW" userId="S::Rachel.Ramsden@nice.org.uk::3e1b3741-f0fe-4f19-9f3b-cd435189bcc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Stella O'Brien" initials="S" lastIdx="44" clrIdx="6">
    <p:extLst>
      <p:ext uri="{19B8F6BF-5375-455C-9EA6-DF929625EA0E}">
        <p15:presenceInfo xmlns:p15="http://schemas.microsoft.com/office/powerpoint/2012/main" userId="Stella O'Brien" providerId="None"/>
      </p:ext>
    </p:extLst>
  </p:cmAuthor>
  <p:cmAuthor id="1" name="Kate Scott" initials="KS" lastIdx="1" clrIdx="0"/>
  <p:cmAuthor id="8" name="Zoe Charles" initials="ZC" lastIdx="10" clrIdx="7">
    <p:extLst>
      <p:ext uri="{19B8F6BF-5375-455C-9EA6-DF929625EA0E}">
        <p15:presenceInfo xmlns:p15="http://schemas.microsoft.com/office/powerpoint/2012/main" userId="S::Zoe.Charles@nice.org.uk::c135eabb-d70c-4ebe-9405-64402c662e6d" providerId="AD"/>
      </p:ext>
    </p:extLst>
  </p:cmAuthor>
  <p:cmAuthor id="2" name="Charlie Hewitt" initials="CH" lastIdx="79" clrIdx="1">
    <p:extLst>
      <p:ext uri="{19B8F6BF-5375-455C-9EA6-DF929625EA0E}">
        <p15:presenceInfo xmlns:p15="http://schemas.microsoft.com/office/powerpoint/2012/main" userId="S::Charlie.Hewitt@nice.org.uk::02b58234-bd66-4ca2-852b-669d09f951b3" providerId="AD"/>
      </p:ext>
    </p:extLst>
  </p:cmAuthor>
  <p:cmAuthor id="9" name="Emma Douch" initials="ED" lastIdx="5" clrIdx="8">
    <p:extLst>
      <p:ext uri="{19B8F6BF-5375-455C-9EA6-DF929625EA0E}">
        <p15:presenceInfo xmlns:p15="http://schemas.microsoft.com/office/powerpoint/2012/main" userId="S::Emma.Douch@nice.org.uk::d23c2457-444e-4a37-91b9-8b92510c8a17" providerId="AD"/>
      </p:ext>
    </p:extLst>
  </p:cmAuthor>
  <p:cmAuthor id="3" name="Alexandra Sampson" initials="AS" lastIdx="8" clrIdx="2">
    <p:extLst>
      <p:ext uri="{19B8F6BF-5375-455C-9EA6-DF929625EA0E}">
        <p15:presenceInfo xmlns:p15="http://schemas.microsoft.com/office/powerpoint/2012/main" userId="S::Alexandra.Sampson@nice.org.uk::5bf57bb1-a65f-4e5e-81b7-701a6cf4a8b7" providerId="AD"/>
      </p:ext>
    </p:extLst>
  </p:cmAuthor>
  <p:cmAuthor id="10" name="Lizzie Walker" initials="LW" lastIdx="1" clrIdx="9">
    <p:extLst>
      <p:ext uri="{19B8F6BF-5375-455C-9EA6-DF929625EA0E}">
        <p15:presenceInfo xmlns:p15="http://schemas.microsoft.com/office/powerpoint/2012/main" userId="S::Lizzie.Walker@nice.org.uk::b92d9012-d16e-48b3-91f9-97fc232c87ba" providerId="AD"/>
      </p:ext>
    </p:extLst>
  </p:cmAuthor>
  <p:cmAuthor id="4" name="Elizabeth Bell" initials="EB" lastIdx="9" clrIdx="3">
    <p:extLst>
      <p:ext uri="{19B8F6BF-5375-455C-9EA6-DF929625EA0E}">
        <p15:presenceInfo xmlns:p15="http://schemas.microsoft.com/office/powerpoint/2012/main" userId="S::Elizabeth.Bell@nice.org.uk::db75d52a-bbc3-4365-b187-451fb7df6c85" providerId="AD"/>
      </p:ext>
    </p:extLst>
  </p:cmAuthor>
  <p:cmAuthor id="11" name="George J. Millington" initials="GM" lastIdx="88" clrIdx="10">
    <p:extLst>
      <p:ext uri="{19B8F6BF-5375-455C-9EA6-DF929625EA0E}">
        <p15:presenceInfo xmlns:p15="http://schemas.microsoft.com/office/powerpoint/2012/main" userId="S::George.Millington@nice.org.uk::af07b48d-64e5-4787-b558-17226f90b21e" providerId="AD"/>
      </p:ext>
    </p:extLst>
  </p:cmAuthor>
  <p:cmAuthor id="5" name="Albany Chandler" initials="AC" lastIdx="117" clrIdx="4">
    <p:extLst>
      <p:ext uri="{19B8F6BF-5375-455C-9EA6-DF929625EA0E}">
        <p15:presenceInfo xmlns:p15="http://schemas.microsoft.com/office/powerpoint/2012/main" userId="S::Albany.Chandler@nice.org.uk::c7eab9cc-0d4b-4e4f-af44-3a7070586937" providerId="AD"/>
      </p:ext>
    </p:extLst>
  </p:cmAuthor>
  <p:cmAuthor id="12" name="Emily Crowe" initials="EC" lastIdx="2" clrIdx="11">
    <p:extLst>
      <p:ext uri="{19B8F6BF-5375-455C-9EA6-DF929625EA0E}">
        <p15:presenceInfo xmlns:p15="http://schemas.microsoft.com/office/powerpoint/2012/main" userId="S::emily.crowe@nice.org.uk::09a2a722-b6ff-4a4a-912c-f753992f36b9" providerId="AD"/>
      </p:ext>
    </p:extLst>
  </p:cmAuthor>
  <p:cmAuthor id="6" name="Victoria Kelly" initials="VK" lastIdx="40" clrIdx="5">
    <p:extLst>
      <p:ext uri="{19B8F6BF-5375-455C-9EA6-DF929625EA0E}">
        <p15:presenceInfo xmlns:p15="http://schemas.microsoft.com/office/powerpoint/2012/main" userId="S::Victoria.Kelly@nice.org.uk::b3cb38c1-50f8-416d-a7ac-e58820acd6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E8EDEF"/>
    <a:srgbClr val="CCD8DD"/>
    <a:srgbClr val="228096"/>
    <a:srgbClr val="E6E0D7"/>
    <a:srgbClr val="EEEAE4"/>
    <a:srgbClr val="FFC000"/>
    <a:srgbClr val="00B050"/>
    <a:srgbClr val="C00000"/>
    <a:srgbClr val="0043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882" autoAdjust="0"/>
  </p:normalViewPr>
  <p:slideViewPr>
    <p:cSldViewPr snapToGrid="0">
      <p:cViewPr varScale="1">
        <p:scale>
          <a:sx n="71" d="100"/>
          <a:sy n="71" d="100"/>
        </p:scale>
        <p:origin x="1109" y="6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font" Target="fonts/font1.fntdata"/><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handoutMaster" Target="handoutMasters/handoutMaster1.xml"/><Relationship Id="rId52" Type="http://schemas.microsoft.com/office/2018/10/relationships/authors" Target="author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notesMaster" Target="notesMasters/notesMaster1.xml"/><Relationship Id="rId48"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font" Target="fonts/font2.fntdata"/><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A7B4E0-C5AF-4E67-A372-F7A03C7E29D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latin typeface="Arial" panose="020B0604020202020204" pitchFamily="34" charset="0"/>
            </a:endParaRPr>
          </a:p>
        </p:txBody>
      </p:sp>
      <p:sp>
        <p:nvSpPr>
          <p:cNvPr id="3" name="Date Placeholder 2">
            <a:extLst>
              <a:ext uri="{FF2B5EF4-FFF2-40B4-BE49-F238E27FC236}">
                <a16:creationId xmlns:a16="http://schemas.microsoft.com/office/drawing/2014/main" id="{FF831CFB-1E73-40F4-AB1A-D345A7F8CA0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B99B0F1-6494-479E-9AB9-629C0F1571D6}" type="datetimeFigureOut">
              <a:rPr lang="en-GB" smtClean="0">
                <a:latin typeface="Arial" panose="020B0604020202020204" pitchFamily="34" charset="0"/>
              </a:rPr>
              <a:t>23/01/2026</a:t>
            </a:fld>
            <a:endParaRPr lang="en-GB">
              <a:latin typeface="Arial" panose="020B0604020202020204" pitchFamily="34" charset="0"/>
            </a:endParaRPr>
          </a:p>
        </p:txBody>
      </p:sp>
      <p:sp>
        <p:nvSpPr>
          <p:cNvPr id="4" name="Footer Placeholder 3">
            <a:extLst>
              <a:ext uri="{FF2B5EF4-FFF2-40B4-BE49-F238E27FC236}">
                <a16:creationId xmlns:a16="http://schemas.microsoft.com/office/drawing/2014/main" id="{FC8C8A56-2EE4-4E74-BCEC-B277CFD218C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latin typeface="Arial" panose="020B0604020202020204" pitchFamily="34" charset="0"/>
            </a:endParaRPr>
          </a:p>
        </p:txBody>
      </p:sp>
      <p:sp>
        <p:nvSpPr>
          <p:cNvPr id="5" name="Slide Number Placeholder 4">
            <a:extLst>
              <a:ext uri="{FF2B5EF4-FFF2-40B4-BE49-F238E27FC236}">
                <a16:creationId xmlns:a16="http://schemas.microsoft.com/office/drawing/2014/main" id="{852F1CB3-6147-438D-AE3F-8D3A9D32BC0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D6832AD-622C-4DA7-9523-4C5A8793F563}" type="slidenum">
              <a:rPr lang="en-GB" smtClean="0">
                <a:latin typeface="Arial" panose="020B0604020202020204" pitchFamily="34" charset="0"/>
              </a:rPr>
              <a:t>‹#›</a:t>
            </a:fld>
            <a:endParaRPr lang="en-GB">
              <a:latin typeface="Arial" panose="020B0604020202020204" pitchFamily="34" charset="0"/>
            </a:endParaRPr>
          </a:p>
        </p:txBody>
      </p:sp>
    </p:spTree>
    <p:extLst>
      <p:ext uri="{BB962C8B-B14F-4D97-AF65-F5344CB8AC3E}">
        <p14:creationId xmlns:p14="http://schemas.microsoft.com/office/powerpoint/2010/main" val="35185272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1E0D7A42-0977-2147-8194-01C3DBCDFF3E}" type="datetimeFigureOut">
              <a:rPr lang="en-US" smtClean="0"/>
              <a:pPr/>
              <a:t>1/23/2026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3D92B9AF-1FF3-B64A-A57E-17202D6D58C9}" type="slidenum">
              <a:rPr lang="en-US" smtClean="0"/>
              <a:pPr/>
              <a:t>‹#›</a:t>
            </a:fld>
            <a:endParaRPr lang="en-US"/>
          </a:p>
        </p:txBody>
      </p:sp>
    </p:spTree>
    <p:extLst>
      <p:ext uri="{BB962C8B-B14F-4D97-AF65-F5344CB8AC3E}">
        <p14:creationId xmlns:p14="http://schemas.microsoft.com/office/powerpoint/2010/main" val="4232600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txBody>
          <a:bodyPr/>
          <a:lstStyle/>
          <a:p>
            <a:endParaRPr lang="en-GB"/>
          </a:p>
        </p:txBody>
      </p:sp>
      <p:sp>
        <p:nvSpPr>
          <p:cNvPr id="3" name="Notes Placeholder 2"/>
          <p:cNvSpPr>
            <a:spLocks noGrp="1"/>
          </p:cNvSpPr>
          <p:nvPr>
            <p:ph type="body" idx="1"/>
          </p:nvPr>
        </p:nvSpPr>
        <p:spPr/>
        <p:txBody>
          <a:bodyPr/>
          <a:lstStyle/>
          <a:p>
            <a:endParaRPr lang="en-GB" sz="1200" dirty="0">
              <a:effectLst/>
              <a:highlight>
                <a:srgbClr val="00FFFF"/>
              </a:highlight>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D92B9AF-1FF3-B64A-A57E-17202D6D58C9}" type="slidenum">
              <a:rPr lang="en-US" smtClean="0"/>
              <a:t>1</a:t>
            </a:fld>
            <a:endParaRPr lang="en-US"/>
          </a:p>
        </p:txBody>
      </p:sp>
    </p:spTree>
    <p:extLst>
      <p:ext uri="{BB962C8B-B14F-4D97-AF65-F5344CB8AC3E}">
        <p14:creationId xmlns:p14="http://schemas.microsoft.com/office/powerpoint/2010/main" val="3297925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fld id="{3D92B9AF-1FF3-B64A-A57E-17202D6D58C9}" type="slidenum">
              <a:rPr lang="en-US" smtClean="0"/>
              <a:pPr/>
              <a:t>10</a:t>
            </a:fld>
            <a:endParaRPr lang="en-US"/>
          </a:p>
        </p:txBody>
      </p:sp>
    </p:spTree>
    <p:extLst>
      <p:ext uri="{BB962C8B-B14F-4D97-AF65-F5344CB8AC3E}">
        <p14:creationId xmlns:p14="http://schemas.microsoft.com/office/powerpoint/2010/main" val="32211954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11</a:t>
            </a:fld>
            <a:endParaRPr lang="en-US"/>
          </a:p>
        </p:txBody>
      </p:sp>
    </p:spTree>
    <p:extLst>
      <p:ext uri="{BB962C8B-B14F-4D97-AF65-F5344CB8AC3E}">
        <p14:creationId xmlns:p14="http://schemas.microsoft.com/office/powerpoint/2010/main" val="481273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A9A25-A85F-16E0-DA7C-3808890D0E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F55743-E6DE-799B-2141-464092FC958D}"/>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CC2F9C45-C164-B6FD-9620-CE539CCA0A9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E399E35-43AA-EFB0-F4FE-0B9416253095}"/>
              </a:ext>
            </a:extLst>
          </p:cNvPr>
          <p:cNvSpPr>
            <a:spLocks noGrp="1"/>
          </p:cNvSpPr>
          <p:nvPr>
            <p:ph type="sldNum" sz="quarter" idx="5"/>
          </p:nvPr>
        </p:nvSpPr>
        <p:spPr/>
        <p:txBody>
          <a:bodyPr/>
          <a:lstStyle/>
          <a:p>
            <a:fld id="{3D92B9AF-1FF3-B64A-A57E-17202D6D58C9}" type="slidenum">
              <a:rPr lang="en-US" smtClean="0"/>
              <a:pPr/>
              <a:t>12</a:t>
            </a:fld>
            <a:endParaRPr lang="en-US"/>
          </a:p>
        </p:txBody>
      </p:sp>
    </p:spTree>
    <p:extLst>
      <p:ext uri="{BB962C8B-B14F-4D97-AF65-F5344CB8AC3E}">
        <p14:creationId xmlns:p14="http://schemas.microsoft.com/office/powerpoint/2010/main" val="7292892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D75BAB-8196-018F-CF73-9FC8009F44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FE782C-3FF2-FEBF-7991-A5A95EDDD280}"/>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47475D73-4FDA-0F57-6EA6-2108A44FC7E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98E0668-85A1-4C87-3EC4-CF95F669BC9B}"/>
              </a:ext>
            </a:extLst>
          </p:cNvPr>
          <p:cNvSpPr>
            <a:spLocks noGrp="1"/>
          </p:cNvSpPr>
          <p:nvPr>
            <p:ph type="sldNum" sz="quarter" idx="5"/>
          </p:nvPr>
        </p:nvSpPr>
        <p:spPr/>
        <p:txBody>
          <a:bodyPr/>
          <a:lstStyle/>
          <a:p>
            <a:fld id="{3D92B9AF-1FF3-B64A-A57E-17202D6D58C9}" type="slidenum">
              <a:rPr lang="en-US" smtClean="0"/>
              <a:pPr/>
              <a:t>13</a:t>
            </a:fld>
            <a:endParaRPr lang="en-US"/>
          </a:p>
        </p:txBody>
      </p:sp>
    </p:spTree>
    <p:extLst>
      <p:ext uri="{BB962C8B-B14F-4D97-AF65-F5344CB8AC3E}">
        <p14:creationId xmlns:p14="http://schemas.microsoft.com/office/powerpoint/2010/main" val="29038769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14</a:t>
            </a:fld>
            <a:endParaRPr lang="en-US"/>
          </a:p>
        </p:txBody>
      </p:sp>
    </p:spTree>
    <p:extLst>
      <p:ext uri="{BB962C8B-B14F-4D97-AF65-F5344CB8AC3E}">
        <p14:creationId xmlns:p14="http://schemas.microsoft.com/office/powerpoint/2010/main" val="1943993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15</a:t>
            </a:fld>
            <a:endParaRPr lang="en-US"/>
          </a:p>
        </p:txBody>
      </p:sp>
    </p:spTree>
    <p:extLst>
      <p:ext uri="{BB962C8B-B14F-4D97-AF65-F5344CB8AC3E}">
        <p14:creationId xmlns:p14="http://schemas.microsoft.com/office/powerpoint/2010/main" val="38562343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16</a:t>
            </a:fld>
            <a:endParaRPr lang="en-US"/>
          </a:p>
        </p:txBody>
      </p:sp>
    </p:spTree>
    <p:extLst>
      <p:ext uri="{BB962C8B-B14F-4D97-AF65-F5344CB8AC3E}">
        <p14:creationId xmlns:p14="http://schemas.microsoft.com/office/powerpoint/2010/main" val="4843480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 name="Slide Number Placeholder 3"/>
          <p:cNvSpPr>
            <a:spLocks noGrp="1"/>
          </p:cNvSpPr>
          <p:nvPr>
            <p:ph type="sldNum" sz="quarter" idx="5"/>
          </p:nvPr>
        </p:nvSpPr>
        <p:spPr/>
        <p:txBody>
          <a:bodyPr/>
          <a:lstStyle/>
          <a:p>
            <a:fld id="{3D92B9AF-1FF3-B64A-A57E-17202D6D58C9}" type="slidenum">
              <a:rPr lang="en-US" smtClean="0"/>
              <a:pPr/>
              <a:t>17</a:t>
            </a:fld>
            <a:endParaRPr lang="en-US"/>
          </a:p>
        </p:txBody>
      </p:sp>
    </p:spTree>
    <p:extLst>
      <p:ext uri="{BB962C8B-B14F-4D97-AF65-F5344CB8AC3E}">
        <p14:creationId xmlns:p14="http://schemas.microsoft.com/office/powerpoint/2010/main" val="17094162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B5444-C5EF-9E10-E247-DB3AACA783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DEDB06-3AC5-AC71-979F-D287F173842B}"/>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8041B6F2-BC77-1864-041F-D940E171A59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 name="Slide Number Placeholder 3">
            <a:extLst>
              <a:ext uri="{FF2B5EF4-FFF2-40B4-BE49-F238E27FC236}">
                <a16:creationId xmlns:a16="http://schemas.microsoft.com/office/drawing/2014/main" id="{83FFB607-032F-5960-BB93-2E63009F38FC}"/>
              </a:ext>
            </a:extLst>
          </p:cNvPr>
          <p:cNvSpPr>
            <a:spLocks noGrp="1"/>
          </p:cNvSpPr>
          <p:nvPr>
            <p:ph type="sldNum" sz="quarter" idx="5"/>
          </p:nvPr>
        </p:nvSpPr>
        <p:spPr/>
        <p:txBody>
          <a:bodyPr/>
          <a:lstStyle/>
          <a:p>
            <a:fld id="{3D92B9AF-1FF3-B64A-A57E-17202D6D58C9}" type="slidenum">
              <a:rPr lang="en-US" smtClean="0"/>
              <a:pPr/>
              <a:t>18</a:t>
            </a:fld>
            <a:endParaRPr lang="en-US"/>
          </a:p>
        </p:txBody>
      </p:sp>
    </p:spTree>
    <p:extLst>
      <p:ext uri="{BB962C8B-B14F-4D97-AF65-F5344CB8AC3E}">
        <p14:creationId xmlns:p14="http://schemas.microsoft.com/office/powerpoint/2010/main" val="7513363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67255E-C156-B825-E213-F915EA2FA1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2F408C-0E03-A0C4-2ED3-3F04C133E800}"/>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8D6D664E-AFA5-7D88-82EB-3AF03379085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Abbreviations: CRR, complete renal response; ITC, indirect treatment comparison; MMF, mycophenolate mofetil; NMA, network meta-analysis; OBI, obinutuzumab; PRR partial renal response</a:t>
            </a:r>
          </a:p>
        </p:txBody>
      </p:sp>
      <p:sp>
        <p:nvSpPr>
          <p:cNvPr id="4" name="Slide Number Placeholder 3">
            <a:extLst>
              <a:ext uri="{FF2B5EF4-FFF2-40B4-BE49-F238E27FC236}">
                <a16:creationId xmlns:a16="http://schemas.microsoft.com/office/drawing/2014/main" id="{0231FCF8-A3D6-ACAE-958B-5DB8434733BB}"/>
              </a:ext>
            </a:extLst>
          </p:cNvPr>
          <p:cNvSpPr>
            <a:spLocks noGrp="1"/>
          </p:cNvSpPr>
          <p:nvPr>
            <p:ph type="sldNum" sz="quarter" idx="5"/>
          </p:nvPr>
        </p:nvSpPr>
        <p:spPr/>
        <p:txBody>
          <a:bodyPr/>
          <a:lstStyle/>
          <a:p>
            <a:fld id="{3D92B9AF-1FF3-B64A-A57E-17202D6D58C9}" type="slidenum">
              <a:rPr lang="en-US" smtClean="0"/>
              <a:pPr/>
              <a:t>19</a:t>
            </a:fld>
            <a:endParaRPr lang="en-US"/>
          </a:p>
        </p:txBody>
      </p:sp>
    </p:spTree>
    <p:extLst>
      <p:ext uri="{BB962C8B-B14F-4D97-AF65-F5344CB8AC3E}">
        <p14:creationId xmlns:p14="http://schemas.microsoft.com/office/powerpoint/2010/main" val="378516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2</a:t>
            </a:fld>
            <a:endParaRPr lang="en-US"/>
          </a:p>
        </p:txBody>
      </p:sp>
    </p:spTree>
    <p:extLst>
      <p:ext uri="{BB962C8B-B14F-4D97-AF65-F5344CB8AC3E}">
        <p14:creationId xmlns:p14="http://schemas.microsoft.com/office/powerpoint/2010/main" val="27799142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0DD334-841A-A454-6471-975F0E7F17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F61F3C-B5A5-4BAB-0F5E-65DFF2E7437F}"/>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98F17565-C7E0-41C7-F87F-98869E2781F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 name="Slide Number Placeholder 3">
            <a:extLst>
              <a:ext uri="{FF2B5EF4-FFF2-40B4-BE49-F238E27FC236}">
                <a16:creationId xmlns:a16="http://schemas.microsoft.com/office/drawing/2014/main" id="{C98FEDBD-A0EC-8393-65C0-F158CDAC9CA1}"/>
              </a:ext>
            </a:extLst>
          </p:cNvPr>
          <p:cNvSpPr>
            <a:spLocks noGrp="1"/>
          </p:cNvSpPr>
          <p:nvPr>
            <p:ph type="sldNum" sz="quarter" idx="5"/>
          </p:nvPr>
        </p:nvSpPr>
        <p:spPr/>
        <p:txBody>
          <a:bodyPr/>
          <a:lstStyle/>
          <a:p>
            <a:fld id="{3D92B9AF-1FF3-B64A-A57E-17202D6D58C9}" type="slidenum">
              <a:rPr lang="en-US" smtClean="0"/>
              <a:pPr/>
              <a:t>20</a:t>
            </a:fld>
            <a:endParaRPr lang="en-US"/>
          </a:p>
        </p:txBody>
      </p:sp>
    </p:spTree>
    <p:extLst>
      <p:ext uri="{BB962C8B-B14F-4D97-AF65-F5344CB8AC3E}">
        <p14:creationId xmlns:p14="http://schemas.microsoft.com/office/powerpoint/2010/main" val="38578283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B2E14B-A746-4FE7-A936-0A16259939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7A4BF5-F2F0-42D1-5B0E-F5B19B470993}"/>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3BBD5356-090A-EE41-3D15-36A13D801B7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Abbreviations: BEL, belimumab; MMF, mycophenolate mofetil; OBI, obinutuzumab; RTX, rituximab; VOC, voclosporin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 name="Slide Number Placeholder 3">
            <a:extLst>
              <a:ext uri="{FF2B5EF4-FFF2-40B4-BE49-F238E27FC236}">
                <a16:creationId xmlns:a16="http://schemas.microsoft.com/office/drawing/2014/main" id="{9C42DE03-4E7F-0D37-F8E5-ABFEFAF0F43F}"/>
              </a:ext>
            </a:extLst>
          </p:cNvPr>
          <p:cNvSpPr>
            <a:spLocks noGrp="1"/>
          </p:cNvSpPr>
          <p:nvPr>
            <p:ph type="sldNum" sz="quarter" idx="5"/>
          </p:nvPr>
        </p:nvSpPr>
        <p:spPr/>
        <p:txBody>
          <a:bodyPr/>
          <a:lstStyle/>
          <a:p>
            <a:fld id="{3D92B9AF-1FF3-B64A-A57E-17202D6D58C9}" type="slidenum">
              <a:rPr lang="en-US" smtClean="0"/>
              <a:pPr/>
              <a:t>21</a:t>
            </a:fld>
            <a:endParaRPr lang="en-US"/>
          </a:p>
        </p:txBody>
      </p:sp>
    </p:spTree>
    <p:extLst>
      <p:ext uri="{BB962C8B-B14F-4D97-AF65-F5344CB8AC3E}">
        <p14:creationId xmlns:p14="http://schemas.microsoft.com/office/powerpoint/2010/main" val="18259012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641E08-78D5-9663-7468-708DF25ECE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FC2A69-802D-577B-C071-1D2A1DBD893F}"/>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7791BBE2-9A49-FAA8-0C79-0752877DBF6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Abbreviations: AE, adverse event; CS, company submission; </a:t>
            </a:r>
            <a:r>
              <a:rPr lang="en-GB" dirty="0" err="1"/>
              <a:t>HRQoL</a:t>
            </a:r>
            <a:r>
              <a:rPr lang="en-GB" dirty="0"/>
              <a:t>, health-related quality of life; MMF, mycophenolate mofetil; OBI, obinutuzumab; </a:t>
            </a:r>
            <a:endParaRPr kumimoji="0" lang="en-GB" sz="12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 name="Slide Number Placeholder 3">
            <a:extLst>
              <a:ext uri="{FF2B5EF4-FFF2-40B4-BE49-F238E27FC236}">
                <a16:creationId xmlns:a16="http://schemas.microsoft.com/office/drawing/2014/main" id="{E2B00E85-FBED-D461-8BF2-A9B9DD374570}"/>
              </a:ext>
            </a:extLst>
          </p:cNvPr>
          <p:cNvSpPr>
            <a:spLocks noGrp="1"/>
          </p:cNvSpPr>
          <p:nvPr>
            <p:ph type="sldNum" sz="quarter" idx="5"/>
          </p:nvPr>
        </p:nvSpPr>
        <p:spPr/>
        <p:txBody>
          <a:bodyPr/>
          <a:lstStyle/>
          <a:p>
            <a:fld id="{3D92B9AF-1FF3-B64A-A57E-17202D6D58C9}" type="slidenum">
              <a:rPr lang="en-US" smtClean="0"/>
              <a:pPr/>
              <a:t>22</a:t>
            </a:fld>
            <a:endParaRPr lang="en-US"/>
          </a:p>
        </p:txBody>
      </p:sp>
    </p:spTree>
    <p:extLst>
      <p:ext uri="{BB962C8B-B14F-4D97-AF65-F5344CB8AC3E}">
        <p14:creationId xmlns:p14="http://schemas.microsoft.com/office/powerpoint/2010/main" val="612363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fld id="{3D92B9AF-1FF3-B64A-A57E-17202D6D58C9}" type="slidenum">
              <a:rPr lang="en-US" smtClean="0"/>
              <a:pPr/>
              <a:t>23</a:t>
            </a:fld>
            <a:endParaRPr lang="en-US"/>
          </a:p>
        </p:txBody>
      </p:sp>
    </p:spTree>
    <p:extLst>
      <p:ext uri="{BB962C8B-B14F-4D97-AF65-F5344CB8AC3E}">
        <p14:creationId xmlns:p14="http://schemas.microsoft.com/office/powerpoint/2010/main" val="15263336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CD8C51-1732-D28F-CE15-4AAA438915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4E09B3-3CE6-B74C-0DC9-FF5F35421C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F49D1F-FDD7-5DF8-DB75-733C111B519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Abbreviations: BEL, belimumab; MMF, mycophenolate mofetil; MPSC, medicines procurement and supply chain; OBI, </a:t>
            </a:r>
            <a:r>
              <a:rPr lang="en-GB" dirty="0" err="1"/>
              <a:t>obinutuzumab</a:t>
            </a:r>
            <a:r>
              <a:rPr lang="en-GB" dirty="0"/>
              <a:t>; RTX, rituximab; VOC, </a:t>
            </a:r>
            <a:r>
              <a:rPr lang="en-GB" dirty="0" err="1"/>
              <a:t>voclosporin</a:t>
            </a:r>
            <a:endParaRPr lang="en-GB" dirty="0"/>
          </a:p>
          <a:p>
            <a:endParaRPr lang="en-GB" dirty="0"/>
          </a:p>
        </p:txBody>
      </p:sp>
      <p:sp>
        <p:nvSpPr>
          <p:cNvPr id="4" name="Slide Number Placeholder 3">
            <a:extLst>
              <a:ext uri="{FF2B5EF4-FFF2-40B4-BE49-F238E27FC236}">
                <a16:creationId xmlns:a16="http://schemas.microsoft.com/office/drawing/2014/main" id="{B8655B04-5A3C-91FB-CF54-381A9FAE731D}"/>
              </a:ext>
            </a:extLst>
          </p:cNvPr>
          <p:cNvSpPr>
            <a:spLocks noGrp="1"/>
          </p:cNvSpPr>
          <p:nvPr>
            <p:ph type="sldNum" sz="quarter" idx="5"/>
          </p:nvPr>
        </p:nvSpPr>
        <p:spPr/>
        <p:txBody>
          <a:bodyPr/>
          <a:lstStyle/>
          <a:p>
            <a:fld id="{3D92B9AF-1FF3-B64A-A57E-17202D6D58C9}" type="slidenum">
              <a:rPr lang="en-US" smtClean="0"/>
              <a:pPr/>
              <a:t>24</a:t>
            </a:fld>
            <a:endParaRPr lang="en-US"/>
          </a:p>
        </p:txBody>
      </p:sp>
    </p:spTree>
    <p:extLst>
      <p:ext uri="{BB962C8B-B14F-4D97-AF65-F5344CB8AC3E}">
        <p14:creationId xmlns:p14="http://schemas.microsoft.com/office/powerpoint/2010/main" val="30001610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25</a:t>
            </a:fld>
            <a:endParaRPr lang="en-US"/>
          </a:p>
        </p:txBody>
      </p:sp>
    </p:spTree>
    <p:extLst>
      <p:ext uri="{BB962C8B-B14F-4D97-AF65-F5344CB8AC3E}">
        <p14:creationId xmlns:p14="http://schemas.microsoft.com/office/powerpoint/2010/main" val="3194159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337C70-20A1-E278-C4C9-A6BE677BB5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8314B1-5863-261F-D5B8-4BBF89DED0F1}"/>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4A750E4D-DB81-4B2A-F002-159C2CBE5F0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ECF3E88-EA81-6D46-32A9-4511854DBB55}"/>
              </a:ext>
            </a:extLst>
          </p:cNvPr>
          <p:cNvSpPr>
            <a:spLocks noGrp="1"/>
          </p:cNvSpPr>
          <p:nvPr>
            <p:ph type="sldNum" sz="quarter" idx="5"/>
          </p:nvPr>
        </p:nvSpPr>
        <p:spPr/>
        <p:txBody>
          <a:bodyPr/>
          <a:lstStyle/>
          <a:p>
            <a:fld id="{3D92B9AF-1FF3-B64A-A57E-17202D6D58C9}" type="slidenum">
              <a:rPr lang="en-US" smtClean="0"/>
              <a:pPr/>
              <a:t>26</a:t>
            </a:fld>
            <a:endParaRPr lang="en-US"/>
          </a:p>
        </p:txBody>
      </p:sp>
    </p:spTree>
    <p:extLst>
      <p:ext uri="{BB962C8B-B14F-4D97-AF65-F5344CB8AC3E}">
        <p14:creationId xmlns:p14="http://schemas.microsoft.com/office/powerpoint/2010/main" val="28162919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27</a:t>
            </a:fld>
            <a:endParaRPr lang="en-US"/>
          </a:p>
        </p:txBody>
      </p:sp>
    </p:spTree>
    <p:extLst>
      <p:ext uri="{BB962C8B-B14F-4D97-AF65-F5344CB8AC3E}">
        <p14:creationId xmlns:p14="http://schemas.microsoft.com/office/powerpoint/2010/main" val="2378557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FF9E14-5216-AC78-509A-1090E95F44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FFCF07-82BC-1CB5-2A86-5C16C71B75F5}"/>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429D0B32-D781-755F-8D8C-B428356E91D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989F8A4-B7B2-EDA0-88BE-76798C2D5B17}"/>
              </a:ext>
            </a:extLst>
          </p:cNvPr>
          <p:cNvSpPr>
            <a:spLocks noGrp="1"/>
          </p:cNvSpPr>
          <p:nvPr>
            <p:ph type="sldNum" sz="quarter" idx="5"/>
          </p:nvPr>
        </p:nvSpPr>
        <p:spPr/>
        <p:txBody>
          <a:bodyPr/>
          <a:lstStyle/>
          <a:p>
            <a:fld id="{3D92B9AF-1FF3-B64A-A57E-17202D6D58C9}" type="slidenum">
              <a:rPr lang="en-US" smtClean="0"/>
              <a:pPr/>
              <a:t>28</a:t>
            </a:fld>
            <a:endParaRPr lang="en-US"/>
          </a:p>
        </p:txBody>
      </p:sp>
    </p:spTree>
    <p:extLst>
      <p:ext uri="{BB962C8B-B14F-4D97-AF65-F5344CB8AC3E}">
        <p14:creationId xmlns:p14="http://schemas.microsoft.com/office/powerpoint/2010/main" val="2990376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29</a:t>
            </a:fld>
            <a:endParaRPr lang="en-US"/>
          </a:p>
        </p:txBody>
      </p:sp>
    </p:spTree>
    <p:extLst>
      <p:ext uri="{BB962C8B-B14F-4D97-AF65-F5344CB8AC3E}">
        <p14:creationId xmlns:p14="http://schemas.microsoft.com/office/powerpoint/2010/main" val="3469234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dirty="0"/>
              <a:t>Source:</a:t>
            </a:r>
          </a:p>
          <a:p>
            <a:r>
              <a:rPr lang="en-GB" dirty="0"/>
              <a:t>Company submission 1.3.1.3, 1.3.1.4, 1.3.1.6</a:t>
            </a:r>
          </a:p>
          <a:p>
            <a:r>
              <a:rPr lang="en-GB" dirty="0"/>
              <a:t>BSR org submission</a:t>
            </a:r>
          </a:p>
        </p:txBody>
      </p:sp>
      <p:sp>
        <p:nvSpPr>
          <p:cNvPr id="4" name="Slide Number Placeholder 3"/>
          <p:cNvSpPr>
            <a:spLocks noGrp="1"/>
          </p:cNvSpPr>
          <p:nvPr>
            <p:ph type="sldNum" sz="quarter" idx="5"/>
          </p:nvPr>
        </p:nvSpPr>
        <p:spPr/>
        <p:txBody>
          <a:bodyPr/>
          <a:lstStyle/>
          <a:p>
            <a:fld id="{3D92B9AF-1FF3-B64A-A57E-17202D6D58C9}" type="slidenum">
              <a:rPr lang="en-US" smtClean="0"/>
              <a:pPr/>
              <a:t>3</a:t>
            </a:fld>
            <a:endParaRPr lang="en-US"/>
          </a:p>
        </p:txBody>
      </p:sp>
    </p:spTree>
    <p:extLst>
      <p:ext uri="{BB962C8B-B14F-4D97-AF65-F5344CB8AC3E}">
        <p14:creationId xmlns:p14="http://schemas.microsoft.com/office/powerpoint/2010/main" val="6816715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30</a:t>
            </a:fld>
            <a:endParaRPr lang="en-US"/>
          </a:p>
        </p:txBody>
      </p:sp>
    </p:spTree>
    <p:extLst>
      <p:ext uri="{BB962C8B-B14F-4D97-AF65-F5344CB8AC3E}">
        <p14:creationId xmlns:p14="http://schemas.microsoft.com/office/powerpoint/2010/main" val="17871769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4C700-BC69-6A58-233F-02EFB9EF50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4E3988-0D0A-4512-D777-88B8D59FB355}"/>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08A02636-1063-0149-14FA-F8F12A35F0B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panose="020B0604020202020204" pitchFamily="34" charset="0"/>
                <a:ea typeface="+mn-ea"/>
                <a:cs typeface="+mn-cs"/>
              </a:rPr>
              <a:t>Abbreviations: AZA, azathioprine; BEL, belimumab; CNI, calcineurin inhibitor; CYC, cyclophosphamide; GC, glucocorticoid; MMF; mycophenolate mofetil; OBI, obinutuzumab; RTX, rituximab; TAC, tacrolimus; VOC, </a:t>
            </a:r>
            <a:r>
              <a:rPr lang="en-US" sz="1200" kern="1200" dirty="0" err="1">
                <a:solidFill>
                  <a:schemeClr val="tx1"/>
                </a:solidFill>
                <a:effectLst/>
                <a:latin typeface="Arial" panose="020B0604020202020204" pitchFamily="34" charset="0"/>
                <a:ea typeface="+mn-ea"/>
                <a:cs typeface="+mn-cs"/>
              </a:rPr>
              <a:t>voclosporin</a:t>
            </a:r>
            <a:r>
              <a:rPr lang="en-US" sz="1200" kern="1200" dirty="0">
                <a:solidFill>
                  <a:schemeClr val="tx1"/>
                </a:solidFill>
                <a:effectLst/>
                <a:latin typeface="Arial" panose="020B060402020202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panose="020B0604020202020204" pitchFamily="34" charset="0"/>
                <a:ea typeface="+mn-ea"/>
                <a:cs typeface="+mn-cs"/>
              </a:rPr>
              <a:t>*especially poor adherence or extra-renal disease. **especially if nephrotic. </a:t>
            </a:r>
            <a:r>
              <a:rPr lang="en-GB" sz="1200" kern="1200" baseline="30000" dirty="0">
                <a:solidFill>
                  <a:schemeClr val="tx1"/>
                </a:solidFill>
                <a:effectLst/>
                <a:latin typeface="Arial" panose="020B0604020202020204" pitchFamily="34" charset="0"/>
                <a:ea typeface="+mn-ea"/>
                <a:cs typeface="+mn-cs"/>
              </a:rPr>
              <a:t>§</a:t>
            </a:r>
            <a:r>
              <a:rPr lang="en-US" sz="1200" kern="1200" dirty="0">
                <a:solidFill>
                  <a:schemeClr val="tx1"/>
                </a:solidFill>
                <a:effectLst/>
                <a:latin typeface="Arial" panose="020B0604020202020204" pitchFamily="34" charset="0"/>
                <a:ea typeface="+mn-ea"/>
                <a:cs typeface="+mn-cs"/>
              </a:rPr>
              <a:t>belimumab should always be given in combination with MMF or low-dose CYC. </a:t>
            </a:r>
            <a:r>
              <a:rPr lang="en-GB" sz="1200" kern="1200" baseline="30000" dirty="0">
                <a:solidFill>
                  <a:schemeClr val="tx1"/>
                </a:solidFill>
                <a:effectLst/>
                <a:latin typeface="Arial" panose="020B0604020202020204" pitchFamily="34" charset="0"/>
                <a:ea typeface="+mn-ea"/>
                <a:cs typeface="+mn-cs"/>
              </a:rPr>
              <a:t>⌃</a:t>
            </a:r>
            <a:r>
              <a:rPr lang="en-GB" sz="1200" kern="1200" dirty="0">
                <a:solidFill>
                  <a:schemeClr val="tx1"/>
                </a:solidFill>
                <a:effectLst/>
                <a:latin typeface="Arial" panose="020B0604020202020204" pitchFamily="34" charset="0"/>
                <a:ea typeface="+mn-ea"/>
                <a:cs typeface="+mn-cs"/>
              </a:rPr>
              <a:t>CNIs should be given in combination with MMF. </a:t>
            </a:r>
            <a:r>
              <a:rPr lang="en-US" sz="1200" kern="1200" baseline="30000" dirty="0">
                <a:solidFill>
                  <a:schemeClr val="tx1"/>
                </a:solidFill>
                <a:effectLst/>
                <a:latin typeface="Arial" panose="020B0604020202020204" pitchFamily="34" charset="0"/>
                <a:ea typeface="+mn-ea"/>
                <a:cs typeface="+mn-cs"/>
              </a:rPr>
              <a:t>†</a:t>
            </a:r>
            <a:r>
              <a:rPr lang="en-US" sz="1200" kern="1200" dirty="0">
                <a:solidFill>
                  <a:schemeClr val="tx1"/>
                </a:solidFill>
                <a:effectLst/>
                <a:latin typeface="Arial" panose="020B0604020202020204" pitchFamily="34" charset="0"/>
                <a:ea typeface="+mn-ea"/>
                <a:cs typeface="+mn-cs"/>
              </a:rPr>
              <a:t>In relapsing/refractory disease, especially after failure to CYC-based regimens. </a:t>
            </a:r>
            <a:r>
              <a:rPr lang="en-US" sz="1200" kern="1200" baseline="30000" dirty="0">
                <a:solidFill>
                  <a:schemeClr val="tx1"/>
                </a:solidFill>
                <a:effectLst/>
                <a:latin typeface="Arial" panose="020B0604020202020204" pitchFamily="34" charset="0"/>
                <a:ea typeface="+mn-ea"/>
                <a:cs typeface="+mn-cs"/>
              </a:rPr>
              <a:t>#</a:t>
            </a:r>
            <a:r>
              <a:rPr lang="en-US" sz="1200" kern="1200" dirty="0">
                <a:solidFill>
                  <a:schemeClr val="tx1"/>
                </a:solidFill>
                <a:effectLst/>
                <a:latin typeface="Arial" panose="020B0604020202020204" pitchFamily="34" charset="0"/>
                <a:ea typeface="+mn-ea"/>
                <a:cs typeface="+mn-cs"/>
              </a:rPr>
              <a:t>When kidney function is not severely impaired (i.e., eGFR ≤ml/min/1.73m</a:t>
            </a:r>
            <a:r>
              <a:rPr lang="en-US" sz="1200" kern="1200" baseline="30000" dirty="0">
                <a:solidFill>
                  <a:schemeClr val="tx1"/>
                </a:solidFill>
                <a:effectLst/>
                <a:latin typeface="Arial" panose="020B0604020202020204" pitchFamily="34" charset="0"/>
                <a:ea typeface="+mn-ea"/>
                <a:cs typeface="+mn-cs"/>
              </a:rPr>
              <a:t>2</a:t>
            </a:r>
            <a:r>
              <a:rPr lang="en-US" sz="1200" kern="1200" dirty="0">
                <a:solidFill>
                  <a:schemeClr val="tx1"/>
                </a:solidFill>
                <a:effectLst/>
                <a:latin typeface="Arial" panose="020B0604020202020204" pitchFamily="34" charset="0"/>
                <a:ea typeface="+mn-ea"/>
                <a:cs typeface="+mn-cs"/>
              </a:rPr>
              <a:t>). </a:t>
            </a:r>
            <a:r>
              <a:rPr lang="en-US" sz="1200" kern="1200" baseline="30000" dirty="0">
                <a:solidFill>
                  <a:schemeClr val="tx1"/>
                </a:solidFill>
                <a:effectLst/>
                <a:latin typeface="Arial" panose="020B0604020202020204" pitchFamily="34" charset="0"/>
                <a:ea typeface="+mn-ea"/>
                <a:cs typeface="+mn-cs"/>
              </a:rPr>
              <a:t>@</a:t>
            </a:r>
            <a:r>
              <a:rPr lang="en-US" sz="1200" kern="1200" baseline="0" dirty="0">
                <a:solidFill>
                  <a:schemeClr val="tx1"/>
                </a:solidFill>
                <a:effectLst/>
                <a:latin typeface="Arial" panose="020B0604020202020204" pitchFamily="34" charset="0"/>
                <a:ea typeface="+mn-ea"/>
                <a:cs typeface="+mn-cs"/>
              </a:rPr>
              <a:t>MPAA replaced with MMF, </a:t>
            </a:r>
            <a:r>
              <a:rPr lang="en-US" sz="1200" kern="1200" baseline="0" dirty="0" err="1">
                <a:solidFill>
                  <a:schemeClr val="tx1"/>
                </a:solidFill>
                <a:effectLst/>
                <a:latin typeface="Arial" panose="020B0604020202020204" pitchFamily="34" charset="0"/>
                <a:ea typeface="+mn-ea"/>
                <a:cs typeface="+mn-cs"/>
              </a:rPr>
              <a:t>EuroLupus</a:t>
            </a:r>
            <a:r>
              <a:rPr lang="en-US" sz="1200" kern="1200" baseline="0" dirty="0">
                <a:solidFill>
                  <a:schemeClr val="tx1"/>
                </a:solidFill>
                <a:effectLst/>
                <a:latin typeface="Arial" panose="020B0604020202020204" pitchFamily="34" charset="0"/>
                <a:ea typeface="+mn-ea"/>
                <a:cs typeface="+mn-cs"/>
              </a:rPr>
              <a:t> replaced with CYC</a:t>
            </a:r>
            <a:endParaRPr lang="en-GB" sz="1200" kern="1200" dirty="0">
              <a:solidFill>
                <a:schemeClr val="tx1"/>
              </a:solidFill>
              <a:effectLst/>
              <a:latin typeface="Arial" panose="020B0604020202020204" pitchFamily="34" charset="0"/>
              <a:ea typeface="+mn-ea"/>
              <a:cs typeface="+mn-cs"/>
            </a:endParaRPr>
          </a:p>
        </p:txBody>
      </p:sp>
      <p:sp>
        <p:nvSpPr>
          <p:cNvPr id="4" name="Slide Number Placeholder 3">
            <a:extLst>
              <a:ext uri="{FF2B5EF4-FFF2-40B4-BE49-F238E27FC236}">
                <a16:creationId xmlns:a16="http://schemas.microsoft.com/office/drawing/2014/main" id="{9756F0F1-1249-920D-DACF-5089D56588B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2B9AF-1FF3-B64A-A57E-17202D6D58C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57676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7C458-2130-BA83-1F88-1CD806AB1C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C8598A-DBAC-9750-3460-B19DA0D2A55E}"/>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7917B5D9-DDBF-87B4-3E1B-C34C19897D0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E3577BF-7510-541D-8F81-9ABCA6442AD1}"/>
              </a:ext>
            </a:extLst>
          </p:cNvPr>
          <p:cNvSpPr>
            <a:spLocks noGrp="1"/>
          </p:cNvSpPr>
          <p:nvPr>
            <p:ph type="sldNum" sz="quarter" idx="5"/>
          </p:nvPr>
        </p:nvSpPr>
        <p:spPr/>
        <p:txBody>
          <a:bodyPr/>
          <a:lstStyle/>
          <a:p>
            <a:fld id="{3D92B9AF-1FF3-B64A-A57E-17202D6D58C9}" type="slidenum">
              <a:rPr lang="en-US" smtClean="0"/>
              <a:pPr/>
              <a:t>32</a:t>
            </a:fld>
            <a:endParaRPr lang="en-US"/>
          </a:p>
        </p:txBody>
      </p:sp>
    </p:spTree>
    <p:extLst>
      <p:ext uri="{BB962C8B-B14F-4D97-AF65-F5344CB8AC3E}">
        <p14:creationId xmlns:p14="http://schemas.microsoft.com/office/powerpoint/2010/main" val="4053843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4C5D5A-75B3-0869-22CE-27E2A35EBC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129D30-731D-5CBA-0FBB-23AF58701154}"/>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C43C4A5C-D765-414D-9CE3-BD6FEB8975F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46F2527-C98E-7A83-51DA-7894EADD4568}"/>
              </a:ext>
            </a:extLst>
          </p:cNvPr>
          <p:cNvSpPr>
            <a:spLocks noGrp="1"/>
          </p:cNvSpPr>
          <p:nvPr>
            <p:ph type="sldNum" sz="quarter" idx="5"/>
          </p:nvPr>
        </p:nvSpPr>
        <p:spPr/>
        <p:txBody>
          <a:bodyPr/>
          <a:lstStyle/>
          <a:p>
            <a:fld id="{3D92B9AF-1FF3-B64A-A57E-17202D6D58C9}" type="slidenum">
              <a:rPr lang="en-US" smtClean="0"/>
              <a:pPr/>
              <a:t>33</a:t>
            </a:fld>
            <a:endParaRPr lang="en-US"/>
          </a:p>
        </p:txBody>
      </p:sp>
    </p:spTree>
    <p:extLst>
      <p:ext uri="{BB962C8B-B14F-4D97-AF65-F5344CB8AC3E}">
        <p14:creationId xmlns:p14="http://schemas.microsoft.com/office/powerpoint/2010/main" val="23991680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270A03-D9AF-887F-9CA8-5859469D6D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773EBD-B4C2-EFD6-146E-5E4E2B090E57}"/>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9E409E75-3715-ED9D-2BCF-814DE5849A1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 name="Slide Number Placeholder 3">
            <a:extLst>
              <a:ext uri="{FF2B5EF4-FFF2-40B4-BE49-F238E27FC236}">
                <a16:creationId xmlns:a16="http://schemas.microsoft.com/office/drawing/2014/main" id="{2745133E-B69E-BA67-1301-571CC4097912}"/>
              </a:ext>
            </a:extLst>
          </p:cNvPr>
          <p:cNvSpPr>
            <a:spLocks noGrp="1"/>
          </p:cNvSpPr>
          <p:nvPr>
            <p:ph type="sldNum" sz="quarter" idx="5"/>
          </p:nvPr>
        </p:nvSpPr>
        <p:spPr/>
        <p:txBody>
          <a:bodyPr/>
          <a:lstStyle/>
          <a:p>
            <a:fld id="{3D92B9AF-1FF3-B64A-A57E-17202D6D58C9}" type="slidenum">
              <a:rPr lang="en-US" smtClean="0"/>
              <a:pPr/>
              <a:t>34</a:t>
            </a:fld>
            <a:endParaRPr lang="en-US"/>
          </a:p>
        </p:txBody>
      </p:sp>
    </p:spTree>
    <p:extLst>
      <p:ext uri="{BB962C8B-B14F-4D97-AF65-F5344CB8AC3E}">
        <p14:creationId xmlns:p14="http://schemas.microsoft.com/office/powerpoint/2010/main" val="33583285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12B3FD-8049-CCB8-1395-810D112D8D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559403-E231-4B42-083C-77311FE040E7}"/>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C33F8E33-2B59-E7DE-E790-29097DBD21D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 name="Slide Number Placeholder 3">
            <a:extLst>
              <a:ext uri="{FF2B5EF4-FFF2-40B4-BE49-F238E27FC236}">
                <a16:creationId xmlns:a16="http://schemas.microsoft.com/office/drawing/2014/main" id="{DABD871B-4185-C415-4D4B-D348B5B7614E}"/>
              </a:ext>
            </a:extLst>
          </p:cNvPr>
          <p:cNvSpPr>
            <a:spLocks noGrp="1"/>
          </p:cNvSpPr>
          <p:nvPr>
            <p:ph type="sldNum" sz="quarter" idx="5"/>
          </p:nvPr>
        </p:nvSpPr>
        <p:spPr/>
        <p:txBody>
          <a:bodyPr/>
          <a:lstStyle/>
          <a:p>
            <a:fld id="{3D92B9AF-1FF3-B64A-A57E-17202D6D58C9}" type="slidenum">
              <a:rPr lang="en-US" smtClean="0"/>
              <a:pPr/>
              <a:t>35</a:t>
            </a:fld>
            <a:endParaRPr lang="en-US"/>
          </a:p>
        </p:txBody>
      </p:sp>
    </p:spTree>
    <p:extLst>
      <p:ext uri="{BB962C8B-B14F-4D97-AF65-F5344CB8AC3E}">
        <p14:creationId xmlns:p14="http://schemas.microsoft.com/office/powerpoint/2010/main" val="3937461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4</a:t>
            </a:fld>
            <a:endParaRPr lang="en-US"/>
          </a:p>
        </p:txBody>
      </p:sp>
    </p:spTree>
    <p:extLst>
      <p:ext uri="{BB962C8B-B14F-4D97-AF65-F5344CB8AC3E}">
        <p14:creationId xmlns:p14="http://schemas.microsoft.com/office/powerpoint/2010/main" val="789809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D92B9AF-1FF3-B64A-A57E-17202D6D58C9}" type="slidenum">
              <a:rPr lang="en-US" smtClean="0"/>
              <a:pPr/>
              <a:t>5</a:t>
            </a:fld>
            <a:endParaRPr lang="en-US"/>
          </a:p>
        </p:txBody>
      </p:sp>
    </p:spTree>
    <p:extLst>
      <p:ext uri="{BB962C8B-B14F-4D97-AF65-F5344CB8AC3E}">
        <p14:creationId xmlns:p14="http://schemas.microsoft.com/office/powerpoint/2010/main" val="3512959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t>6</a:t>
            </a:fld>
            <a:endParaRPr lang="en-US"/>
          </a:p>
        </p:txBody>
      </p:sp>
    </p:spTree>
    <p:extLst>
      <p:ext uri="{BB962C8B-B14F-4D97-AF65-F5344CB8AC3E}">
        <p14:creationId xmlns:p14="http://schemas.microsoft.com/office/powerpoint/2010/main" val="3472385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mn-lt"/>
              <a:cs typeface="Arial" panose="020B0604020202020204" pitchFamily="34" charset="0"/>
            </a:endParaRPr>
          </a:p>
        </p:txBody>
      </p:sp>
      <p:sp>
        <p:nvSpPr>
          <p:cNvPr id="4" name="Slide Number Placeholder 3"/>
          <p:cNvSpPr>
            <a:spLocks noGrp="1"/>
          </p:cNvSpPr>
          <p:nvPr>
            <p:ph type="sldNum" sz="quarter" idx="5"/>
          </p:nvPr>
        </p:nvSpPr>
        <p:spPr/>
        <p:txBody>
          <a:bodyPr/>
          <a:lstStyle/>
          <a:p>
            <a:fld id="{3D92B9AF-1FF3-B64A-A57E-17202D6D58C9}" type="slidenum">
              <a:rPr lang="en-US" smtClean="0"/>
              <a:t>7</a:t>
            </a:fld>
            <a:endParaRPr lang="en-US"/>
          </a:p>
        </p:txBody>
      </p:sp>
    </p:spTree>
    <p:extLst>
      <p:ext uri="{BB962C8B-B14F-4D97-AF65-F5344CB8AC3E}">
        <p14:creationId xmlns:p14="http://schemas.microsoft.com/office/powerpoint/2010/main" val="623575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Arial" panose="020B0604020202020204" pitchFamily="34" charset="0"/>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2B9AF-1FF3-B64A-A57E-17202D6D58C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46009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9</a:t>
            </a:fld>
            <a:endParaRPr lang="en-US"/>
          </a:p>
        </p:txBody>
      </p:sp>
    </p:spTree>
    <p:extLst>
      <p:ext uri="{BB962C8B-B14F-4D97-AF65-F5344CB8AC3E}">
        <p14:creationId xmlns:p14="http://schemas.microsoft.com/office/powerpoint/2010/main" val="15984130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latin typeface="Arial" panose="020B0604020202020204" pitchFamily="34" charset="0"/>
                <a:cs typeface="Arial" panose="020B0604020202020204" pitchFamily="34" charset="0"/>
              </a:defRPr>
            </a:lvl1pPr>
          </a:lstStyle>
          <a:p>
            <a:r>
              <a:rPr lang="en-US"/>
              <a:t>This is a sample title page layout</a:t>
            </a:r>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724988" y="2253442"/>
            <a:ext cx="3924300" cy="1356518"/>
          </a:xfrm>
          <a:prstGeom prst="rect">
            <a:avLst/>
          </a:prstGeom>
        </p:spPr>
        <p:txBody>
          <a:bodyPr>
            <a:normAutofit/>
          </a:bodyPr>
          <a:lstStyle>
            <a:lvl1pPr marL="0" indent="0" algn="l">
              <a:buNone/>
              <a:defRPr sz="2000">
                <a:latin typeface="Arial" panose="020B0604020202020204" pitchFamily="34" charset="0"/>
                <a:ea typeface="Inter" panose="02000503000000020004"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8" name="Picture Placeholder 7">
            <a:extLst>
              <a:ext uri="{FF2B5EF4-FFF2-40B4-BE49-F238E27FC236}">
                <a16:creationId xmlns:a16="http://schemas.microsoft.com/office/drawing/2014/main" id="{97505851-31E7-A767-55A1-7D4F2742B4CF}"/>
              </a:ext>
              <a:ext uri="{C183D7F6-B498-43B3-948B-1728B52AA6E4}">
                <adec:decorative xmlns:adec="http://schemas.microsoft.com/office/drawing/2017/decorative" val="1"/>
              </a:ext>
            </a:extLst>
          </p:cNvPr>
          <p:cNvSpPr>
            <a:spLocks noGrp="1"/>
          </p:cNvSpPr>
          <p:nvPr>
            <p:ph type="pic" sz="quarter" idx="10"/>
          </p:nvPr>
        </p:nvSpPr>
        <p:spPr>
          <a:xfrm>
            <a:off x="5730875" y="-9053"/>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lvl1pPr>
              <a:defRPr>
                <a:latin typeface="Arial" panose="020B0604020202020204" pitchFamily="34" charset="0"/>
                <a:cs typeface="Arial" panose="020B0604020202020204" pitchFamily="34" charset="0"/>
              </a:defRPr>
            </a:lvl1pPr>
          </a:lstStyle>
          <a:p>
            <a:r>
              <a:rPr lang="en-US"/>
              <a:t>Click icon to add picture</a:t>
            </a:r>
          </a:p>
        </p:txBody>
      </p:sp>
      <p:sp>
        <p:nvSpPr>
          <p:cNvPr id="15" name="Slide Number Placeholder 3">
            <a:extLst>
              <a:ext uri="{FF2B5EF4-FFF2-40B4-BE49-F238E27FC236}">
                <a16:creationId xmlns:a16="http://schemas.microsoft.com/office/drawing/2014/main" id="{E57A747B-9E90-DACB-5813-5ED5C7C3B50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cs typeface="Arial" panose="020B0604020202020204" pitchFamily="34" charset="0"/>
              </a:rPr>
              <a:pPr algn="ctr"/>
              <a:t>‹#›</a:t>
            </a:fld>
            <a:endParaRPr lang="en-US" sz="1200">
              <a:solidFill>
                <a:schemeClr val="tx1"/>
              </a:solidFill>
              <a:latin typeface="Arial" panose="020B0604020202020204" pitchFamily="34" charset="0"/>
              <a:ea typeface="Inter" panose="02000503000000020004" pitchFamily="2" charset="0"/>
              <a:cs typeface="Arial" panose="020B0604020202020204" pitchFamily="34" charset="0"/>
            </a:endParaRPr>
          </a:p>
        </p:txBody>
      </p:sp>
      <p:sp>
        <p:nvSpPr>
          <p:cNvPr id="9" name="Slide Number Placeholder 3">
            <a:extLst>
              <a:ext uri="{FF2B5EF4-FFF2-40B4-BE49-F238E27FC236}">
                <a16:creationId xmlns:a16="http://schemas.microsoft.com/office/drawing/2014/main" id="{E57A747B-9E90-DACB-5813-5ED5C7C3B50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cs typeface="Arial" panose="020B0604020202020204" pitchFamily="34" charset="0"/>
              </a:rPr>
              <a:pPr algn="ctr"/>
              <a:t>‹#›</a:t>
            </a:fld>
            <a:endParaRPr lang="en-US" sz="1200">
              <a:solidFill>
                <a:schemeClr val="tx1"/>
              </a:solidFill>
              <a:latin typeface="Arial" panose="020B0604020202020204" pitchFamily="34" charset="0"/>
              <a:ea typeface="Inter" panose="02000503000000020004" pitchFamily="2" charset="0"/>
              <a:cs typeface="Arial" panose="020B0604020202020204" pitchFamily="34" charset="0"/>
            </a:endParaRPr>
          </a:p>
        </p:txBody>
      </p:sp>
      <p:sp>
        <p:nvSpPr>
          <p:cNvPr id="11" name="Slide Number Placeholder 3">
            <a:extLst>
              <a:ext uri="{FF2B5EF4-FFF2-40B4-BE49-F238E27FC236}">
                <a16:creationId xmlns:a16="http://schemas.microsoft.com/office/drawing/2014/main" id="{A5CC9FE9-D734-EAD4-B8FD-F6E441BA930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cs typeface="Arial" panose="020B0604020202020204" pitchFamily="34" charset="0"/>
              </a:rPr>
              <a:pPr algn="ctr"/>
              <a:t>‹#›</a:t>
            </a:fld>
            <a:endParaRPr lang="en-US" sz="1200">
              <a:solidFill>
                <a:schemeClr val="tx1"/>
              </a:solidFill>
              <a:latin typeface="Arial" panose="020B0604020202020204" pitchFamily="34" charset="0"/>
              <a:ea typeface="Inter" panose="02000503000000020004" pitchFamily="2" charset="0"/>
              <a:cs typeface="Arial" panose="020B0604020202020204" pitchFamily="34" charset="0"/>
            </a:endParaRPr>
          </a:p>
        </p:txBody>
      </p:sp>
      <p:sp>
        <p:nvSpPr>
          <p:cNvPr id="13" name="Slide Number Placeholder 3">
            <a:extLst>
              <a:ext uri="{FF2B5EF4-FFF2-40B4-BE49-F238E27FC236}">
                <a16:creationId xmlns:a16="http://schemas.microsoft.com/office/drawing/2014/main" id="{67B2196E-3391-C5F1-3D54-4A20CC141C2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cs typeface="Arial" panose="020B0604020202020204" pitchFamily="34" charset="0"/>
              </a:rPr>
              <a:pPr algn="ctr"/>
              <a:t>‹#›</a:t>
            </a:fld>
            <a:endParaRPr lang="en-US" sz="1200">
              <a:solidFill>
                <a:schemeClr val="tx1"/>
              </a:solidFill>
              <a:latin typeface="Arial" panose="020B0604020202020204" pitchFamily="34" charset="0"/>
              <a:ea typeface="Inter" panose="02000503000000020004" pitchFamily="2" charset="0"/>
              <a:cs typeface="Arial" panose="020B0604020202020204" pitchFamily="34" charset="0"/>
            </a:endParaRPr>
          </a:p>
        </p:txBody>
      </p:sp>
      <p:pic>
        <p:nvPicPr>
          <p:cNvPr id="16" name="Picture 15">
            <a:extLst>
              <a:ext uri="{FF2B5EF4-FFF2-40B4-BE49-F238E27FC236}">
                <a16:creationId xmlns:a16="http://schemas.microsoft.com/office/drawing/2014/main" id="{7876C832-BC07-12B0-034D-68332761892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3101181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ample Page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E3BAE709-476B-A489-7DC7-5DA16C7CFE73}"/>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solidFill>
                  <a:schemeClr val="bg1"/>
                </a:solidFill>
                <a:latin typeface="Arial" panose="020B0604020202020204" pitchFamily="34" charset="0"/>
                <a:cs typeface="Arial" panose="020B0604020202020204" pitchFamily="34" charset="0"/>
              </a:defRPr>
            </a:lvl1pPr>
          </a:lstStyle>
          <a:p>
            <a:r>
              <a:rPr lang="en-US"/>
              <a:t>This is a sample page layout</a:t>
            </a:r>
            <a:br>
              <a:rPr lang="en-US"/>
            </a:br>
            <a:endParaRPr lang="en-US"/>
          </a:p>
        </p:txBody>
      </p:sp>
      <p:sp>
        <p:nvSpPr>
          <p:cNvPr id="8" name="Text Placeholder 3">
            <a:extLst>
              <a:ext uri="{FF2B5EF4-FFF2-40B4-BE49-F238E27FC236}">
                <a16:creationId xmlns:a16="http://schemas.microsoft.com/office/drawing/2014/main" id="{B53E5169-A8A8-4023-8954-85A11AE37346}"/>
              </a:ext>
            </a:extLst>
          </p:cNvPr>
          <p:cNvSpPr>
            <a:spLocks noGrp="1"/>
          </p:cNvSpPr>
          <p:nvPr>
            <p:ph type="body" sz="quarter" idx="12" hasCustomPrompt="1"/>
          </p:nvPr>
        </p:nvSpPr>
        <p:spPr>
          <a:xfrm>
            <a:off x="539923" y="1904986"/>
            <a:ext cx="11177587" cy="3641147"/>
          </a:xfrm>
        </p:spPr>
        <p:txBody>
          <a:bodyPr/>
          <a:lstStyle>
            <a:lvl1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1pPr>
            <a:lvl2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2pPr>
            <a:lvl3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3pPr>
            <a:lvl4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4pPr>
            <a:lvl5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3">
            <a:extLst>
              <a:ext uri="{FF2B5EF4-FFF2-40B4-BE49-F238E27FC236}">
                <a16:creationId xmlns:a16="http://schemas.microsoft.com/office/drawing/2014/main" id="{0153EB3D-1301-EBCB-1D3D-2595E539FC5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0153EB3D-1301-EBCB-1D3D-2595E539FC5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063E9818-14BF-C085-2270-1815862C5A2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6AF898F7-301E-51C8-5C47-83F8D53ACAA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A0B944DA-A86A-F9A3-D617-CEA50754099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28534034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Divider Slid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9" name="Title 1">
            <a:extLst>
              <a:ext uri="{FF2B5EF4-FFF2-40B4-BE49-F238E27FC236}">
                <a16:creationId xmlns:a16="http://schemas.microsoft.com/office/drawing/2014/main" id="{251950EA-5C03-FF21-F62E-AAD37BC3A3A7}"/>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a:t>This is a sample title page layout</a:t>
            </a:r>
          </a:p>
        </p:txBody>
      </p:sp>
      <p:sp>
        <p:nvSpPr>
          <p:cNvPr id="10" name="Subtitle 2">
            <a:extLst>
              <a:ext uri="{FF2B5EF4-FFF2-40B4-BE49-F238E27FC236}">
                <a16:creationId xmlns:a16="http://schemas.microsoft.com/office/drawing/2014/main" id="{D23AE515-D13F-CE6C-3FD1-3B10D21BC330}"/>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Arial" panose="020B0604020202020204" pitchFamily="34" charset="0"/>
                <a:ea typeface="Arial"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7"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8" name="Slide Number Placeholder 3">
            <a:extLst>
              <a:ext uri="{FF2B5EF4-FFF2-40B4-BE49-F238E27FC236}">
                <a16:creationId xmlns:a16="http://schemas.microsoft.com/office/drawing/2014/main" id="{40A1E58C-7525-34EF-913F-13D68CC230E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813782E8-70A3-49BA-672C-F063B8708CD6}"/>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pic>
        <p:nvPicPr>
          <p:cNvPr id="14" name="Picture 13">
            <a:extLst>
              <a:ext uri="{FF2B5EF4-FFF2-40B4-BE49-F238E27FC236}">
                <a16:creationId xmlns:a16="http://schemas.microsoft.com/office/drawing/2014/main" id="{6B848DEA-BA99-7C9B-7047-D45F030F10A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329551796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Sample Page (White)">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1B52599A-1360-D492-947C-27972948DFBD}"/>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a:t>Abbreviations: </a:t>
            </a:r>
            <a:r>
              <a:rPr lang="en-GB" sz="1400"/>
              <a:t>[for example, OS, overall survival; ICER, incremental-cost effectiveness ratio]</a:t>
            </a:r>
            <a:endParaRPr lang="en-US"/>
          </a:p>
        </p:txBody>
      </p:sp>
      <p:sp>
        <p:nvSpPr>
          <p:cNvPr id="7" name="Title 28">
            <a:extLst>
              <a:ext uri="{FF2B5EF4-FFF2-40B4-BE49-F238E27FC236}">
                <a16:creationId xmlns:a16="http://schemas.microsoft.com/office/drawing/2014/main" id="{BA969C22-F5B7-6378-0699-0004CD5E651C}"/>
              </a:ext>
            </a:extLst>
          </p:cNvPr>
          <p:cNvSpPr>
            <a:spLocks noGrp="1"/>
          </p:cNvSpPr>
          <p:nvPr>
            <p:ph type="title" hasCustomPrompt="1"/>
          </p:nvPr>
        </p:nvSpPr>
        <p:spPr>
          <a:xfrm>
            <a:off x="466724" y="263524"/>
            <a:ext cx="11250785" cy="592817"/>
          </a:xfrm>
        </p:spPr>
        <p:txBody>
          <a:bodyPr anchor="t">
            <a:norm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a sample page layout</a:t>
            </a:r>
            <a:endParaRPr lang="en-GB"/>
          </a:p>
        </p:txBody>
      </p:sp>
      <p:sp>
        <p:nvSpPr>
          <p:cNvPr id="8" name="Text Placeholder 3">
            <a:extLst>
              <a:ext uri="{FF2B5EF4-FFF2-40B4-BE49-F238E27FC236}">
                <a16:creationId xmlns:a16="http://schemas.microsoft.com/office/drawing/2014/main" id="{69F9F414-C853-E3F8-B5D7-EE6F4EC49EEE}"/>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a:t>Please use this space to insert written content as required. Please use Inter or Arial with a minimum font size of 18pt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Picture 8">
            <a:extLst>
              <a:ext uri="{FF2B5EF4-FFF2-40B4-BE49-F238E27FC236}">
                <a16:creationId xmlns:a16="http://schemas.microsoft.com/office/drawing/2014/main" id="{D06895C6-52FC-13EE-C230-CF54790425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0" name="Slide Number Placeholder 3">
            <a:extLst>
              <a:ext uri="{FF2B5EF4-FFF2-40B4-BE49-F238E27FC236}">
                <a16:creationId xmlns:a16="http://schemas.microsoft.com/office/drawing/2014/main" id="{9CA68900-3BB3-0EFC-9736-3DE49090A9F9}"/>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BD687A46-75A4-9571-E931-EB9CFF75D038}"/>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571C6DFE-DAB2-14BB-CBDC-BCA4817B39AC}"/>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5AC7214A-0BFC-B51E-0A05-3CA3CB8A958F}"/>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pic>
        <p:nvPicPr>
          <p:cNvPr id="14" name="Picture 13">
            <a:extLst>
              <a:ext uri="{FF2B5EF4-FFF2-40B4-BE49-F238E27FC236}">
                <a16:creationId xmlns:a16="http://schemas.microsoft.com/office/drawing/2014/main" id="{BF032537-750E-BA46-CFC8-354E15A09B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5" name="Slide Number Placeholder 3">
            <a:extLst>
              <a:ext uri="{FF2B5EF4-FFF2-40B4-BE49-F238E27FC236}">
                <a16:creationId xmlns:a16="http://schemas.microsoft.com/office/drawing/2014/main" id="{E4C6FC8E-7299-8656-DA4C-268C30201A9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7" name="Slide Number Placeholder 3">
            <a:extLst>
              <a:ext uri="{FF2B5EF4-FFF2-40B4-BE49-F238E27FC236}">
                <a16:creationId xmlns:a16="http://schemas.microsoft.com/office/drawing/2014/main" id="{FDE345B6-D5DC-956D-FB2F-0FF3341846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8" name="Slide Number Placeholder 3">
            <a:extLst>
              <a:ext uri="{FF2B5EF4-FFF2-40B4-BE49-F238E27FC236}">
                <a16:creationId xmlns:a16="http://schemas.microsoft.com/office/drawing/2014/main" id="{FC314C17-EE89-D4FF-7472-71B194C0CC61}"/>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9" name="Slide Number Placeholder 3">
            <a:extLst>
              <a:ext uri="{FF2B5EF4-FFF2-40B4-BE49-F238E27FC236}">
                <a16:creationId xmlns:a16="http://schemas.microsoft.com/office/drawing/2014/main" id="{CEC418C6-DC88-3973-FA56-2C8696276C0B}"/>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232243241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Sample Page (White)">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91575A59-C87E-A604-798B-D6CF843A9BE7}"/>
              </a:ext>
            </a:extLst>
          </p:cNvPr>
          <p:cNvSpPr>
            <a:spLocks noGrp="1"/>
          </p:cNvSpPr>
          <p:nvPr>
            <p:ph type="title" hasCustomPrompt="1"/>
          </p:nvPr>
        </p:nvSpPr>
        <p:spPr>
          <a:xfrm>
            <a:off x="466724" y="263524"/>
            <a:ext cx="11250785" cy="592817"/>
          </a:xfrm>
        </p:spPr>
        <p:txBody>
          <a:bodyPr anchor="t">
            <a:norm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a sample page layout</a:t>
            </a:r>
            <a:endParaRPr lang="en-GB"/>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a:t>Please use this space to insert written content as required. Please use Inter or Arial with a minimum font size of 18pt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ext Placeholder 15">
            <a:extLst>
              <a:ext uri="{FF2B5EF4-FFF2-40B4-BE49-F238E27FC236}">
                <a16:creationId xmlns:a16="http://schemas.microsoft.com/office/drawing/2014/main" id="{4E2BEFB1-DB3D-9794-B1F6-3DF605CE4062}"/>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a:t>Abbreviations: </a:t>
            </a:r>
            <a:r>
              <a:rPr lang="en-GB" sz="1400"/>
              <a:t>[for example, OS, overall survival; ICER, incremental-cost effectiveness ratio]</a:t>
            </a:r>
            <a:endParaRPr lang="en-US"/>
          </a:p>
        </p:txBody>
      </p:sp>
      <p:sp>
        <p:nvSpPr>
          <p:cNvPr id="31" name="Text Placeholder 30">
            <a:extLst>
              <a:ext uri="{FF2B5EF4-FFF2-40B4-BE49-F238E27FC236}">
                <a16:creationId xmlns:a16="http://schemas.microsoft.com/office/drawing/2014/main" id="{7CB3B582-2053-A846-2531-8E4BB8651C13}"/>
              </a:ext>
            </a:extLst>
          </p:cNvPr>
          <p:cNvSpPr>
            <a:spLocks noGrp="1"/>
          </p:cNvSpPr>
          <p:nvPr>
            <p:ph type="body" sz="quarter" idx="14" hasCustomPrompt="1"/>
          </p:nvPr>
        </p:nvSpPr>
        <p:spPr>
          <a:xfrm>
            <a:off x="466724" y="739377"/>
            <a:ext cx="11250786" cy="520838"/>
          </a:xfrm>
        </p:spPr>
        <p:txBody>
          <a:bodyPr>
            <a:noAutofit/>
          </a:bodyPr>
          <a:lstStyle>
            <a:lvl1pPr>
              <a:defRPr sz="2400">
                <a:latin typeface="Arial" panose="020B0604020202020204" pitchFamily="34" charset="0"/>
                <a:ea typeface="Inter SemiBold" panose="02000503000000020004" pitchFamily="2" charset="0"/>
              </a:defRPr>
            </a:lvl1pPr>
            <a:lvl2pPr marL="457200" indent="0">
              <a:buNone/>
              <a:defRPr/>
            </a:lvl2pPr>
          </a:lstStyle>
          <a:p>
            <a:pPr lvl="0"/>
            <a:r>
              <a:rPr lang="en-US"/>
              <a:t>Add key message of slide</a:t>
            </a:r>
          </a:p>
        </p:txBody>
      </p:sp>
      <p:pic>
        <p:nvPicPr>
          <p:cNvPr id="2" name="Picture 1">
            <a:extLst>
              <a:ext uri="{FF2B5EF4-FFF2-40B4-BE49-F238E27FC236}">
                <a16:creationId xmlns:a16="http://schemas.microsoft.com/office/drawing/2014/main" id="{EB45DFB6-4FA6-B527-55AD-E808F9593BC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967DBF62-2C38-96E0-D1B4-7250D1C91F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A430BADB-1804-6F91-ADB5-59B82BDEFA20}"/>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DC1A4D0B-4C01-4AD1-6293-533467CF604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0420AE46-6512-C5AD-07BF-92733A5CBF1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pic>
        <p:nvPicPr>
          <p:cNvPr id="8" name="Picture 7">
            <a:extLst>
              <a:ext uri="{FF2B5EF4-FFF2-40B4-BE49-F238E27FC236}">
                <a16:creationId xmlns:a16="http://schemas.microsoft.com/office/drawing/2014/main" id="{5A178427-62B0-CB63-F7BF-ABA1FBB6877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9" name="Slide Number Placeholder 3">
            <a:extLst>
              <a:ext uri="{FF2B5EF4-FFF2-40B4-BE49-F238E27FC236}">
                <a16:creationId xmlns:a16="http://schemas.microsoft.com/office/drawing/2014/main" id="{B2318348-4958-D811-415A-4F785144D2E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3B9F3775-A76B-2E3B-C55D-11BBBDD2725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92F59C7C-29BD-4A76-3DFE-29B55199829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73334382-03BC-34F6-C0D4-76A7CA67F9A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85672413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_Sample Page (White)">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1B52599A-1360-D492-947C-27972948DFBD}"/>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a:t>Abbreviations: </a:t>
            </a:r>
            <a:r>
              <a:rPr lang="en-GB" sz="1400"/>
              <a:t>[for example, OS, overall survival; ICER, incremental-cost effectiveness ratio]</a:t>
            </a:r>
            <a:endParaRPr lang="en-US"/>
          </a:p>
        </p:txBody>
      </p:sp>
      <p:sp>
        <p:nvSpPr>
          <p:cNvPr id="7" name="Title 28">
            <a:extLst>
              <a:ext uri="{FF2B5EF4-FFF2-40B4-BE49-F238E27FC236}">
                <a16:creationId xmlns:a16="http://schemas.microsoft.com/office/drawing/2014/main" id="{BA969C22-F5B7-6378-0699-0004CD5E651C}"/>
              </a:ext>
            </a:extLst>
          </p:cNvPr>
          <p:cNvSpPr>
            <a:spLocks noGrp="1"/>
          </p:cNvSpPr>
          <p:nvPr>
            <p:ph type="title" hasCustomPrompt="1"/>
          </p:nvPr>
        </p:nvSpPr>
        <p:spPr>
          <a:xfrm>
            <a:off x="466724" y="263524"/>
            <a:ext cx="11250785" cy="592817"/>
          </a:xfrm>
        </p:spPr>
        <p:txBody>
          <a:bodyPr anchor="t">
            <a:norm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a sample page layout</a:t>
            </a:r>
            <a:endParaRPr lang="en-GB"/>
          </a:p>
        </p:txBody>
      </p:sp>
      <p:sp>
        <p:nvSpPr>
          <p:cNvPr id="8" name="Text Placeholder 3">
            <a:extLst>
              <a:ext uri="{FF2B5EF4-FFF2-40B4-BE49-F238E27FC236}">
                <a16:creationId xmlns:a16="http://schemas.microsoft.com/office/drawing/2014/main" id="{69F9F414-C853-E3F8-B5D7-EE6F4EC49EEE}"/>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a:t>Please use this space to insert written content as required. Please use Inter or Arial with a minimum font size of 18pt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Picture 8">
            <a:extLst>
              <a:ext uri="{FF2B5EF4-FFF2-40B4-BE49-F238E27FC236}">
                <a16:creationId xmlns:a16="http://schemas.microsoft.com/office/drawing/2014/main" id="{D06895C6-52FC-13EE-C230-CF54790425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0" name="Slide Number Placeholder 3">
            <a:extLst>
              <a:ext uri="{FF2B5EF4-FFF2-40B4-BE49-F238E27FC236}">
                <a16:creationId xmlns:a16="http://schemas.microsoft.com/office/drawing/2014/main" id="{9CA68900-3BB3-0EFC-9736-3DE49090A9F9}"/>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BD687A46-75A4-9571-E931-EB9CFF75D038}"/>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571C6DFE-DAB2-14BB-CBDC-BCA4817B39AC}"/>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5AC7214A-0BFC-B51E-0A05-3CA3CB8A958F}"/>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pic>
        <p:nvPicPr>
          <p:cNvPr id="14" name="Picture 13">
            <a:extLst>
              <a:ext uri="{FF2B5EF4-FFF2-40B4-BE49-F238E27FC236}">
                <a16:creationId xmlns:a16="http://schemas.microsoft.com/office/drawing/2014/main" id="{BF032537-750E-BA46-CFC8-354E15A09B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5" name="Slide Number Placeholder 3">
            <a:extLst>
              <a:ext uri="{FF2B5EF4-FFF2-40B4-BE49-F238E27FC236}">
                <a16:creationId xmlns:a16="http://schemas.microsoft.com/office/drawing/2014/main" id="{E4C6FC8E-7299-8656-DA4C-268C30201A9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7" name="Slide Number Placeholder 3">
            <a:extLst>
              <a:ext uri="{FF2B5EF4-FFF2-40B4-BE49-F238E27FC236}">
                <a16:creationId xmlns:a16="http://schemas.microsoft.com/office/drawing/2014/main" id="{FDE345B6-D5DC-956D-FB2F-0FF3341846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8" name="Slide Number Placeholder 3">
            <a:extLst>
              <a:ext uri="{FF2B5EF4-FFF2-40B4-BE49-F238E27FC236}">
                <a16:creationId xmlns:a16="http://schemas.microsoft.com/office/drawing/2014/main" id="{FC314C17-EE89-D4FF-7472-71B194C0CC61}"/>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9" name="Slide Number Placeholder 3">
            <a:extLst>
              <a:ext uri="{FF2B5EF4-FFF2-40B4-BE49-F238E27FC236}">
                <a16:creationId xmlns:a16="http://schemas.microsoft.com/office/drawing/2014/main" id="{CEC418C6-DC88-3973-FA56-2C8696276C0B}"/>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2" name="Rectangle 1" descr="Marker showing slides are confidential ">
            <a:extLst>
              <a:ext uri="{FF2B5EF4-FFF2-40B4-BE49-F238E27FC236}">
                <a16:creationId xmlns:a16="http://schemas.microsoft.com/office/drawing/2014/main" id="{711EDC3E-BC01-F67D-4B57-63A2731328B9}"/>
              </a:ext>
              <a:ext uri="{C183D7F6-B498-43B3-948B-1728B52AA6E4}">
                <adec:decorative xmlns:adec="http://schemas.microsoft.com/office/drawing/2017/decorative" val="0"/>
              </a:ext>
            </a:extLst>
          </p:cNvPr>
          <p:cNvSpPr/>
          <p:nvPr userDrawn="1"/>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latin typeface="Arial" panose="020B0604020202020204" pitchFamily="34" charset="0"/>
              </a:rPr>
              <a:t>CONFIDENTIAL</a:t>
            </a:r>
          </a:p>
        </p:txBody>
      </p:sp>
    </p:spTree>
    <p:extLst>
      <p:ext uri="{BB962C8B-B14F-4D97-AF65-F5344CB8AC3E}">
        <p14:creationId xmlns:p14="http://schemas.microsoft.com/office/powerpoint/2010/main" val="51940713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3_Sample Page (White)">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91575A59-C87E-A604-798B-D6CF843A9BE7}"/>
              </a:ext>
            </a:extLst>
          </p:cNvPr>
          <p:cNvSpPr>
            <a:spLocks noGrp="1"/>
          </p:cNvSpPr>
          <p:nvPr>
            <p:ph type="title" hasCustomPrompt="1"/>
          </p:nvPr>
        </p:nvSpPr>
        <p:spPr>
          <a:xfrm>
            <a:off x="466724" y="263524"/>
            <a:ext cx="11250785" cy="592817"/>
          </a:xfrm>
        </p:spPr>
        <p:txBody>
          <a:bodyPr anchor="t">
            <a:norm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a sample page layout</a:t>
            </a:r>
            <a:endParaRPr lang="en-GB"/>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a:t>Please use this space to insert written content as required. Please use Inter or Arial with a minimum font size of 18pt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ext Placeholder 15">
            <a:extLst>
              <a:ext uri="{FF2B5EF4-FFF2-40B4-BE49-F238E27FC236}">
                <a16:creationId xmlns:a16="http://schemas.microsoft.com/office/drawing/2014/main" id="{4E2BEFB1-DB3D-9794-B1F6-3DF605CE4062}"/>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a:t>Abbreviations: </a:t>
            </a:r>
            <a:r>
              <a:rPr lang="en-GB" sz="1400"/>
              <a:t>[for example, OS, overall survival; ICER, incremental-cost effectiveness ratio]</a:t>
            </a:r>
            <a:endParaRPr lang="en-US"/>
          </a:p>
        </p:txBody>
      </p:sp>
      <p:sp>
        <p:nvSpPr>
          <p:cNvPr id="31" name="Text Placeholder 30">
            <a:extLst>
              <a:ext uri="{FF2B5EF4-FFF2-40B4-BE49-F238E27FC236}">
                <a16:creationId xmlns:a16="http://schemas.microsoft.com/office/drawing/2014/main" id="{7CB3B582-2053-A846-2531-8E4BB8651C13}"/>
              </a:ext>
            </a:extLst>
          </p:cNvPr>
          <p:cNvSpPr>
            <a:spLocks noGrp="1"/>
          </p:cNvSpPr>
          <p:nvPr>
            <p:ph type="body" sz="quarter" idx="14" hasCustomPrompt="1"/>
          </p:nvPr>
        </p:nvSpPr>
        <p:spPr>
          <a:xfrm>
            <a:off x="466724" y="739377"/>
            <a:ext cx="11250786" cy="520838"/>
          </a:xfrm>
        </p:spPr>
        <p:txBody>
          <a:bodyPr>
            <a:noAutofit/>
          </a:bodyPr>
          <a:lstStyle>
            <a:lvl1pPr>
              <a:defRPr sz="2400">
                <a:latin typeface="Arial" panose="020B0604020202020204" pitchFamily="34" charset="0"/>
                <a:ea typeface="Inter SemiBold" panose="02000503000000020004" pitchFamily="2" charset="0"/>
              </a:defRPr>
            </a:lvl1pPr>
            <a:lvl2pPr marL="457200" indent="0">
              <a:buNone/>
              <a:defRPr/>
            </a:lvl2pPr>
          </a:lstStyle>
          <a:p>
            <a:pPr lvl="0"/>
            <a:r>
              <a:rPr lang="en-US"/>
              <a:t>Add key message of slide</a:t>
            </a:r>
          </a:p>
        </p:txBody>
      </p:sp>
      <p:pic>
        <p:nvPicPr>
          <p:cNvPr id="2" name="Picture 1">
            <a:extLst>
              <a:ext uri="{FF2B5EF4-FFF2-40B4-BE49-F238E27FC236}">
                <a16:creationId xmlns:a16="http://schemas.microsoft.com/office/drawing/2014/main" id="{EB45DFB6-4FA6-B527-55AD-E808F9593BC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967DBF62-2C38-96E0-D1B4-7250D1C91F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A430BADB-1804-6F91-ADB5-59B82BDEFA20}"/>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DC1A4D0B-4C01-4AD1-6293-533467CF604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0420AE46-6512-C5AD-07BF-92733A5CBF1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pic>
        <p:nvPicPr>
          <p:cNvPr id="8" name="Picture 7">
            <a:extLst>
              <a:ext uri="{FF2B5EF4-FFF2-40B4-BE49-F238E27FC236}">
                <a16:creationId xmlns:a16="http://schemas.microsoft.com/office/drawing/2014/main" id="{5A178427-62B0-CB63-F7BF-ABA1FBB6877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9" name="Slide Number Placeholder 3">
            <a:extLst>
              <a:ext uri="{FF2B5EF4-FFF2-40B4-BE49-F238E27FC236}">
                <a16:creationId xmlns:a16="http://schemas.microsoft.com/office/drawing/2014/main" id="{B2318348-4958-D811-415A-4F785144D2E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3B9F3775-A76B-2E3B-C55D-11BBBDD2725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92F59C7C-29BD-4A76-3DFE-29B55199829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73334382-03BC-34F6-C0D4-76A7CA67F9A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5" name="Rectangle 4" descr="Marker showing slides are confidential ">
            <a:extLst>
              <a:ext uri="{FF2B5EF4-FFF2-40B4-BE49-F238E27FC236}">
                <a16:creationId xmlns:a16="http://schemas.microsoft.com/office/drawing/2014/main" id="{32A58F66-3E35-CCD6-0FD0-288DC0930A7B}"/>
              </a:ext>
              <a:ext uri="{C183D7F6-B498-43B3-948B-1728B52AA6E4}">
                <adec:decorative xmlns:adec="http://schemas.microsoft.com/office/drawing/2017/decorative" val="0"/>
              </a:ext>
            </a:extLst>
          </p:cNvPr>
          <p:cNvSpPr/>
          <p:nvPr userDrawn="1"/>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latin typeface="Arial" panose="020B0604020202020204" pitchFamily="34" charset="0"/>
              </a:rPr>
              <a:t>CONFIDENTIAL</a:t>
            </a:r>
          </a:p>
        </p:txBody>
      </p:sp>
    </p:spTree>
    <p:extLst>
      <p:ext uri="{BB962C8B-B14F-4D97-AF65-F5344CB8AC3E}">
        <p14:creationId xmlns:p14="http://schemas.microsoft.com/office/powerpoint/2010/main" val="426264286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Sample Page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1524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8" name="Title 1">
            <a:extLst>
              <a:ext uri="{FF2B5EF4-FFF2-40B4-BE49-F238E27FC236}">
                <a16:creationId xmlns:a16="http://schemas.microsoft.com/office/drawing/2014/main" id="{7E5732A2-0045-36A6-288A-34640127F3B8}"/>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latin typeface="Arial" panose="020B0604020202020204" pitchFamily="34" charset="0"/>
              </a:defRPr>
            </a:lvl1pPr>
          </a:lstStyle>
          <a:p>
            <a:r>
              <a:rPr lang="en-US"/>
              <a:t>This is a sample page layout</a:t>
            </a:r>
            <a:br>
              <a:rPr lang="en-US"/>
            </a:br>
            <a:endParaRPr lang="en-US"/>
          </a:p>
        </p:txBody>
      </p:sp>
      <p:sp>
        <p:nvSpPr>
          <p:cNvPr id="9" name="Text Placeholder 3">
            <a:extLst>
              <a:ext uri="{FF2B5EF4-FFF2-40B4-BE49-F238E27FC236}">
                <a16:creationId xmlns:a16="http://schemas.microsoft.com/office/drawing/2014/main" id="{E1B72BB5-A87E-1535-7B76-E87F7E093A75}"/>
              </a:ext>
            </a:extLst>
          </p:cNvPr>
          <p:cNvSpPr>
            <a:spLocks noGrp="1"/>
          </p:cNvSpPr>
          <p:nvPr>
            <p:ph type="body" sz="quarter" idx="12" hasCustomPrompt="1"/>
          </p:nvPr>
        </p:nvSpPr>
        <p:spPr>
          <a:xfrm>
            <a:off x="539923" y="1904986"/>
            <a:ext cx="11177587" cy="3641147"/>
          </a:xfrm>
        </p:spPr>
        <p:txBody>
          <a:bodyPr/>
          <a:lstStyle>
            <a:lvl1pPr>
              <a:lnSpc>
                <a:spcPct val="150000"/>
              </a:lnSpc>
              <a:defRPr sz="1800">
                <a:latin typeface="Arial" panose="020B0604020202020204" pitchFamily="34" charset="0"/>
                <a:ea typeface="Arial" panose="02000503000000020004" pitchFamily="2" charset="0"/>
              </a:defRPr>
            </a:lvl1pPr>
            <a:lvl2pPr>
              <a:lnSpc>
                <a:spcPct val="150000"/>
              </a:lnSpc>
              <a:defRPr sz="1800">
                <a:latin typeface="Arial" panose="020B0604020202020204" pitchFamily="34" charset="0"/>
                <a:ea typeface="Arial" panose="02000503000000020004" pitchFamily="2" charset="0"/>
              </a:defRPr>
            </a:lvl2pPr>
            <a:lvl3pPr>
              <a:lnSpc>
                <a:spcPct val="150000"/>
              </a:lnSpc>
              <a:defRPr sz="1800">
                <a:latin typeface="Arial" panose="020B0604020202020204" pitchFamily="34" charset="0"/>
                <a:ea typeface="Arial" panose="02000503000000020004" pitchFamily="2" charset="0"/>
              </a:defRPr>
            </a:lvl3pPr>
            <a:lvl4pPr>
              <a:lnSpc>
                <a:spcPct val="150000"/>
              </a:lnSpc>
              <a:defRPr sz="1800">
                <a:latin typeface="Arial" panose="020B0604020202020204" pitchFamily="34" charset="0"/>
                <a:ea typeface="Arial" panose="02000503000000020004" pitchFamily="2" charset="0"/>
              </a:defRPr>
            </a:lvl4pPr>
            <a:lvl5pPr>
              <a:lnSpc>
                <a:spcPct val="150000"/>
              </a:lnSpc>
              <a:defRPr sz="1800">
                <a:latin typeface="Arial" panose="020B0604020202020204" pitchFamily="34" charset="0"/>
                <a:ea typeface="Arial" panose="02000503000000020004" pitchFamily="2"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Slide Number Placeholder 3">
            <a:extLst>
              <a:ext uri="{FF2B5EF4-FFF2-40B4-BE49-F238E27FC236}">
                <a16:creationId xmlns:a16="http://schemas.microsoft.com/office/drawing/2014/main" id="{8A6747E8-68B1-FA77-357A-655D549D6FDB}"/>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a:solidFill>
                <a:schemeClr val="bg1"/>
              </a:solidFill>
              <a:latin typeface="Arial" panose="020B0604020202020204" pitchFamily="34" charset="0"/>
              <a:ea typeface="Arial" panose="02000503000000020004" pitchFamily="2" charset="0"/>
            </a:endParaRPr>
          </a:p>
        </p:txBody>
      </p:sp>
      <p:sp>
        <p:nvSpPr>
          <p:cNvPr id="23" name="Slide Number Placeholder 3">
            <a:extLst>
              <a:ext uri="{FF2B5EF4-FFF2-40B4-BE49-F238E27FC236}">
                <a16:creationId xmlns:a16="http://schemas.microsoft.com/office/drawing/2014/main" id="{B23B27A8-588E-90D5-CE93-52FB5E3F695F}"/>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a:solidFill>
                <a:schemeClr val="bg1"/>
              </a:solidFill>
              <a:latin typeface="Arial" panose="020B0604020202020204" pitchFamily="34" charset="0"/>
              <a:ea typeface="Arial" panose="02000503000000020004" pitchFamily="2" charset="0"/>
            </a:endParaRPr>
          </a:p>
        </p:txBody>
      </p:sp>
      <p:sp>
        <p:nvSpPr>
          <p:cNvPr id="24" name="Slide Number Placeholder 3">
            <a:extLst>
              <a:ext uri="{FF2B5EF4-FFF2-40B4-BE49-F238E27FC236}">
                <a16:creationId xmlns:a16="http://schemas.microsoft.com/office/drawing/2014/main" id="{B04FBC92-CC13-3B0C-B385-715133A008B4}"/>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a:solidFill>
                <a:schemeClr val="bg1"/>
              </a:solidFill>
              <a:latin typeface="Arial" panose="020B0604020202020204" pitchFamily="34" charset="0"/>
              <a:ea typeface="Arial" panose="02000503000000020004" pitchFamily="2" charset="0"/>
            </a:endParaRPr>
          </a:p>
        </p:txBody>
      </p:sp>
      <p:sp>
        <p:nvSpPr>
          <p:cNvPr id="25" name="Slide Number Placeholder 3">
            <a:extLst>
              <a:ext uri="{FF2B5EF4-FFF2-40B4-BE49-F238E27FC236}">
                <a16:creationId xmlns:a16="http://schemas.microsoft.com/office/drawing/2014/main" id="{F7EAFF5E-9938-DEC3-4280-896E584B1A60}"/>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a:solidFill>
                <a:schemeClr val="bg1"/>
              </a:solidFill>
              <a:latin typeface="Arial" panose="020B0604020202020204" pitchFamily="34" charset="0"/>
              <a:ea typeface="Arial" panose="02000503000000020004" pitchFamily="2" charset="0"/>
            </a:endParaRPr>
          </a:p>
        </p:txBody>
      </p:sp>
      <p:pic>
        <p:nvPicPr>
          <p:cNvPr id="2" name="Picture 1">
            <a:extLst>
              <a:ext uri="{FF2B5EF4-FFF2-40B4-BE49-F238E27FC236}">
                <a16:creationId xmlns:a16="http://schemas.microsoft.com/office/drawing/2014/main" id="{6B83B70F-018F-C93E-D81F-7E4B85F2FCD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458AB888-9953-BC43-DE70-F0EB521A1AFB}"/>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E820073A-0C14-5854-E83D-AD3E77CB12B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A57C6E1A-48F4-6571-5003-393051E425B0}"/>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AF007B79-2E82-606A-6972-F69061BCC8B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pic>
        <p:nvPicPr>
          <p:cNvPr id="10" name="Picture 9">
            <a:extLst>
              <a:ext uri="{FF2B5EF4-FFF2-40B4-BE49-F238E27FC236}">
                <a16:creationId xmlns:a16="http://schemas.microsoft.com/office/drawing/2014/main" id="{4C5A2856-DD81-88ED-A57E-00F8BC576A2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1" name="Slide Number Placeholder 3">
            <a:extLst>
              <a:ext uri="{FF2B5EF4-FFF2-40B4-BE49-F238E27FC236}">
                <a16:creationId xmlns:a16="http://schemas.microsoft.com/office/drawing/2014/main" id="{4221C0E9-D3C6-D87C-94C0-7AA1FD263E3E}"/>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8F16F5F0-0EE6-0F83-998A-29438691FA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C9866267-1C12-D36E-2862-ADA59AD33DE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5" name="Slide Number Placeholder 3">
            <a:extLst>
              <a:ext uri="{FF2B5EF4-FFF2-40B4-BE49-F238E27FC236}">
                <a16:creationId xmlns:a16="http://schemas.microsoft.com/office/drawing/2014/main" id="{DCAD9E0D-06F8-24BE-8A6C-524E0EF342DF}"/>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132297744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Sample Pag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8" name="Title 1">
            <a:extLst>
              <a:ext uri="{FF2B5EF4-FFF2-40B4-BE49-F238E27FC236}">
                <a16:creationId xmlns:a16="http://schemas.microsoft.com/office/drawing/2014/main" id="{B286C578-67DC-CD80-788E-2DA484291CE9}"/>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a:t>This is a sample page layout</a:t>
            </a:r>
            <a:br>
              <a:rPr lang="en-US"/>
            </a:br>
            <a:endParaRPr lang="en-US"/>
          </a:p>
        </p:txBody>
      </p:sp>
      <p:sp>
        <p:nvSpPr>
          <p:cNvPr id="9"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a:lnSpc>
                <a:spcPct val="150000"/>
              </a:lnSpc>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bg1"/>
                </a:solidFill>
                <a:latin typeface="Arial" panose="020B0604020202020204" pitchFamily="34" charset="0"/>
                <a:ea typeface="Arial" panose="02000503000000020004" pitchFamily="2" charset="0"/>
              </a:defRPr>
            </a:lvl2pPr>
            <a:lvl3pPr>
              <a:lnSpc>
                <a:spcPct val="150000"/>
              </a:lnSpc>
              <a:defRPr sz="1800">
                <a:solidFill>
                  <a:schemeClr val="bg1"/>
                </a:solidFill>
                <a:latin typeface="Arial" panose="020B0604020202020204" pitchFamily="34" charset="0"/>
                <a:ea typeface="Arial" panose="02000503000000020004" pitchFamily="2" charset="0"/>
              </a:defRPr>
            </a:lvl3pPr>
            <a:lvl4pPr>
              <a:lnSpc>
                <a:spcPct val="150000"/>
              </a:lnSpc>
              <a:defRPr sz="1800">
                <a:solidFill>
                  <a:schemeClr val="bg1"/>
                </a:solidFill>
                <a:latin typeface="Arial" panose="020B0604020202020204" pitchFamily="34" charset="0"/>
                <a:ea typeface="Arial" panose="02000503000000020004" pitchFamily="2" charset="0"/>
              </a:defRPr>
            </a:lvl4pPr>
            <a:lvl5pPr>
              <a:lnSpc>
                <a:spcPct val="150000"/>
              </a:lnSpc>
              <a:defRPr sz="1800">
                <a:solidFill>
                  <a:schemeClr val="bg1"/>
                </a:solidFill>
                <a:latin typeface="Arial" panose="020B0604020202020204" pitchFamily="34" charset="0"/>
                <a:ea typeface="Arial" panose="02000503000000020004" pitchFamily="2"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3">
            <a:extLst>
              <a:ext uri="{FF2B5EF4-FFF2-40B4-BE49-F238E27FC236}">
                <a16:creationId xmlns:a16="http://schemas.microsoft.com/office/drawing/2014/main" id="{8D41442C-0600-5C76-C581-D615E9BBF8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8D41442C-0600-5C76-C581-D615E9BBF8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9C8E6E03-32B1-C5CD-664E-063384D556D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4" name="Slide Number Placeholder 3">
            <a:extLst>
              <a:ext uri="{FF2B5EF4-FFF2-40B4-BE49-F238E27FC236}">
                <a16:creationId xmlns:a16="http://schemas.microsoft.com/office/drawing/2014/main" id="{7AF76EB2-7323-DE1D-B4D9-E10245CCA7FD}"/>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pic>
        <p:nvPicPr>
          <p:cNvPr id="18" name="Picture 17">
            <a:extLst>
              <a:ext uri="{FF2B5EF4-FFF2-40B4-BE49-F238E27FC236}">
                <a16:creationId xmlns:a16="http://schemas.microsoft.com/office/drawing/2014/main" id="{0C9087A8-57F0-4F52-0D4C-4A508308343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98602306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Sample Pag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7" name="Title 1">
            <a:extLst>
              <a:ext uri="{FF2B5EF4-FFF2-40B4-BE49-F238E27FC236}">
                <a16:creationId xmlns:a16="http://schemas.microsoft.com/office/drawing/2014/main" id="{E3BAE709-476B-A489-7DC7-5DA16C7CFE73}"/>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a:t>This is a sample page layout</a:t>
            </a:r>
            <a:br>
              <a:rPr lang="en-US"/>
            </a:br>
            <a:endParaRPr lang="en-US"/>
          </a:p>
        </p:txBody>
      </p:sp>
      <p:sp>
        <p:nvSpPr>
          <p:cNvPr id="8" name="Text Placeholder 3">
            <a:extLst>
              <a:ext uri="{FF2B5EF4-FFF2-40B4-BE49-F238E27FC236}">
                <a16:creationId xmlns:a16="http://schemas.microsoft.com/office/drawing/2014/main" id="{B53E5169-A8A8-4023-8954-85A11AE37346}"/>
              </a:ext>
            </a:extLst>
          </p:cNvPr>
          <p:cNvSpPr>
            <a:spLocks noGrp="1"/>
          </p:cNvSpPr>
          <p:nvPr>
            <p:ph type="body" sz="quarter" idx="12" hasCustomPrompt="1"/>
          </p:nvPr>
        </p:nvSpPr>
        <p:spPr>
          <a:xfrm>
            <a:off x="539923" y="1904986"/>
            <a:ext cx="11177587" cy="3641147"/>
          </a:xfrm>
        </p:spPr>
        <p:txBody>
          <a:bodyPr/>
          <a:lstStyle>
            <a:lvl1pPr>
              <a:lnSpc>
                <a:spcPct val="150000"/>
              </a:lnSpc>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bg1"/>
                </a:solidFill>
                <a:latin typeface="Arial" panose="020B0604020202020204" pitchFamily="34" charset="0"/>
                <a:ea typeface="Arial" panose="02000503000000020004" pitchFamily="2" charset="0"/>
              </a:defRPr>
            </a:lvl2pPr>
            <a:lvl3pPr>
              <a:lnSpc>
                <a:spcPct val="150000"/>
              </a:lnSpc>
              <a:defRPr sz="1800">
                <a:solidFill>
                  <a:schemeClr val="bg1"/>
                </a:solidFill>
                <a:latin typeface="Arial" panose="020B0604020202020204" pitchFamily="34" charset="0"/>
                <a:ea typeface="Arial" panose="02000503000000020004" pitchFamily="2" charset="0"/>
              </a:defRPr>
            </a:lvl3pPr>
            <a:lvl4pPr>
              <a:lnSpc>
                <a:spcPct val="150000"/>
              </a:lnSpc>
              <a:defRPr sz="1800">
                <a:solidFill>
                  <a:schemeClr val="bg1"/>
                </a:solidFill>
                <a:latin typeface="Arial" panose="020B0604020202020204" pitchFamily="34" charset="0"/>
                <a:ea typeface="Arial" panose="02000503000000020004" pitchFamily="2" charset="0"/>
              </a:defRPr>
            </a:lvl4pPr>
            <a:lvl5pPr>
              <a:lnSpc>
                <a:spcPct val="150000"/>
              </a:lnSpc>
              <a:defRPr sz="1800">
                <a:solidFill>
                  <a:schemeClr val="bg1"/>
                </a:solidFill>
                <a:latin typeface="Arial" panose="020B0604020202020204" pitchFamily="34" charset="0"/>
                <a:ea typeface="Arial" panose="02000503000000020004" pitchFamily="2"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3">
            <a:extLst>
              <a:ext uri="{FF2B5EF4-FFF2-40B4-BE49-F238E27FC236}">
                <a16:creationId xmlns:a16="http://schemas.microsoft.com/office/drawing/2014/main" id="{0153EB3D-1301-EBCB-1D3D-2595E539FC5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0153EB3D-1301-EBCB-1D3D-2595E539FC5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0" name="Slide Number Placeholder 3">
            <a:extLst>
              <a:ext uri="{FF2B5EF4-FFF2-40B4-BE49-F238E27FC236}">
                <a16:creationId xmlns:a16="http://schemas.microsoft.com/office/drawing/2014/main" id="{063E9818-14BF-C085-2270-1815862C5A2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4" name="Slide Number Placeholder 3">
            <a:extLst>
              <a:ext uri="{FF2B5EF4-FFF2-40B4-BE49-F238E27FC236}">
                <a16:creationId xmlns:a16="http://schemas.microsoft.com/office/drawing/2014/main" id="{6AF898F7-301E-51C8-5C47-83F8D53ACAA3}"/>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pic>
        <p:nvPicPr>
          <p:cNvPr id="16" name="Picture 15">
            <a:extLst>
              <a:ext uri="{FF2B5EF4-FFF2-40B4-BE49-F238E27FC236}">
                <a16:creationId xmlns:a16="http://schemas.microsoft.com/office/drawing/2014/main" id="{A0B944DA-A86A-F9A3-D617-CEA5075409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93700120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One Column (Whi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rgbClr val="222222"/>
                </a:solidFill>
                <a:latin typeface="Arial" panose="020B0604020202020204" pitchFamily="34" charset="0"/>
              </a:defRPr>
            </a:lvl1pPr>
          </a:lstStyle>
          <a:p>
            <a:r>
              <a:rPr lang="en-US"/>
              <a:t>This is sample bulleted text (1 column)</a:t>
            </a:r>
            <a:br>
              <a:rPr lang="en-US"/>
            </a:br>
            <a:endParaRPr lang="en-US"/>
          </a:p>
        </p:txBody>
      </p:sp>
      <p:sp>
        <p:nvSpPr>
          <p:cNvPr id="7"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pic>
        <p:nvPicPr>
          <p:cNvPr id="2" name="Picture 1">
            <a:extLst>
              <a:ext uri="{FF2B5EF4-FFF2-40B4-BE49-F238E27FC236}">
                <a16:creationId xmlns:a16="http://schemas.microsoft.com/office/drawing/2014/main" id="{F6EE4856-3FAA-1733-34B4-C11E8CBA788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76441F1A-9F7B-AD88-F64F-DABCB474259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006DDF3D-1996-A40C-F1E8-7022834B7CBC}"/>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8A716449-AAFB-5EEE-FECE-3FBEDFEEF6C2}"/>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9DA0EE61-3751-7151-24DC-3E3218AA75B4}"/>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pic>
        <p:nvPicPr>
          <p:cNvPr id="14" name="Picture 13">
            <a:extLst>
              <a:ext uri="{FF2B5EF4-FFF2-40B4-BE49-F238E27FC236}">
                <a16:creationId xmlns:a16="http://schemas.microsoft.com/office/drawing/2014/main" id="{C211F72A-577D-3DF0-D9EE-00B2FF796E8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5" name="Slide Number Placeholder 3">
            <a:extLst>
              <a:ext uri="{FF2B5EF4-FFF2-40B4-BE49-F238E27FC236}">
                <a16:creationId xmlns:a16="http://schemas.microsoft.com/office/drawing/2014/main" id="{1A6401F2-4FB4-BD34-BC8C-F074FEBB082E}"/>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6" name="Slide Number Placeholder 3">
            <a:extLst>
              <a:ext uri="{FF2B5EF4-FFF2-40B4-BE49-F238E27FC236}">
                <a16:creationId xmlns:a16="http://schemas.microsoft.com/office/drawing/2014/main" id="{670C9F59-0A21-3850-136E-87400D426CF2}"/>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7" name="Slide Number Placeholder 3">
            <a:extLst>
              <a:ext uri="{FF2B5EF4-FFF2-40B4-BE49-F238E27FC236}">
                <a16:creationId xmlns:a16="http://schemas.microsoft.com/office/drawing/2014/main" id="{B99C631F-C34A-3A9E-5BCE-0A4E8AA8792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8" name="Slide Number Placeholder 3">
            <a:extLst>
              <a:ext uri="{FF2B5EF4-FFF2-40B4-BE49-F238E27FC236}">
                <a16:creationId xmlns:a16="http://schemas.microsoft.com/office/drawing/2014/main" id="{586BC471-FA65-D5D9-C0A9-F8A6994280D8}"/>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151671299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On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10"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rgbClr val="222222"/>
                </a:solidFill>
                <a:latin typeface="Arial" panose="020B0604020202020204" pitchFamily="34" charset="0"/>
              </a:defRPr>
            </a:lvl1pPr>
          </a:lstStyle>
          <a:p>
            <a:r>
              <a:rPr lang="en-US"/>
              <a:t>This is sample bulleted text (1 column)</a:t>
            </a:r>
            <a:br>
              <a:rPr lang="en-US"/>
            </a:br>
            <a:endParaRPr lang="en-US"/>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8" name="Slide Number Placeholder 3">
            <a:extLst>
              <a:ext uri="{FF2B5EF4-FFF2-40B4-BE49-F238E27FC236}">
                <a16:creationId xmlns:a16="http://schemas.microsoft.com/office/drawing/2014/main" id="{736DE81E-4D22-5724-E8E6-41709B8213A8}"/>
              </a:ext>
            </a:extLst>
          </p:cNvPr>
          <p:cNvSpPr txBox="1">
            <a:spLocks/>
          </p:cNvSpPr>
          <p:nvPr userDrawn="1"/>
        </p:nvSpPr>
        <p:spPr>
          <a:xfrm>
            <a:off x="11637742" y="644060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a:solidFill>
                <a:schemeClr val="bg1"/>
              </a:solidFill>
              <a:latin typeface="Arial" panose="020B0604020202020204" pitchFamily="34" charset="0"/>
              <a:ea typeface="Arial" panose="02000503000000020004" pitchFamily="2" charset="0"/>
            </a:endParaRPr>
          </a:p>
        </p:txBody>
      </p:sp>
      <p:sp>
        <p:nvSpPr>
          <p:cNvPr id="19" name="Slide Number Placeholder 3">
            <a:extLst>
              <a:ext uri="{FF2B5EF4-FFF2-40B4-BE49-F238E27FC236}">
                <a16:creationId xmlns:a16="http://schemas.microsoft.com/office/drawing/2014/main" id="{D32C529E-1E67-D62F-3D84-70E6AF8A60C9}"/>
              </a:ext>
            </a:extLst>
          </p:cNvPr>
          <p:cNvSpPr txBox="1">
            <a:spLocks/>
          </p:cNvSpPr>
          <p:nvPr userDrawn="1"/>
        </p:nvSpPr>
        <p:spPr>
          <a:xfrm>
            <a:off x="11637742" y="644060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a:solidFill>
                <a:schemeClr val="bg1"/>
              </a:solidFill>
              <a:latin typeface="Arial" panose="020B0604020202020204" pitchFamily="34" charset="0"/>
              <a:ea typeface="Arial" panose="02000503000000020004" pitchFamily="2" charset="0"/>
            </a:endParaRPr>
          </a:p>
        </p:txBody>
      </p:sp>
      <p:sp>
        <p:nvSpPr>
          <p:cNvPr id="20" name="Slide Number Placeholder 3">
            <a:extLst>
              <a:ext uri="{FF2B5EF4-FFF2-40B4-BE49-F238E27FC236}">
                <a16:creationId xmlns:a16="http://schemas.microsoft.com/office/drawing/2014/main" id="{82F41CD0-3BF9-779E-55F6-55CE07AC5326}"/>
              </a:ext>
            </a:extLst>
          </p:cNvPr>
          <p:cNvSpPr txBox="1">
            <a:spLocks/>
          </p:cNvSpPr>
          <p:nvPr userDrawn="1"/>
        </p:nvSpPr>
        <p:spPr>
          <a:xfrm>
            <a:off x="11637742" y="644060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a:solidFill>
                <a:schemeClr val="bg1"/>
              </a:solidFill>
              <a:latin typeface="Arial" panose="020B0604020202020204" pitchFamily="34" charset="0"/>
              <a:ea typeface="Arial" panose="02000503000000020004" pitchFamily="2" charset="0"/>
            </a:endParaRPr>
          </a:p>
        </p:txBody>
      </p:sp>
      <p:sp>
        <p:nvSpPr>
          <p:cNvPr id="21" name="Slide Number Placeholder 3">
            <a:extLst>
              <a:ext uri="{FF2B5EF4-FFF2-40B4-BE49-F238E27FC236}">
                <a16:creationId xmlns:a16="http://schemas.microsoft.com/office/drawing/2014/main" id="{6A037A60-3B80-9000-D7FD-772E99273C0A}"/>
              </a:ext>
            </a:extLst>
          </p:cNvPr>
          <p:cNvSpPr txBox="1">
            <a:spLocks/>
          </p:cNvSpPr>
          <p:nvPr userDrawn="1"/>
        </p:nvSpPr>
        <p:spPr>
          <a:xfrm>
            <a:off x="11637742" y="644060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a:solidFill>
                <a:schemeClr val="bg1"/>
              </a:solidFill>
              <a:latin typeface="Arial" panose="020B0604020202020204" pitchFamily="34" charset="0"/>
              <a:ea typeface="Arial" panose="02000503000000020004" pitchFamily="2" charset="0"/>
            </a:endParaRPr>
          </a:p>
        </p:txBody>
      </p:sp>
      <p:pic>
        <p:nvPicPr>
          <p:cNvPr id="2" name="Picture 1">
            <a:extLst>
              <a:ext uri="{FF2B5EF4-FFF2-40B4-BE49-F238E27FC236}">
                <a16:creationId xmlns:a16="http://schemas.microsoft.com/office/drawing/2014/main" id="{4A17D717-4440-67E4-86AF-BA4E5D09B2A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DE935865-CC37-F31B-D80C-9F595BE137BE}"/>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9B6662D1-FBEE-F4B5-4346-F2B4DF214A99}"/>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9A36CCB5-A9A8-587A-9CE0-E9B1AA55CF10}"/>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D32991FF-D68B-77AF-86E7-47E089E48C97}"/>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pic>
        <p:nvPicPr>
          <p:cNvPr id="8" name="Picture 7">
            <a:extLst>
              <a:ext uri="{FF2B5EF4-FFF2-40B4-BE49-F238E27FC236}">
                <a16:creationId xmlns:a16="http://schemas.microsoft.com/office/drawing/2014/main" id="{44DA85F1-57B3-C4FD-5F4A-6472F70618D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9" name="Slide Number Placeholder 3">
            <a:extLst>
              <a:ext uri="{FF2B5EF4-FFF2-40B4-BE49-F238E27FC236}">
                <a16:creationId xmlns:a16="http://schemas.microsoft.com/office/drawing/2014/main" id="{20EF613F-03AF-BC9A-FA23-E991676B8CB2}"/>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4788CBBF-0470-AB58-A837-8314478E120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093D2F16-7A89-CDF3-CEAF-ED69AD5FB5E7}"/>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4" name="Slide Number Placeholder 3">
            <a:extLst>
              <a:ext uri="{FF2B5EF4-FFF2-40B4-BE49-F238E27FC236}">
                <a16:creationId xmlns:a16="http://schemas.microsoft.com/office/drawing/2014/main" id="{F73090DC-DE05-C1C1-E128-987B8A39A129}"/>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536974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 Column (Whi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rgbClr val="222222"/>
                </a:solidFill>
                <a:latin typeface="Arial" panose="020B0604020202020204" pitchFamily="34" charset="0"/>
                <a:cs typeface="Arial" panose="020B0604020202020204" pitchFamily="34" charset="0"/>
              </a:defRPr>
            </a:lvl1pPr>
          </a:lstStyle>
          <a:p>
            <a:r>
              <a:rPr lang="en-US"/>
              <a:t>This is sample bulleted text (1 column)</a:t>
            </a:r>
            <a:br>
              <a:rPr lang="en-US"/>
            </a:br>
            <a:endParaRPr lang="en-US"/>
          </a:p>
        </p:txBody>
      </p:sp>
      <p:sp>
        <p:nvSpPr>
          <p:cNvPr id="7"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Inter" panose="02000503000000020004" pitchFamily="2" charset="0"/>
                <a:cs typeface="Arial" panose="020B0604020202020204" pitchFamily="34"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pic>
        <p:nvPicPr>
          <p:cNvPr id="11" name="Picture 10">
            <a:extLst>
              <a:ext uri="{FF2B5EF4-FFF2-40B4-BE49-F238E27FC236}">
                <a16:creationId xmlns:a16="http://schemas.microsoft.com/office/drawing/2014/main" id="{AD304228-CD0C-4EA6-DB18-6287BB1B305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97755997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1_One Column (Gre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rial" panose="020B0604020202020204" pitchFamily="34" charset="0"/>
            </a:endParaRPr>
          </a:p>
        </p:txBody>
      </p:sp>
      <p:sp>
        <p:nvSpPr>
          <p:cNvPr id="12" name="Slide Number Placeholder 3">
            <a:extLst>
              <a:ext uri="{FF2B5EF4-FFF2-40B4-BE49-F238E27FC236}">
                <a16:creationId xmlns:a16="http://schemas.microsoft.com/office/drawing/2014/main" id="{8E98A944-FE84-2129-7C96-905FBEDEF75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3"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a:t>This is sample bulleted text (1 column)</a:t>
            </a:r>
            <a:br>
              <a:rPr lang="en-US"/>
            </a:br>
            <a:endParaRPr lang="en-US"/>
          </a:p>
        </p:txBody>
      </p:sp>
      <p:sp>
        <p:nvSpPr>
          <p:cNvPr id="14"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9" name="Slide Number Placeholder 3">
            <a:extLst>
              <a:ext uri="{FF2B5EF4-FFF2-40B4-BE49-F238E27FC236}">
                <a16:creationId xmlns:a16="http://schemas.microsoft.com/office/drawing/2014/main" id="{8E98A944-FE84-2129-7C96-905FBEDEF75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8" name="Slide Number Placeholder 3">
            <a:extLst>
              <a:ext uri="{FF2B5EF4-FFF2-40B4-BE49-F238E27FC236}">
                <a16:creationId xmlns:a16="http://schemas.microsoft.com/office/drawing/2014/main" id="{9C241C8F-E76E-FD73-EA23-B0D00E77E51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5" name="Slide Number Placeholder 3">
            <a:extLst>
              <a:ext uri="{FF2B5EF4-FFF2-40B4-BE49-F238E27FC236}">
                <a16:creationId xmlns:a16="http://schemas.microsoft.com/office/drawing/2014/main" id="{D2A63E50-1936-94C2-FF11-2EB49F66D145}"/>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pic>
        <p:nvPicPr>
          <p:cNvPr id="16" name="Picture 15">
            <a:extLst>
              <a:ext uri="{FF2B5EF4-FFF2-40B4-BE49-F238E27FC236}">
                <a16:creationId xmlns:a16="http://schemas.microsoft.com/office/drawing/2014/main" id="{0ED8832D-D62A-CAE6-14C4-6E11015D921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30034519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One Column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9" name="Slide Number Placeholder 3">
            <a:extLst>
              <a:ext uri="{FF2B5EF4-FFF2-40B4-BE49-F238E27FC236}">
                <a16:creationId xmlns:a16="http://schemas.microsoft.com/office/drawing/2014/main" id="{F6F3ABE1-54A6-A9F0-1083-202CF26FE12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0"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a:t>This is sample bulleted text (1 column)</a:t>
            </a:r>
            <a:br>
              <a:rPr lang="en-US"/>
            </a:br>
            <a:endParaRPr lang="en-US"/>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F6F3ABE1-54A6-A9F0-1083-202CF26FE12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3A288302-AAB0-66ED-BC12-48B7EEB6D8A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4" name="Slide Number Placeholder 3">
            <a:extLst>
              <a:ext uri="{FF2B5EF4-FFF2-40B4-BE49-F238E27FC236}">
                <a16:creationId xmlns:a16="http://schemas.microsoft.com/office/drawing/2014/main" id="{CD855CAB-E865-8483-4CA1-749AFBA686C9}"/>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pic>
        <p:nvPicPr>
          <p:cNvPr id="15" name="Picture 14">
            <a:extLst>
              <a:ext uri="{FF2B5EF4-FFF2-40B4-BE49-F238E27FC236}">
                <a16:creationId xmlns:a16="http://schemas.microsoft.com/office/drawing/2014/main" id="{3BD15571-089F-B590-2BC4-CAC6912D8A3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36651667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Two Column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7C73940-1394-1145-A37B-DD10AE53BC3F}"/>
              </a:ext>
            </a:extLst>
          </p:cNvPr>
          <p:cNvSpPr>
            <a:spLocks noGrp="1"/>
          </p:cNvSpPr>
          <p:nvPr>
            <p:ph type="ctrTitle" hasCustomPrompt="1"/>
          </p:nvPr>
        </p:nvSpPr>
        <p:spPr>
          <a:xfrm>
            <a:off x="496383" y="487510"/>
            <a:ext cx="11270744" cy="1276350"/>
          </a:xfrm>
          <a:prstGeom prst="rect">
            <a:avLst/>
          </a:prstGeom>
        </p:spPr>
        <p:txBody>
          <a:bodyPr anchor="t" anchorCtr="0">
            <a:normAutofit/>
          </a:bodyPr>
          <a:lstStyle>
            <a:lvl1pPr algn="l">
              <a:defRPr sz="4000" b="1" i="0">
                <a:solidFill>
                  <a:srgbClr val="222222"/>
                </a:solidFill>
                <a:latin typeface="Arial" panose="020B0604020202020204" pitchFamily="34" charset="0"/>
              </a:defRPr>
            </a:lvl1pPr>
          </a:lstStyle>
          <a:p>
            <a:r>
              <a:rPr lang="en-US"/>
              <a:t>This is sample bulleted text (2 columns)</a:t>
            </a:r>
            <a:br>
              <a:rPr lang="en-US"/>
            </a:br>
            <a:endParaRPr lang="en-US"/>
          </a:p>
        </p:txBody>
      </p:sp>
      <p:sp>
        <p:nvSpPr>
          <p:cNvPr id="10" name="Title 1">
            <a:extLst>
              <a:ext uri="{FF2B5EF4-FFF2-40B4-BE49-F238E27FC236}">
                <a16:creationId xmlns:a16="http://schemas.microsoft.com/office/drawing/2014/main" id="{6844831D-77BF-5F4B-B60B-55D5C0D74FE3}"/>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a:latin typeface="Arial" panose="020B0604020202020204" pitchFamily="34" charset="0"/>
              <a:cs typeface="Arial" panose="020B0604020202020204" pitchFamily="34"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8" name="Title 1">
            <a:extLst>
              <a:ext uri="{FF2B5EF4-FFF2-40B4-BE49-F238E27FC236}">
                <a16:creationId xmlns:a16="http://schemas.microsoft.com/office/drawing/2014/main" id="{6844831D-77BF-5F4B-B60B-55D5C0D74FE3}"/>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52FBD5A5-7A2B-0609-A33F-1EEE51712C01}"/>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4A20C810-11A7-12CE-B50A-96B7E975780F}"/>
              </a:ext>
            </a:extLst>
          </p:cNvPr>
          <p:cNvSpPr txBox="1">
            <a:spLocks/>
          </p:cNvSpPr>
          <p:nvPr userDrawn="1"/>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DEBD5AC8-46A6-95DF-B791-2B369ACED69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2207196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Two Column (Gre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10" name="Title 1">
            <a:extLst>
              <a:ext uri="{FF2B5EF4-FFF2-40B4-BE49-F238E27FC236}">
                <a16:creationId xmlns:a16="http://schemas.microsoft.com/office/drawing/2014/main" id="{DDE8F042-D308-184D-B342-2519009D3C19}"/>
              </a:ext>
            </a:extLst>
          </p:cNvPr>
          <p:cNvSpPr>
            <a:spLocks noGrp="1"/>
          </p:cNvSpPr>
          <p:nvPr>
            <p:ph type="ctrTitle" hasCustomPrompt="1"/>
          </p:nvPr>
        </p:nvSpPr>
        <p:spPr>
          <a:xfrm>
            <a:off x="496383" y="487510"/>
            <a:ext cx="11132199" cy="1276350"/>
          </a:xfrm>
          <a:prstGeom prst="rect">
            <a:avLst/>
          </a:prstGeom>
        </p:spPr>
        <p:txBody>
          <a:bodyPr anchor="t" anchorCtr="0">
            <a:normAutofit/>
          </a:bodyPr>
          <a:lstStyle>
            <a:lvl1pPr algn="l">
              <a:defRPr sz="4000">
                <a:solidFill>
                  <a:srgbClr val="222222"/>
                </a:solidFill>
              </a:defRPr>
            </a:lvl1pPr>
          </a:lstStyle>
          <a:p>
            <a:r>
              <a:rPr lang="en-US"/>
              <a:t>This is sample bulleted text (2 columns)</a:t>
            </a:r>
            <a:br>
              <a:rPr lang="en-US"/>
            </a:br>
            <a:endParaRPr lang="en-US"/>
          </a:p>
        </p:txBody>
      </p:sp>
      <p:sp>
        <p:nvSpPr>
          <p:cNvPr id="7" name="Slide Number Placeholder 3">
            <a:extLst>
              <a:ext uri="{FF2B5EF4-FFF2-40B4-BE49-F238E27FC236}">
                <a16:creationId xmlns:a16="http://schemas.microsoft.com/office/drawing/2014/main" id="{A6059545-8DB2-C466-C9CD-3455525CAE9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A6059545-8DB2-C466-C9CD-3455525CAE9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sp>
        <p:nvSpPr>
          <p:cNvPr id="9" name="Slide Number Placeholder 3">
            <a:extLst>
              <a:ext uri="{FF2B5EF4-FFF2-40B4-BE49-F238E27FC236}">
                <a16:creationId xmlns:a16="http://schemas.microsoft.com/office/drawing/2014/main" id="{D5F2E009-4AC4-8BE8-449A-D98E0B4D419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sp>
        <p:nvSpPr>
          <p:cNvPr id="14" name="Slide Number Placeholder 3">
            <a:extLst>
              <a:ext uri="{FF2B5EF4-FFF2-40B4-BE49-F238E27FC236}">
                <a16:creationId xmlns:a16="http://schemas.microsoft.com/office/drawing/2014/main" id="{FAC7A0B0-AE4B-F793-1F59-1EC3584DEA0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pic>
        <p:nvPicPr>
          <p:cNvPr id="16" name="Picture 15">
            <a:extLst>
              <a:ext uri="{FF2B5EF4-FFF2-40B4-BE49-F238E27FC236}">
                <a16:creationId xmlns:a16="http://schemas.microsoft.com/office/drawing/2014/main" id="{6C6FC489-B11C-2654-C925-48D950964D7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99696785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Two Column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8" name="Title 1">
            <a:extLst>
              <a:ext uri="{FF2B5EF4-FFF2-40B4-BE49-F238E27FC236}">
                <a16:creationId xmlns:a16="http://schemas.microsoft.com/office/drawing/2014/main" id="{8B2FD56C-BB5C-3D45-8F56-0F195C1428C3}"/>
              </a:ext>
            </a:extLst>
          </p:cNvPr>
          <p:cNvSpPr>
            <a:spLocks noGrp="1"/>
          </p:cNvSpPr>
          <p:nvPr>
            <p:ph type="ctrTitle" hasCustomPrompt="1"/>
          </p:nvPr>
        </p:nvSpPr>
        <p:spPr>
          <a:xfrm>
            <a:off x="496383" y="487510"/>
            <a:ext cx="11132199" cy="1276350"/>
          </a:xfrm>
          <a:prstGeom prst="rect">
            <a:avLst/>
          </a:prstGeom>
        </p:spPr>
        <p:txBody>
          <a:bodyPr anchor="t" anchorCtr="0">
            <a:normAutofit/>
          </a:bodyPr>
          <a:lstStyle>
            <a:lvl1pPr algn="l">
              <a:defRPr sz="4000">
                <a:solidFill>
                  <a:srgbClr val="FFFFFF"/>
                </a:solidFill>
              </a:defRPr>
            </a:lvl1pPr>
          </a:lstStyle>
          <a:p>
            <a:r>
              <a:rPr lang="en-US"/>
              <a:t>This is sample bulleted text (2 columns)</a:t>
            </a:r>
            <a:br>
              <a:rPr lang="en-US"/>
            </a:br>
            <a:endParaRPr lang="en-US"/>
          </a:p>
        </p:txBody>
      </p:sp>
      <p:sp>
        <p:nvSpPr>
          <p:cNvPr id="9" name="Slide Number Placeholder 3">
            <a:extLst>
              <a:ext uri="{FF2B5EF4-FFF2-40B4-BE49-F238E27FC236}">
                <a16:creationId xmlns:a16="http://schemas.microsoft.com/office/drawing/2014/main" id="{CEDBD470-04D9-C985-F47F-8377F68596F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0"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CEDBD470-04D9-C985-F47F-8377F68596F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A812A246-8492-A6DF-26EA-231CD0D4C72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D1E41F4E-F481-AD30-99FC-2947FB6B0A60}"/>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pic>
        <p:nvPicPr>
          <p:cNvPr id="15" name="Picture 14">
            <a:extLst>
              <a:ext uri="{FF2B5EF4-FFF2-40B4-BE49-F238E27FC236}">
                <a16:creationId xmlns:a16="http://schemas.microsoft.com/office/drawing/2014/main" id="{E655F0AC-C291-F5A1-F78F-EBA04390CB6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98612533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Two Column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3" y="487510"/>
            <a:ext cx="11104489" cy="1291188"/>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a:t>This is sample bulleted text (2 columns)</a:t>
            </a:r>
            <a:br>
              <a:rPr lang="en-US"/>
            </a:br>
            <a:endParaRPr lang="en-US"/>
          </a:p>
        </p:txBody>
      </p:sp>
      <p:sp>
        <p:nvSpPr>
          <p:cNvPr id="9" name="Slide Number Placeholder 3">
            <a:extLst>
              <a:ext uri="{FF2B5EF4-FFF2-40B4-BE49-F238E27FC236}">
                <a16:creationId xmlns:a16="http://schemas.microsoft.com/office/drawing/2014/main" id="{C0F2871E-DAE6-816D-2EE7-E4F57CAA123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C0F2871E-DAE6-816D-2EE7-E4F57CAA123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0" name="Slide Number Placeholder 3">
            <a:extLst>
              <a:ext uri="{FF2B5EF4-FFF2-40B4-BE49-F238E27FC236}">
                <a16:creationId xmlns:a16="http://schemas.microsoft.com/office/drawing/2014/main" id="{64CC3806-C2E5-B6D1-570D-834470E8BD6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4" name="Slide Number Placeholder 3">
            <a:extLst>
              <a:ext uri="{FF2B5EF4-FFF2-40B4-BE49-F238E27FC236}">
                <a16:creationId xmlns:a16="http://schemas.microsoft.com/office/drawing/2014/main" id="{19042514-82A1-B26E-B76D-98A3807B5026}"/>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pic>
        <p:nvPicPr>
          <p:cNvPr id="18" name="Picture 17">
            <a:extLst>
              <a:ext uri="{FF2B5EF4-FFF2-40B4-BE49-F238E27FC236}">
                <a16:creationId xmlns:a16="http://schemas.microsoft.com/office/drawing/2014/main" id="{1EBB4B56-C5CF-5A4B-2F99-B5622224CDD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32545922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Three Column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7C73940-1394-1145-A37B-DD10AE53BC3F}"/>
              </a:ext>
            </a:extLst>
          </p:cNvPr>
          <p:cNvSpPr>
            <a:spLocks noGrp="1"/>
          </p:cNvSpPr>
          <p:nvPr>
            <p:ph type="ctrTitle" hasCustomPrompt="1"/>
          </p:nvPr>
        </p:nvSpPr>
        <p:spPr>
          <a:xfrm>
            <a:off x="496383" y="487510"/>
            <a:ext cx="11224562" cy="1276350"/>
          </a:xfrm>
          <a:prstGeom prst="rect">
            <a:avLst/>
          </a:prstGeom>
        </p:spPr>
        <p:txBody>
          <a:bodyPr anchor="t" anchorCtr="0">
            <a:normAutofit/>
          </a:bodyPr>
          <a:lstStyle>
            <a:lvl1pPr algn="l">
              <a:defRPr sz="4000" b="1" i="0">
                <a:solidFill>
                  <a:srgbClr val="222222"/>
                </a:solidFill>
                <a:latin typeface="Arial" panose="020B0604020202020204" pitchFamily="34" charset="0"/>
              </a:defRPr>
            </a:lvl1pPr>
          </a:lstStyle>
          <a:p>
            <a:r>
              <a:rPr lang="en-US"/>
              <a:t>This is sample bulleted text (3 columns)</a:t>
            </a:r>
            <a:br>
              <a:rPr lang="en-US"/>
            </a:br>
            <a:endParaRPr lang="en-US"/>
          </a:p>
        </p:txBody>
      </p:sp>
      <p:sp>
        <p:nvSpPr>
          <p:cNvPr id="7"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a:p>
            <a:pPr lvl="0"/>
            <a:endParaRPr lang="en-GB"/>
          </a:p>
        </p:txBody>
      </p:sp>
      <p:pic>
        <p:nvPicPr>
          <p:cNvPr id="5" name="Picture 4">
            <a:extLst>
              <a:ext uri="{FF2B5EF4-FFF2-40B4-BE49-F238E27FC236}">
                <a16:creationId xmlns:a16="http://schemas.microsoft.com/office/drawing/2014/main" id="{ABF6E0EA-4C5B-6C5D-7447-EFE478D0433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97132511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Three Column (Gre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10" name="Title 1">
            <a:extLst>
              <a:ext uri="{FF2B5EF4-FFF2-40B4-BE49-F238E27FC236}">
                <a16:creationId xmlns:a16="http://schemas.microsoft.com/office/drawing/2014/main" id="{DDE8F042-D308-184D-B342-2519009D3C19}"/>
              </a:ext>
            </a:extLst>
          </p:cNvPr>
          <p:cNvSpPr>
            <a:spLocks noGrp="1"/>
          </p:cNvSpPr>
          <p:nvPr>
            <p:ph type="ctrTitle" hasCustomPrompt="1"/>
          </p:nvPr>
        </p:nvSpPr>
        <p:spPr>
          <a:xfrm>
            <a:off x="496383" y="487510"/>
            <a:ext cx="11058308" cy="1276350"/>
          </a:xfrm>
          <a:prstGeom prst="rect">
            <a:avLst/>
          </a:prstGeom>
        </p:spPr>
        <p:txBody>
          <a:bodyPr anchor="t" anchorCtr="0">
            <a:normAutofit/>
          </a:bodyPr>
          <a:lstStyle>
            <a:lvl1pPr algn="l">
              <a:defRPr sz="4000" b="1" i="0">
                <a:solidFill>
                  <a:srgbClr val="222222"/>
                </a:solidFill>
                <a:latin typeface="Arial" panose="020B0604020202020204" pitchFamily="34" charset="0"/>
              </a:defRPr>
            </a:lvl1pPr>
          </a:lstStyle>
          <a:p>
            <a:r>
              <a:rPr lang="en-US"/>
              <a:t>This is sample bulleted text (3 columns)</a:t>
            </a:r>
            <a:br>
              <a:rPr lang="en-US"/>
            </a:br>
            <a:endParaRPr lang="en-US"/>
          </a:p>
        </p:txBody>
      </p:sp>
      <p:sp>
        <p:nvSpPr>
          <p:cNvPr id="7" name="Slide Number Placeholder 3">
            <a:extLst>
              <a:ext uri="{FF2B5EF4-FFF2-40B4-BE49-F238E27FC236}">
                <a16:creationId xmlns:a16="http://schemas.microsoft.com/office/drawing/2014/main" id="{27390C06-BD06-9CD8-C96F-FE7771E527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sp>
        <p:nvSpPr>
          <p:cNvPr id="13"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1004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a:p>
            <a:pPr lvl="0"/>
            <a:endParaRPr lang="en-GB"/>
          </a:p>
        </p:txBody>
      </p:sp>
      <p:sp>
        <p:nvSpPr>
          <p:cNvPr id="12" name="Slide Number Placeholder 3">
            <a:extLst>
              <a:ext uri="{FF2B5EF4-FFF2-40B4-BE49-F238E27FC236}">
                <a16:creationId xmlns:a16="http://schemas.microsoft.com/office/drawing/2014/main" id="{27390C06-BD06-9CD8-C96F-FE7771E527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sp>
        <p:nvSpPr>
          <p:cNvPr id="8" name="Slide Number Placeholder 3">
            <a:extLst>
              <a:ext uri="{FF2B5EF4-FFF2-40B4-BE49-F238E27FC236}">
                <a16:creationId xmlns:a16="http://schemas.microsoft.com/office/drawing/2014/main" id="{4BED9458-EC91-0DDD-81D0-D8EA7CDBB8F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sp>
        <p:nvSpPr>
          <p:cNvPr id="14" name="Slide Number Placeholder 3">
            <a:extLst>
              <a:ext uri="{FF2B5EF4-FFF2-40B4-BE49-F238E27FC236}">
                <a16:creationId xmlns:a16="http://schemas.microsoft.com/office/drawing/2014/main" id="{6D431EAC-CCCF-F033-AA25-1C0750ED1428}"/>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pic>
        <p:nvPicPr>
          <p:cNvPr id="16" name="Picture 15">
            <a:extLst>
              <a:ext uri="{FF2B5EF4-FFF2-40B4-BE49-F238E27FC236}">
                <a16:creationId xmlns:a16="http://schemas.microsoft.com/office/drawing/2014/main" id="{31CD765D-C425-5545-1A03-16E4327141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53944405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Three Column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8" name="Title 1">
            <a:extLst>
              <a:ext uri="{FF2B5EF4-FFF2-40B4-BE49-F238E27FC236}">
                <a16:creationId xmlns:a16="http://schemas.microsoft.com/office/drawing/2014/main" id="{8B2FD56C-BB5C-3D45-8F56-0F195C1428C3}"/>
              </a:ext>
            </a:extLst>
          </p:cNvPr>
          <p:cNvSpPr>
            <a:spLocks noGrp="1"/>
          </p:cNvSpPr>
          <p:nvPr>
            <p:ph type="ctrTitle" hasCustomPrompt="1"/>
          </p:nvPr>
        </p:nvSpPr>
        <p:spPr>
          <a:xfrm>
            <a:off x="496383" y="487510"/>
            <a:ext cx="11076781" cy="1276350"/>
          </a:xfrm>
          <a:prstGeom prst="rect">
            <a:avLst/>
          </a:prstGeom>
        </p:spPr>
        <p:txBody>
          <a:bodyPr anchor="t" anchorCtr="0">
            <a:normAutofit/>
          </a:bodyPr>
          <a:lstStyle>
            <a:lvl1pPr algn="l">
              <a:defRPr sz="4000" b="1" i="0">
                <a:solidFill>
                  <a:srgbClr val="FFFFFF"/>
                </a:solidFill>
                <a:latin typeface="Arial" panose="020B0604020202020204" pitchFamily="34" charset="0"/>
              </a:defRPr>
            </a:lvl1pPr>
          </a:lstStyle>
          <a:p>
            <a:r>
              <a:rPr lang="en-US"/>
              <a:t>This is sample bulleted text (3 columns)</a:t>
            </a:r>
            <a:br>
              <a:rPr lang="en-US"/>
            </a:br>
            <a:endParaRPr lang="en-US"/>
          </a:p>
        </p:txBody>
      </p:sp>
      <p:sp>
        <p:nvSpPr>
          <p:cNvPr id="7" name="Slide Number Placeholder 3">
            <a:extLst>
              <a:ext uri="{FF2B5EF4-FFF2-40B4-BE49-F238E27FC236}">
                <a16:creationId xmlns:a16="http://schemas.microsoft.com/office/drawing/2014/main" id="{0EEA4251-8CFD-B3E0-D721-6F017DCF6B6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9"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a:p>
            <a:pPr lvl="0"/>
            <a:endParaRPr lang="en-GB"/>
          </a:p>
        </p:txBody>
      </p:sp>
      <p:sp>
        <p:nvSpPr>
          <p:cNvPr id="13" name="Slide Number Placeholder 3">
            <a:extLst>
              <a:ext uri="{FF2B5EF4-FFF2-40B4-BE49-F238E27FC236}">
                <a16:creationId xmlns:a16="http://schemas.microsoft.com/office/drawing/2014/main" id="{0EEA4251-8CFD-B3E0-D721-6F017DCF6B6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78EE0FF4-7CF4-1BE1-C7EC-A7BF890D743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FCB2ECA4-86F5-928A-8109-698BE4DB7460}"/>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pic>
        <p:nvPicPr>
          <p:cNvPr id="15" name="Picture 14">
            <a:extLst>
              <a:ext uri="{FF2B5EF4-FFF2-40B4-BE49-F238E27FC236}">
                <a16:creationId xmlns:a16="http://schemas.microsoft.com/office/drawing/2014/main" id="{5B69CD60-9A52-0A6D-BADA-DACBCE2884F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55075842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Three Column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33517"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487510"/>
            <a:ext cx="11132198" cy="1291188"/>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a:t>This is sample bulleted text (3 columns)</a:t>
            </a:r>
            <a:br>
              <a:rPr lang="en-US"/>
            </a:br>
            <a:endParaRPr lang="en-US"/>
          </a:p>
        </p:txBody>
      </p:sp>
      <p:sp>
        <p:nvSpPr>
          <p:cNvPr id="9" name="Slide Number Placeholder 3">
            <a:extLst>
              <a:ext uri="{FF2B5EF4-FFF2-40B4-BE49-F238E27FC236}">
                <a16:creationId xmlns:a16="http://schemas.microsoft.com/office/drawing/2014/main" id="{03597521-B8F5-CAB8-884C-7F7852DFEC6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28892"/>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a:p>
            <a:pPr lvl="0"/>
            <a:endParaRPr lang="en-GB"/>
          </a:p>
        </p:txBody>
      </p:sp>
      <p:sp>
        <p:nvSpPr>
          <p:cNvPr id="13" name="Slide Number Placeholder 3">
            <a:extLst>
              <a:ext uri="{FF2B5EF4-FFF2-40B4-BE49-F238E27FC236}">
                <a16:creationId xmlns:a16="http://schemas.microsoft.com/office/drawing/2014/main" id="{03597521-B8F5-CAB8-884C-7F7852DFEC6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0" name="Slide Number Placeholder 3">
            <a:extLst>
              <a:ext uri="{FF2B5EF4-FFF2-40B4-BE49-F238E27FC236}">
                <a16:creationId xmlns:a16="http://schemas.microsoft.com/office/drawing/2014/main" id="{03A976B7-8EB2-91A1-8D3D-0F2289B868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12D3821A-C6BC-1009-35C8-4094C89935BD}"/>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pic>
        <p:nvPicPr>
          <p:cNvPr id="16" name="Picture 15">
            <a:extLst>
              <a:ext uri="{FF2B5EF4-FFF2-40B4-BE49-F238E27FC236}">
                <a16:creationId xmlns:a16="http://schemas.microsoft.com/office/drawing/2014/main" id="{094D1BFE-B2F4-4CD4-D233-ACB66BB716E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59450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 Column (Cream)">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cs typeface="Arial" panose="020B0604020202020204" pitchFamily="34" charset="0"/>
            </a:endParaRPr>
          </a:p>
        </p:txBody>
      </p:sp>
      <p:sp>
        <p:nvSpPr>
          <p:cNvPr id="7" name="Slide Number Placeholder 3">
            <a:extLst>
              <a:ext uri="{FF2B5EF4-FFF2-40B4-BE49-F238E27FC236}">
                <a16:creationId xmlns:a16="http://schemas.microsoft.com/office/drawing/2014/main" id="{BD9F9DAC-6FDA-DE85-B056-3C1383BFC48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0"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rgbClr val="222222"/>
                </a:solidFill>
                <a:latin typeface="Arial" panose="020B0604020202020204" pitchFamily="34" charset="0"/>
                <a:cs typeface="Arial" panose="020B0604020202020204" pitchFamily="34" charset="0"/>
              </a:defRPr>
            </a:lvl1pPr>
          </a:lstStyle>
          <a:p>
            <a:r>
              <a:rPr lang="en-US"/>
              <a:t>This is sample bulleted text (1 column)</a:t>
            </a:r>
            <a:br>
              <a:rPr lang="en-US"/>
            </a:br>
            <a:endParaRPr lang="en-US"/>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Inter" panose="02000503000000020004" pitchFamily="2" charset="0"/>
                <a:cs typeface="Arial" panose="020B0604020202020204" pitchFamily="34"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BD9F9DAC-6FDA-DE85-B056-3C1383BFC48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D83F6716-9677-BC44-EBCC-8332D8B3340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65F25595-A923-F1B4-03CE-8D2DAF4D421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15" name="Picture 14">
            <a:extLst>
              <a:ext uri="{FF2B5EF4-FFF2-40B4-BE49-F238E27FC236}">
                <a16:creationId xmlns:a16="http://schemas.microsoft.com/office/drawing/2014/main" id="{B3B966A2-6C2B-49F6-F5A0-9BB1C7E13EB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98296280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Sample Layout Pag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629143" cy="1276350"/>
          </a:xfrm>
          <a:prstGeom prst="rect">
            <a:avLst/>
          </a:prstGeom>
        </p:spPr>
        <p:txBody>
          <a:bodyPr anchor="t" anchorCtr="0">
            <a:normAutofit/>
          </a:bodyPr>
          <a:lstStyle>
            <a:lvl1pPr algn="l">
              <a:defRPr sz="4000" b="1" i="0">
                <a:latin typeface="Arial" panose="020B0604020202020204" pitchFamily="34" charset="0"/>
              </a:defRPr>
            </a:lvl1pPr>
          </a:lstStyle>
          <a:p>
            <a:r>
              <a:rPr lang="en-US"/>
              <a:t>This is a sample page layout</a:t>
            </a:r>
            <a:br>
              <a:rPr lang="en-US"/>
            </a:br>
            <a:endParaRPr lang="en-US"/>
          </a:p>
        </p:txBody>
      </p:sp>
      <p:sp>
        <p:nvSpPr>
          <p:cNvPr id="7" name="Picture Placeholder 7">
            <a:extLst>
              <a:ext uri="{FF2B5EF4-FFF2-40B4-BE49-F238E27FC236}">
                <a16:creationId xmlns:a16="http://schemas.microsoft.com/office/drawing/2014/main" id="{9F1E3FF1-EAC5-11C4-A42E-BE75B5A57BA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lvl1pPr>
              <a:defRPr/>
            </a:lvl1pPr>
          </a:lstStyle>
          <a:p>
            <a:r>
              <a:rPr lang="en-US"/>
              <a:t>Click icon to add picture</a:t>
            </a:r>
          </a:p>
        </p:txBody>
      </p:sp>
      <p:sp>
        <p:nvSpPr>
          <p:cNvPr id="8"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4" y="1928892"/>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pic>
        <p:nvPicPr>
          <p:cNvPr id="10" name="Picture 9">
            <a:extLst>
              <a:ext uri="{FF2B5EF4-FFF2-40B4-BE49-F238E27FC236}">
                <a16:creationId xmlns:a16="http://schemas.microsoft.com/office/drawing/2014/main" id="{9E874CED-1578-BC5D-FBAF-4BFF8049747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419064661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Sample Layout Page (Gre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p:nvSpPr>
        <p:spPr>
          <a:xfrm>
            <a:off x="0" y="0"/>
            <a:ext cx="12192000" cy="6857999"/>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35180" cy="1276350"/>
          </a:xfrm>
          <a:prstGeom prst="rect">
            <a:avLst/>
          </a:prstGeom>
        </p:spPr>
        <p:txBody>
          <a:bodyPr anchor="t" anchorCtr="0">
            <a:normAutofit/>
          </a:bodyPr>
          <a:lstStyle>
            <a:lvl1pPr algn="l">
              <a:defRPr sz="4000" b="1" i="0">
                <a:latin typeface="Arial" panose="020B0604020202020204" pitchFamily="34" charset="0"/>
              </a:defRPr>
            </a:lvl1pPr>
          </a:lstStyle>
          <a:p>
            <a:r>
              <a:rPr lang="en-US"/>
              <a:t>This is a sample page layout</a:t>
            </a:r>
            <a:br>
              <a:rPr lang="en-US"/>
            </a:br>
            <a:endParaRPr lang="en-US"/>
          </a:p>
        </p:txBody>
      </p:sp>
      <p:sp>
        <p:nvSpPr>
          <p:cNvPr id="7" name="Picture Placeholder 7">
            <a:extLst>
              <a:ext uri="{FF2B5EF4-FFF2-40B4-BE49-F238E27FC236}">
                <a16:creationId xmlns:a16="http://schemas.microsoft.com/office/drawing/2014/main" id="{96E9A876-1569-D544-913F-B065A154EB9C}"/>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lvl1pPr>
              <a:defRPr/>
            </a:lvl1pPr>
          </a:lstStyle>
          <a:p>
            <a:r>
              <a:rPr lang="en-US"/>
              <a:t>Click icon to add picture</a:t>
            </a:r>
          </a:p>
        </p:txBody>
      </p:sp>
      <p:sp>
        <p:nvSpPr>
          <p:cNvPr id="9" name="Slide Number Placeholder 3">
            <a:extLst>
              <a:ext uri="{FF2B5EF4-FFF2-40B4-BE49-F238E27FC236}">
                <a16:creationId xmlns:a16="http://schemas.microsoft.com/office/drawing/2014/main" id="{4E3DD39E-4C7C-4E22-4DE3-95C92780FBE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40844"/>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4" name="Slide Number Placeholder 3">
            <a:extLst>
              <a:ext uri="{FF2B5EF4-FFF2-40B4-BE49-F238E27FC236}">
                <a16:creationId xmlns:a16="http://schemas.microsoft.com/office/drawing/2014/main" id="{4E3DD39E-4C7C-4E22-4DE3-95C92780FBE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sp>
        <p:nvSpPr>
          <p:cNvPr id="10" name="Slide Number Placeholder 3">
            <a:extLst>
              <a:ext uri="{FF2B5EF4-FFF2-40B4-BE49-F238E27FC236}">
                <a16:creationId xmlns:a16="http://schemas.microsoft.com/office/drawing/2014/main" id="{7B32D8A9-E2C9-1149-2948-98A66FD86F7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sp>
        <p:nvSpPr>
          <p:cNvPr id="15" name="Slide Number Placeholder 3">
            <a:extLst>
              <a:ext uri="{FF2B5EF4-FFF2-40B4-BE49-F238E27FC236}">
                <a16:creationId xmlns:a16="http://schemas.microsoft.com/office/drawing/2014/main" id="{6166EBC9-B081-FB94-FE85-58E4D58A1923}"/>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pic>
        <p:nvPicPr>
          <p:cNvPr id="17" name="Picture 16">
            <a:extLst>
              <a:ext uri="{FF2B5EF4-FFF2-40B4-BE49-F238E27FC236}">
                <a16:creationId xmlns:a16="http://schemas.microsoft.com/office/drawing/2014/main" id="{C0598603-2D8E-A8B8-49A4-6A3AD36D3F0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34170840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Sample Layout Image (Tea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p:nvSpPr>
        <p:spPr>
          <a:xfrm>
            <a:off x="0"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16707" cy="1276350"/>
          </a:xfrm>
          <a:prstGeom prst="rect">
            <a:avLst/>
          </a:prstGeom>
        </p:spPr>
        <p:txBody>
          <a:bodyPr anchor="t" anchorCtr="0">
            <a:normAutofit/>
          </a:bodyPr>
          <a:lstStyle>
            <a:lvl1pPr algn="l">
              <a:defRPr sz="4000" b="1" i="0">
                <a:solidFill>
                  <a:srgbClr val="FFFFFF"/>
                </a:solidFill>
                <a:latin typeface="Arial" panose="020B0604020202020204" pitchFamily="34" charset="0"/>
              </a:defRPr>
            </a:lvl1pPr>
          </a:lstStyle>
          <a:p>
            <a:r>
              <a:rPr lang="en-US"/>
              <a:t>This is a sample page layout</a:t>
            </a:r>
            <a:br>
              <a:rPr lang="en-US"/>
            </a:br>
            <a:endParaRPr lang="en-US"/>
          </a:p>
        </p:txBody>
      </p:sp>
      <p:sp>
        <p:nvSpPr>
          <p:cNvPr id="10" name="Picture Placeholder 7">
            <a:extLst>
              <a:ext uri="{FF2B5EF4-FFF2-40B4-BE49-F238E27FC236}">
                <a16:creationId xmlns:a16="http://schemas.microsoft.com/office/drawing/2014/main" id="{65A1A24A-7B07-2001-6FA5-A2A759DD3139}"/>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lvl1pPr>
              <a:defRPr/>
            </a:lvl1pPr>
          </a:lstStyle>
          <a:p>
            <a:r>
              <a:rPr lang="en-US"/>
              <a:t>Click icon to add picture</a:t>
            </a:r>
          </a:p>
        </p:txBody>
      </p:sp>
      <p:sp>
        <p:nvSpPr>
          <p:cNvPr id="9" name="Slide Number Placeholder 3">
            <a:extLst>
              <a:ext uri="{FF2B5EF4-FFF2-40B4-BE49-F238E27FC236}">
                <a16:creationId xmlns:a16="http://schemas.microsoft.com/office/drawing/2014/main" id="{2A7FD448-0965-CC3A-F1BF-00B568BC4F5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46822"/>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4" name="Slide Number Placeholder 3">
            <a:extLst>
              <a:ext uri="{FF2B5EF4-FFF2-40B4-BE49-F238E27FC236}">
                <a16:creationId xmlns:a16="http://schemas.microsoft.com/office/drawing/2014/main" id="{2A7FD448-0965-CC3A-F1BF-00B568BC4F5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AB505628-BC0C-72D6-C38B-9E9E3ABA64A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6" name="Slide Number Placeholder 3">
            <a:extLst>
              <a:ext uri="{FF2B5EF4-FFF2-40B4-BE49-F238E27FC236}">
                <a16:creationId xmlns:a16="http://schemas.microsoft.com/office/drawing/2014/main" id="{4D0219B5-20CB-EA85-2A81-2B6B253C9B1C}"/>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pic>
        <p:nvPicPr>
          <p:cNvPr id="19" name="Picture 18">
            <a:extLst>
              <a:ext uri="{FF2B5EF4-FFF2-40B4-BE49-F238E27FC236}">
                <a16:creationId xmlns:a16="http://schemas.microsoft.com/office/drawing/2014/main" id="{05A9CFE6-42B8-596B-9A0C-8936368EFB5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08862038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Sample Layout Image (Purp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A2DD28E-92CA-B479-41C5-36AE7F5028FC}"/>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44416" cy="1276350"/>
          </a:xfrm>
          <a:prstGeom prst="rect">
            <a:avLst/>
          </a:prstGeom>
        </p:spPr>
        <p:txBody>
          <a:bodyPr anchor="t" anchorCtr="0">
            <a:normAutofit/>
          </a:bodyPr>
          <a:lstStyle>
            <a:lvl1pPr algn="l">
              <a:defRPr sz="4000" b="1" i="0">
                <a:solidFill>
                  <a:srgbClr val="FFFFFF"/>
                </a:solidFill>
                <a:latin typeface="Arial" panose="020B0604020202020204" pitchFamily="34" charset="0"/>
              </a:defRPr>
            </a:lvl1pPr>
          </a:lstStyle>
          <a:p>
            <a:r>
              <a:rPr lang="en-US"/>
              <a:t>This is a sample page layout</a:t>
            </a:r>
            <a:br>
              <a:rPr lang="en-US"/>
            </a:br>
            <a:endParaRPr lang="en-US"/>
          </a:p>
        </p:txBody>
      </p:sp>
      <p:sp>
        <p:nvSpPr>
          <p:cNvPr id="10" name="Picture Placeholder 7">
            <a:extLst>
              <a:ext uri="{FF2B5EF4-FFF2-40B4-BE49-F238E27FC236}">
                <a16:creationId xmlns:a16="http://schemas.microsoft.com/office/drawing/2014/main" id="{BC5741D9-7C1F-B70D-4B2B-7928DF4CA69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lvl1pPr>
              <a:defRPr/>
            </a:lvl1pPr>
          </a:lstStyle>
          <a:p>
            <a:r>
              <a:rPr lang="en-US"/>
              <a:t>Click icon to add picture</a:t>
            </a:r>
          </a:p>
        </p:txBody>
      </p:sp>
      <p:sp>
        <p:nvSpPr>
          <p:cNvPr id="9" name="Slide Number Placeholder 3">
            <a:extLst>
              <a:ext uri="{FF2B5EF4-FFF2-40B4-BE49-F238E27FC236}">
                <a16:creationId xmlns:a16="http://schemas.microsoft.com/office/drawing/2014/main" id="{53F79B87-282C-F754-9DA1-82F7EB507D4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34868"/>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5" name="Slide Number Placeholder 3">
            <a:extLst>
              <a:ext uri="{FF2B5EF4-FFF2-40B4-BE49-F238E27FC236}">
                <a16:creationId xmlns:a16="http://schemas.microsoft.com/office/drawing/2014/main" id="{53F79B87-282C-F754-9DA1-82F7EB507D4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5A7A5101-B982-3D27-A2EE-345C292E8F8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4" name="Slide Number Placeholder 3">
            <a:extLst>
              <a:ext uri="{FF2B5EF4-FFF2-40B4-BE49-F238E27FC236}">
                <a16:creationId xmlns:a16="http://schemas.microsoft.com/office/drawing/2014/main" id="{06801DB2-CB76-7A1B-0A77-E9DFD1662168}"/>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pic>
        <p:nvPicPr>
          <p:cNvPr id="19" name="Picture 18">
            <a:extLst>
              <a:ext uri="{FF2B5EF4-FFF2-40B4-BE49-F238E27FC236}">
                <a16:creationId xmlns:a16="http://schemas.microsoft.com/office/drawing/2014/main" id="{C1154617-CDEF-8A9D-8FEB-A937FC663A5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59332014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Sample Layout Page (Teal)">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EB5C54E-87D2-DD46-9E3A-B474DB4DB5B6}"/>
              </a:ext>
              <a:ext uri="{C183D7F6-B498-43B3-948B-1728B52AA6E4}">
                <adec:decorative xmlns:adec="http://schemas.microsoft.com/office/drawing/2017/decorative" val="1"/>
              </a:ext>
            </a:extLst>
          </p:cNvPr>
          <p:cNvSpPr/>
          <p:nvPr/>
        </p:nvSpPr>
        <p:spPr>
          <a:xfrm>
            <a:off x="2598346" y="0"/>
            <a:ext cx="9593654"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8"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a:t>This is a sample page layout</a:t>
            </a:r>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4017963" y="531813"/>
            <a:ext cx="6226175" cy="679450"/>
          </a:xfrm>
        </p:spPr>
        <p:txBody>
          <a:bodyPr/>
          <a:lstStyle>
            <a:lvl1pPr>
              <a:defRPr sz="2800" b="1" i="0">
                <a:latin typeface="Arial" panose="020B0604020202020204" pitchFamily="34" charset="0"/>
                <a:ea typeface="Lora" charset="0"/>
                <a:cs typeface="Lora" charset="0"/>
              </a:defRPr>
            </a:lvl1pPr>
          </a:lstStyle>
          <a:p>
            <a:pPr lvl="0"/>
            <a:r>
              <a:rPr lang="en-GB"/>
              <a:t>Example 1</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4018518" y="1226521"/>
            <a:ext cx="7496175" cy="1117600"/>
          </a:xfrm>
        </p:spPr>
        <p:txBody>
          <a:bodyPr>
            <a:normAutofit/>
          </a:bodyPr>
          <a:lstStyle>
            <a:lvl1pPr>
              <a:defRPr sz="1800">
                <a:latin typeface="Arial" panose="020B0604020202020204" pitchFamily="34" charset="0"/>
              </a:defRPr>
            </a:lvl1pPr>
          </a:lstStyle>
          <a:p>
            <a:r>
              <a:rPr lang="en-GB">
                <a:solidFill>
                  <a:srgbClr val="0E0E0E"/>
                </a:solidFill>
                <a:latin typeface="Arial" panose="020F0502020204030203" pitchFamily="34" charset="77"/>
              </a:rPr>
              <a:t>Please use this space to insert written content as required </a:t>
            </a:r>
          </a:p>
        </p:txBody>
      </p:sp>
      <p:sp>
        <p:nvSpPr>
          <p:cNvPr id="16" name="Text Placeholder 2">
            <a:extLst>
              <a:ext uri="{FF2B5EF4-FFF2-40B4-BE49-F238E27FC236}">
                <a16:creationId xmlns:a16="http://schemas.microsoft.com/office/drawing/2014/main" id="{B6FF4277-5991-3145-B50E-FD1554CCE67C}"/>
              </a:ext>
            </a:extLst>
          </p:cNvPr>
          <p:cNvSpPr>
            <a:spLocks noGrp="1"/>
          </p:cNvSpPr>
          <p:nvPr>
            <p:ph type="body" sz="quarter" idx="13" hasCustomPrompt="1"/>
          </p:nvPr>
        </p:nvSpPr>
        <p:spPr>
          <a:xfrm>
            <a:off x="4017963" y="2460676"/>
            <a:ext cx="6226175" cy="679450"/>
          </a:xfrm>
        </p:spPr>
        <p:txBody>
          <a:bodyPr/>
          <a:lstStyle>
            <a:lvl1pPr>
              <a:defRPr sz="2800" b="1" i="0">
                <a:latin typeface="Arial" panose="020B0604020202020204" pitchFamily="34" charset="0"/>
                <a:ea typeface="Lora" charset="0"/>
                <a:cs typeface="Lora" charset="0"/>
              </a:defRPr>
            </a:lvl1pPr>
          </a:lstStyle>
          <a:p>
            <a:pPr lvl="0"/>
            <a:r>
              <a:rPr lang="en-GB"/>
              <a:t>Example 2</a:t>
            </a:r>
            <a:endParaRPr lang="en-US"/>
          </a:p>
        </p:txBody>
      </p:sp>
      <p:sp>
        <p:nvSpPr>
          <p:cNvPr id="15" name="Text Placeholder 4">
            <a:extLst>
              <a:ext uri="{FF2B5EF4-FFF2-40B4-BE49-F238E27FC236}">
                <a16:creationId xmlns:a16="http://schemas.microsoft.com/office/drawing/2014/main" id="{0F72BB86-1186-2044-A764-944661E2A588}"/>
              </a:ext>
            </a:extLst>
          </p:cNvPr>
          <p:cNvSpPr>
            <a:spLocks noGrp="1"/>
          </p:cNvSpPr>
          <p:nvPr>
            <p:ph type="body" sz="quarter" idx="12" hasCustomPrompt="1"/>
          </p:nvPr>
        </p:nvSpPr>
        <p:spPr>
          <a:xfrm>
            <a:off x="4018518" y="3155384"/>
            <a:ext cx="7496175" cy="1117600"/>
          </a:xfrm>
        </p:spPr>
        <p:txBody>
          <a:bodyPr>
            <a:normAutofit/>
          </a:bodyPr>
          <a:lstStyle>
            <a:lvl1pPr>
              <a:defRPr sz="1800">
                <a:latin typeface="Arial" panose="020B0604020202020204" pitchFamily="34" charset="0"/>
              </a:defRPr>
            </a:lvl1pPr>
          </a:lstStyle>
          <a:p>
            <a:r>
              <a:rPr lang="en-GB">
                <a:solidFill>
                  <a:srgbClr val="0E0E0E"/>
                </a:solidFill>
                <a:latin typeface="Arial" panose="020F0502020204030203" pitchFamily="34" charset="77"/>
              </a:rPr>
              <a:t>Please use this space to insert written content as required </a:t>
            </a:r>
          </a:p>
        </p:txBody>
      </p:sp>
      <p:sp>
        <p:nvSpPr>
          <p:cNvPr id="18" name="Text Placeholder 2">
            <a:extLst>
              <a:ext uri="{FF2B5EF4-FFF2-40B4-BE49-F238E27FC236}">
                <a16:creationId xmlns:a16="http://schemas.microsoft.com/office/drawing/2014/main" id="{B25B2568-91C7-584B-93BF-260BF11F597A}"/>
              </a:ext>
            </a:extLst>
          </p:cNvPr>
          <p:cNvSpPr>
            <a:spLocks noGrp="1"/>
          </p:cNvSpPr>
          <p:nvPr>
            <p:ph type="body" sz="quarter" idx="15" hasCustomPrompt="1"/>
          </p:nvPr>
        </p:nvSpPr>
        <p:spPr>
          <a:xfrm>
            <a:off x="4017408" y="4377642"/>
            <a:ext cx="6226175" cy="679450"/>
          </a:xfrm>
        </p:spPr>
        <p:txBody>
          <a:bodyPr/>
          <a:lstStyle>
            <a:lvl1pPr>
              <a:defRPr sz="2800" b="1" i="0">
                <a:latin typeface="Arial" panose="020B0604020202020204" pitchFamily="34" charset="0"/>
                <a:ea typeface="Lora" charset="0"/>
                <a:cs typeface="Lora" charset="0"/>
              </a:defRPr>
            </a:lvl1pPr>
          </a:lstStyle>
          <a:p>
            <a:pPr lvl="0"/>
            <a:r>
              <a:rPr lang="en-GB"/>
              <a:t>Example 3</a:t>
            </a:r>
            <a:endParaRPr lang="en-US"/>
          </a:p>
        </p:txBody>
      </p:sp>
      <p:sp>
        <p:nvSpPr>
          <p:cNvPr id="17" name="Text Placeholder 4">
            <a:extLst>
              <a:ext uri="{FF2B5EF4-FFF2-40B4-BE49-F238E27FC236}">
                <a16:creationId xmlns:a16="http://schemas.microsoft.com/office/drawing/2014/main" id="{A309A51E-DEB9-C346-A901-A485A3D8BE94}"/>
              </a:ext>
            </a:extLst>
          </p:cNvPr>
          <p:cNvSpPr>
            <a:spLocks noGrp="1"/>
          </p:cNvSpPr>
          <p:nvPr>
            <p:ph type="body" sz="quarter" idx="14" hasCustomPrompt="1"/>
          </p:nvPr>
        </p:nvSpPr>
        <p:spPr>
          <a:xfrm>
            <a:off x="4017963" y="5072350"/>
            <a:ext cx="7496175" cy="1117600"/>
          </a:xfrm>
        </p:spPr>
        <p:txBody>
          <a:bodyPr>
            <a:normAutofit/>
          </a:bodyPr>
          <a:lstStyle>
            <a:lvl1pPr>
              <a:defRPr sz="1800">
                <a:latin typeface="Arial" panose="020B0604020202020204" pitchFamily="34" charset="0"/>
              </a:defRPr>
            </a:lvl1pPr>
          </a:lstStyle>
          <a:p>
            <a:r>
              <a:rPr lang="en-GB">
                <a:solidFill>
                  <a:srgbClr val="0E0E0E"/>
                </a:solidFill>
                <a:latin typeface="Arial" panose="020F0502020204030203" pitchFamily="34" charset="77"/>
              </a:rPr>
              <a:t>Please use this space to insert written content as required </a:t>
            </a:r>
          </a:p>
        </p:txBody>
      </p:sp>
      <p:pic>
        <p:nvPicPr>
          <p:cNvPr id="12" name="Picture 11" descr="A picture containing text, clipart&#10;&#10;Description automatically generated">
            <a:extLst>
              <a:ext uri="{FF2B5EF4-FFF2-40B4-BE49-F238E27FC236}">
                <a16:creationId xmlns:a16="http://schemas.microsoft.com/office/drawing/2014/main" id="{2FE84A6A-16BB-4E92-AFA8-8049FA098A25}"/>
              </a:ext>
            </a:extLst>
          </p:cNvPr>
          <p:cNvPicPr>
            <a:picLocks noChangeAspect="1"/>
          </p:cNvPicPr>
          <p:nvPr/>
        </p:nvPicPr>
        <p:blipFill>
          <a:blip r:embed="rId2"/>
          <a:stretch>
            <a:fillRect/>
          </a:stretch>
        </p:blipFill>
        <p:spPr>
          <a:xfrm>
            <a:off x="539923" y="6146056"/>
            <a:ext cx="585971" cy="197518"/>
          </a:xfrm>
          <a:prstGeom prst="rect">
            <a:avLst/>
          </a:prstGeom>
        </p:spPr>
      </p:pic>
      <p:sp>
        <p:nvSpPr>
          <p:cNvPr id="13" name="Slide Number Placeholder 3">
            <a:extLst>
              <a:ext uri="{FF2B5EF4-FFF2-40B4-BE49-F238E27FC236}">
                <a16:creationId xmlns:a16="http://schemas.microsoft.com/office/drawing/2014/main" id="{04C0E950-E3E7-F2AC-1BEC-60CA1A1D4E0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sp>
        <p:nvSpPr>
          <p:cNvPr id="19"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pic>
        <p:nvPicPr>
          <p:cNvPr id="20" name="Picture 19" descr="A picture containing text, clipart&#10;&#10;Description automatically generated">
            <a:extLst>
              <a:ext uri="{FF2B5EF4-FFF2-40B4-BE49-F238E27FC236}">
                <a16:creationId xmlns:a16="http://schemas.microsoft.com/office/drawing/2014/main" id="{2FE84A6A-16BB-4E92-AFA8-8049FA098A25}"/>
              </a:ext>
            </a:extLst>
          </p:cNvPr>
          <p:cNvPicPr>
            <a:picLocks noChangeAspect="1"/>
          </p:cNvPicPr>
          <p:nvPr/>
        </p:nvPicPr>
        <p:blipFill>
          <a:blip r:embed="rId2"/>
          <a:stretch>
            <a:fillRect/>
          </a:stretch>
        </p:blipFill>
        <p:spPr>
          <a:xfrm>
            <a:off x="539923" y="6146056"/>
            <a:ext cx="585971" cy="197518"/>
          </a:xfrm>
          <a:prstGeom prst="rect">
            <a:avLst/>
          </a:prstGeom>
        </p:spPr>
      </p:pic>
      <p:sp>
        <p:nvSpPr>
          <p:cNvPr id="21" name="Slide Number Placeholder 3">
            <a:extLst>
              <a:ext uri="{FF2B5EF4-FFF2-40B4-BE49-F238E27FC236}">
                <a16:creationId xmlns:a16="http://schemas.microsoft.com/office/drawing/2014/main" id="{04C0E950-E3E7-F2AC-1BEC-60CA1A1D4E0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sp>
        <p:nvSpPr>
          <p:cNvPr id="22" name="Rectangle 7">
            <a:extLst>
              <a:ext uri="{FF2B5EF4-FFF2-40B4-BE49-F238E27FC236}">
                <a16:creationId xmlns:a16="http://schemas.microsoft.com/office/drawing/2014/main" id="{9FC92788-1CF1-E651-FBDB-BD30DB47651F}"/>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pic>
        <p:nvPicPr>
          <p:cNvPr id="23" name="Picture 22" descr="A picture containing text, clipart&#10;&#10;Description automatically generated">
            <a:extLst>
              <a:ext uri="{FF2B5EF4-FFF2-40B4-BE49-F238E27FC236}">
                <a16:creationId xmlns:a16="http://schemas.microsoft.com/office/drawing/2014/main" id="{0ACD7F34-BE21-B9EC-25F0-A27252E47BDB}"/>
              </a:ext>
            </a:extLst>
          </p:cNvPr>
          <p:cNvPicPr>
            <a:picLocks noChangeAspect="1"/>
          </p:cNvPicPr>
          <p:nvPr/>
        </p:nvPicPr>
        <p:blipFill>
          <a:blip r:embed="rId2"/>
          <a:stretch>
            <a:fillRect/>
          </a:stretch>
        </p:blipFill>
        <p:spPr>
          <a:xfrm>
            <a:off x="539923" y="6146056"/>
            <a:ext cx="585971" cy="197518"/>
          </a:xfrm>
          <a:prstGeom prst="rect">
            <a:avLst/>
          </a:prstGeom>
        </p:spPr>
      </p:pic>
      <p:sp>
        <p:nvSpPr>
          <p:cNvPr id="24" name="Slide Number Placeholder 3">
            <a:extLst>
              <a:ext uri="{FF2B5EF4-FFF2-40B4-BE49-F238E27FC236}">
                <a16:creationId xmlns:a16="http://schemas.microsoft.com/office/drawing/2014/main" id="{C5FF478A-5B8E-953E-4DB6-9A571680A13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sp>
        <p:nvSpPr>
          <p:cNvPr id="25" name="Rectangle 7">
            <a:extLst>
              <a:ext uri="{FF2B5EF4-FFF2-40B4-BE49-F238E27FC236}">
                <a16:creationId xmlns:a16="http://schemas.microsoft.com/office/drawing/2014/main" id="{C01117B1-E562-1F65-C13C-339DDF5FCABC}"/>
              </a:ext>
              <a:ext uri="{C183D7F6-B498-43B3-948B-1728B52AA6E4}">
                <adec:decorative xmlns:adec="http://schemas.microsoft.com/office/drawing/2017/decorative" val="1"/>
              </a:ext>
            </a:extLst>
          </p:cNvPr>
          <p:cNvSpPr/>
          <p:nvPr userDrawn="1"/>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27" name="Slide Number Placeholder 3">
            <a:extLst>
              <a:ext uri="{FF2B5EF4-FFF2-40B4-BE49-F238E27FC236}">
                <a16:creationId xmlns:a16="http://schemas.microsoft.com/office/drawing/2014/main" id="{74070583-3261-65ED-5C12-C94739126D29}"/>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pic>
        <p:nvPicPr>
          <p:cNvPr id="29" name="Picture 28">
            <a:extLst>
              <a:ext uri="{FF2B5EF4-FFF2-40B4-BE49-F238E27FC236}">
                <a16:creationId xmlns:a16="http://schemas.microsoft.com/office/drawing/2014/main" id="{EB116081-2675-8645-EA72-F964A229AB7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97709463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Sample Layout Page (Purple)">
    <p:spTree>
      <p:nvGrpSpPr>
        <p:cNvPr id="1" name=""/>
        <p:cNvGrpSpPr/>
        <p:nvPr/>
      </p:nvGrpSpPr>
      <p:grpSpPr>
        <a:xfrm>
          <a:off x="0" y="0"/>
          <a:ext cx="0" cy="0"/>
          <a:chOff x="0" y="0"/>
          <a:chExt cx="0" cy="0"/>
        </a:xfrm>
      </p:grpSpPr>
      <p:sp>
        <p:nvSpPr>
          <p:cNvPr id="15" name="Rectangle 7">
            <a:extLst>
              <a:ext uri="{FF2B5EF4-FFF2-40B4-BE49-F238E27FC236}">
                <a16:creationId xmlns:a16="http://schemas.microsoft.com/office/drawing/2014/main" id="{D73E01DB-6802-DFD8-6FEC-695065F371E5}"/>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a:t>This is a sample page layout</a:t>
            </a:r>
          </a:p>
        </p:txBody>
      </p:sp>
      <p:sp>
        <p:nvSpPr>
          <p:cNvPr id="14" name="Text Placeholder 2">
            <a:extLst>
              <a:ext uri="{FF2B5EF4-FFF2-40B4-BE49-F238E27FC236}">
                <a16:creationId xmlns:a16="http://schemas.microsoft.com/office/drawing/2014/main" id="{69A1EDE6-1787-42AA-A846-F95AF5D43D0A}"/>
              </a:ext>
            </a:extLst>
          </p:cNvPr>
          <p:cNvSpPr>
            <a:spLocks noGrp="1"/>
          </p:cNvSpPr>
          <p:nvPr>
            <p:ph type="body" sz="quarter" idx="11" hasCustomPrompt="1"/>
          </p:nvPr>
        </p:nvSpPr>
        <p:spPr>
          <a:xfrm>
            <a:off x="4017963" y="531813"/>
            <a:ext cx="6226175" cy="679450"/>
          </a:xfrm>
        </p:spPr>
        <p:txBody>
          <a:bodyPr/>
          <a:lstStyle>
            <a:lvl1pPr>
              <a:defRPr sz="2800" b="1" i="0">
                <a:latin typeface="Arial" panose="020B0604020202020204" pitchFamily="34" charset="0"/>
                <a:ea typeface="Lora" charset="0"/>
                <a:cs typeface="Lora" charset="0"/>
              </a:defRPr>
            </a:lvl1pPr>
          </a:lstStyle>
          <a:p>
            <a:pPr lvl="0"/>
            <a:r>
              <a:rPr lang="en-GB"/>
              <a:t>Example 1</a:t>
            </a:r>
            <a:endParaRPr lang="en-US"/>
          </a:p>
        </p:txBody>
      </p:sp>
      <p:sp>
        <p:nvSpPr>
          <p:cNvPr id="12" name="Text Placeholder 4">
            <a:extLst>
              <a:ext uri="{FF2B5EF4-FFF2-40B4-BE49-F238E27FC236}">
                <a16:creationId xmlns:a16="http://schemas.microsoft.com/office/drawing/2014/main" id="{D162F9E1-8872-4DF8-8AE2-6F432928DB76}"/>
              </a:ext>
            </a:extLst>
          </p:cNvPr>
          <p:cNvSpPr>
            <a:spLocks noGrp="1"/>
          </p:cNvSpPr>
          <p:nvPr>
            <p:ph type="body" sz="quarter" idx="10" hasCustomPrompt="1"/>
          </p:nvPr>
        </p:nvSpPr>
        <p:spPr>
          <a:xfrm>
            <a:off x="4018518" y="1226521"/>
            <a:ext cx="7496175" cy="1117600"/>
          </a:xfrm>
        </p:spPr>
        <p:txBody>
          <a:bodyPr>
            <a:normAutofit/>
          </a:bodyPr>
          <a:lstStyle>
            <a:lvl1pPr>
              <a:defRPr sz="1800" b="0" i="0">
                <a:latin typeface="Arial" panose="020B0604020202020204" pitchFamily="34" charset="0"/>
                <a:ea typeface="Arial" panose="02000503000000020004" pitchFamily="2" charset="0"/>
              </a:defRPr>
            </a:lvl1pPr>
          </a:lstStyle>
          <a:p>
            <a:r>
              <a:rPr lang="en-GB">
                <a:solidFill>
                  <a:srgbClr val="0E0E0E"/>
                </a:solidFill>
                <a:latin typeface="Arial" panose="020F0502020204030203" pitchFamily="34" charset="77"/>
              </a:rPr>
              <a:t>Please use this space to insert written content as required </a:t>
            </a:r>
          </a:p>
        </p:txBody>
      </p:sp>
      <p:sp>
        <p:nvSpPr>
          <p:cNvPr id="20" name="Text Placeholder 2">
            <a:extLst>
              <a:ext uri="{FF2B5EF4-FFF2-40B4-BE49-F238E27FC236}">
                <a16:creationId xmlns:a16="http://schemas.microsoft.com/office/drawing/2014/main" id="{091C1152-F42A-4216-886B-4FCA841AF2E4}"/>
              </a:ext>
            </a:extLst>
          </p:cNvPr>
          <p:cNvSpPr>
            <a:spLocks noGrp="1"/>
          </p:cNvSpPr>
          <p:nvPr>
            <p:ph type="body" sz="quarter" idx="13" hasCustomPrompt="1"/>
          </p:nvPr>
        </p:nvSpPr>
        <p:spPr>
          <a:xfrm>
            <a:off x="4017963" y="2460676"/>
            <a:ext cx="6226175" cy="679450"/>
          </a:xfrm>
        </p:spPr>
        <p:txBody>
          <a:bodyPr/>
          <a:lstStyle>
            <a:lvl1pPr>
              <a:defRPr sz="2800" b="1" i="0">
                <a:latin typeface="Arial" panose="020B0604020202020204" pitchFamily="34" charset="0"/>
                <a:ea typeface="Lora" charset="0"/>
                <a:cs typeface="Lora" charset="0"/>
              </a:defRPr>
            </a:lvl1pPr>
          </a:lstStyle>
          <a:p>
            <a:pPr lvl="0"/>
            <a:r>
              <a:rPr lang="en-GB"/>
              <a:t>Example 2</a:t>
            </a:r>
            <a:endParaRPr lang="en-US"/>
          </a:p>
        </p:txBody>
      </p:sp>
      <p:sp>
        <p:nvSpPr>
          <p:cNvPr id="19" name="Text Placeholder 4">
            <a:extLst>
              <a:ext uri="{FF2B5EF4-FFF2-40B4-BE49-F238E27FC236}">
                <a16:creationId xmlns:a16="http://schemas.microsoft.com/office/drawing/2014/main" id="{27E403A3-8679-44BF-AD86-42EF9AFD9F4A}"/>
              </a:ext>
            </a:extLst>
          </p:cNvPr>
          <p:cNvSpPr>
            <a:spLocks noGrp="1"/>
          </p:cNvSpPr>
          <p:nvPr>
            <p:ph type="body" sz="quarter" idx="12" hasCustomPrompt="1"/>
          </p:nvPr>
        </p:nvSpPr>
        <p:spPr>
          <a:xfrm>
            <a:off x="4018518" y="3155384"/>
            <a:ext cx="7496175" cy="1117600"/>
          </a:xfrm>
        </p:spPr>
        <p:txBody>
          <a:bodyPr>
            <a:normAutofit/>
          </a:bodyPr>
          <a:lstStyle>
            <a:lvl1pPr>
              <a:defRPr sz="1800" b="0" i="0">
                <a:latin typeface="Arial" panose="020B0604020202020204" pitchFamily="34" charset="0"/>
                <a:ea typeface="Arial" panose="02000503000000020004" pitchFamily="2" charset="0"/>
              </a:defRPr>
            </a:lvl1pPr>
          </a:lstStyle>
          <a:p>
            <a:r>
              <a:rPr lang="en-GB">
                <a:solidFill>
                  <a:srgbClr val="0E0E0E"/>
                </a:solidFill>
                <a:latin typeface="Arial" panose="020F0502020204030203" pitchFamily="34" charset="77"/>
              </a:rPr>
              <a:t>Please use this space to insert written content as required </a:t>
            </a:r>
          </a:p>
        </p:txBody>
      </p:sp>
      <p:sp>
        <p:nvSpPr>
          <p:cNvPr id="22" name="Text Placeholder 2">
            <a:extLst>
              <a:ext uri="{FF2B5EF4-FFF2-40B4-BE49-F238E27FC236}">
                <a16:creationId xmlns:a16="http://schemas.microsoft.com/office/drawing/2014/main" id="{B6EE7173-47AA-48FF-A59B-31ADB063D0C6}"/>
              </a:ext>
            </a:extLst>
          </p:cNvPr>
          <p:cNvSpPr>
            <a:spLocks noGrp="1"/>
          </p:cNvSpPr>
          <p:nvPr>
            <p:ph type="body" sz="quarter" idx="15" hasCustomPrompt="1"/>
          </p:nvPr>
        </p:nvSpPr>
        <p:spPr>
          <a:xfrm>
            <a:off x="4017408" y="4377642"/>
            <a:ext cx="6226175" cy="679450"/>
          </a:xfrm>
        </p:spPr>
        <p:txBody>
          <a:bodyPr/>
          <a:lstStyle>
            <a:lvl1pPr>
              <a:defRPr sz="2800" b="1" i="0">
                <a:latin typeface="Arial" panose="020B0604020202020204" pitchFamily="34" charset="0"/>
                <a:ea typeface="Lora" charset="0"/>
                <a:cs typeface="Lora" charset="0"/>
              </a:defRPr>
            </a:lvl1pPr>
          </a:lstStyle>
          <a:p>
            <a:pPr lvl="0"/>
            <a:r>
              <a:rPr lang="en-GB"/>
              <a:t>Example 3</a:t>
            </a:r>
            <a:endParaRPr lang="en-US"/>
          </a:p>
        </p:txBody>
      </p:sp>
      <p:sp>
        <p:nvSpPr>
          <p:cNvPr id="21" name="Text Placeholder 4">
            <a:extLst>
              <a:ext uri="{FF2B5EF4-FFF2-40B4-BE49-F238E27FC236}">
                <a16:creationId xmlns:a16="http://schemas.microsoft.com/office/drawing/2014/main" id="{9E17D836-806F-4767-B265-5F8860713448}"/>
              </a:ext>
            </a:extLst>
          </p:cNvPr>
          <p:cNvSpPr>
            <a:spLocks noGrp="1"/>
          </p:cNvSpPr>
          <p:nvPr>
            <p:ph type="body" sz="quarter" idx="14" hasCustomPrompt="1"/>
          </p:nvPr>
        </p:nvSpPr>
        <p:spPr>
          <a:xfrm>
            <a:off x="4017963" y="5072350"/>
            <a:ext cx="7496175" cy="1117600"/>
          </a:xfrm>
        </p:spPr>
        <p:txBody>
          <a:bodyPr>
            <a:normAutofit/>
          </a:bodyPr>
          <a:lstStyle>
            <a:lvl1pPr>
              <a:defRPr sz="1800" b="0" i="0">
                <a:latin typeface="Arial" panose="020B0604020202020204" pitchFamily="34" charset="0"/>
                <a:ea typeface="Arial" panose="02000503000000020004" pitchFamily="2" charset="0"/>
              </a:defRPr>
            </a:lvl1pPr>
          </a:lstStyle>
          <a:p>
            <a:r>
              <a:rPr lang="en-GB">
                <a:solidFill>
                  <a:srgbClr val="0E0E0E"/>
                </a:solidFill>
                <a:latin typeface="Arial" panose="020F0502020204030203" pitchFamily="34" charset="77"/>
              </a:rPr>
              <a:t>Please use this space to insert written content as required </a:t>
            </a:r>
          </a:p>
        </p:txBody>
      </p:sp>
      <p:pic>
        <p:nvPicPr>
          <p:cNvPr id="13" name="Picture 12" descr="A picture containing text, clipart&#10;&#10;Description automatically generated">
            <a:extLst>
              <a:ext uri="{FF2B5EF4-FFF2-40B4-BE49-F238E27FC236}">
                <a16:creationId xmlns:a16="http://schemas.microsoft.com/office/drawing/2014/main" id="{39DD499C-21D4-3049-0CE9-67D8860B2129}"/>
              </a:ext>
            </a:extLst>
          </p:cNvPr>
          <p:cNvPicPr>
            <a:picLocks noChangeAspect="1"/>
          </p:cNvPicPr>
          <p:nvPr/>
        </p:nvPicPr>
        <p:blipFill>
          <a:blip r:embed="rId2"/>
          <a:stretch>
            <a:fillRect/>
          </a:stretch>
        </p:blipFill>
        <p:spPr>
          <a:xfrm>
            <a:off x="539923" y="6146056"/>
            <a:ext cx="585971" cy="197518"/>
          </a:xfrm>
          <a:prstGeom prst="rect">
            <a:avLst/>
          </a:prstGeom>
        </p:spPr>
      </p:pic>
      <p:sp>
        <p:nvSpPr>
          <p:cNvPr id="16" name="Slide Number Placeholder 3">
            <a:extLst>
              <a:ext uri="{FF2B5EF4-FFF2-40B4-BE49-F238E27FC236}">
                <a16:creationId xmlns:a16="http://schemas.microsoft.com/office/drawing/2014/main" id="{C2CA6CBC-1CF9-904C-7B4A-7FFE346B99A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sp>
        <p:nvSpPr>
          <p:cNvPr id="17" name="Rectangle 7">
            <a:extLst>
              <a:ext uri="{FF2B5EF4-FFF2-40B4-BE49-F238E27FC236}">
                <a16:creationId xmlns:a16="http://schemas.microsoft.com/office/drawing/2014/main" id="{D73E01DB-6802-DFD8-6FEC-695065F371E5}"/>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pic>
        <p:nvPicPr>
          <p:cNvPr id="18" name="Picture 17" descr="A picture containing text, clipart&#10;&#10;Description automatically generated">
            <a:extLst>
              <a:ext uri="{FF2B5EF4-FFF2-40B4-BE49-F238E27FC236}">
                <a16:creationId xmlns:a16="http://schemas.microsoft.com/office/drawing/2014/main" id="{39DD499C-21D4-3049-0CE9-67D8860B2129}"/>
              </a:ext>
            </a:extLst>
          </p:cNvPr>
          <p:cNvPicPr>
            <a:picLocks noChangeAspect="1"/>
          </p:cNvPicPr>
          <p:nvPr/>
        </p:nvPicPr>
        <p:blipFill>
          <a:blip r:embed="rId2"/>
          <a:stretch>
            <a:fillRect/>
          </a:stretch>
        </p:blipFill>
        <p:spPr>
          <a:xfrm>
            <a:off x="539923" y="6146056"/>
            <a:ext cx="585971" cy="197518"/>
          </a:xfrm>
          <a:prstGeom prst="rect">
            <a:avLst/>
          </a:prstGeom>
        </p:spPr>
      </p:pic>
      <p:sp>
        <p:nvSpPr>
          <p:cNvPr id="23" name="Slide Number Placeholder 3">
            <a:extLst>
              <a:ext uri="{FF2B5EF4-FFF2-40B4-BE49-F238E27FC236}">
                <a16:creationId xmlns:a16="http://schemas.microsoft.com/office/drawing/2014/main" id="{C2CA6CBC-1CF9-904C-7B4A-7FFE346B99A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sp>
        <p:nvSpPr>
          <p:cNvPr id="24" name="Rectangle 7">
            <a:extLst>
              <a:ext uri="{FF2B5EF4-FFF2-40B4-BE49-F238E27FC236}">
                <a16:creationId xmlns:a16="http://schemas.microsoft.com/office/drawing/2014/main" id="{61A0DDAB-8E28-0A0F-E82F-073DEE610982}"/>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pic>
        <p:nvPicPr>
          <p:cNvPr id="25" name="Picture 24" descr="A picture containing text, clipart&#10;&#10;Description automatically generated">
            <a:extLst>
              <a:ext uri="{FF2B5EF4-FFF2-40B4-BE49-F238E27FC236}">
                <a16:creationId xmlns:a16="http://schemas.microsoft.com/office/drawing/2014/main" id="{1187C572-9A59-D420-71C8-F258AAC2D08E}"/>
              </a:ext>
            </a:extLst>
          </p:cNvPr>
          <p:cNvPicPr>
            <a:picLocks noChangeAspect="1"/>
          </p:cNvPicPr>
          <p:nvPr/>
        </p:nvPicPr>
        <p:blipFill>
          <a:blip r:embed="rId2"/>
          <a:stretch>
            <a:fillRect/>
          </a:stretch>
        </p:blipFill>
        <p:spPr>
          <a:xfrm>
            <a:off x="539923" y="6146056"/>
            <a:ext cx="585971" cy="197518"/>
          </a:xfrm>
          <a:prstGeom prst="rect">
            <a:avLst/>
          </a:prstGeom>
        </p:spPr>
      </p:pic>
      <p:sp>
        <p:nvSpPr>
          <p:cNvPr id="26" name="Slide Number Placeholder 3">
            <a:extLst>
              <a:ext uri="{FF2B5EF4-FFF2-40B4-BE49-F238E27FC236}">
                <a16:creationId xmlns:a16="http://schemas.microsoft.com/office/drawing/2014/main" id="{5DC8ED7F-F887-5E37-6343-5EBF87959BE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sp>
        <p:nvSpPr>
          <p:cNvPr id="27" name="Rectangle 7">
            <a:extLst>
              <a:ext uri="{FF2B5EF4-FFF2-40B4-BE49-F238E27FC236}">
                <a16:creationId xmlns:a16="http://schemas.microsoft.com/office/drawing/2014/main" id="{A9FB08EA-3095-8E06-DD44-33150F508530}"/>
              </a:ext>
              <a:ext uri="{C183D7F6-B498-43B3-948B-1728B52AA6E4}">
                <adec:decorative xmlns:adec="http://schemas.microsoft.com/office/drawing/2017/decorative" val="1"/>
              </a:ext>
            </a:extLst>
          </p:cNvPr>
          <p:cNvSpPr/>
          <p:nvPr userDrawn="1"/>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29" name="Slide Number Placeholder 3">
            <a:extLst>
              <a:ext uri="{FF2B5EF4-FFF2-40B4-BE49-F238E27FC236}">
                <a16:creationId xmlns:a16="http://schemas.microsoft.com/office/drawing/2014/main" id="{7C9A5DBB-FAE7-FCCD-9F30-1CC85E288387}"/>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pic>
        <p:nvPicPr>
          <p:cNvPr id="31" name="Picture 30">
            <a:extLst>
              <a:ext uri="{FF2B5EF4-FFF2-40B4-BE49-F238E27FC236}">
                <a16:creationId xmlns:a16="http://schemas.microsoft.com/office/drawing/2014/main" id="{ED266A55-362B-7E2B-7F9C-26AC7CE3B86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94567820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Quote Image (Teal)">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D6532A7-2381-C31B-2DC2-6BFF6B382F0A}"/>
              </a:ext>
              <a:ext uri="{C183D7F6-B498-43B3-948B-1728B52AA6E4}">
                <adec:decorative xmlns:adec="http://schemas.microsoft.com/office/drawing/2017/decorative" val="1"/>
              </a:ext>
            </a:extLst>
          </p:cNvPr>
          <p:cNvSpPr/>
          <p:nvPr/>
        </p:nvSpPr>
        <p:spPr>
          <a:xfrm>
            <a:off x="-1" y="0"/>
            <a:ext cx="4237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11" name="Picture Placeholder 11">
            <a:extLst>
              <a:ext uri="{FF2B5EF4-FFF2-40B4-BE49-F238E27FC236}">
                <a16:creationId xmlns:a16="http://schemas.microsoft.com/office/drawing/2014/main" id="{3AC38256-C8D9-6119-42DD-A10574D38789}"/>
              </a:ext>
              <a:ext uri="{C183D7F6-B498-43B3-948B-1728B52AA6E4}">
                <adec:decorative xmlns:adec="http://schemas.microsoft.com/office/drawing/2017/decorative" val="1"/>
              </a:ext>
            </a:extLst>
          </p:cNvPr>
          <p:cNvSpPr>
            <a:spLocks noGrp="1"/>
          </p:cNvSpPr>
          <p:nvPr>
            <p:ph type="pic" sz="quarter" idx="16"/>
          </p:nvPr>
        </p:nvSpPr>
        <p:spPr>
          <a:xfrm>
            <a:off x="2929468" y="-4527"/>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lvl1pPr>
              <a:defRPr/>
            </a:lvl1pPr>
          </a:lstStyle>
          <a:p>
            <a:r>
              <a:rPr lang="en-US"/>
              <a:t>Click icon to add picture</a:t>
            </a:r>
            <a:endParaRPr lang="en-GB"/>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3" y="6791"/>
            <a:ext cx="4356636"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a:solidFill>
                  <a:srgbClr val="222222"/>
                </a:solidFill>
                <a:latin typeface="Arial" panose="020B0604020202020204" pitchFamily="34" charset="0"/>
              </a:defRPr>
            </a:lvl1pPr>
          </a:lstStyle>
          <a:p>
            <a:pPr lvl="0"/>
            <a:r>
              <a:rPr lang="en-GB"/>
              <a:t>This is a sample quote layout page</a:t>
            </a:r>
            <a:endParaRPr lang="en-US"/>
          </a:p>
        </p:txBody>
      </p:sp>
      <p:sp>
        <p:nvSpPr>
          <p:cNvPr id="19"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b="0" i="0">
                <a:latin typeface="Arial" panose="020B0604020202020204" pitchFamily="34" charset="0"/>
                <a:ea typeface="Arial" panose="02000503000000020004" pitchFamily="2" charset="0"/>
              </a:defRPr>
            </a:lvl1pPr>
          </a:lstStyle>
          <a:p>
            <a:r>
              <a:rPr lang="en-GB">
                <a:solidFill>
                  <a:srgbClr val="0E0E0E"/>
                </a:solidFill>
                <a:latin typeface="Arial" panose="020F0502020204030203" pitchFamily="34" charset="77"/>
              </a:rPr>
              <a:t>“Insert quote or other important information to highlight here.”</a:t>
            </a:r>
          </a:p>
        </p:txBody>
      </p:sp>
      <p:sp>
        <p:nvSpPr>
          <p:cNvPr id="20"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i="0">
                <a:latin typeface="Arial" panose="020B0604020202020204" pitchFamily="34" charset="0"/>
                <a:ea typeface="Arial" panose="02000503000000020004" pitchFamily="2" charset="0"/>
              </a:defRPr>
            </a:lvl1pPr>
          </a:lstStyle>
          <a:p>
            <a:r>
              <a:rPr lang="en-GB">
                <a:solidFill>
                  <a:srgbClr val="0E0E0E"/>
                </a:solidFill>
                <a:latin typeface="Arial" panose="020F0502020204030203" pitchFamily="34" charset="77"/>
              </a:rPr>
              <a:t>Insert name and job title here</a:t>
            </a:r>
          </a:p>
        </p:txBody>
      </p:sp>
      <p:pic>
        <p:nvPicPr>
          <p:cNvPr id="21" name="Picture 20">
            <a:extLst>
              <a:ext uri="{FF2B5EF4-FFF2-40B4-BE49-F238E27FC236}">
                <a16:creationId xmlns:a16="http://schemas.microsoft.com/office/drawing/2014/main" id="{A70CE413-9FF6-C607-D9B2-C926631A963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25690851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Quote Image (Purpl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F2988EB-0ED3-084C-A870-1F7705976909}"/>
              </a:ext>
              <a:ext uri="{C183D7F6-B498-43B3-948B-1728B52AA6E4}">
                <adec:decorative xmlns:adec="http://schemas.microsoft.com/office/drawing/2017/decorative" val="1"/>
              </a:ext>
            </a:extLst>
          </p:cNvPr>
          <p:cNvSpPr/>
          <p:nvPr/>
        </p:nvSpPr>
        <p:spPr>
          <a:xfrm>
            <a:off x="0" y="-9054"/>
            <a:ext cx="4237023"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983" y="0"/>
            <a:ext cx="435601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i="0">
                <a:solidFill>
                  <a:schemeClr val="tx1"/>
                </a:solidFill>
                <a:latin typeface="Arial" panose="020B0604020202020204" pitchFamily="34" charset="0"/>
              </a:defRPr>
            </a:lvl1pPr>
          </a:lstStyle>
          <a:p>
            <a:pPr lvl="0"/>
            <a:r>
              <a:rPr lang="en-GB"/>
              <a:t>This is a sample quote layout page</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b="0" i="0">
                <a:latin typeface="Arial" panose="020B0604020202020204" pitchFamily="34" charset="0"/>
                <a:ea typeface="Arial" panose="02000503000000020004" pitchFamily="2" charset="0"/>
              </a:defRPr>
            </a:lvl1pPr>
          </a:lstStyle>
          <a:p>
            <a:r>
              <a:rPr lang="en-GB">
                <a:solidFill>
                  <a:srgbClr val="0E0E0E"/>
                </a:solidFill>
                <a:latin typeface="Arial" panose="020F0502020204030203" pitchFamily="34" charset="77"/>
              </a:rPr>
              <a:t>“Insert quote or other important information to highlight here.”</a:t>
            </a:r>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i="0">
                <a:latin typeface="Arial" panose="020B0604020202020204" pitchFamily="34" charset="0"/>
                <a:ea typeface="Arial" panose="02000503000000020004" pitchFamily="2" charset="0"/>
              </a:defRPr>
            </a:lvl1pPr>
          </a:lstStyle>
          <a:p>
            <a:r>
              <a:rPr lang="en-GB">
                <a:solidFill>
                  <a:srgbClr val="0E0E0E"/>
                </a:solidFill>
                <a:latin typeface="Arial" panose="020F0502020204030203" pitchFamily="34" charset="77"/>
              </a:rPr>
              <a:t>Insert name and job title here</a:t>
            </a:r>
          </a:p>
        </p:txBody>
      </p:sp>
      <p:sp>
        <p:nvSpPr>
          <p:cNvPr id="10" name="Slide Number Placeholder 3">
            <a:extLst>
              <a:ext uri="{FF2B5EF4-FFF2-40B4-BE49-F238E27FC236}">
                <a16:creationId xmlns:a16="http://schemas.microsoft.com/office/drawing/2014/main" id="{6AB867DE-1E97-720D-D158-1654870BFA9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1" name="Picture Placeholder 11">
            <a:extLst>
              <a:ext uri="{FF2B5EF4-FFF2-40B4-BE49-F238E27FC236}">
                <a16:creationId xmlns:a16="http://schemas.microsoft.com/office/drawing/2014/main" id="{3AC38256-C8D9-6119-42DD-A10574D38789}"/>
              </a:ext>
              <a:ext uri="{C183D7F6-B498-43B3-948B-1728B52AA6E4}">
                <adec:decorative xmlns:adec="http://schemas.microsoft.com/office/drawing/2017/decorative" val="1"/>
              </a:ext>
            </a:extLst>
          </p:cNvPr>
          <p:cNvSpPr>
            <a:spLocks noGrp="1"/>
          </p:cNvSpPr>
          <p:nvPr>
            <p:ph type="pic" sz="quarter" idx="16"/>
          </p:nvPr>
        </p:nvSpPr>
        <p:spPr>
          <a:xfrm>
            <a:off x="2930088" y="-9054"/>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lvl1pPr>
              <a:defRPr/>
            </a:lvl1pPr>
          </a:lstStyle>
          <a:p>
            <a:r>
              <a:rPr lang="en-US"/>
              <a:t>Click icon to add picture</a:t>
            </a:r>
            <a:endParaRPr lang="en-GB"/>
          </a:p>
        </p:txBody>
      </p:sp>
      <p:sp>
        <p:nvSpPr>
          <p:cNvPr id="16" name="Slide Number Placeholder 3">
            <a:extLst>
              <a:ext uri="{FF2B5EF4-FFF2-40B4-BE49-F238E27FC236}">
                <a16:creationId xmlns:a16="http://schemas.microsoft.com/office/drawing/2014/main" id="{6AB867DE-1E97-720D-D158-1654870BFA9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7" name="Slide Number Placeholder 3">
            <a:extLst>
              <a:ext uri="{FF2B5EF4-FFF2-40B4-BE49-F238E27FC236}">
                <a16:creationId xmlns:a16="http://schemas.microsoft.com/office/drawing/2014/main" id="{6BAE15BA-2193-296B-8642-DB0B39937A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20" name="Slide Number Placeholder 3">
            <a:extLst>
              <a:ext uri="{FF2B5EF4-FFF2-40B4-BE49-F238E27FC236}">
                <a16:creationId xmlns:a16="http://schemas.microsoft.com/office/drawing/2014/main" id="{97126ACB-6B72-1A59-AFD0-B7E5EEC9E6E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pic>
        <p:nvPicPr>
          <p:cNvPr id="27" name="Picture 26">
            <a:extLst>
              <a:ext uri="{FF2B5EF4-FFF2-40B4-BE49-F238E27FC236}">
                <a16:creationId xmlns:a16="http://schemas.microsoft.com/office/drawing/2014/main" id="{80A8262E-7C1D-FBC5-5186-2C109D60EE0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78466949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Example Image (Purp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2377DF3-4D27-DDA6-BD49-0C83FFDFCF30}"/>
              </a:ext>
              <a:ext uri="{C183D7F6-B498-43B3-948B-1728B52AA6E4}">
                <adec:decorative xmlns:adec="http://schemas.microsoft.com/office/drawing/2017/decorative" val="1"/>
              </a:ext>
            </a:extLst>
          </p:cNvPr>
          <p:cNvSpPr/>
          <p:nvPr userDrawn="1"/>
        </p:nvSpPr>
        <p:spPr>
          <a:xfrm>
            <a:off x="0" y="-9054"/>
            <a:ext cx="4237023"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a:t>This is a sample page layout</a:t>
            </a: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2" y="0"/>
            <a:ext cx="435663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i="0">
                <a:latin typeface="Arial" panose="020B0604020202020204" pitchFamily="34" charset="0"/>
                <a:ea typeface="Inter SemiBold" panose="02000503000000020004" pitchFamily="2" charset="0"/>
              </a:defRPr>
            </a:lvl1pPr>
          </a:lstStyle>
          <a:p>
            <a:pPr lvl="0"/>
            <a:r>
              <a:rPr lang="en-GB"/>
              <a:t>Example 1</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1452117"/>
            <a:ext cx="3447388" cy="1220117"/>
          </a:xfrm>
        </p:spPr>
        <p:txBody>
          <a:bodyPr>
            <a:normAutofit/>
          </a:bodyPr>
          <a:lstStyle>
            <a:lvl1pPr>
              <a:defRPr sz="1800" b="0" i="0">
                <a:latin typeface="Arial" panose="020B0604020202020204" pitchFamily="34" charset="0"/>
                <a:ea typeface="Arial" panose="02000503000000020004" pitchFamily="2" charset="0"/>
              </a:defRPr>
            </a:lvl1pPr>
          </a:lstStyle>
          <a:p>
            <a:r>
              <a:rPr lang="en-GB">
                <a:solidFill>
                  <a:srgbClr val="0E0E0E"/>
                </a:solidFill>
                <a:latin typeface="Arial" panose="020F0502020204030203" pitchFamily="34" charset="77"/>
              </a:rPr>
              <a:t>Please use this space to insert written content as required </a:t>
            </a:r>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i="0">
                <a:latin typeface="Arial" panose="020B0604020202020204" pitchFamily="34" charset="0"/>
                <a:ea typeface="Inter SemiBold" panose="02000503000000020004" pitchFamily="2" charset="0"/>
              </a:defRPr>
            </a:lvl1pPr>
          </a:lstStyle>
          <a:p>
            <a:pPr lvl="0"/>
            <a:r>
              <a:rPr lang="en-GB"/>
              <a:t>Example 2</a:t>
            </a:r>
            <a:endParaRPr lang="en-US"/>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86454"/>
            <a:ext cx="3447388" cy="1220117"/>
          </a:xfrm>
        </p:spPr>
        <p:txBody>
          <a:bodyPr>
            <a:normAutofit/>
          </a:bodyPr>
          <a:lstStyle>
            <a:lvl1pPr>
              <a:defRPr sz="1800" b="0" i="0">
                <a:latin typeface="Arial" panose="020B0604020202020204" pitchFamily="34" charset="0"/>
                <a:ea typeface="Arial" panose="02000503000000020004" pitchFamily="2" charset="0"/>
              </a:defRPr>
            </a:lvl1pPr>
          </a:lstStyle>
          <a:p>
            <a:r>
              <a:rPr lang="en-GB">
                <a:solidFill>
                  <a:srgbClr val="0E0E0E"/>
                </a:solidFill>
                <a:latin typeface="Arial" panose="020F0502020204030203" pitchFamily="34" charset="77"/>
              </a:rPr>
              <a:t>Please use this space to insert written content as required </a:t>
            </a:r>
          </a:p>
        </p:txBody>
      </p:sp>
      <p:sp>
        <p:nvSpPr>
          <p:cNvPr id="21" name="Picture Placeholder 11">
            <a:extLst>
              <a:ext uri="{FF2B5EF4-FFF2-40B4-BE49-F238E27FC236}">
                <a16:creationId xmlns:a16="http://schemas.microsoft.com/office/drawing/2014/main" id="{C8CFE05A-6CA3-6E40-94D1-03A9048CB9B0}"/>
              </a:ext>
              <a:ext uri="{C183D7F6-B498-43B3-948B-1728B52AA6E4}">
                <adec:decorative xmlns:adec="http://schemas.microsoft.com/office/drawing/2017/decorative" val="1"/>
              </a:ext>
            </a:extLst>
          </p:cNvPr>
          <p:cNvSpPr>
            <a:spLocks noGrp="1"/>
          </p:cNvSpPr>
          <p:nvPr>
            <p:ph type="pic" sz="quarter" idx="16"/>
          </p:nvPr>
        </p:nvSpPr>
        <p:spPr>
          <a:xfrm>
            <a:off x="2929467" y="-9054"/>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lvl1pPr>
              <a:defRPr/>
            </a:lvl1pPr>
          </a:lstStyle>
          <a:p>
            <a:r>
              <a:rPr lang="en-US"/>
              <a:t>Click icon to add picture</a:t>
            </a:r>
            <a:endParaRPr lang="en-GB"/>
          </a:p>
        </p:txBody>
      </p:sp>
      <p:pic>
        <p:nvPicPr>
          <p:cNvPr id="19" name="Picture 18">
            <a:extLst>
              <a:ext uri="{FF2B5EF4-FFF2-40B4-BE49-F238E27FC236}">
                <a16:creationId xmlns:a16="http://schemas.microsoft.com/office/drawing/2014/main" id="{14EC3661-F305-0C99-24EC-2C86DEE61F2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79071074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1_Example Image (Purp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AD400DA-183B-B416-6ECA-CDFE2EDB42F8}"/>
              </a:ext>
              <a:ext uri="{C183D7F6-B498-43B3-948B-1728B52AA6E4}">
                <adec:decorative xmlns:adec="http://schemas.microsoft.com/office/drawing/2017/decorative" val="1"/>
              </a:ext>
            </a:extLst>
          </p:cNvPr>
          <p:cNvSpPr/>
          <p:nvPr/>
        </p:nvSpPr>
        <p:spPr>
          <a:xfrm>
            <a:off x="-1" y="0"/>
            <a:ext cx="4237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13" name="Picture Placeholder 11">
            <a:extLst>
              <a:ext uri="{FF2B5EF4-FFF2-40B4-BE49-F238E27FC236}">
                <a16:creationId xmlns:a16="http://schemas.microsoft.com/office/drawing/2014/main" id="{75A84D0F-2196-DF89-C270-C10DF42B45F2}"/>
              </a:ext>
              <a:ext uri="{C183D7F6-B498-43B3-948B-1728B52AA6E4}">
                <adec:decorative xmlns:adec="http://schemas.microsoft.com/office/drawing/2017/decorative" val="1"/>
              </a:ext>
            </a:extLst>
          </p:cNvPr>
          <p:cNvSpPr>
            <a:spLocks noGrp="1"/>
          </p:cNvSpPr>
          <p:nvPr>
            <p:ph type="pic" sz="quarter" idx="16"/>
          </p:nvPr>
        </p:nvSpPr>
        <p:spPr>
          <a:xfrm>
            <a:off x="2929467" y="0"/>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lvl1pPr>
              <a:defRPr/>
            </a:lvl1pPr>
          </a:lstStyle>
          <a:p>
            <a:r>
              <a:rPr lang="en-US"/>
              <a:t>Click icon to add picture</a:t>
            </a:r>
            <a:endParaRPr lang="en-GB"/>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a:t>This is a sample page layout</a:t>
            </a: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2" y="0"/>
            <a:ext cx="435663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i="0">
                <a:latin typeface="Arial" panose="020B0604020202020204" pitchFamily="34" charset="0"/>
                <a:ea typeface="Inter SemiBold" panose="02000503000000020004" pitchFamily="2" charset="0"/>
              </a:defRPr>
            </a:lvl1pPr>
          </a:lstStyle>
          <a:p>
            <a:pPr lvl="0"/>
            <a:r>
              <a:rPr lang="en-GB"/>
              <a:t>Example 1</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1452117"/>
            <a:ext cx="3447388" cy="1220117"/>
          </a:xfrm>
        </p:spPr>
        <p:txBody>
          <a:bodyPr>
            <a:normAutofit/>
          </a:bodyPr>
          <a:lstStyle>
            <a:lvl1pPr>
              <a:defRPr sz="1800" b="0" i="0">
                <a:latin typeface="Arial" panose="020B0604020202020204" pitchFamily="34" charset="0"/>
                <a:ea typeface="Arial" panose="02000503000000020004" pitchFamily="2" charset="0"/>
              </a:defRPr>
            </a:lvl1pPr>
          </a:lstStyle>
          <a:p>
            <a:r>
              <a:rPr lang="en-GB">
                <a:solidFill>
                  <a:srgbClr val="0E0E0E"/>
                </a:solidFill>
                <a:latin typeface="Arial" panose="020F0502020204030203" pitchFamily="34" charset="77"/>
              </a:rPr>
              <a:t>Please use this space to insert written content as required </a:t>
            </a:r>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i="0">
                <a:latin typeface="Arial" panose="020B0604020202020204" pitchFamily="34" charset="0"/>
                <a:ea typeface="Inter SemiBold" panose="02000503000000020004" pitchFamily="2" charset="0"/>
              </a:defRPr>
            </a:lvl1pPr>
          </a:lstStyle>
          <a:p>
            <a:pPr lvl="0"/>
            <a:r>
              <a:rPr lang="en-GB"/>
              <a:t>Example 2</a:t>
            </a:r>
            <a:endParaRPr lang="en-US"/>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86454"/>
            <a:ext cx="3447388" cy="1220117"/>
          </a:xfrm>
        </p:spPr>
        <p:txBody>
          <a:bodyPr>
            <a:normAutofit/>
          </a:bodyPr>
          <a:lstStyle>
            <a:lvl1pPr>
              <a:defRPr sz="1800" b="0" i="0">
                <a:latin typeface="Arial" panose="020B0604020202020204" pitchFamily="34" charset="0"/>
                <a:ea typeface="Arial" panose="02000503000000020004" pitchFamily="2" charset="0"/>
              </a:defRPr>
            </a:lvl1pPr>
          </a:lstStyle>
          <a:p>
            <a:r>
              <a:rPr lang="en-GB">
                <a:solidFill>
                  <a:srgbClr val="0E0E0E"/>
                </a:solidFill>
                <a:latin typeface="Arial" panose="020F0502020204030203" pitchFamily="34" charset="77"/>
              </a:rPr>
              <a:t>Please use this space to insert written content as required </a:t>
            </a:r>
          </a:p>
        </p:txBody>
      </p:sp>
      <p:pic>
        <p:nvPicPr>
          <p:cNvPr id="21" name="Picture 20">
            <a:extLst>
              <a:ext uri="{FF2B5EF4-FFF2-40B4-BE49-F238E27FC236}">
                <a16:creationId xmlns:a16="http://schemas.microsoft.com/office/drawing/2014/main" id="{778166AC-89E6-95FC-9FA7-C87859540EC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067289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 Column (Teal)">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chemeClr val="bg1"/>
              </a:solidFill>
            </a:endParaRPr>
          </a:p>
        </p:txBody>
      </p:sp>
      <p:sp>
        <p:nvSpPr>
          <p:cNvPr id="12" name="Slide Number Placeholder 3">
            <a:extLst>
              <a:ext uri="{FF2B5EF4-FFF2-40B4-BE49-F238E27FC236}">
                <a16:creationId xmlns:a16="http://schemas.microsoft.com/office/drawing/2014/main" id="{8E98A944-FE84-2129-7C96-905FBEDEF75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chemeClr val="bg1"/>
                </a:solidFill>
                <a:latin typeface="Arial" panose="020B0604020202020204" pitchFamily="34" charset="0"/>
                <a:cs typeface="Arial" panose="020B0604020202020204" pitchFamily="34" charset="0"/>
              </a:defRPr>
            </a:lvl1pPr>
          </a:lstStyle>
          <a:p>
            <a:r>
              <a:rPr lang="en-US"/>
              <a:t>This is sample bulleted text (1 column)</a:t>
            </a:r>
            <a:br>
              <a:rPr lang="en-US"/>
            </a:br>
            <a:endParaRPr lang="en-US"/>
          </a:p>
        </p:txBody>
      </p:sp>
      <p:sp>
        <p:nvSpPr>
          <p:cNvPr id="14"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Inter" panose="02000503000000020004" pitchFamily="2" charset="0"/>
                <a:cs typeface="Arial" panose="020B0604020202020204" pitchFamily="34"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9" name="Slide Number Placeholder 3">
            <a:extLst>
              <a:ext uri="{FF2B5EF4-FFF2-40B4-BE49-F238E27FC236}">
                <a16:creationId xmlns:a16="http://schemas.microsoft.com/office/drawing/2014/main" id="{8E98A944-FE84-2129-7C96-905FBEDEF75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9C241C8F-E76E-FD73-EA23-B0D00E77E51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D2A63E50-1936-94C2-FF11-2EB49F66D14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0ED8832D-D62A-CAE6-14C4-6E11015D921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83544323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Infographics">
    <p:spTree>
      <p:nvGrpSpPr>
        <p:cNvPr id="1" name=""/>
        <p:cNvGrpSpPr/>
        <p:nvPr/>
      </p:nvGrpSpPr>
      <p:grpSpPr>
        <a:xfrm>
          <a:off x="0" y="0"/>
          <a:ext cx="0" cy="0"/>
          <a:chOff x="0" y="0"/>
          <a:chExt cx="0" cy="0"/>
        </a:xfrm>
      </p:grpSpPr>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7981282" y="0"/>
            <a:ext cx="4214838" cy="3453092"/>
          </a:xfrm>
          <a:custGeom>
            <a:avLst/>
            <a:gdLst>
              <a:gd name="connsiteX0" fmla="*/ 0 w 4716000"/>
              <a:gd name="connsiteY0" fmla="*/ 3453092 h 3453092"/>
              <a:gd name="connsiteX1" fmla="*/ 504462 w 4716000"/>
              <a:gd name="connsiteY1" fmla="*/ 0 h 3453092"/>
              <a:gd name="connsiteX2" fmla="*/ 4716000 w 4716000"/>
              <a:gd name="connsiteY2" fmla="*/ 0 h 3453092"/>
              <a:gd name="connsiteX3" fmla="*/ 4211538 w 4716000"/>
              <a:gd name="connsiteY3" fmla="*/ 3453092 h 3453092"/>
              <a:gd name="connsiteX4" fmla="*/ 0 w 4716000"/>
              <a:gd name="connsiteY4" fmla="*/ 3453092 h 3453092"/>
              <a:gd name="connsiteX0" fmla="*/ 0 w 4232423"/>
              <a:gd name="connsiteY0" fmla="*/ 3453092 h 3453092"/>
              <a:gd name="connsiteX1" fmla="*/ 504462 w 4232423"/>
              <a:gd name="connsiteY1" fmla="*/ 0 h 3453092"/>
              <a:gd name="connsiteX2" fmla="*/ 4232423 w 4232423"/>
              <a:gd name="connsiteY2" fmla="*/ 0 h 3453092"/>
              <a:gd name="connsiteX3" fmla="*/ 4211538 w 4232423"/>
              <a:gd name="connsiteY3" fmla="*/ 3453092 h 3453092"/>
              <a:gd name="connsiteX4" fmla="*/ 0 w 4232423"/>
              <a:gd name="connsiteY4" fmla="*/ 3453092 h 3453092"/>
              <a:gd name="connsiteX0" fmla="*/ 0 w 4214838"/>
              <a:gd name="connsiteY0" fmla="*/ 3453092 h 3453092"/>
              <a:gd name="connsiteX1" fmla="*/ 504462 w 4214838"/>
              <a:gd name="connsiteY1" fmla="*/ 0 h 3453092"/>
              <a:gd name="connsiteX2" fmla="*/ 4214838 w 4214838"/>
              <a:gd name="connsiteY2" fmla="*/ 0 h 3453092"/>
              <a:gd name="connsiteX3" fmla="*/ 4211538 w 4214838"/>
              <a:gd name="connsiteY3" fmla="*/ 3453092 h 3453092"/>
              <a:gd name="connsiteX4" fmla="*/ 0 w 4214838"/>
              <a:gd name="connsiteY4" fmla="*/ 3453092 h 345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4838" h="3453092">
                <a:moveTo>
                  <a:pt x="0" y="3453092"/>
                </a:moveTo>
                <a:lnTo>
                  <a:pt x="504462" y="0"/>
                </a:lnTo>
                <a:lnTo>
                  <a:pt x="4214838" y="0"/>
                </a:lnTo>
                <a:lnTo>
                  <a:pt x="4211538" y="3453092"/>
                </a:lnTo>
                <a:lnTo>
                  <a:pt x="0" y="3453092"/>
                </a:lnTo>
                <a:close/>
              </a:path>
            </a:pathLst>
          </a:custGeom>
          <a:ln>
            <a:noFill/>
          </a:ln>
        </p:spPr>
        <p:txBody>
          <a:bodyPr/>
          <a:lstStyle>
            <a:lvl1pPr>
              <a:defRPr/>
            </a:lvl1pPr>
          </a:lstStyle>
          <a:p>
            <a:r>
              <a:rPr lang="en-US"/>
              <a:t>Click icon to add picture</a:t>
            </a:r>
            <a:endParaRPr lang="en-GB"/>
          </a:p>
        </p:txBody>
      </p:sp>
      <p:sp>
        <p:nvSpPr>
          <p:cNvPr id="11" name="Picture Placeholder 11">
            <a:extLst>
              <a:ext uri="{FF2B5EF4-FFF2-40B4-BE49-F238E27FC236}">
                <a16:creationId xmlns:a16="http://schemas.microsoft.com/office/drawing/2014/main" id="{119C8A8D-2AC3-2B4C-A6C2-A3A6B2C90BA6}"/>
              </a:ext>
              <a:ext uri="{C183D7F6-B498-43B3-948B-1728B52AA6E4}">
                <adec:decorative xmlns:adec="http://schemas.microsoft.com/office/drawing/2017/decorative" val="1"/>
              </a:ext>
            </a:extLst>
          </p:cNvPr>
          <p:cNvSpPr>
            <a:spLocks noGrp="1"/>
          </p:cNvSpPr>
          <p:nvPr>
            <p:ph type="pic" sz="quarter" idx="11"/>
          </p:nvPr>
        </p:nvSpPr>
        <p:spPr>
          <a:xfrm>
            <a:off x="3290438" y="3459198"/>
            <a:ext cx="4672038" cy="3398801"/>
          </a:xfrm>
          <a:custGeom>
            <a:avLst/>
            <a:gdLst>
              <a:gd name="connsiteX0" fmla="*/ 0 w 4716000"/>
              <a:gd name="connsiteY0" fmla="*/ 3398801 h 3398801"/>
              <a:gd name="connsiteX1" fmla="*/ 528819 w 4716000"/>
              <a:gd name="connsiteY1" fmla="*/ 0 h 3398801"/>
              <a:gd name="connsiteX2" fmla="*/ 4716000 w 4716000"/>
              <a:gd name="connsiteY2" fmla="*/ 0 h 3398801"/>
              <a:gd name="connsiteX3" fmla="*/ 4187181 w 4716000"/>
              <a:gd name="connsiteY3" fmla="*/ 3398801 h 3398801"/>
              <a:gd name="connsiteX4" fmla="*/ 0 w 4716000"/>
              <a:gd name="connsiteY4" fmla="*/ 3398801 h 3398801"/>
              <a:gd name="connsiteX0" fmla="*/ 0 w 4698415"/>
              <a:gd name="connsiteY0" fmla="*/ 3363632 h 3398801"/>
              <a:gd name="connsiteX1" fmla="*/ 511234 w 4698415"/>
              <a:gd name="connsiteY1" fmla="*/ 0 h 3398801"/>
              <a:gd name="connsiteX2" fmla="*/ 4698415 w 4698415"/>
              <a:gd name="connsiteY2" fmla="*/ 0 h 3398801"/>
              <a:gd name="connsiteX3" fmla="*/ 4169596 w 4698415"/>
              <a:gd name="connsiteY3" fmla="*/ 3398801 h 3398801"/>
              <a:gd name="connsiteX4" fmla="*/ 0 w 4698415"/>
              <a:gd name="connsiteY4" fmla="*/ 3363632 h 3398801"/>
              <a:gd name="connsiteX0" fmla="*/ 0 w 4689622"/>
              <a:gd name="connsiteY0" fmla="*/ 3416386 h 3416386"/>
              <a:gd name="connsiteX1" fmla="*/ 502441 w 4689622"/>
              <a:gd name="connsiteY1" fmla="*/ 0 h 3416386"/>
              <a:gd name="connsiteX2" fmla="*/ 4689622 w 4689622"/>
              <a:gd name="connsiteY2" fmla="*/ 0 h 3416386"/>
              <a:gd name="connsiteX3" fmla="*/ 4160803 w 4689622"/>
              <a:gd name="connsiteY3" fmla="*/ 3398801 h 3416386"/>
              <a:gd name="connsiteX4" fmla="*/ 0 w 4689622"/>
              <a:gd name="connsiteY4" fmla="*/ 3416386 h 3416386"/>
              <a:gd name="connsiteX0" fmla="*/ 0 w 4689622"/>
              <a:gd name="connsiteY0" fmla="*/ 3416386 h 3416386"/>
              <a:gd name="connsiteX1" fmla="*/ 511233 w 4689622"/>
              <a:gd name="connsiteY1" fmla="*/ 0 h 3416386"/>
              <a:gd name="connsiteX2" fmla="*/ 4689622 w 4689622"/>
              <a:gd name="connsiteY2" fmla="*/ 0 h 3416386"/>
              <a:gd name="connsiteX3" fmla="*/ 4160803 w 4689622"/>
              <a:gd name="connsiteY3" fmla="*/ 3398801 h 3416386"/>
              <a:gd name="connsiteX4" fmla="*/ 0 w 4689622"/>
              <a:gd name="connsiteY4" fmla="*/ 3416386 h 3416386"/>
              <a:gd name="connsiteX0" fmla="*/ 0 w 4680830"/>
              <a:gd name="connsiteY0" fmla="*/ 3390009 h 3398801"/>
              <a:gd name="connsiteX1" fmla="*/ 502441 w 4680830"/>
              <a:gd name="connsiteY1" fmla="*/ 0 h 3398801"/>
              <a:gd name="connsiteX2" fmla="*/ 4680830 w 4680830"/>
              <a:gd name="connsiteY2" fmla="*/ 0 h 3398801"/>
              <a:gd name="connsiteX3" fmla="*/ 4152011 w 4680830"/>
              <a:gd name="connsiteY3" fmla="*/ 3398801 h 3398801"/>
              <a:gd name="connsiteX4" fmla="*/ 0 w 4680830"/>
              <a:gd name="connsiteY4" fmla="*/ 3390009 h 3398801"/>
              <a:gd name="connsiteX0" fmla="*/ 0 w 4672038"/>
              <a:gd name="connsiteY0" fmla="*/ 3398801 h 3398801"/>
              <a:gd name="connsiteX1" fmla="*/ 493649 w 4672038"/>
              <a:gd name="connsiteY1" fmla="*/ 0 h 3398801"/>
              <a:gd name="connsiteX2" fmla="*/ 4672038 w 4672038"/>
              <a:gd name="connsiteY2" fmla="*/ 0 h 3398801"/>
              <a:gd name="connsiteX3" fmla="*/ 4143219 w 4672038"/>
              <a:gd name="connsiteY3" fmla="*/ 3398801 h 3398801"/>
              <a:gd name="connsiteX4" fmla="*/ 0 w 4672038"/>
              <a:gd name="connsiteY4" fmla="*/ 3398801 h 3398801"/>
              <a:gd name="connsiteX0" fmla="*/ 0 w 4672038"/>
              <a:gd name="connsiteY0" fmla="*/ 3398801 h 3398801"/>
              <a:gd name="connsiteX1" fmla="*/ 484857 w 4672038"/>
              <a:gd name="connsiteY1" fmla="*/ 0 h 3398801"/>
              <a:gd name="connsiteX2" fmla="*/ 4672038 w 4672038"/>
              <a:gd name="connsiteY2" fmla="*/ 0 h 3398801"/>
              <a:gd name="connsiteX3" fmla="*/ 4143219 w 4672038"/>
              <a:gd name="connsiteY3" fmla="*/ 3398801 h 3398801"/>
              <a:gd name="connsiteX4" fmla="*/ 0 w 4672038"/>
              <a:gd name="connsiteY4" fmla="*/ 3398801 h 3398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2038" h="3398801">
                <a:moveTo>
                  <a:pt x="0" y="3398801"/>
                </a:moveTo>
                <a:lnTo>
                  <a:pt x="484857" y="0"/>
                </a:lnTo>
                <a:lnTo>
                  <a:pt x="4672038" y="0"/>
                </a:lnTo>
                <a:lnTo>
                  <a:pt x="4143219" y="3398801"/>
                </a:lnTo>
                <a:lnTo>
                  <a:pt x="0" y="3398801"/>
                </a:lnTo>
                <a:close/>
              </a:path>
            </a:pathLst>
          </a:custGeom>
          <a:ln>
            <a:noFill/>
          </a:ln>
        </p:spPr>
        <p:txBody>
          <a:bodyPr vert="horz" lIns="91440" tIns="45720" rIns="91440" bIns="45720" rtlCol="0">
            <a:normAutofit/>
          </a:bodyPr>
          <a:lstStyle>
            <a:lvl1pPr>
              <a:defRPr lang="en-GB" dirty="0"/>
            </a:lvl1pPr>
          </a:lstStyle>
          <a:p>
            <a:pPr lvl="0"/>
            <a:r>
              <a:rPr lang="en-US"/>
              <a:t>Click icon to add picture</a:t>
            </a:r>
            <a:endParaRPr lang="en-GB"/>
          </a:p>
        </p:txBody>
      </p:sp>
      <p:sp>
        <p:nvSpPr>
          <p:cNvPr id="13" name="Picture Placeholder 11">
            <a:extLst>
              <a:ext uri="{FF2B5EF4-FFF2-40B4-BE49-F238E27FC236}">
                <a16:creationId xmlns:a16="http://schemas.microsoft.com/office/drawing/2014/main" id="{6B0F2D17-1073-E742-9DC7-B0AB3D753B99}"/>
              </a:ext>
              <a:ext uri="{C183D7F6-B498-43B3-948B-1728B52AA6E4}">
                <adec:decorative xmlns:adec="http://schemas.microsoft.com/office/drawing/2017/decorative" val="1"/>
              </a:ext>
            </a:extLst>
          </p:cNvPr>
          <p:cNvSpPr>
            <a:spLocks noGrp="1"/>
          </p:cNvSpPr>
          <p:nvPr>
            <p:ph type="pic" sz="quarter" idx="12"/>
          </p:nvPr>
        </p:nvSpPr>
        <p:spPr>
          <a:xfrm>
            <a:off x="1180" y="0"/>
            <a:ext cx="4281454" cy="3453092"/>
          </a:xfrm>
          <a:custGeom>
            <a:avLst/>
            <a:gdLst>
              <a:gd name="connsiteX0" fmla="*/ 0 w 4815069"/>
              <a:gd name="connsiteY0" fmla="*/ 3453092 h 3453092"/>
              <a:gd name="connsiteX1" fmla="*/ 516030 w 4815069"/>
              <a:gd name="connsiteY1" fmla="*/ 0 h 3453092"/>
              <a:gd name="connsiteX2" fmla="*/ 4815069 w 4815069"/>
              <a:gd name="connsiteY2" fmla="*/ 0 h 3453092"/>
              <a:gd name="connsiteX3" fmla="*/ 4299039 w 4815069"/>
              <a:gd name="connsiteY3" fmla="*/ 3453092 h 3453092"/>
              <a:gd name="connsiteX4" fmla="*/ 0 w 4815069"/>
              <a:gd name="connsiteY4" fmla="*/ 3453092 h 3453092"/>
              <a:gd name="connsiteX0" fmla="*/ 20300 w 4299039"/>
              <a:gd name="connsiteY0" fmla="*/ 3453092 h 3453092"/>
              <a:gd name="connsiteX1" fmla="*/ 0 w 4299039"/>
              <a:gd name="connsiteY1" fmla="*/ 0 h 3453092"/>
              <a:gd name="connsiteX2" fmla="*/ 4299039 w 4299039"/>
              <a:gd name="connsiteY2" fmla="*/ 0 h 3453092"/>
              <a:gd name="connsiteX3" fmla="*/ 3783009 w 4299039"/>
              <a:gd name="connsiteY3" fmla="*/ 3453092 h 3453092"/>
              <a:gd name="connsiteX4" fmla="*/ 20300 w 4299039"/>
              <a:gd name="connsiteY4" fmla="*/ 3453092 h 3453092"/>
              <a:gd name="connsiteX0" fmla="*/ 2715 w 4281454"/>
              <a:gd name="connsiteY0" fmla="*/ 3453092 h 3453092"/>
              <a:gd name="connsiteX1" fmla="*/ 0 w 4281454"/>
              <a:gd name="connsiteY1" fmla="*/ 0 h 3453092"/>
              <a:gd name="connsiteX2" fmla="*/ 4281454 w 4281454"/>
              <a:gd name="connsiteY2" fmla="*/ 0 h 3453092"/>
              <a:gd name="connsiteX3" fmla="*/ 3765424 w 4281454"/>
              <a:gd name="connsiteY3" fmla="*/ 3453092 h 3453092"/>
              <a:gd name="connsiteX4" fmla="*/ 2715 w 4281454"/>
              <a:gd name="connsiteY4" fmla="*/ 3453092 h 345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1454" h="3453092">
                <a:moveTo>
                  <a:pt x="2715" y="3453092"/>
                </a:moveTo>
                <a:lnTo>
                  <a:pt x="0" y="0"/>
                </a:lnTo>
                <a:lnTo>
                  <a:pt x="4281454" y="0"/>
                </a:lnTo>
                <a:lnTo>
                  <a:pt x="3765424" y="3453092"/>
                </a:lnTo>
                <a:lnTo>
                  <a:pt x="2715" y="3453092"/>
                </a:lnTo>
                <a:close/>
              </a:path>
            </a:pathLst>
          </a:custGeom>
          <a:ln>
            <a:noFill/>
          </a:ln>
        </p:spPr>
        <p:txBody>
          <a:bodyPr/>
          <a:lstStyle>
            <a:lvl1pPr>
              <a:defRPr/>
            </a:lvl1pPr>
          </a:lstStyle>
          <a:p>
            <a:r>
              <a:rPr lang="en-US"/>
              <a:t>Click icon to add picture</a:t>
            </a:r>
            <a:endParaRPr lang="en-GB"/>
          </a:p>
        </p:txBody>
      </p:sp>
      <p:sp>
        <p:nvSpPr>
          <p:cNvPr id="3" name="Title 2">
            <a:extLst>
              <a:ext uri="{FF2B5EF4-FFF2-40B4-BE49-F238E27FC236}">
                <a16:creationId xmlns:a16="http://schemas.microsoft.com/office/drawing/2014/main" id="{4A1B12AB-40F0-2246-B10F-2DCE9FD71727}"/>
              </a:ext>
            </a:extLst>
          </p:cNvPr>
          <p:cNvSpPr>
            <a:spLocks noGrp="1"/>
          </p:cNvSpPr>
          <p:nvPr>
            <p:ph type="body" sz="quarter" idx="16" hasCustomPrompt="1"/>
          </p:nvPr>
        </p:nvSpPr>
        <p:spPr>
          <a:xfrm>
            <a:off x="267113" y="4467072"/>
            <a:ext cx="3004519" cy="609878"/>
          </a:xfrm>
        </p:spPr>
        <p:txBody>
          <a:bodyPr/>
          <a:lstStyle>
            <a:lvl1pPr>
              <a:defRPr sz="4000" b="1" i="0">
                <a:solidFill>
                  <a:schemeClr val="tx1"/>
                </a:solidFill>
                <a:latin typeface="Arial" panose="020B0604020202020204" pitchFamily="34" charset="0"/>
              </a:defRPr>
            </a:lvl1pPr>
          </a:lstStyle>
          <a:p>
            <a:r>
              <a:rPr lang="en-US"/>
              <a:t>Stat</a:t>
            </a:r>
          </a:p>
        </p:txBody>
      </p:sp>
      <p:sp>
        <p:nvSpPr>
          <p:cNvPr id="19" name="Text Placeholder 1">
            <a:extLst>
              <a:ext uri="{FF2B5EF4-FFF2-40B4-BE49-F238E27FC236}">
                <a16:creationId xmlns:a16="http://schemas.microsoft.com/office/drawing/2014/main" id="{8CD48752-2C68-1B40-9F2A-444A7689AD8C}"/>
              </a:ext>
            </a:extLst>
          </p:cNvPr>
          <p:cNvSpPr>
            <a:spLocks noGrp="1"/>
          </p:cNvSpPr>
          <p:nvPr>
            <p:ph type="body" sz="quarter" idx="15" hasCustomPrompt="1"/>
          </p:nvPr>
        </p:nvSpPr>
        <p:spPr>
          <a:xfrm>
            <a:off x="267112" y="5158598"/>
            <a:ext cx="3004519" cy="766578"/>
          </a:xfrm>
        </p:spPr>
        <p:txBody>
          <a:bodyPr/>
          <a:lstStyle>
            <a:lvl1pPr>
              <a:defRPr sz="1800" b="0" i="0">
                <a:latin typeface="Arial" panose="020B0604020202020204" pitchFamily="34" charset="0"/>
                <a:ea typeface="Arial" panose="02000503000000020004" pitchFamily="2" charset="0"/>
              </a:defRPr>
            </a:lvl1pPr>
          </a:lstStyle>
          <a:p>
            <a:pPr lvl="0"/>
            <a:r>
              <a:rPr lang="en-GB">
                <a:solidFill>
                  <a:srgbClr val="222222"/>
                </a:solidFill>
                <a:latin typeface="Arial" panose="020F0502020204030203" pitchFamily="34" charset="77"/>
              </a:rPr>
              <a:t>Use this space for more info</a:t>
            </a:r>
            <a:endParaRPr lang="en-US"/>
          </a:p>
        </p:txBody>
      </p:sp>
      <p:sp>
        <p:nvSpPr>
          <p:cNvPr id="14" name="Text Placeholder 2">
            <a:extLst>
              <a:ext uri="{FF2B5EF4-FFF2-40B4-BE49-F238E27FC236}">
                <a16:creationId xmlns:a16="http://schemas.microsoft.com/office/drawing/2014/main" id="{F4C8273F-3EAE-604D-BCE8-21597CA1A32E}"/>
              </a:ext>
            </a:extLst>
          </p:cNvPr>
          <p:cNvSpPr>
            <a:spLocks noGrp="1"/>
          </p:cNvSpPr>
          <p:nvPr>
            <p:ph type="ctrTitle" hasCustomPrompt="1"/>
          </p:nvPr>
        </p:nvSpPr>
        <p:spPr>
          <a:xfrm>
            <a:off x="4332826" y="1821118"/>
            <a:ext cx="3272085" cy="580507"/>
          </a:xfrm>
          <a:prstGeom prst="rect">
            <a:avLst/>
          </a:prstGeom>
        </p:spPr>
        <p:txBody>
          <a:bodyPr anchor="t" anchorCtr="0">
            <a:normAutofit/>
          </a:bodyPr>
          <a:lstStyle>
            <a:lvl1pPr algn="l">
              <a:defRPr sz="4000" b="1" i="0">
                <a:solidFill>
                  <a:schemeClr val="tx1"/>
                </a:solidFill>
                <a:latin typeface="Arial" panose="020B0604020202020204" pitchFamily="34" charset="0"/>
              </a:defRPr>
            </a:lvl1pPr>
          </a:lstStyle>
          <a:p>
            <a:r>
              <a:rPr lang="en-US"/>
              <a:t>Number</a:t>
            </a:r>
          </a:p>
        </p:txBody>
      </p:sp>
      <p:sp>
        <p:nvSpPr>
          <p:cNvPr id="15" name="Text Placeholder 3">
            <a:extLst>
              <a:ext uri="{FF2B5EF4-FFF2-40B4-BE49-F238E27FC236}">
                <a16:creationId xmlns:a16="http://schemas.microsoft.com/office/drawing/2014/main" id="{71710FE5-F65E-CA48-9347-3F71D352FA53}"/>
              </a:ext>
            </a:extLst>
          </p:cNvPr>
          <p:cNvSpPr>
            <a:spLocks noGrp="1"/>
          </p:cNvSpPr>
          <p:nvPr>
            <p:ph type="body" sz="quarter" idx="13" hasCustomPrompt="1"/>
          </p:nvPr>
        </p:nvSpPr>
        <p:spPr>
          <a:xfrm>
            <a:off x="4332825" y="2470096"/>
            <a:ext cx="3272085" cy="766578"/>
          </a:xfrm>
        </p:spPr>
        <p:txBody>
          <a:bodyPr/>
          <a:lstStyle>
            <a:lvl1pPr>
              <a:defRPr sz="1800" b="0" i="0">
                <a:latin typeface="Arial" panose="020B0604020202020204" pitchFamily="34" charset="0"/>
                <a:ea typeface="Arial" panose="02000503000000020004" pitchFamily="2" charset="0"/>
              </a:defRPr>
            </a:lvl1pPr>
          </a:lstStyle>
          <a:p>
            <a:pPr lvl="0"/>
            <a:r>
              <a:rPr lang="en-GB">
                <a:solidFill>
                  <a:srgbClr val="222222"/>
                </a:solidFill>
                <a:latin typeface="Arial" panose="020F0502020204030203" pitchFamily="34" charset="77"/>
              </a:rPr>
              <a:t>Use this space for more info</a:t>
            </a:r>
            <a:endParaRPr lang="en-US"/>
          </a:p>
        </p:txBody>
      </p:sp>
      <p:sp>
        <p:nvSpPr>
          <p:cNvPr id="5" name="Text Placeholder 4">
            <a:extLst>
              <a:ext uri="{FF2B5EF4-FFF2-40B4-BE49-F238E27FC236}">
                <a16:creationId xmlns:a16="http://schemas.microsoft.com/office/drawing/2014/main" id="{34613355-E55E-2940-9510-C33034146422}"/>
              </a:ext>
            </a:extLst>
          </p:cNvPr>
          <p:cNvSpPr>
            <a:spLocks noGrp="1"/>
          </p:cNvSpPr>
          <p:nvPr>
            <p:ph type="body" sz="quarter" idx="17" hasCustomPrompt="1"/>
          </p:nvPr>
        </p:nvSpPr>
        <p:spPr>
          <a:xfrm>
            <a:off x="8279787" y="4465748"/>
            <a:ext cx="3431567" cy="609878"/>
          </a:xfrm>
        </p:spPr>
        <p:txBody>
          <a:bodyPr/>
          <a:lstStyle>
            <a:lvl1pPr>
              <a:defRPr sz="4000" b="1" i="0">
                <a:solidFill>
                  <a:schemeClr val="tx1"/>
                </a:solidFill>
                <a:latin typeface="Arial" panose="020B0604020202020204" pitchFamily="34" charset="0"/>
              </a:defRPr>
            </a:lvl1pPr>
          </a:lstStyle>
          <a:p>
            <a:pPr lvl="0"/>
            <a:r>
              <a:rPr lang="en-US"/>
              <a:t>Figure</a:t>
            </a:r>
          </a:p>
        </p:txBody>
      </p:sp>
      <p:sp>
        <p:nvSpPr>
          <p:cNvPr id="17" name="Text Placeholder 5">
            <a:extLst>
              <a:ext uri="{FF2B5EF4-FFF2-40B4-BE49-F238E27FC236}">
                <a16:creationId xmlns:a16="http://schemas.microsoft.com/office/drawing/2014/main" id="{6CC24A9A-3301-E54E-827F-EBB7EC0F6881}"/>
              </a:ext>
            </a:extLst>
          </p:cNvPr>
          <p:cNvSpPr>
            <a:spLocks noGrp="1"/>
          </p:cNvSpPr>
          <p:nvPr>
            <p:ph type="body" sz="quarter" idx="14" hasCustomPrompt="1"/>
          </p:nvPr>
        </p:nvSpPr>
        <p:spPr>
          <a:xfrm>
            <a:off x="8279787" y="5158598"/>
            <a:ext cx="3431567" cy="766578"/>
          </a:xfrm>
        </p:spPr>
        <p:txBody>
          <a:bodyPr/>
          <a:lstStyle>
            <a:lvl1pPr>
              <a:defRPr sz="1600" b="0" i="0">
                <a:latin typeface="Arial" panose="020B0604020202020204" pitchFamily="34" charset="0"/>
                <a:ea typeface="Arial" panose="02000503000000020004" pitchFamily="2" charset="0"/>
              </a:defRPr>
            </a:lvl1pPr>
          </a:lstStyle>
          <a:p>
            <a:pPr lvl="0"/>
            <a:r>
              <a:rPr lang="en-GB">
                <a:solidFill>
                  <a:srgbClr val="222222"/>
                </a:solidFill>
                <a:latin typeface="Arial" panose="020F0502020204030203" pitchFamily="34" charset="77"/>
              </a:rPr>
              <a:t>Use this space for more info</a:t>
            </a:r>
            <a:endParaRPr lang="en-US"/>
          </a:p>
        </p:txBody>
      </p:sp>
      <p:sp>
        <p:nvSpPr>
          <p:cNvPr id="16" name="Slide Number Placeholder 3">
            <a:extLst>
              <a:ext uri="{FF2B5EF4-FFF2-40B4-BE49-F238E27FC236}">
                <a16:creationId xmlns:a16="http://schemas.microsoft.com/office/drawing/2014/main" id="{B5688C84-2DF6-130D-1DF9-13D6DAEDA16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20" name="Slide Number Placeholder 3">
            <a:extLst>
              <a:ext uri="{FF2B5EF4-FFF2-40B4-BE49-F238E27FC236}">
                <a16:creationId xmlns:a16="http://schemas.microsoft.com/office/drawing/2014/main" id="{B5688C84-2DF6-130D-1DF9-13D6DAEDA16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8" name="Slide Number Placeholder 3">
            <a:extLst>
              <a:ext uri="{FF2B5EF4-FFF2-40B4-BE49-F238E27FC236}">
                <a16:creationId xmlns:a16="http://schemas.microsoft.com/office/drawing/2014/main" id="{2263C4ED-0465-330A-1E88-A2707B42156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23" name="Slide Number Placeholder 3">
            <a:extLst>
              <a:ext uri="{FF2B5EF4-FFF2-40B4-BE49-F238E27FC236}">
                <a16:creationId xmlns:a16="http://schemas.microsoft.com/office/drawing/2014/main" id="{098C015F-7179-1BAE-6009-33F32BFF410E}"/>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pic>
        <p:nvPicPr>
          <p:cNvPr id="25" name="Picture 24">
            <a:extLst>
              <a:ext uri="{FF2B5EF4-FFF2-40B4-BE49-F238E27FC236}">
                <a16:creationId xmlns:a16="http://schemas.microsoft.com/office/drawing/2014/main" id="{595501B1-1B91-7D5A-9BCD-C4028C03083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21185058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Infographics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Arial" panose="020B0604020202020204" pitchFamily="34" charset="0"/>
              </a:defRPr>
            </a:lvl1pPr>
          </a:lstStyle>
          <a:p>
            <a:r>
              <a:rPr lang="en-US"/>
              <a:t>This is a sample page layout</a:t>
            </a:r>
            <a:br>
              <a:rPr lang="en-US"/>
            </a:br>
            <a:endParaRPr lang="en-US"/>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73031" y="195739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Arial" panose="020B0604020202020204" pitchFamily="34" charset="0"/>
            </a:endParaRPr>
          </a:p>
        </p:txBody>
      </p:sp>
      <p:sp>
        <p:nvSpPr>
          <p:cNvPr id="12" name="Text Placeholder 11">
            <a:extLst>
              <a:ext uri="{FF2B5EF4-FFF2-40B4-BE49-F238E27FC236}">
                <a16:creationId xmlns:a16="http://schemas.microsoft.com/office/drawing/2014/main" id="{8A8B500A-24C7-2C40-9CE8-A52002787C7B}"/>
              </a:ext>
            </a:extLst>
          </p:cNvPr>
          <p:cNvSpPr>
            <a:spLocks noGrp="1"/>
          </p:cNvSpPr>
          <p:nvPr>
            <p:ph type="body" sz="quarter" idx="11" hasCustomPrompt="1"/>
          </p:nvPr>
        </p:nvSpPr>
        <p:spPr>
          <a:xfrm>
            <a:off x="494219" y="2172427"/>
            <a:ext cx="1076325" cy="669260"/>
          </a:xfrm>
        </p:spPr>
        <p:txBody>
          <a:bodyPr/>
          <a:lstStyle>
            <a:lvl1pPr algn="ctr">
              <a:buFontTx/>
              <a:buNone/>
              <a:defRPr sz="4400">
                <a:solidFill>
                  <a:schemeClr val="bg1">
                    <a:lumMod val="95000"/>
                  </a:schemeClr>
                </a:solidFill>
                <a:latin typeface="Arial" panose="020B0604020202020204" pitchFamily="34" charset="0"/>
                <a:ea typeface="Arial"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A</a:t>
            </a:r>
            <a:endParaRPr lang="en-US"/>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a:t>Please use this space to insert written content as required</a:t>
            </a:r>
            <a:endParaRPr lang="en-US"/>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96384" y="361913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Arial" panose="020B0604020202020204" pitchFamily="34" charset="0"/>
              <a:ea typeface="Arial" panose="02000503000000020004" pitchFamily="2" charset="0"/>
            </a:endParaRPr>
          </a:p>
        </p:txBody>
      </p:sp>
      <p:sp>
        <p:nvSpPr>
          <p:cNvPr id="15" name="Text Placeholder 11">
            <a:extLst>
              <a:ext uri="{FF2B5EF4-FFF2-40B4-BE49-F238E27FC236}">
                <a16:creationId xmlns:a16="http://schemas.microsoft.com/office/drawing/2014/main" id="{26A8F7DF-BE4D-3340-9CBA-F94B6FD2BA31}"/>
              </a:ext>
            </a:extLst>
          </p:cNvPr>
          <p:cNvSpPr>
            <a:spLocks noGrp="1"/>
          </p:cNvSpPr>
          <p:nvPr>
            <p:ph type="body" sz="quarter" idx="13" hasCustomPrompt="1"/>
          </p:nvPr>
        </p:nvSpPr>
        <p:spPr>
          <a:xfrm>
            <a:off x="485839" y="3838950"/>
            <a:ext cx="1076325"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a:t>B</a:t>
            </a:r>
            <a:endParaRPr lang="en-US"/>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a:t>Please use this space to insert written content as required</a:t>
            </a:r>
            <a:endParaRPr lang="en-US"/>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6712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Arial" panose="020B0604020202020204" pitchFamily="34" charset="0"/>
            </a:endParaRPr>
          </a:p>
        </p:txBody>
      </p:sp>
      <p:sp>
        <p:nvSpPr>
          <p:cNvPr id="4" name="Text Placeholder 3">
            <a:extLst>
              <a:ext uri="{FF2B5EF4-FFF2-40B4-BE49-F238E27FC236}">
                <a16:creationId xmlns:a16="http://schemas.microsoft.com/office/drawing/2014/main" id="{DFB0D9FC-CDF8-C546-81C4-51702F12CD63}"/>
              </a:ext>
            </a:extLst>
          </p:cNvPr>
          <p:cNvSpPr>
            <a:spLocks noGrp="1"/>
          </p:cNvSpPr>
          <p:nvPr>
            <p:ph type="body" sz="quarter" idx="18"/>
          </p:nvPr>
        </p:nvSpPr>
        <p:spPr>
          <a:xfrm>
            <a:off x="6230964" y="2172427"/>
            <a:ext cx="1076325" cy="669260"/>
          </a:xfrm>
        </p:spPr>
        <p:txBody>
          <a:bodyPr>
            <a:normAutofit/>
          </a:bodyPr>
          <a:lstStyle>
            <a:lvl1pPr algn="ctr">
              <a:defRPr sz="4000">
                <a:solidFill>
                  <a:schemeClr val="bg1"/>
                </a:solidFill>
                <a:latin typeface="Arial" panose="020B0604020202020204" pitchFamily="34" charset="0"/>
                <a:ea typeface="Arial" panose="02000503000000020004" pitchFamily="2" charset="0"/>
              </a:defRPr>
            </a:lvl1pPr>
          </a:lstStyle>
          <a:p>
            <a:pPr lvl="0"/>
            <a:r>
              <a:rPr lang="en-US"/>
              <a:t>Click to edit Master text styles</a:t>
            </a: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a:t>Please use this space to insert written content as required</a:t>
            </a:r>
            <a:endParaRPr lang="en-US"/>
          </a:p>
        </p:txBody>
      </p:sp>
      <p:sp>
        <p:nvSpPr>
          <p:cNvPr id="20" name="Oval 19">
            <a:extLst>
              <a:ext uri="{FF2B5EF4-FFF2-40B4-BE49-F238E27FC236}">
                <a16:creationId xmlns:a16="http://schemas.microsoft.com/office/drawing/2014/main" id="{63139DD6-5EFF-5444-A8E9-5BE8E706CDA1}"/>
              </a:ext>
              <a:ext uri="{C183D7F6-B498-43B3-948B-1728B52AA6E4}">
                <adec:decorative xmlns:adec="http://schemas.microsoft.com/office/drawing/2017/decorative" val="1"/>
              </a:ext>
            </a:extLst>
          </p:cNvPr>
          <p:cNvSpPr/>
          <p:nvPr/>
        </p:nvSpPr>
        <p:spPr>
          <a:xfrm>
            <a:off x="6230965" y="361913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Arial" panose="020B0604020202020204" pitchFamily="34" charset="0"/>
            </a:endParaRPr>
          </a:p>
        </p:txBody>
      </p:sp>
      <p:sp>
        <p:nvSpPr>
          <p:cNvPr id="21" name="Text Placeholder 11">
            <a:extLst>
              <a:ext uri="{FF2B5EF4-FFF2-40B4-BE49-F238E27FC236}">
                <a16:creationId xmlns:a16="http://schemas.microsoft.com/office/drawing/2014/main" id="{87EFCFEC-58A9-1946-A73C-89359C5AC123}"/>
              </a:ext>
            </a:extLst>
          </p:cNvPr>
          <p:cNvSpPr>
            <a:spLocks noGrp="1"/>
          </p:cNvSpPr>
          <p:nvPr>
            <p:ph type="body" sz="quarter" idx="17" hasCustomPrompt="1"/>
          </p:nvPr>
        </p:nvSpPr>
        <p:spPr>
          <a:xfrm>
            <a:off x="6230965" y="3831640"/>
            <a:ext cx="1076325" cy="669260"/>
          </a:xfrm>
        </p:spPr>
        <p:txBody>
          <a:bodyPr>
            <a:normAutofit/>
          </a:bodyPr>
          <a:lstStyle>
            <a:lvl1pPr algn="ctr">
              <a:buFontTx/>
              <a:buNone/>
              <a:defRPr sz="4000">
                <a:solidFill>
                  <a:schemeClr val="bg1"/>
                </a:solidFill>
                <a:latin typeface="Arial" panose="020B0604020202020204" pitchFamily="34" charset="0"/>
                <a:ea typeface="Arial"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D</a:t>
            </a:r>
            <a:endParaRPr lang="en-US"/>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a:t>Please use this space to insert written content as required</a:t>
            </a:r>
            <a:endParaRPr lang="en-US"/>
          </a:p>
        </p:txBody>
      </p:sp>
      <p:sp>
        <p:nvSpPr>
          <p:cNvPr id="17" name="Oval 16">
            <a:extLst>
              <a:ext uri="{FF2B5EF4-FFF2-40B4-BE49-F238E27FC236}">
                <a16:creationId xmlns:a16="http://schemas.microsoft.com/office/drawing/2014/main" id="{357DCF9A-C677-91EC-81C9-7B4983CD760B}"/>
              </a:ext>
              <a:ext uri="{C183D7F6-B498-43B3-948B-1728B52AA6E4}">
                <adec:decorative xmlns:adec="http://schemas.microsoft.com/office/drawing/2017/decorative" val="1"/>
              </a:ext>
            </a:extLst>
          </p:cNvPr>
          <p:cNvSpPr/>
          <p:nvPr/>
        </p:nvSpPr>
        <p:spPr>
          <a:xfrm>
            <a:off x="473031" y="195739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Arial" panose="020B0604020202020204" pitchFamily="34" charset="0"/>
            </a:endParaRPr>
          </a:p>
        </p:txBody>
      </p:sp>
      <p:sp>
        <p:nvSpPr>
          <p:cNvPr id="24" name="Oval 23">
            <a:extLst>
              <a:ext uri="{FF2B5EF4-FFF2-40B4-BE49-F238E27FC236}">
                <a16:creationId xmlns:a16="http://schemas.microsoft.com/office/drawing/2014/main" id="{D09D5CEA-C3C6-D396-C772-3F7D21A4A446}"/>
              </a:ext>
              <a:ext uri="{C183D7F6-B498-43B3-948B-1728B52AA6E4}">
                <adec:decorative xmlns:adec="http://schemas.microsoft.com/office/drawing/2017/decorative" val="1"/>
              </a:ext>
            </a:extLst>
          </p:cNvPr>
          <p:cNvSpPr/>
          <p:nvPr userDrawn="1"/>
        </p:nvSpPr>
        <p:spPr>
          <a:xfrm>
            <a:off x="493129" y="195369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aseline="0">
                <a:solidFill>
                  <a:schemeClr val="bg1"/>
                </a:solidFill>
                <a:latin typeface="Arial" panose="020B0604020202020204" pitchFamily="34" charset="0"/>
              </a:rPr>
              <a:t>A</a:t>
            </a:r>
            <a:endParaRPr lang="en-US" sz="1600" baseline="0">
              <a:solidFill>
                <a:schemeClr val="bg1"/>
              </a:solidFill>
              <a:latin typeface="Arial" panose="020B0604020202020204" pitchFamily="34" charset="0"/>
            </a:endParaRPr>
          </a:p>
        </p:txBody>
      </p:sp>
      <p:pic>
        <p:nvPicPr>
          <p:cNvPr id="26" name="Picture 25">
            <a:extLst>
              <a:ext uri="{FF2B5EF4-FFF2-40B4-BE49-F238E27FC236}">
                <a16:creationId xmlns:a16="http://schemas.microsoft.com/office/drawing/2014/main" id="{5A229874-0F1B-F297-8AC7-DE01672C497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22632034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_Infographics 2">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FED6A307-FCCA-AE45-6CBF-CF77FF53BE57}"/>
              </a:ext>
              <a:ext uri="{C183D7F6-B498-43B3-948B-1728B52AA6E4}">
                <adec:decorative xmlns:adec="http://schemas.microsoft.com/office/drawing/2017/decorative" val="1"/>
              </a:ext>
            </a:extLst>
          </p:cNvPr>
          <p:cNvSpPr/>
          <p:nvPr userDrawn="1"/>
        </p:nvSpPr>
        <p:spPr>
          <a:xfrm>
            <a:off x="6218157" y="363364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Arial" panose="020B0604020202020204" pitchFamily="34" charset="0"/>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Arial" panose="020B0604020202020204" pitchFamily="34" charset="0"/>
              </a:defRPr>
            </a:lvl1pPr>
          </a:lstStyle>
          <a:p>
            <a:r>
              <a:rPr lang="en-US"/>
              <a:t>This is a sample page layout</a:t>
            </a:r>
            <a:br>
              <a:rPr lang="en-US"/>
            </a:br>
            <a:endParaRPr lang="en-US"/>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85839" y="1953699"/>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Arial" panose="020B0604020202020204" pitchFamily="34" charset="0"/>
            </a:endParaRPr>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a:t>Please use this space to insert written content as required</a:t>
            </a:r>
            <a:endParaRPr lang="en-US"/>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85839" y="361913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Arial" panose="020B0604020202020204" pitchFamily="34" charset="0"/>
              <a:ea typeface="Arial" panose="02000503000000020004" pitchFamily="2" charset="0"/>
            </a:endParaRPr>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a:t>Please use this space to insert written content as required</a:t>
            </a:r>
            <a:endParaRPr lang="en-US"/>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5369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Arial" panose="020B0604020202020204" pitchFamily="34" charset="0"/>
            </a:endParaRP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a:t>Please use this space to insert written content as required</a:t>
            </a:r>
            <a:endParaRPr lang="en-US"/>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a:t>Please use this space to insert written content as required</a:t>
            </a:r>
            <a:endParaRPr lang="en-US"/>
          </a:p>
        </p:txBody>
      </p:sp>
      <p:sp>
        <p:nvSpPr>
          <p:cNvPr id="24" name="Text Placeholder 3">
            <a:extLst>
              <a:ext uri="{FF2B5EF4-FFF2-40B4-BE49-F238E27FC236}">
                <a16:creationId xmlns:a16="http://schemas.microsoft.com/office/drawing/2014/main" id="{6C606675-ACD4-2B62-56F2-37C2F72E4960}"/>
              </a:ext>
            </a:extLst>
          </p:cNvPr>
          <p:cNvSpPr>
            <a:spLocks noGrp="1"/>
          </p:cNvSpPr>
          <p:nvPr>
            <p:ph type="body" sz="quarter" idx="18"/>
          </p:nvPr>
        </p:nvSpPr>
        <p:spPr>
          <a:xfrm>
            <a:off x="6218157" y="2178447"/>
            <a:ext cx="1076325" cy="669260"/>
          </a:xfrm>
        </p:spPr>
        <p:txBody>
          <a:bodyPr>
            <a:normAutofit/>
          </a:bodyPr>
          <a:lstStyle>
            <a:lvl1pPr algn="ctr">
              <a:defRPr sz="4000">
                <a:solidFill>
                  <a:srgbClr val="FFFFFF"/>
                </a:solidFill>
                <a:latin typeface="Arial" panose="020B0604020202020204" pitchFamily="34" charset="0"/>
                <a:ea typeface="Arial" panose="02000503000000020004" pitchFamily="2" charset="0"/>
              </a:defRPr>
            </a:lvl1pPr>
          </a:lstStyle>
          <a:p>
            <a:pPr lvl="0"/>
            <a:r>
              <a:rPr lang="en-US"/>
              <a:t>Click to edit Master text styles</a:t>
            </a:r>
          </a:p>
        </p:txBody>
      </p:sp>
      <p:sp>
        <p:nvSpPr>
          <p:cNvPr id="25" name="Text Placeholder 11">
            <a:extLst>
              <a:ext uri="{FF2B5EF4-FFF2-40B4-BE49-F238E27FC236}">
                <a16:creationId xmlns:a16="http://schemas.microsoft.com/office/drawing/2014/main" id="{30F5331F-50B6-BC59-6CBE-2BE073E3491A}"/>
              </a:ext>
            </a:extLst>
          </p:cNvPr>
          <p:cNvSpPr>
            <a:spLocks noGrp="1"/>
          </p:cNvSpPr>
          <p:nvPr>
            <p:ph type="body" sz="quarter" idx="11" hasCustomPrompt="1"/>
          </p:nvPr>
        </p:nvSpPr>
        <p:spPr>
          <a:xfrm>
            <a:off x="473030" y="2143521"/>
            <a:ext cx="1076325" cy="669260"/>
          </a:xfrm>
        </p:spPr>
        <p:txBody>
          <a:bodyPr/>
          <a:lstStyle>
            <a:lvl1pPr algn="ctr">
              <a:buFontTx/>
              <a:buNone/>
              <a:defRPr sz="4400">
                <a:solidFill>
                  <a:schemeClr val="bg1">
                    <a:lumMod val="95000"/>
                  </a:schemeClr>
                </a:solidFill>
                <a:latin typeface="Arial" panose="020B0604020202020204" pitchFamily="34" charset="0"/>
                <a:ea typeface="Arial"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A</a:t>
            </a:r>
            <a:endParaRPr lang="en-US"/>
          </a:p>
        </p:txBody>
      </p:sp>
      <p:sp>
        <p:nvSpPr>
          <p:cNvPr id="26" name="Text Placeholder 11">
            <a:extLst>
              <a:ext uri="{FF2B5EF4-FFF2-40B4-BE49-F238E27FC236}">
                <a16:creationId xmlns:a16="http://schemas.microsoft.com/office/drawing/2014/main" id="{A72CCF1F-1524-5E8B-5BCD-AE89E31AD57B}"/>
              </a:ext>
            </a:extLst>
          </p:cNvPr>
          <p:cNvSpPr>
            <a:spLocks noGrp="1"/>
          </p:cNvSpPr>
          <p:nvPr>
            <p:ph type="body" sz="quarter" idx="13" hasCustomPrompt="1"/>
          </p:nvPr>
        </p:nvSpPr>
        <p:spPr>
          <a:xfrm>
            <a:off x="473031" y="3838950"/>
            <a:ext cx="1076325"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a:t>B</a:t>
            </a:r>
            <a:endParaRPr lang="en-US"/>
          </a:p>
        </p:txBody>
      </p:sp>
      <p:sp>
        <p:nvSpPr>
          <p:cNvPr id="27" name="Text Placeholder 11">
            <a:extLst>
              <a:ext uri="{FF2B5EF4-FFF2-40B4-BE49-F238E27FC236}">
                <a16:creationId xmlns:a16="http://schemas.microsoft.com/office/drawing/2014/main" id="{3C7C9CD1-1606-31A4-A67B-26C4CC002E05}"/>
              </a:ext>
            </a:extLst>
          </p:cNvPr>
          <p:cNvSpPr>
            <a:spLocks noGrp="1"/>
          </p:cNvSpPr>
          <p:nvPr>
            <p:ph type="body" sz="quarter" idx="17" hasCustomPrompt="1"/>
          </p:nvPr>
        </p:nvSpPr>
        <p:spPr>
          <a:xfrm>
            <a:off x="6230965" y="3838950"/>
            <a:ext cx="1076325" cy="669260"/>
          </a:xfrm>
        </p:spPr>
        <p:txBody>
          <a:bodyPr>
            <a:normAutofit/>
          </a:bodyPr>
          <a:lstStyle>
            <a:lvl1pPr algn="ctr">
              <a:buFontTx/>
              <a:buNone/>
              <a:defRPr sz="4000">
                <a:solidFill>
                  <a:schemeClr val="bg1">
                    <a:lumMod val="95000"/>
                  </a:schemeClr>
                </a:solidFill>
                <a:latin typeface="Arial" panose="020B0604020202020204" pitchFamily="34" charset="0"/>
                <a:ea typeface="Arial"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D</a:t>
            </a:r>
            <a:endParaRPr lang="en-US"/>
          </a:p>
        </p:txBody>
      </p:sp>
      <p:pic>
        <p:nvPicPr>
          <p:cNvPr id="29" name="Picture 28">
            <a:extLst>
              <a:ext uri="{FF2B5EF4-FFF2-40B4-BE49-F238E27FC236}">
                <a16:creationId xmlns:a16="http://schemas.microsoft.com/office/drawing/2014/main" id="{B7DBBDEF-AF3D-CE00-F64B-C92E94E1BD6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1324323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b="1" i="0">
                <a:solidFill>
                  <a:schemeClr val="tx1"/>
                </a:solidFill>
                <a:latin typeface="Arial" panose="020B0604020202020204" pitchFamily="34" charset="0"/>
              </a:defRPr>
            </a:lvl1pPr>
          </a:lstStyle>
          <a:p>
            <a:r>
              <a:rPr lang="en-US"/>
              <a:t>Table examples</a:t>
            </a:r>
          </a:p>
        </p:txBody>
      </p:sp>
      <p:sp>
        <p:nvSpPr>
          <p:cNvPr id="4" name="Text Placeholder 4">
            <a:extLst>
              <a:ext uri="{FF2B5EF4-FFF2-40B4-BE49-F238E27FC236}">
                <a16:creationId xmlns:a16="http://schemas.microsoft.com/office/drawing/2014/main" id="{D1D1064C-AA1D-9442-93F9-A6AF006554F7}"/>
              </a:ext>
            </a:extLst>
          </p:cNvPr>
          <p:cNvSpPr>
            <a:spLocks noGrp="1"/>
          </p:cNvSpPr>
          <p:nvPr>
            <p:ph type="body" sz="quarter" idx="18" hasCustomPrompt="1"/>
          </p:nvPr>
        </p:nvSpPr>
        <p:spPr>
          <a:xfrm>
            <a:off x="496384" y="1268505"/>
            <a:ext cx="7531197" cy="765175"/>
          </a:xfrm>
        </p:spPr>
        <p:txBody>
          <a:bodyPr>
            <a:normAutofit/>
          </a:bodyPr>
          <a:lstStyle>
            <a:lvl1pPr>
              <a:defRPr sz="1800" b="0" i="0">
                <a:latin typeface="Arial" panose="020B0604020202020204" pitchFamily="34" charset="0"/>
                <a:ea typeface="Arial" panose="02000503000000020004" pitchFamily="2" charset="0"/>
              </a:defRPr>
            </a:lvl1pPr>
          </a:lstStyle>
          <a:p>
            <a:pPr lvl="0"/>
            <a:r>
              <a:rPr lang="en-GB">
                <a:solidFill>
                  <a:srgbClr val="222222"/>
                </a:solidFill>
                <a:latin typeface="Arial" panose="020F0502020204030203" pitchFamily="34" charset="77"/>
              </a:rPr>
              <a:t>Please insert tables according to the style below</a:t>
            </a:r>
            <a:endParaRPr lang="en-US"/>
          </a:p>
        </p:txBody>
      </p:sp>
      <p:sp>
        <p:nvSpPr>
          <p:cNvPr id="6" name="Table Placeholder 5">
            <a:extLst>
              <a:ext uri="{FF2B5EF4-FFF2-40B4-BE49-F238E27FC236}">
                <a16:creationId xmlns:a16="http://schemas.microsoft.com/office/drawing/2014/main" id="{7FEA4806-8CAE-8D4D-88AC-691B8A06E9A4}"/>
              </a:ext>
              <a:ext uri="{C183D7F6-B498-43B3-948B-1728B52AA6E4}">
                <adec:decorative xmlns:adec="http://schemas.microsoft.com/office/drawing/2017/decorative" val="1"/>
              </a:ext>
            </a:extLst>
          </p:cNvPr>
          <p:cNvSpPr>
            <a:spLocks noGrp="1"/>
          </p:cNvSpPr>
          <p:nvPr>
            <p:ph type="tbl" sz="quarter" idx="19"/>
          </p:nvPr>
        </p:nvSpPr>
        <p:spPr>
          <a:xfrm>
            <a:off x="496384" y="2392363"/>
            <a:ext cx="5191531" cy="2753795"/>
          </a:xfrm>
        </p:spPr>
        <p:txBody>
          <a:bodyPr/>
          <a:lstStyle>
            <a:lvl1pPr>
              <a:defRPr/>
            </a:lvl1pPr>
          </a:lstStyle>
          <a:p>
            <a:r>
              <a:rPr lang="en-US"/>
              <a:t>Click icon to add table</a:t>
            </a:r>
          </a:p>
        </p:txBody>
      </p:sp>
      <p:sp>
        <p:nvSpPr>
          <p:cNvPr id="8" name="Table Placeholder 5">
            <a:extLst>
              <a:ext uri="{FF2B5EF4-FFF2-40B4-BE49-F238E27FC236}">
                <a16:creationId xmlns:a16="http://schemas.microsoft.com/office/drawing/2014/main" id="{194BD8C5-50CB-3B48-80B0-64F3B438E273}"/>
              </a:ext>
              <a:ext uri="{C183D7F6-B498-43B3-948B-1728B52AA6E4}">
                <adec:decorative xmlns:adec="http://schemas.microsoft.com/office/drawing/2017/decorative" val="1"/>
              </a:ext>
            </a:extLst>
          </p:cNvPr>
          <p:cNvSpPr>
            <a:spLocks noGrp="1"/>
          </p:cNvSpPr>
          <p:nvPr>
            <p:ph type="tbl" sz="quarter" idx="20"/>
          </p:nvPr>
        </p:nvSpPr>
        <p:spPr>
          <a:xfrm>
            <a:off x="6096000" y="2392363"/>
            <a:ext cx="5191531" cy="2753795"/>
          </a:xfrm>
        </p:spPr>
        <p:txBody>
          <a:bodyPr/>
          <a:lstStyle>
            <a:lvl1pPr>
              <a:defRPr/>
            </a:lvl1pPr>
          </a:lstStyle>
          <a:p>
            <a:r>
              <a:rPr lang="en-US"/>
              <a:t>Click icon to add table</a:t>
            </a:r>
          </a:p>
        </p:txBody>
      </p:sp>
      <p:pic>
        <p:nvPicPr>
          <p:cNvPr id="11" name="Picture 10">
            <a:extLst>
              <a:ext uri="{FF2B5EF4-FFF2-40B4-BE49-F238E27FC236}">
                <a16:creationId xmlns:a16="http://schemas.microsoft.com/office/drawing/2014/main" id="{DF103E60-BDB7-1C8B-5FFE-00E26459E64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02773656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b="1" i="0">
                <a:solidFill>
                  <a:schemeClr val="tx1"/>
                </a:solidFill>
                <a:latin typeface="Arial" panose="020B0604020202020204" pitchFamily="34" charset="0"/>
              </a:defRPr>
            </a:lvl1pPr>
          </a:lstStyle>
          <a:p>
            <a:r>
              <a:rPr lang="en-US"/>
              <a:t>Chart examples</a:t>
            </a:r>
          </a:p>
        </p:txBody>
      </p:sp>
      <p:sp>
        <p:nvSpPr>
          <p:cNvPr id="5" name="Chart Placeholder 4">
            <a:extLst>
              <a:ext uri="{FF2B5EF4-FFF2-40B4-BE49-F238E27FC236}">
                <a16:creationId xmlns:a16="http://schemas.microsoft.com/office/drawing/2014/main" id="{7E3AB261-B17C-5046-A098-0ADB62DAAA76}"/>
              </a:ext>
              <a:ext uri="{C183D7F6-B498-43B3-948B-1728B52AA6E4}">
                <adec:decorative xmlns:adec="http://schemas.microsoft.com/office/drawing/2017/decorative" val="1"/>
              </a:ext>
            </a:extLst>
          </p:cNvPr>
          <p:cNvSpPr>
            <a:spLocks noGrp="1"/>
          </p:cNvSpPr>
          <p:nvPr>
            <p:ph type="chart" sz="quarter" idx="10"/>
          </p:nvPr>
        </p:nvSpPr>
        <p:spPr>
          <a:xfrm>
            <a:off x="487148" y="2015207"/>
            <a:ext cx="4700587" cy="3668713"/>
          </a:xfrm>
        </p:spPr>
        <p:txBody>
          <a:bodyPr/>
          <a:lstStyle>
            <a:lvl1pPr>
              <a:defRPr/>
            </a:lvl1pPr>
          </a:lstStyle>
          <a:p>
            <a:r>
              <a:rPr lang="en-US"/>
              <a:t>Click icon to add chart</a:t>
            </a:r>
          </a:p>
        </p:txBody>
      </p:sp>
      <p:sp>
        <p:nvSpPr>
          <p:cNvPr id="9" name="Chart Placeholder 4">
            <a:extLst>
              <a:ext uri="{FF2B5EF4-FFF2-40B4-BE49-F238E27FC236}">
                <a16:creationId xmlns:a16="http://schemas.microsoft.com/office/drawing/2014/main" id="{3A5B2D22-2763-9D41-9CA4-2B9DADCE1519}"/>
              </a:ext>
              <a:ext uri="{C183D7F6-B498-43B3-948B-1728B52AA6E4}">
                <adec:decorative xmlns:adec="http://schemas.microsoft.com/office/drawing/2017/decorative" val="1"/>
              </a:ext>
            </a:extLst>
          </p:cNvPr>
          <p:cNvSpPr>
            <a:spLocks noGrp="1"/>
          </p:cNvSpPr>
          <p:nvPr>
            <p:ph type="chart" sz="quarter" idx="11"/>
          </p:nvPr>
        </p:nvSpPr>
        <p:spPr>
          <a:xfrm>
            <a:off x="6359933" y="2015206"/>
            <a:ext cx="4700587" cy="3668713"/>
          </a:xfrm>
        </p:spPr>
        <p:txBody>
          <a:bodyPr/>
          <a:lstStyle>
            <a:lvl1pPr>
              <a:defRPr/>
            </a:lvl1pPr>
          </a:lstStyle>
          <a:p>
            <a:r>
              <a:rPr lang="en-US"/>
              <a:t>Click icon to add chart</a:t>
            </a:r>
          </a:p>
        </p:txBody>
      </p:sp>
      <p:sp>
        <p:nvSpPr>
          <p:cNvPr id="6" name="Text Placeholder 4">
            <a:extLst>
              <a:ext uri="{FF2B5EF4-FFF2-40B4-BE49-F238E27FC236}">
                <a16:creationId xmlns:a16="http://schemas.microsoft.com/office/drawing/2014/main" id="{D00CB555-DC95-4199-AD2B-E93B100471F4}"/>
              </a:ext>
            </a:extLst>
          </p:cNvPr>
          <p:cNvSpPr>
            <a:spLocks noGrp="1"/>
          </p:cNvSpPr>
          <p:nvPr>
            <p:ph type="body" sz="quarter" idx="18" hasCustomPrompt="1"/>
          </p:nvPr>
        </p:nvSpPr>
        <p:spPr>
          <a:xfrm>
            <a:off x="487148" y="1268506"/>
            <a:ext cx="7540433" cy="411422"/>
          </a:xfrm>
        </p:spPr>
        <p:txBody>
          <a:bodyPr>
            <a:normAutofit/>
          </a:bodyPr>
          <a:lstStyle>
            <a:lvl1pPr>
              <a:defRPr sz="1600" b="0" i="0">
                <a:latin typeface="Arial" panose="020B0604020202020204" pitchFamily="34" charset="0"/>
                <a:ea typeface="Arial" panose="02000503000000020004" pitchFamily="2" charset="0"/>
              </a:defRPr>
            </a:lvl1pPr>
          </a:lstStyle>
          <a:p>
            <a:pPr lvl="0"/>
            <a:r>
              <a:rPr lang="en-GB">
                <a:solidFill>
                  <a:srgbClr val="222222"/>
                </a:solidFill>
                <a:latin typeface="Arial" panose="020F0502020204030203" pitchFamily="34" charset="77"/>
              </a:rPr>
              <a:t>Please insert charts according to the style below</a:t>
            </a:r>
            <a:endParaRPr lang="en-US"/>
          </a:p>
        </p:txBody>
      </p:sp>
      <p:pic>
        <p:nvPicPr>
          <p:cNvPr id="11" name="Picture 10">
            <a:extLst>
              <a:ext uri="{FF2B5EF4-FFF2-40B4-BE49-F238E27FC236}">
                <a16:creationId xmlns:a16="http://schemas.microsoft.com/office/drawing/2014/main" id="{43795A4B-71F7-7928-C8AF-CD1CD897C00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51430197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Sign Off (Whit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685A73-17F1-FC81-55C6-7E7CEAE7316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5" name="Title 1">
            <a:extLst>
              <a:ext uri="{FF2B5EF4-FFF2-40B4-BE49-F238E27FC236}">
                <a16:creationId xmlns:a16="http://schemas.microsoft.com/office/drawing/2014/main" id="{6BB0F4FE-EC56-48AB-9963-F89D9B52283A}"/>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tx1"/>
                </a:solidFill>
                <a:latin typeface="Arial" panose="020B0604020202020204" pitchFamily="34" charset="0"/>
              </a:defRPr>
            </a:lvl1pPr>
          </a:lstStyle>
          <a:p>
            <a:r>
              <a:rPr lang="en-US"/>
              <a:t>Thank you.</a:t>
            </a:r>
          </a:p>
        </p:txBody>
      </p:sp>
    </p:spTree>
    <p:extLst>
      <p:ext uri="{BB962C8B-B14F-4D97-AF65-F5344CB8AC3E}">
        <p14:creationId xmlns:p14="http://schemas.microsoft.com/office/powerpoint/2010/main" val="118855502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Sign Off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pic>
        <p:nvPicPr>
          <p:cNvPr id="7" name="Picture 6">
            <a:extLst>
              <a:ext uri="{FF2B5EF4-FFF2-40B4-BE49-F238E27FC236}">
                <a16:creationId xmlns:a16="http://schemas.microsoft.com/office/drawing/2014/main" id="{413F1794-4DE3-7521-99C3-A3EA1D51B04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10" name="Title 1">
            <a:extLst>
              <a:ext uri="{FF2B5EF4-FFF2-40B4-BE49-F238E27FC236}">
                <a16:creationId xmlns:a16="http://schemas.microsoft.com/office/drawing/2014/main" id="{03EE2BE5-8ACB-AEEC-9048-198EE0A1A95B}"/>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tx1"/>
                </a:solidFill>
                <a:latin typeface="Arial" panose="020B0604020202020204" pitchFamily="34" charset="0"/>
              </a:defRPr>
            </a:lvl1pPr>
          </a:lstStyle>
          <a:p>
            <a:r>
              <a:rPr lang="en-US"/>
              <a:t>Thank you.</a:t>
            </a:r>
          </a:p>
        </p:txBody>
      </p:sp>
      <p:sp>
        <p:nvSpPr>
          <p:cNvPr id="6" name="Slide Number Placeholder 3">
            <a:extLst>
              <a:ext uri="{FF2B5EF4-FFF2-40B4-BE49-F238E27FC236}">
                <a16:creationId xmlns:a16="http://schemas.microsoft.com/office/drawing/2014/main" id="{75F5B124-24E3-B2E2-3A9C-BF109596679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75F5B124-24E3-B2E2-3A9C-BF109596679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sp>
        <p:nvSpPr>
          <p:cNvPr id="8" name="Slide Number Placeholder 3">
            <a:extLst>
              <a:ext uri="{FF2B5EF4-FFF2-40B4-BE49-F238E27FC236}">
                <a16:creationId xmlns:a16="http://schemas.microsoft.com/office/drawing/2014/main" id="{80DCBC59-EF55-546A-5C94-1162E0F87A8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sp>
        <p:nvSpPr>
          <p:cNvPr id="9" name="Slide Number Placeholder 3">
            <a:extLst>
              <a:ext uri="{FF2B5EF4-FFF2-40B4-BE49-F238E27FC236}">
                <a16:creationId xmlns:a16="http://schemas.microsoft.com/office/drawing/2014/main" id="{1E492165-A451-E447-4C5C-8FD4BCE717ED}"/>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343442267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Sign Off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pic>
        <p:nvPicPr>
          <p:cNvPr id="6" name="Picture 5">
            <a:extLst>
              <a:ext uri="{FF2B5EF4-FFF2-40B4-BE49-F238E27FC236}">
                <a16:creationId xmlns:a16="http://schemas.microsoft.com/office/drawing/2014/main" id="{60C3E21D-BC07-D497-6D64-7B8F37E6D38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11" name="Title 1">
            <a:extLst>
              <a:ext uri="{FF2B5EF4-FFF2-40B4-BE49-F238E27FC236}">
                <a16:creationId xmlns:a16="http://schemas.microsoft.com/office/drawing/2014/main" id="{D4697667-507F-5A4F-34CE-8753A67C4B22}"/>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bg1"/>
                </a:solidFill>
                <a:latin typeface="Arial" panose="020B0604020202020204" pitchFamily="34" charset="0"/>
              </a:defRPr>
            </a:lvl1pPr>
          </a:lstStyle>
          <a:p>
            <a:r>
              <a:rPr lang="en-US"/>
              <a:t>Thank you.</a:t>
            </a:r>
          </a:p>
        </p:txBody>
      </p:sp>
      <p:sp>
        <p:nvSpPr>
          <p:cNvPr id="7" name="Slide Number Placeholder 3">
            <a:extLst>
              <a:ext uri="{FF2B5EF4-FFF2-40B4-BE49-F238E27FC236}">
                <a16:creationId xmlns:a16="http://schemas.microsoft.com/office/drawing/2014/main" id="{6F9AEA07-6063-C310-D4B0-ECA8CA465D2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0" name="Slide Number Placeholder 3">
            <a:extLst>
              <a:ext uri="{FF2B5EF4-FFF2-40B4-BE49-F238E27FC236}">
                <a16:creationId xmlns:a16="http://schemas.microsoft.com/office/drawing/2014/main" id="{6F9AEA07-6063-C310-D4B0-ECA8CA465D2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8" name="Slide Number Placeholder 3">
            <a:extLst>
              <a:ext uri="{FF2B5EF4-FFF2-40B4-BE49-F238E27FC236}">
                <a16:creationId xmlns:a16="http://schemas.microsoft.com/office/drawing/2014/main" id="{705628E1-5DD2-CC08-C413-3D0344AF1DF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9" name="Slide Number Placeholder 3">
            <a:extLst>
              <a:ext uri="{FF2B5EF4-FFF2-40B4-BE49-F238E27FC236}">
                <a16:creationId xmlns:a16="http://schemas.microsoft.com/office/drawing/2014/main" id="{2218A786-6A46-852B-AF07-3F9FBBB25ED6}"/>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290221350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Sign Off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8" name="Title 1">
            <a:extLst>
              <a:ext uri="{FF2B5EF4-FFF2-40B4-BE49-F238E27FC236}">
                <a16:creationId xmlns:a16="http://schemas.microsoft.com/office/drawing/2014/main" id="{C3D11CDE-861E-DF4A-AF8D-3BAD036F2852}"/>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bg1"/>
                </a:solidFill>
                <a:latin typeface="Arial" panose="020B0604020202020204" pitchFamily="34" charset="0"/>
              </a:defRPr>
            </a:lvl1pPr>
          </a:lstStyle>
          <a:p>
            <a:r>
              <a:rPr lang="en-US"/>
              <a:t>Thank you.</a:t>
            </a:r>
          </a:p>
        </p:txBody>
      </p:sp>
      <p:pic>
        <p:nvPicPr>
          <p:cNvPr id="6" name="Picture 5">
            <a:extLst>
              <a:ext uri="{FF2B5EF4-FFF2-40B4-BE49-F238E27FC236}">
                <a16:creationId xmlns:a16="http://schemas.microsoft.com/office/drawing/2014/main" id="{0E41E0B3-93EE-7467-F03A-0C4891B9DA4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9" name="Slide Number Placeholder 3">
            <a:extLst>
              <a:ext uri="{FF2B5EF4-FFF2-40B4-BE49-F238E27FC236}">
                <a16:creationId xmlns:a16="http://schemas.microsoft.com/office/drawing/2014/main" id="{CFCC2DEF-4916-70AA-3F71-D945B03FCAF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CFCC2DEF-4916-70AA-3F71-D945B03FCAF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846EDA84-1314-5DF2-BC8A-8F3FEF5975B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0" name="Slide Number Placeholder 3">
            <a:extLst>
              <a:ext uri="{FF2B5EF4-FFF2-40B4-BE49-F238E27FC236}">
                <a16:creationId xmlns:a16="http://schemas.microsoft.com/office/drawing/2014/main" id="{A8A60201-EB96-2897-0D4C-AEA93BB70254}"/>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216574911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9193" y="411501"/>
            <a:ext cx="11024927" cy="694303"/>
          </a:xfrm>
        </p:spPr>
        <p:txBody>
          <a:bodyPr anchor="t" anchorCtr="0"/>
          <a:lstStyle>
            <a:lvl1pPr>
              <a:defRPr b="1">
                <a:solidFill>
                  <a:schemeClr val="bg2"/>
                </a:solidFill>
              </a:defRPr>
            </a:lvl1pPr>
          </a:lstStyle>
          <a:p>
            <a:r>
              <a:rPr lang="en-US"/>
              <a:t>Click to edit Master title style</a:t>
            </a:r>
            <a:endParaRPr lang="en-GB"/>
          </a:p>
        </p:txBody>
      </p:sp>
      <p:sp>
        <p:nvSpPr>
          <p:cNvPr id="5" name="Slide Number Placeholder 4"/>
          <p:cNvSpPr>
            <a:spLocks noGrp="1"/>
          </p:cNvSpPr>
          <p:nvPr>
            <p:ph type="sldNum" sz="quarter" idx="12"/>
          </p:nvPr>
        </p:nvSpPr>
        <p:spPr/>
        <p:txBody>
          <a:bodyPr/>
          <a:lstStyle/>
          <a:p>
            <a:fld id="{DDBE135E-2566-4748-853C-8A3B78F0FB00}" type="slidenum">
              <a:rPr lang="en-GB" smtClean="0"/>
              <a:t>‹#›</a:t>
            </a:fld>
            <a:endParaRPr lang="en-GB"/>
          </a:p>
        </p:txBody>
      </p:sp>
      <p:sp>
        <p:nvSpPr>
          <p:cNvPr id="6" name="Content Placeholder 5"/>
          <p:cNvSpPr>
            <a:spLocks noGrp="1"/>
          </p:cNvSpPr>
          <p:nvPr>
            <p:ph sz="quarter" idx="10"/>
          </p:nvPr>
        </p:nvSpPr>
        <p:spPr>
          <a:xfrm>
            <a:off x="579193" y="1176327"/>
            <a:ext cx="11024927" cy="4937754"/>
          </a:xfrm>
        </p:spPr>
        <p:txBody>
          <a:bodyPr/>
          <a:lstStyle>
            <a:lvl1pPr marL="315330" indent="-311010">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868421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cs typeface="Arial" panose="020B0604020202020204" pitchFamily="34" charset="0"/>
            </a:endParaRPr>
          </a:p>
        </p:txBody>
      </p:sp>
      <p:sp>
        <p:nvSpPr>
          <p:cNvPr id="9" name="Slide Number Placeholder 3">
            <a:extLst>
              <a:ext uri="{FF2B5EF4-FFF2-40B4-BE49-F238E27FC236}">
                <a16:creationId xmlns:a16="http://schemas.microsoft.com/office/drawing/2014/main" id="{F6F3ABE1-54A6-A9F0-1083-202CF26FE12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chemeClr val="bg1"/>
                </a:solidFill>
                <a:latin typeface="Arial" panose="020B0604020202020204" pitchFamily="34" charset="0"/>
                <a:cs typeface="Arial" panose="020B0604020202020204" pitchFamily="34" charset="0"/>
              </a:defRPr>
            </a:lvl1pPr>
          </a:lstStyle>
          <a:p>
            <a:r>
              <a:rPr lang="en-US"/>
              <a:t>This is sample bulleted text (1 column)</a:t>
            </a:r>
            <a:br>
              <a:rPr lang="en-US"/>
            </a:br>
            <a:endParaRPr lang="en-US"/>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F6F3ABE1-54A6-A9F0-1083-202CF26FE12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3A288302-AAB0-66ED-BC12-48B7EEB6D8A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CD855CAB-E865-8483-4CA1-749AFBA686C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5" name="Picture 14">
            <a:extLst>
              <a:ext uri="{FF2B5EF4-FFF2-40B4-BE49-F238E27FC236}">
                <a16:creationId xmlns:a16="http://schemas.microsoft.com/office/drawing/2014/main" id="{3BD15571-089F-B590-2BC4-CAC6912D8A3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77085931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4_Sample Page (Whi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1632" y="6540880"/>
            <a:ext cx="669504" cy="218020"/>
          </a:xfrm>
          <a:prstGeom prst="rect">
            <a:avLst/>
          </a:prstGeom>
        </p:spPr>
      </p:pic>
      <p:sp>
        <p:nvSpPr>
          <p:cNvPr id="4" name="Text Placeholder 3">
            <a:extLst>
              <a:ext uri="{FF2B5EF4-FFF2-40B4-BE49-F238E27FC236}">
                <a16:creationId xmlns:a16="http://schemas.microsoft.com/office/drawing/2014/main" id="{D8A59B50-E623-4981-8E6B-4C312DCAB927}"/>
              </a:ext>
            </a:extLst>
          </p:cNvPr>
          <p:cNvSpPr>
            <a:spLocks noGrp="1"/>
          </p:cNvSpPr>
          <p:nvPr>
            <p:ph type="body" sz="quarter" idx="12" hasCustomPrompt="1"/>
          </p:nvPr>
        </p:nvSpPr>
        <p:spPr>
          <a:xfrm>
            <a:off x="496384" y="1778908"/>
            <a:ext cx="11177587" cy="4005262"/>
          </a:xfrm>
        </p:spPr>
        <p:txBody>
          <a:bodyPr/>
          <a:lstStyle>
            <a:lvl1pPr>
              <a:lnSpc>
                <a:spcPct val="100000"/>
              </a:lnSpc>
              <a:spcBef>
                <a:spcPts val="600"/>
              </a:spcBef>
              <a:defRPr sz="1800"/>
            </a:lvl1pPr>
            <a:lvl2pPr>
              <a:lnSpc>
                <a:spcPct val="100000"/>
              </a:lnSpc>
              <a:spcBef>
                <a:spcPts val="600"/>
              </a:spcBef>
              <a:defRPr sz="1800"/>
            </a:lvl2pPr>
            <a:lvl3pPr>
              <a:lnSpc>
                <a:spcPct val="100000"/>
              </a:lnSpc>
              <a:spcBef>
                <a:spcPts val="600"/>
              </a:spcBef>
              <a:defRPr sz="1800"/>
            </a:lvl3pPr>
            <a:lvl4pPr>
              <a:lnSpc>
                <a:spcPct val="100000"/>
              </a:lnSpc>
              <a:spcBef>
                <a:spcPts val="600"/>
              </a:spcBef>
              <a:defRPr sz="1800"/>
            </a:lvl4pPr>
            <a:lvl5pPr>
              <a:lnSpc>
                <a:spcPct val="100000"/>
              </a:lnSpc>
              <a:spcBef>
                <a:spcPts val="600"/>
              </a:spcBef>
              <a:defRPr sz="1800"/>
            </a:lvl5pPr>
          </a:lstStyle>
          <a:p>
            <a:pPr lvl="0"/>
            <a:r>
              <a:rPr lang="en-GB" noProof="0"/>
              <a:t>Use this space to insert written content as required. Use </a:t>
            </a:r>
            <a:r>
              <a:rPr lang="en-GB" noProof="0" err="1"/>
              <a:t>Lato</a:t>
            </a:r>
            <a:r>
              <a:rPr lang="en-GB" noProof="0"/>
              <a:t> or Arial with a minimum font size of 18 </a:t>
            </a:r>
            <a:r>
              <a:rPr lang="en-GB" noProof="0" err="1"/>
              <a:t>pt</a:t>
            </a:r>
            <a:r>
              <a:rPr lang="en-GB" noProof="0"/>
              <a:t> and avoid changing the colour of the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Title 1">
            <a:extLst>
              <a:ext uri="{FF2B5EF4-FFF2-40B4-BE49-F238E27FC236}">
                <a16:creationId xmlns:a16="http://schemas.microsoft.com/office/drawing/2014/main" id="{06AA6C1C-A37C-43DA-97C3-CBA4D86D9F7F}"/>
              </a:ext>
            </a:extLst>
          </p:cNvPr>
          <p:cNvSpPr>
            <a:spLocks noGrp="1"/>
          </p:cNvSpPr>
          <p:nvPr>
            <p:ph type="ctrTitle" hasCustomPrompt="1"/>
          </p:nvPr>
        </p:nvSpPr>
        <p:spPr>
          <a:xfrm>
            <a:off x="421200" y="188913"/>
            <a:ext cx="11376025" cy="526312"/>
          </a:xfrm>
        </p:spPr>
        <p:txBody>
          <a:bodyPr/>
          <a:lstStyle>
            <a:lvl1pPr>
              <a:defRPr/>
            </a:lvl1pPr>
          </a:lstStyle>
          <a:p>
            <a:r>
              <a:rPr lang="en-GB" sz="3200"/>
              <a:t>Insert title</a:t>
            </a:r>
            <a:endParaRPr lang="en-GB" b="0"/>
          </a:p>
        </p:txBody>
      </p:sp>
      <p:sp>
        <p:nvSpPr>
          <p:cNvPr id="6" name="Text Placeholder 7">
            <a:extLst>
              <a:ext uri="{FF2B5EF4-FFF2-40B4-BE49-F238E27FC236}">
                <a16:creationId xmlns:a16="http://schemas.microsoft.com/office/drawing/2014/main" id="{FE3DEE25-5DB9-2BD4-7F07-338DAF603A9B}"/>
              </a:ext>
            </a:extLst>
          </p:cNvPr>
          <p:cNvSpPr>
            <a:spLocks noGrp="1"/>
          </p:cNvSpPr>
          <p:nvPr>
            <p:ph type="body" sz="quarter" idx="13" hasCustomPrompt="1"/>
          </p:nvPr>
        </p:nvSpPr>
        <p:spPr>
          <a:xfrm>
            <a:off x="421200" y="612000"/>
            <a:ext cx="10289475" cy="526312"/>
          </a:xfrm>
        </p:spPr>
        <p:txBody>
          <a:bodyPr>
            <a:normAutofit/>
          </a:bodyPr>
          <a:lstStyle>
            <a:lvl1pPr>
              <a:tabLst>
                <a:tab pos="2417763" algn="l"/>
              </a:tabLst>
              <a:defRPr sz="2800"/>
            </a:lvl1pPr>
          </a:lstStyle>
          <a:p>
            <a:pPr lvl="0"/>
            <a:r>
              <a:rPr lang="en-US"/>
              <a:t>Insert key message of slide</a:t>
            </a:r>
          </a:p>
        </p:txBody>
      </p:sp>
      <p:sp>
        <p:nvSpPr>
          <p:cNvPr id="10" name="Text Placeholder 9">
            <a:extLst>
              <a:ext uri="{FF2B5EF4-FFF2-40B4-BE49-F238E27FC236}">
                <a16:creationId xmlns:a16="http://schemas.microsoft.com/office/drawing/2014/main" id="{412ADBD3-44A4-B8D8-4672-26111C268493}"/>
              </a:ext>
            </a:extLst>
          </p:cNvPr>
          <p:cNvSpPr>
            <a:spLocks noGrp="1"/>
          </p:cNvSpPr>
          <p:nvPr>
            <p:ph type="body" sz="quarter" idx="15" hasCustomPrompt="1"/>
          </p:nvPr>
        </p:nvSpPr>
        <p:spPr>
          <a:xfrm>
            <a:off x="1712416" y="5866869"/>
            <a:ext cx="9317573" cy="295655"/>
          </a:xfrm>
        </p:spPr>
        <p:txBody>
          <a:bodyPr>
            <a:normAutofit/>
          </a:bodyPr>
          <a:lstStyle>
            <a:lvl1pPr>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Abbreviations: [for example, OS, overall survival, ICER, incremental cost-effectiveness ratio]</a:t>
            </a:r>
          </a:p>
        </p:txBody>
      </p:sp>
    </p:spTree>
    <p:extLst>
      <p:ext uri="{BB962C8B-B14F-4D97-AF65-F5344CB8AC3E}">
        <p14:creationId xmlns:p14="http://schemas.microsoft.com/office/powerpoint/2010/main" val="7642466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Columns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7C73940-1394-1145-A37B-DD10AE53BC3F}"/>
              </a:ext>
            </a:extLst>
          </p:cNvPr>
          <p:cNvSpPr>
            <a:spLocks noGrp="1"/>
          </p:cNvSpPr>
          <p:nvPr>
            <p:ph type="ctrTitle" hasCustomPrompt="1"/>
          </p:nvPr>
        </p:nvSpPr>
        <p:spPr>
          <a:xfrm>
            <a:off x="496383" y="487510"/>
            <a:ext cx="11270744" cy="1276350"/>
          </a:xfrm>
          <a:prstGeom prst="rect">
            <a:avLst/>
          </a:prstGeom>
        </p:spPr>
        <p:txBody>
          <a:bodyPr anchor="t" anchorCtr="0">
            <a:normAutofit/>
          </a:bodyPr>
          <a:lstStyle>
            <a:lvl1pPr algn="l">
              <a:defRPr sz="4000" b="1" i="0">
                <a:solidFill>
                  <a:srgbClr val="222222"/>
                </a:solidFill>
                <a:latin typeface="Lora SemiBold" pitchFamily="2" charset="77"/>
              </a:defRPr>
            </a:lvl1pPr>
          </a:lstStyle>
          <a:p>
            <a:r>
              <a:rPr lang="en-US"/>
              <a:t>This is sample bulleted text (2 columns)</a:t>
            </a:r>
            <a:br>
              <a:rPr lang="en-US"/>
            </a:br>
            <a:endParaRPr lang="en-US"/>
          </a:p>
        </p:txBody>
      </p:sp>
      <p:sp>
        <p:nvSpPr>
          <p:cNvPr id="10" name="Title 1">
            <a:extLst>
              <a:ext uri="{FF2B5EF4-FFF2-40B4-BE49-F238E27FC236}">
                <a16:creationId xmlns:a16="http://schemas.microsoft.com/office/drawing/2014/main" id="{6844831D-77BF-5F4B-B60B-55D5C0D74FE3}"/>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Inter" panose="02000503000000020004" pitchFamily="2" charset="0"/>
                <a:cs typeface="Arial" panose="020B0604020202020204" pitchFamily="34"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8" name="Title 1">
            <a:extLst>
              <a:ext uri="{FF2B5EF4-FFF2-40B4-BE49-F238E27FC236}">
                <a16:creationId xmlns:a16="http://schemas.microsoft.com/office/drawing/2014/main" id="{6844831D-77BF-5F4B-B60B-55D5C0D74FE3}"/>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a:p>
        </p:txBody>
      </p:sp>
      <p:sp>
        <p:nvSpPr>
          <p:cNvPr id="7" name="Title 1">
            <a:extLst>
              <a:ext uri="{FF2B5EF4-FFF2-40B4-BE49-F238E27FC236}">
                <a16:creationId xmlns:a16="http://schemas.microsoft.com/office/drawing/2014/main" id="{52FBD5A5-7A2B-0609-A33F-1EEE51712C01}"/>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a:p>
        </p:txBody>
      </p:sp>
      <p:sp>
        <p:nvSpPr>
          <p:cNvPr id="14" name="Title 1">
            <a:extLst>
              <a:ext uri="{FF2B5EF4-FFF2-40B4-BE49-F238E27FC236}">
                <a16:creationId xmlns:a16="http://schemas.microsoft.com/office/drawing/2014/main" id="{4A20C810-11A7-12CE-B50A-96B7E975780F}"/>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DEBD5AC8-46A6-95DF-B791-2B369ACED69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514521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Columns (Cream)">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0" name="Title 1">
            <a:extLst>
              <a:ext uri="{FF2B5EF4-FFF2-40B4-BE49-F238E27FC236}">
                <a16:creationId xmlns:a16="http://schemas.microsoft.com/office/drawing/2014/main" id="{DDE8F042-D308-184D-B342-2519009D3C19}"/>
              </a:ext>
            </a:extLst>
          </p:cNvPr>
          <p:cNvSpPr>
            <a:spLocks noGrp="1"/>
          </p:cNvSpPr>
          <p:nvPr>
            <p:ph type="ctrTitle" hasCustomPrompt="1"/>
          </p:nvPr>
        </p:nvSpPr>
        <p:spPr>
          <a:xfrm>
            <a:off x="496383" y="487510"/>
            <a:ext cx="11132199" cy="1276350"/>
          </a:xfrm>
          <a:prstGeom prst="rect">
            <a:avLst/>
          </a:prstGeom>
        </p:spPr>
        <p:txBody>
          <a:bodyPr anchor="t" anchorCtr="0">
            <a:normAutofit/>
          </a:bodyPr>
          <a:lstStyle>
            <a:lvl1pPr algn="l">
              <a:defRPr sz="4000">
                <a:solidFill>
                  <a:srgbClr val="222222"/>
                </a:solidFill>
              </a:defRPr>
            </a:lvl1pPr>
          </a:lstStyle>
          <a:p>
            <a:r>
              <a:rPr lang="en-US"/>
              <a:t>This is sample bulleted text (2 columns)</a:t>
            </a:r>
            <a:br>
              <a:rPr lang="en-US"/>
            </a:br>
            <a:endParaRPr lang="en-US"/>
          </a:p>
        </p:txBody>
      </p:sp>
      <p:sp>
        <p:nvSpPr>
          <p:cNvPr id="7" name="Slide Number Placeholder 3">
            <a:extLst>
              <a:ext uri="{FF2B5EF4-FFF2-40B4-BE49-F238E27FC236}">
                <a16:creationId xmlns:a16="http://schemas.microsoft.com/office/drawing/2014/main" id="{A6059545-8DB2-C466-C9CD-3455525CAE9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A6059545-8DB2-C466-C9CD-3455525CAE9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D5F2E009-4AC4-8BE8-449A-D98E0B4D419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FAC7A0B0-AE4B-F793-1F59-1EC3584DEA0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6C6FC489-B11C-2654-C925-48D950964D7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2013186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 Columns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Title 1">
            <a:extLst>
              <a:ext uri="{FF2B5EF4-FFF2-40B4-BE49-F238E27FC236}">
                <a16:creationId xmlns:a16="http://schemas.microsoft.com/office/drawing/2014/main" id="{8B2FD56C-BB5C-3D45-8F56-0F195C1428C3}"/>
              </a:ext>
            </a:extLst>
          </p:cNvPr>
          <p:cNvSpPr>
            <a:spLocks noGrp="1"/>
          </p:cNvSpPr>
          <p:nvPr>
            <p:ph type="ctrTitle" hasCustomPrompt="1"/>
          </p:nvPr>
        </p:nvSpPr>
        <p:spPr>
          <a:xfrm>
            <a:off x="496383" y="487510"/>
            <a:ext cx="11132199" cy="1276350"/>
          </a:xfrm>
          <a:prstGeom prst="rect">
            <a:avLst/>
          </a:prstGeom>
        </p:spPr>
        <p:txBody>
          <a:bodyPr anchor="t" anchorCtr="0">
            <a:normAutofit/>
          </a:bodyPr>
          <a:lstStyle>
            <a:lvl1pPr algn="l">
              <a:defRPr sz="4000">
                <a:solidFill>
                  <a:srgbClr val="FFFFFF"/>
                </a:solidFill>
              </a:defRPr>
            </a:lvl1pPr>
          </a:lstStyle>
          <a:p>
            <a:r>
              <a:rPr lang="en-US"/>
              <a:t>This is sample bulleted text (2 columns)</a:t>
            </a:r>
            <a:br>
              <a:rPr lang="en-US"/>
            </a:br>
            <a:endParaRPr lang="en-US"/>
          </a:p>
        </p:txBody>
      </p:sp>
      <p:sp>
        <p:nvSpPr>
          <p:cNvPr id="9" name="Slide Number Placeholder 3">
            <a:extLst>
              <a:ext uri="{FF2B5EF4-FFF2-40B4-BE49-F238E27FC236}">
                <a16:creationId xmlns:a16="http://schemas.microsoft.com/office/drawing/2014/main" id="{CEDBD470-04D9-C985-F47F-8377F68596F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CEDBD470-04D9-C985-F47F-8377F68596F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A812A246-8492-A6DF-26EA-231CD0D4C72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D1E41F4E-F481-AD30-99FC-2947FB6B0A6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5" name="Picture 14">
            <a:extLst>
              <a:ext uri="{FF2B5EF4-FFF2-40B4-BE49-F238E27FC236}">
                <a16:creationId xmlns:a16="http://schemas.microsoft.com/office/drawing/2014/main" id="{E655F0AC-C291-F5A1-F78F-EBA04390CB6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7103591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Columns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3" y="487510"/>
            <a:ext cx="11104489" cy="1291188"/>
          </a:xfrm>
          <a:prstGeom prst="rect">
            <a:avLst/>
          </a:prstGeom>
        </p:spPr>
        <p:txBody>
          <a:bodyPr anchor="t" anchorCtr="0">
            <a:normAutofit/>
          </a:bodyPr>
          <a:lstStyle>
            <a:lvl1pPr algn="l">
              <a:defRPr sz="4000" b="1" i="0">
                <a:solidFill>
                  <a:schemeClr val="bg1"/>
                </a:solidFill>
                <a:latin typeface="+mj-lt"/>
              </a:defRPr>
            </a:lvl1pPr>
          </a:lstStyle>
          <a:p>
            <a:r>
              <a:rPr lang="en-US"/>
              <a:t>This is sample bulleted text (2 columns)</a:t>
            </a:r>
            <a:br>
              <a:rPr lang="en-US"/>
            </a:br>
            <a:endParaRPr lang="en-US"/>
          </a:p>
        </p:txBody>
      </p:sp>
      <p:sp>
        <p:nvSpPr>
          <p:cNvPr id="9" name="Slide Number Placeholder 3">
            <a:extLst>
              <a:ext uri="{FF2B5EF4-FFF2-40B4-BE49-F238E27FC236}">
                <a16:creationId xmlns:a16="http://schemas.microsoft.com/office/drawing/2014/main" id="{C0F2871E-DAE6-816D-2EE7-E4F57CAA123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C0F2871E-DAE6-816D-2EE7-E4F57CAA123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64CC3806-C2E5-B6D1-570D-834470E8BD6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19042514-82A1-B26E-B76D-98A3807B502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8" name="Picture 17">
            <a:extLst>
              <a:ext uri="{FF2B5EF4-FFF2-40B4-BE49-F238E27FC236}">
                <a16:creationId xmlns:a16="http://schemas.microsoft.com/office/drawing/2014/main" id="{1EBB4B56-C5CF-5A4B-2F99-B5622224CDD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7302478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 Columns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7C73940-1394-1145-A37B-DD10AE53BC3F}"/>
              </a:ext>
            </a:extLst>
          </p:cNvPr>
          <p:cNvSpPr>
            <a:spLocks noGrp="1"/>
          </p:cNvSpPr>
          <p:nvPr>
            <p:ph type="ctrTitle" hasCustomPrompt="1"/>
          </p:nvPr>
        </p:nvSpPr>
        <p:spPr>
          <a:xfrm>
            <a:off x="496383" y="487510"/>
            <a:ext cx="11224562" cy="1276350"/>
          </a:xfrm>
          <a:prstGeom prst="rect">
            <a:avLst/>
          </a:prstGeom>
        </p:spPr>
        <p:txBody>
          <a:bodyPr anchor="t" anchorCtr="0">
            <a:normAutofit/>
          </a:bodyPr>
          <a:lstStyle>
            <a:lvl1pPr algn="l">
              <a:defRPr sz="4000" b="1" i="0">
                <a:solidFill>
                  <a:srgbClr val="222222"/>
                </a:solidFill>
                <a:latin typeface="+mj-lt"/>
              </a:defRPr>
            </a:lvl1pPr>
          </a:lstStyle>
          <a:p>
            <a:r>
              <a:rPr lang="en-US"/>
              <a:t>This is sample bulleted text (3 columns)</a:t>
            </a:r>
            <a:br>
              <a:rPr lang="en-US"/>
            </a:br>
            <a:endParaRPr lang="en-US"/>
          </a:p>
        </p:txBody>
      </p:sp>
      <p:sp>
        <p:nvSpPr>
          <p:cNvPr id="7"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a:p>
            <a:pPr lvl="0"/>
            <a:endParaRPr lang="en-GB"/>
          </a:p>
        </p:txBody>
      </p:sp>
      <p:pic>
        <p:nvPicPr>
          <p:cNvPr id="5" name="Picture 4">
            <a:extLst>
              <a:ext uri="{FF2B5EF4-FFF2-40B4-BE49-F238E27FC236}">
                <a16:creationId xmlns:a16="http://schemas.microsoft.com/office/drawing/2014/main" id="{ABF6E0EA-4C5B-6C5D-7447-EFE478D0433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614073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Cream)">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F0B7A7-6AD4-440A-9072-C51E759FC231}"/>
              </a:ext>
              <a:ext uri="{C183D7F6-B498-43B3-948B-1728B52AA6E4}">
                <adec:decorative xmlns:adec="http://schemas.microsoft.com/office/drawing/2017/decorative" val="1"/>
              </a:ext>
            </a:extLst>
          </p:cNvPr>
          <p:cNvSpPr/>
          <p:nvPr/>
        </p:nvSpPr>
        <p:spPr>
          <a:xfrm>
            <a:off x="0" y="5033"/>
            <a:ext cx="12192000" cy="6857999"/>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0" name="Title 1">
            <a:extLst>
              <a:ext uri="{FF2B5EF4-FFF2-40B4-BE49-F238E27FC236}">
                <a16:creationId xmlns:a16="http://schemas.microsoft.com/office/drawing/2014/main" id="{EE3C02B6-8ECF-EFEF-0169-F2A3AC0CFFAF}"/>
              </a:ext>
            </a:extLst>
          </p:cNvPr>
          <p:cNvSpPr>
            <a:spLocks noGrp="1"/>
          </p:cNvSpPr>
          <p:nvPr>
            <p:ph type="ctrTitle" hasCustomPrompt="1"/>
          </p:nvPr>
        </p:nvSpPr>
        <p:spPr>
          <a:xfrm>
            <a:off x="724988" y="724143"/>
            <a:ext cx="4120710" cy="1276350"/>
          </a:xfrm>
          <a:prstGeom prst="rect">
            <a:avLst/>
          </a:prstGeom>
        </p:spPr>
        <p:txBody>
          <a:bodyPr anchor="t" anchorCtr="0">
            <a:normAutofit/>
          </a:bodyPr>
          <a:lstStyle>
            <a:lvl1pPr algn="l">
              <a:defRPr sz="4000" b="1" i="0">
                <a:latin typeface="Arial" panose="020B0604020202020204" pitchFamily="34" charset="0"/>
                <a:cs typeface="Arial" panose="020B0604020202020204" pitchFamily="34" charset="0"/>
              </a:defRPr>
            </a:lvl1pPr>
          </a:lstStyle>
          <a:p>
            <a:r>
              <a:rPr lang="en-US"/>
              <a:t>This is a sample title page layout</a:t>
            </a:r>
          </a:p>
        </p:txBody>
      </p:sp>
      <p:sp>
        <p:nvSpPr>
          <p:cNvPr id="11" name="Subtitle 2">
            <a:extLst>
              <a:ext uri="{FF2B5EF4-FFF2-40B4-BE49-F238E27FC236}">
                <a16:creationId xmlns:a16="http://schemas.microsoft.com/office/drawing/2014/main" id="{5833D2BE-BF69-3979-88C5-67C970639A37}"/>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9" name="Picture Placeholder 7">
            <a:extLst>
              <a:ext uri="{FF2B5EF4-FFF2-40B4-BE49-F238E27FC236}">
                <a16:creationId xmlns:a16="http://schemas.microsoft.com/office/drawing/2014/main" id="{DC10BCB9-796E-4ED3-BCAB-6890E853D78A}"/>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sp>
        <p:nvSpPr>
          <p:cNvPr id="12" name="Slide Number Placeholder 3">
            <a:extLst>
              <a:ext uri="{FF2B5EF4-FFF2-40B4-BE49-F238E27FC236}">
                <a16:creationId xmlns:a16="http://schemas.microsoft.com/office/drawing/2014/main" id="{DAD31B37-9311-27AE-0864-6D1A54196EC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DAD31B37-9311-27AE-0864-6D1A54196EC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A0AA9CF9-9D4D-4527-6F05-1AF14E246EC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7" name="Slide Number Placeholder 3">
            <a:extLst>
              <a:ext uri="{FF2B5EF4-FFF2-40B4-BE49-F238E27FC236}">
                <a16:creationId xmlns:a16="http://schemas.microsoft.com/office/drawing/2014/main" id="{F672A222-6CF7-5C28-1341-13D00CB90A8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9" name="Picture 18">
            <a:extLst>
              <a:ext uri="{FF2B5EF4-FFF2-40B4-BE49-F238E27FC236}">
                <a16:creationId xmlns:a16="http://schemas.microsoft.com/office/drawing/2014/main" id="{387D394A-E4C4-E935-0900-17F4B88EEBD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7998053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3 Columns (Cream)">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0" name="Title 1">
            <a:extLst>
              <a:ext uri="{FF2B5EF4-FFF2-40B4-BE49-F238E27FC236}">
                <a16:creationId xmlns:a16="http://schemas.microsoft.com/office/drawing/2014/main" id="{DDE8F042-D308-184D-B342-2519009D3C19}"/>
              </a:ext>
            </a:extLst>
          </p:cNvPr>
          <p:cNvSpPr>
            <a:spLocks noGrp="1"/>
          </p:cNvSpPr>
          <p:nvPr>
            <p:ph type="ctrTitle" hasCustomPrompt="1"/>
          </p:nvPr>
        </p:nvSpPr>
        <p:spPr>
          <a:xfrm>
            <a:off x="496383" y="487510"/>
            <a:ext cx="11058308" cy="1276350"/>
          </a:xfrm>
          <a:prstGeom prst="rect">
            <a:avLst/>
          </a:prstGeom>
        </p:spPr>
        <p:txBody>
          <a:bodyPr anchor="t" anchorCtr="0">
            <a:normAutofit/>
          </a:bodyPr>
          <a:lstStyle>
            <a:lvl1pPr algn="l">
              <a:defRPr sz="4000" b="1" i="0">
                <a:solidFill>
                  <a:srgbClr val="222222"/>
                </a:solidFill>
                <a:latin typeface="Lora SemiBold" pitchFamily="2" charset="77"/>
              </a:defRPr>
            </a:lvl1pPr>
          </a:lstStyle>
          <a:p>
            <a:r>
              <a:rPr lang="en-US"/>
              <a:t>This is sample bulleted text (3 columns)</a:t>
            </a:r>
            <a:br>
              <a:rPr lang="en-US"/>
            </a:br>
            <a:endParaRPr lang="en-US"/>
          </a:p>
        </p:txBody>
      </p:sp>
      <p:sp>
        <p:nvSpPr>
          <p:cNvPr id="7" name="Slide Number Placeholder 3">
            <a:extLst>
              <a:ext uri="{FF2B5EF4-FFF2-40B4-BE49-F238E27FC236}">
                <a16:creationId xmlns:a16="http://schemas.microsoft.com/office/drawing/2014/main" id="{27390C06-BD06-9CD8-C96F-FE7771E527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3"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1004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a:p>
            <a:pPr lvl="0"/>
            <a:endParaRPr lang="en-GB"/>
          </a:p>
        </p:txBody>
      </p:sp>
      <p:sp>
        <p:nvSpPr>
          <p:cNvPr id="12" name="Slide Number Placeholder 3">
            <a:extLst>
              <a:ext uri="{FF2B5EF4-FFF2-40B4-BE49-F238E27FC236}">
                <a16:creationId xmlns:a16="http://schemas.microsoft.com/office/drawing/2014/main" id="{27390C06-BD06-9CD8-C96F-FE7771E527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4BED9458-EC91-0DDD-81D0-D8EA7CDBB8F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6D431EAC-CCCF-F033-AA25-1C0750ED142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31CD765D-C425-5545-1A03-16E4327141B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4808093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3 Columns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Title 1">
            <a:extLst>
              <a:ext uri="{FF2B5EF4-FFF2-40B4-BE49-F238E27FC236}">
                <a16:creationId xmlns:a16="http://schemas.microsoft.com/office/drawing/2014/main" id="{8B2FD56C-BB5C-3D45-8F56-0F195C1428C3}"/>
              </a:ext>
            </a:extLst>
          </p:cNvPr>
          <p:cNvSpPr>
            <a:spLocks noGrp="1"/>
          </p:cNvSpPr>
          <p:nvPr>
            <p:ph type="ctrTitle" hasCustomPrompt="1"/>
          </p:nvPr>
        </p:nvSpPr>
        <p:spPr>
          <a:xfrm>
            <a:off x="496383" y="487510"/>
            <a:ext cx="11076781" cy="1276350"/>
          </a:xfrm>
          <a:prstGeom prst="rect">
            <a:avLst/>
          </a:prstGeom>
        </p:spPr>
        <p:txBody>
          <a:bodyPr anchor="t" anchorCtr="0">
            <a:normAutofit/>
          </a:bodyPr>
          <a:lstStyle>
            <a:lvl1pPr algn="l">
              <a:defRPr sz="4000" b="1" i="0">
                <a:solidFill>
                  <a:srgbClr val="FFFFFF"/>
                </a:solidFill>
                <a:latin typeface="Lora SemiBold" pitchFamily="2" charset="77"/>
              </a:defRPr>
            </a:lvl1pPr>
          </a:lstStyle>
          <a:p>
            <a:r>
              <a:rPr lang="en-US"/>
              <a:t>This is sample bulleted text (3 columns)</a:t>
            </a:r>
            <a:br>
              <a:rPr lang="en-US"/>
            </a:br>
            <a:endParaRPr lang="en-US"/>
          </a:p>
        </p:txBody>
      </p:sp>
      <p:sp>
        <p:nvSpPr>
          <p:cNvPr id="7" name="Slide Number Placeholder 3">
            <a:extLst>
              <a:ext uri="{FF2B5EF4-FFF2-40B4-BE49-F238E27FC236}">
                <a16:creationId xmlns:a16="http://schemas.microsoft.com/office/drawing/2014/main" id="{0EEA4251-8CFD-B3E0-D721-6F017DCF6B6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9"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a:p>
            <a:pPr lvl="0"/>
            <a:endParaRPr lang="en-GB"/>
          </a:p>
        </p:txBody>
      </p:sp>
      <p:sp>
        <p:nvSpPr>
          <p:cNvPr id="13" name="Slide Number Placeholder 3">
            <a:extLst>
              <a:ext uri="{FF2B5EF4-FFF2-40B4-BE49-F238E27FC236}">
                <a16:creationId xmlns:a16="http://schemas.microsoft.com/office/drawing/2014/main" id="{0EEA4251-8CFD-B3E0-D721-6F017DCF6B6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78EE0FF4-7CF4-1BE1-C7EC-A7BF890D743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FCB2ECA4-86F5-928A-8109-698BE4DB746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5" name="Picture 14">
            <a:extLst>
              <a:ext uri="{FF2B5EF4-FFF2-40B4-BE49-F238E27FC236}">
                <a16:creationId xmlns:a16="http://schemas.microsoft.com/office/drawing/2014/main" id="{5B69CD60-9A52-0A6D-BADA-DACBCE2884F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2892460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 Columns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33517"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487510"/>
            <a:ext cx="11132198" cy="1291188"/>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sample bulleted text (3 columns)</a:t>
            </a:r>
            <a:br>
              <a:rPr lang="en-US"/>
            </a:br>
            <a:endParaRPr lang="en-US"/>
          </a:p>
        </p:txBody>
      </p:sp>
      <p:sp>
        <p:nvSpPr>
          <p:cNvPr id="9" name="Slide Number Placeholder 3">
            <a:extLst>
              <a:ext uri="{FF2B5EF4-FFF2-40B4-BE49-F238E27FC236}">
                <a16:creationId xmlns:a16="http://schemas.microsoft.com/office/drawing/2014/main" id="{03597521-B8F5-CAB8-884C-7F7852DFEC6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28892"/>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a:p>
            <a:pPr lvl="0"/>
            <a:endParaRPr lang="en-GB"/>
          </a:p>
        </p:txBody>
      </p:sp>
      <p:sp>
        <p:nvSpPr>
          <p:cNvPr id="13" name="Slide Number Placeholder 3">
            <a:extLst>
              <a:ext uri="{FF2B5EF4-FFF2-40B4-BE49-F238E27FC236}">
                <a16:creationId xmlns:a16="http://schemas.microsoft.com/office/drawing/2014/main" id="{03597521-B8F5-CAB8-884C-7F7852DFEC6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03A976B7-8EB2-91A1-8D3D-0F2289B868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12D3821A-C6BC-1009-35C8-4094C89935B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094D1BFE-B2F4-4CD4-D233-ACB66BB716E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8164569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ample Layout Pag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629143" cy="1276350"/>
          </a:xfrm>
          <a:prstGeom prst="rect">
            <a:avLst/>
          </a:prstGeom>
        </p:spPr>
        <p:txBody>
          <a:bodyPr anchor="t" anchorCtr="0">
            <a:normAutofit/>
          </a:bodyPr>
          <a:lstStyle>
            <a:lvl1pPr algn="l">
              <a:defRPr sz="4000" b="1" i="0">
                <a:latin typeface="+mj-lt"/>
              </a:defRPr>
            </a:lvl1pPr>
          </a:lstStyle>
          <a:p>
            <a:r>
              <a:rPr lang="en-US"/>
              <a:t>This is a sample page layout</a:t>
            </a:r>
            <a:br>
              <a:rPr lang="en-US"/>
            </a:br>
            <a:endParaRPr lang="en-US"/>
          </a:p>
        </p:txBody>
      </p:sp>
      <p:sp>
        <p:nvSpPr>
          <p:cNvPr id="7" name="Picture Placeholder 7">
            <a:extLst>
              <a:ext uri="{FF2B5EF4-FFF2-40B4-BE49-F238E27FC236}">
                <a16:creationId xmlns:a16="http://schemas.microsoft.com/office/drawing/2014/main" id="{9F1E3FF1-EAC5-11C4-A42E-BE75B5A57BA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sp>
        <p:nvSpPr>
          <p:cNvPr id="8"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4" y="1928892"/>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pic>
        <p:nvPicPr>
          <p:cNvPr id="10" name="Picture 9">
            <a:extLst>
              <a:ext uri="{FF2B5EF4-FFF2-40B4-BE49-F238E27FC236}">
                <a16:creationId xmlns:a16="http://schemas.microsoft.com/office/drawing/2014/main" id="{9E874CED-1578-BC5D-FBAF-4BFF8049747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61664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ample Layout Page (Cream)">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p:nvSpPr>
        <p:spPr>
          <a:xfrm>
            <a:off x="0" y="0"/>
            <a:ext cx="12192000" cy="6857999"/>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35180" cy="1276350"/>
          </a:xfrm>
          <a:prstGeom prst="rect">
            <a:avLst/>
          </a:prstGeom>
        </p:spPr>
        <p:txBody>
          <a:bodyPr anchor="t" anchorCtr="0">
            <a:normAutofit/>
          </a:bodyPr>
          <a:lstStyle>
            <a:lvl1pPr algn="l">
              <a:defRPr sz="4000" b="1" i="0">
                <a:latin typeface="Lora SemiBold" pitchFamily="2" charset="77"/>
              </a:defRPr>
            </a:lvl1pPr>
          </a:lstStyle>
          <a:p>
            <a:r>
              <a:rPr lang="en-US"/>
              <a:t>This is a sample page layout</a:t>
            </a:r>
            <a:br>
              <a:rPr lang="en-US"/>
            </a:br>
            <a:endParaRPr lang="en-US"/>
          </a:p>
        </p:txBody>
      </p:sp>
      <p:sp>
        <p:nvSpPr>
          <p:cNvPr id="7" name="Picture Placeholder 7">
            <a:extLst>
              <a:ext uri="{FF2B5EF4-FFF2-40B4-BE49-F238E27FC236}">
                <a16:creationId xmlns:a16="http://schemas.microsoft.com/office/drawing/2014/main" id="{96E9A876-1569-D544-913F-B065A154EB9C}"/>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sp>
        <p:nvSpPr>
          <p:cNvPr id="9" name="Slide Number Placeholder 3">
            <a:extLst>
              <a:ext uri="{FF2B5EF4-FFF2-40B4-BE49-F238E27FC236}">
                <a16:creationId xmlns:a16="http://schemas.microsoft.com/office/drawing/2014/main" id="{4E3DD39E-4C7C-4E22-4DE3-95C92780FBE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40844"/>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4" name="Slide Number Placeholder 3">
            <a:extLst>
              <a:ext uri="{FF2B5EF4-FFF2-40B4-BE49-F238E27FC236}">
                <a16:creationId xmlns:a16="http://schemas.microsoft.com/office/drawing/2014/main" id="{4E3DD39E-4C7C-4E22-4DE3-95C92780FBE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7B32D8A9-E2C9-1149-2948-98A66FD86F7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6166EBC9-B081-FB94-FE85-58E4D58A192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17" name="Picture 16">
            <a:extLst>
              <a:ext uri="{FF2B5EF4-FFF2-40B4-BE49-F238E27FC236}">
                <a16:creationId xmlns:a16="http://schemas.microsoft.com/office/drawing/2014/main" id="{C0598603-2D8E-A8B8-49A4-6A3AD36D3F0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4708876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ample Layout Image (Tea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p:nvSpPr>
        <p:spPr>
          <a:xfrm>
            <a:off x="0"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16707" cy="1276350"/>
          </a:xfrm>
          <a:prstGeom prst="rect">
            <a:avLst/>
          </a:prstGeom>
        </p:spPr>
        <p:txBody>
          <a:bodyPr anchor="t" anchorCtr="0">
            <a:normAutofit/>
          </a:bodyPr>
          <a:lstStyle>
            <a:lvl1pPr algn="l">
              <a:defRPr sz="4000" b="1" i="0">
                <a:solidFill>
                  <a:srgbClr val="FFFFFF"/>
                </a:solidFill>
                <a:latin typeface="Lora SemiBold" pitchFamily="2" charset="77"/>
              </a:defRPr>
            </a:lvl1pPr>
          </a:lstStyle>
          <a:p>
            <a:r>
              <a:rPr lang="en-US"/>
              <a:t>This is a sample page layout</a:t>
            </a:r>
            <a:br>
              <a:rPr lang="en-US"/>
            </a:br>
            <a:endParaRPr lang="en-US"/>
          </a:p>
        </p:txBody>
      </p:sp>
      <p:sp>
        <p:nvSpPr>
          <p:cNvPr id="10" name="Picture Placeholder 7">
            <a:extLst>
              <a:ext uri="{FF2B5EF4-FFF2-40B4-BE49-F238E27FC236}">
                <a16:creationId xmlns:a16="http://schemas.microsoft.com/office/drawing/2014/main" id="{65A1A24A-7B07-2001-6FA5-A2A759DD3139}"/>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sp>
        <p:nvSpPr>
          <p:cNvPr id="9" name="Slide Number Placeholder 3">
            <a:extLst>
              <a:ext uri="{FF2B5EF4-FFF2-40B4-BE49-F238E27FC236}">
                <a16:creationId xmlns:a16="http://schemas.microsoft.com/office/drawing/2014/main" id="{2A7FD448-0965-CC3A-F1BF-00B568BC4F5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46822"/>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4" name="Slide Number Placeholder 3">
            <a:extLst>
              <a:ext uri="{FF2B5EF4-FFF2-40B4-BE49-F238E27FC236}">
                <a16:creationId xmlns:a16="http://schemas.microsoft.com/office/drawing/2014/main" id="{2A7FD448-0965-CC3A-F1BF-00B568BC4F5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AB505628-BC0C-72D6-C38B-9E9E3ABA64A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6" name="Slide Number Placeholder 3">
            <a:extLst>
              <a:ext uri="{FF2B5EF4-FFF2-40B4-BE49-F238E27FC236}">
                <a16:creationId xmlns:a16="http://schemas.microsoft.com/office/drawing/2014/main" id="{4D0219B5-20CB-EA85-2A81-2B6B253C9B1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9" name="Picture 18">
            <a:extLst>
              <a:ext uri="{FF2B5EF4-FFF2-40B4-BE49-F238E27FC236}">
                <a16:creationId xmlns:a16="http://schemas.microsoft.com/office/drawing/2014/main" id="{05A9CFE6-42B8-596B-9A0C-8936368EFB5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2125710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ample Layout Image (Blu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A2DD28E-92CA-B479-41C5-36AE7F5028FC}"/>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44416" cy="1276350"/>
          </a:xfrm>
          <a:prstGeom prst="rect">
            <a:avLst/>
          </a:prstGeom>
        </p:spPr>
        <p:txBody>
          <a:bodyPr anchor="t" anchorCtr="0">
            <a:normAutofit/>
          </a:bodyPr>
          <a:lstStyle>
            <a:lvl1pPr algn="l">
              <a:defRPr sz="4000" b="1" i="0">
                <a:solidFill>
                  <a:srgbClr val="FFFFFF"/>
                </a:solidFill>
                <a:latin typeface="Lora SemiBold" pitchFamily="2" charset="77"/>
              </a:defRPr>
            </a:lvl1pPr>
          </a:lstStyle>
          <a:p>
            <a:r>
              <a:rPr lang="en-US"/>
              <a:t>This is a sample page layout</a:t>
            </a:r>
            <a:br>
              <a:rPr lang="en-US"/>
            </a:br>
            <a:endParaRPr lang="en-US"/>
          </a:p>
        </p:txBody>
      </p:sp>
      <p:sp>
        <p:nvSpPr>
          <p:cNvPr id="10" name="Picture Placeholder 7">
            <a:extLst>
              <a:ext uri="{FF2B5EF4-FFF2-40B4-BE49-F238E27FC236}">
                <a16:creationId xmlns:a16="http://schemas.microsoft.com/office/drawing/2014/main" id="{BC5741D9-7C1F-B70D-4B2B-7928DF4CA69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sp>
        <p:nvSpPr>
          <p:cNvPr id="9" name="Slide Number Placeholder 3">
            <a:extLst>
              <a:ext uri="{FF2B5EF4-FFF2-40B4-BE49-F238E27FC236}">
                <a16:creationId xmlns:a16="http://schemas.microsoft.com/office/drawing/2014/main" id="{53F79B87-282C-F754-9DA1-82F7EB507D4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34868"/>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5" name="Slide Number Placeholder 3">
            <a:extLst>
              <a:ext uri="{FF2B5EF4-FFF2-40B4-BE49-F238E27FC236}">
                <a16:creationId xmlns:a16="http://schemas.microsoft.com/office/drawing/2014/main" id="{53F79B87-282C-F754-9DA1-82F7EB507D4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5A7A5101-B982-3D27-A2EE-345C292E8F8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06801DB2-CB76-7A1B-0A77-E9DFD166216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9" name="Picture 18">
            <a:extLst>
              <a:ext uri="{FF2B5EF4-FFF2-40B4-BE49-F238E27FC236}">
                <a16:creationId xmlns:a16="http://schemas.microsoft.com/office/drawing/2014/main" id="{C1154617-CDEF-8A9D-8FEB-A937FC663A5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4346440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ample Layout Page (Teal)">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EB5C54E-87D2-DD46-9E3A-B474DB4DB5B6}"/>
              </a:ext>
              <a:ext uri="{C183D7F6-B498-43B3-948B-1728B52AA6E4}">
                <adec:decorative xmlns:adec="http://schemas.microsoft.com/office/drawing/2017/decorative" val="1"/>
              </a:ext>
            </a:extLst>
          </p:cNvPr>
          <p:cNvSpPr/>
          <p:nvPr/>
        </p:nvSpPr>
        <p:spPr>
          <a:xfrm>
            <a:off x="2598346" y="0"/>
            <a:ext cx="9593654"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4017963" y="531813"/>
            <a:ext cx="6226175" cy="679450"/>
          </a:xfrm>
        </p:spPr>
        <p:txBody>
          <a:bodyPr/>
          <a:lstStyle>
            <a:lvl1pPr>
              <a:defRPr sz="2800" b="1" i="0">
                <a:latin typeface="+mj-lt"/>
                <a:ea typeface="Lora" charset="0"/>
                <a:cs typeface="Lora" charset="0"/>
              </a:defRPr>
            </a:lvl1pPr>
          </a:lstStyle>
          <a:p>
            <a:pPr lvl="0"/>
            <a:r>
              <a:rPr lang="en-GB"/>
              <a:t>Example 1</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4018518" y="1226521"/>
            <a:ext cx="7496175" cy="1117600"/>
          </a:xfrm>
        </p:spPr>
        <p:txBody>
          <a:bodyPr>
            <a:normAutofit/>
          </a:bodyPr>
          <a:lstStyle>
            <a:lvl1pPr>
              <a:defRPr sz="1800">
                <a:latin typeface="+mn-lt"/>
              </a:defRPr>
            </a:lvl1pPr>
          </a:lstStyle>
          <a:p>
            <a:r>
              <a:rPr lang="en-GB">
                <a:solidFill>
                  <a:srgbClr val="0E0E0E"/>
                </a:solidFill>
                <a:latin typeface="Lato" panose="020F0502020204030203" pitchFamily="34" charset="77"/>
              </a:rPr>
              <a:t>Please use this space to insert written content as required </a:t>
            </a:r>
          </a:p>
        </p:txBody>
      </p:sp>
      <p:sp>
        <p:nvSpPr>
          <p:cNvPr id="16" name="Text Placeholder 2">
            <a:extLst>
              <a:ext uri="{FF2B5EF4-FFF2-40B4-BE49-F238E27FC236}">
                <a16:creationId xmlns:a16="http://schemas.microsoft.com/office/drawing/2014/main" id="{B6FF4277-5991-3145-B50E-FD1554CCE67C}"/>
              </a:ext>
            </a:extLst>
          </p:cNvPr>
          <p:cNvSpPr>
            <a:spLocks noGrp="1"/>
          </p:cNvSpPr>
          <p:nvPr>
            <p:ph type="body" sz="quarter" idx="13" hasCustomPrompt="1"/>
          </p:nvPr>
        </p:nvSpPr>
        <p:spPr>
          <a:xfrm>
            <a:off x="4017963" y="2460676"/>
            <a:ext cx="6226175" cy="679450"/>
          </a:xfrm>
        </p:spPr>
        <p:txBody>
          <a:bodyPr/>
          <a:lstStyle>
            <a:lvl1pPr>
              <a:defRPr sz="2800" b="1" i="0">
                <a:latin typeface="+mj-lt"/>
                <a:ea typeface="Lora" charset="0"/>
                <a:cs typeface="Lora" charset="0"/>
              </a:defRPr>
            </a:lvl1pPr>
          </a:lstStyle>
          <a:p>
            <a:pPr lvl="0"/>
            <a:r>
              <a:rPr lang="en-GB"/>
              <a:t>Example 2</a:t>
            </a:r>
            <a:endParaRPr lang="en-US"/>
          </a:p>
        </p:txBody>
      </p:sp>
      <p:sp>
        <p:nvSpPr>
          <p:cNvPr id="15" name="Text Placeholder 4">
            <a:extLst>
              <a:ext uri="{FF2B5EF4-FFF2-40B4-BE49-F238E27FC236}">
                <a16:creationId xmlns:a16="http://schemas.microsoft.com/office/drawing/2014/main" id="{0F72BB86-1186-2044-A764-944661E2A588}"/>
              </a:ext>
            </a:extLst>
          </p:cNvPr>
          <p:cNvSpPr>
            <a:spLocks noGrp="1"/>
          </p:cNvSpPr>
          <p:nvPr>
            <p:ph type="body" sz="quarter" idx="12" hasCustomPrompt="1"/>
          </p:nvPr>
        </p:nvSpPr>
        <p:spPr>
          <a:xfrm>
            <a:off x="4018518" y="3155384"/>
            <a:ext cx="7496175" cy="1117600"/>
          </a:xfrm>
        </p:spPr>
        <p:txBody>
          <a:bodyPr>
            <a:normAutofit/>
          </a:bodyPr>
          <a:lstStyle>
            <a:lvl1pPr>
              <a:defRPr sz="1800">
                <a:latin typeface="+mn-lt"/>
              </a:defRPr>
            </a:lvl1pPr>
          </a:lstStyle>
          <a:p>
            <a:r>
              <a:rPr lang="en-GB">
                <a:solidFill>
                  <a:srgbClr val="0E0E0E"/>
                </a:solidFill>
                <a:latin typeface="Lato" panose="020F0502020204030203" pitchFamily="34" charset="77"/>
              </a:rPr>
              <a:t>Please use this space to insert written content as required </a:t>
            </a:r>
          </a:p>
        </p:txBody>
      </p:sp>
      <p:sp>
        <p:nvSpPr>
          <p:cNvPr id="18" name="Text Placeholder 2">
            <a:extLst>
              <a:ext uri="{FF2B5EF4-FFF2-40B4-BE49-F238E27FC236}">
                <a16:creationId xmlns:a16="http://schemas.microsoft.com/office/drawing/2014/main" id="{B25B2568-91C7-584B-93BF-260BF11F597A}"/>
              </a:ext>
            </a:extLst>
          </p:cNvPr>
          <p:cNvSpPr>
            <a:spLocks noGrp="1"/>
          </p:cNvSpPr>
          <p:nvPr>
            <p:ph type="body" sz="quarter" idx="15" hasCustomPrompt="1"/>
          </p:nvPr>
        </p:nvSpPr>
        <p:spPr>
          <a:xfrm>
            <a:off x="4017408" y="4377642"/>
            <a:ext cx="6226175" cy="679450"/>
          </a:xfrm>
        </p:spPr>
        <p:txBody>
          <a:bodyPr/>
          <a:lstStyle>
            <a:lvl1pPr>
              <a:defRPr sz="2800" b="1" i="0">
                <a:latin typeface="+mj-lt"/>
                <a:ea typeface="Lora" charset="0"/>
                <a:cs typeface="Lora" charset="0"/>
              </a:defRPr>
            </a:lvl1pPr>
          </a:lstStyle>
          <a:p>
            <a:pPr lvl="0"/>
            <a:r>
              <a:rPr lang="en-GB"/>
              <a:t>Example 3</a:t>
            </a:r>
            <a:endParaRPr lang="en-US"/>
          </a:p>
        </p:txBody>
      </p:sp>
      <p:sp>
        <p:nvSpPr>
          <p:cNvPr id="17" name="Text Placeholder 4">
            <a:extLst>
              <a:ext uri="{FF2B5EF4-FFF2-40B4-BE49-F238E27FC236}">
                <a16:creationId xmlns:a16="http://schemas.microsoft.com/office/drawing/2014/main" id="{A309A51E-DEB9-C346-A901-A485A3D8BE94}"/>
              </a:ext>
            </a:extLst>
          </p:cNvPr>
          <p:cNvSpPr>
            <a:spLocks noGrp="1"/>
          </p:cNvSpPr>
          <p:nvPr>
            <p:ph type="body" sz="quarter" idx="14" hasCustomPrompt="1"/>
          </p:nvPr>
        </p:nvSpPr>
        <p:spPr>
          <a:xfrm>
            <a:off x="4017963" y="5072350"/>
            <a:ext cx="7496175" cy="1117600"/>
          </a:xfrm>
        </p:spPr>
        <p:txBody>
          <a:bodyPr>
            <a:normAutofit/>
          </a:bodyPr>
          <a:lstStyle>
            <a:lvl1pPr>
              <a:defRPr sz="1800">
                <a:latin typeface="+mn-lt"/>
              </a:defRPr>
            </a:lvl1pPr>
          </a:lstStyle>
          <a:p>
            <a:r>
              <a:rPr lang="en-GB">
                <a:solidFill>
                  <a:srgbClr val="0E0E0E"/>
                </a:solidFill>
                <a:latin typeface="Lato" panose="020F0502020204030203" pitchFamily="34" charset="77"/>
              </a:rPr>
              <a:t>Please use this space to insert written content as required </a:t>
            </a:r>
          </a:p>
        </p:txBody>
      </p:sp>
      <p:pic>
        <p:nvPicPr>
          <p:cNvPr id="12" name="Picture 11" descr="A picture containing text, clipart&#10;&#10;Description automatically generated">
            <a:extLst>
              <a:ext uri="{FF2B5EF4-FFF2-40B4-BE49-F238E27FC236}">
                <a16:creationId xmlns:a16="http://schemas.microsoft.com/office/drawing/2014/main" id="{2FE84A6A-16BB-4E92-AFA8-8049FA098A25}"/>
              </a:ext>
            </a:extLst>
          </p:cNvPr>
          <p:cNvPicPr>
            <a:picLocks noChangeAspect="1"/>
          </p:cNvPicPr>
          <p:nvPr/>
        </p:nvPicPr>
        <p:blipFill>
          <a:blip r:embed="rId2"/>
          <a:stretch>
            <a:fillRect/>
          </a:stretch>
        </p:blipFill>
        <p:spPr>
          <a:xfrm>
            <a:off x="539923" y="6146056"/>
            <a:ext cx="585971" cy="197518"/>
          </a:xfrm>
          <a:prstGeom prst="rect">
            <a:avLst/>
          </a:prstGeom>
        </p:spPr>
      </p:pic>
      <p:sp>
        <p:nvSpPr>
          <p:cNvPr id="13" name="Slide Number Placeholder 3">
            <a:extLst>
              <a:ext uri="{FF2B5EF4-FFF2-40B4-BE49-F238E27FC236}">
                <a16:creationId xmlns:a16="http://schemas.microsoft.com/office/drawing/2014/main" id="{04C0E950-E3E7-F2AC-1BEC-60CA1A1D4E0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9"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0" name="Picture 19" descr="A picture containing text, clipart&#10;&#10;Description automatically generated">
            <a:extLst>
              <a:ext uri="{FF2B5EF4-FFF2-40B4-BE49-F238E27FC236}">
                <a16:creationId xmlns:a16="http://schemas.microsoft.com/office/drawing/2014/main" id="{2FE84A6A-16BB-4E92-AFA8-8049FA098A25}"/>
              </a:ext>
            </a:extLst>
          </p:cNvPr>
          <p:cNvPicPr>
            <a:picLocks noChangeAspect="1"/>
          </p:cNvPicPr>
          <p:nvPr/>
        </p:nvPicPr>
        <p:blipFill>
          <a:blip r:embed="rId2"/>
          <a:stretch>
            <a:fillRect/>
          </a:stretch>
        </p:blipFill>
        <p:spPr>
          <a:xfrm>
            <a:off x="539923" y="6146056"/>
            <a:ext cx="585971" cy="197518"/>
          </a:xfrm>
          <a:prstGeom prst="rect">
            <a:avLst/>
          </a:prstGeom>
        </p:spPr>
      </p:pic>
      <p:sp>
        <p:nvSpPr>
          <p:cNvPr id="21" name="Slide Number Placeholder 3">
            <a:extLst>
              <a:ext uri="{FF2B5EF4-FFF2-40B4-BE49-F238E27FC236}">
                <a16:creationId xmlns:a16="http://schemas.microsoft.com/office/drawing/2014/main" id="{04C0E950-E3E7-F2AC-1BEC-60CA1A1D4E0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22" name="Rectangle 7">
            <a:extLst>
              <a:ext uri="{FF2B5EF4-FFF2-40B4-BE49-F238E27FC236}">
                <a16:creationId xmlns:a16="http://schemas.microsoft.com/office/drawing/2014/main" id="{9FC92788-1CF1-E651-FBDB-BD30DB47651F}"/>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3" name="Picture 22" descr="A picture containing text, clipart&#10;&#10;Description automatically generated">
            <a:extLst>
              <a:ext uri="{FF2B5EF4-FFF2-40B4-BE49-F238E27FC236}">
                <a16:creationId xmlns:a16="http://schemas.microsoft.com/office/drawing/2014/main" id="{0ACD7F34-BE21-B9EC-25F0-A27252E47BDB}"/>
              </a:ext>
            </a:extLst>
          </p:cNvPr>
          <p:cNvPicPr>
            <a:picLocks noChangeAspect="1"/>
          </p:cNvPicPr>
          <p:nvPr/>
        </p:nvPicPr>
        <p:blipFill>
          <a:blip r:embed="rId2"/>
          <a:stretch>
            <a:fillRect/>
          </a:stretch>
        </p:blipFill>
        <p:spPr>
          <a:xfrm>
            <a:off x="539923" y="6146056"/>
            <a:ext cx="585971" cy="197518"/>
          </a:xfrm>
          <a:prstGeom prst="rect">
            <a:avLst/>
          </a:prstGeom>
        </p:spPr>
      </p:pic>
      <p:sp>
        <p:nvSpPr>
          <p:cNvPr id="24" name="Slide Number Placeholder 3">
            <a:extLst>
              <a:ext uri="{FF2B5EF4-FFF2-40B4-BE49-F238E27FC236}">
                <a16:creationId xmlns:a16="http://schemas.microsoft.com/office/drawing/2014/main" id="{C5FF478A-5B8E-953E-4DB6-9A571680A13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25" name="Rectangle 7">
            <a:extLst>
              <a:ext uri="{FF2B5EF4-FFF2-40B4-BE49-F238E27FC236}">
                <a16:creationId xmlns:a16="http://schemas.microsoft.com/office/drawing/2014/main" id="{C01117B1-E562-1F65-C13C-339DDF5FCABC}"/>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7" name="Slide Number Placeholder 3">
            <a:extLst>
              <a:ext uri="{FF2B5EF4-FFF2-40B4-BE49-F238E27FC236}">
                <a16:creationId xmlns:a16="http://schemas.microsoft.com/office/drawing/2014/main" id="{74070583-3261-65ED-5C12-C94739126D2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29" name="Picture 28">
            <a:extLst>
              <a:ext uri="{FF2B5EF4-FFF2-40B4-BE49-F238E27FC236}">
                <a16:creationId xmlns:a16="http://schemas.microsoft.com/office/drawing/2014/main" id="{EB116081-2675-8645-EA72-F964A229AB7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8955252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ample Layout Page (Blue)">
    <p:spTree>
      <p:nvGrpSpPr>
        <p:cNvPr id="1" name=""/>
        <p:cNvGrpSpPr/>
        <p:nvPr/>
      </p:nvGrpSpPr>
      <p:grpSpPr>
        <a:xfrm>
          <a:off x="0" y="0"/>
          <a:ext cx="0" cy="0"/>
          <a:chOff x="0" y="0"/>
          <a:chExt cx="0" cy="0"/>
        </a:xfrm>
      </p:grpSpPr>
      <p:sp>
        <p:nvSpPr>
          <p:cNvPr id="15" name="Rectangle 7">
            <a:extLst>
              <a:ext uri="{FF2B5EF4-FFF2-40B4-BE49-F238E27FC236}">
                <a16:creationId xmlns:a16="http://schemas.microsoft.com/office/drawing/2014/main" id="{D73E01DB-6802-DFD8-6FEC-695065F371E5}"/>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14" name="Text Placeholder 2">
            <a:extLst>
              <a:ext uri="{FF2B5EF4-FFF2-40B4-BE49-F238E27FC236}">
                <a16:creationId xmlns:a16="http://schemas.microsoft.com/office/drawing/2014/main" id="{69A1EDE6-1787-42AA-A846-F95AF5D43D0A}"/>
              </a:ext>
            </a:extLst>
          </p:cNvPr>
          <p:cNvSpPr>
            <a:spLocks noGrp="1"/>
          </p:cNvSpPr>
          <p:nvPr>
            <p:ph type="body" sz="quarter" idx="11" hasCustomPrompt="1"/>
          </p:nvPr>
        </p:nvSpPr>
        <p:spPr>
          <a:xfrm>
            <a:off x="4017963" y="531813"/>
            <a:ext cx="6226175" cy="679450"/>
          </a:xfrm>
        </p:spPr>
        <p:txBody>
          <a:bodyPr/>
          <a:lstStyle>
            <a:lvl1pPr>
              <a:defRPr sz="2800" b="1" i="0">
                <a:latin typeface="+mj-lt"/>
                <a:ea typeface="Lora" charset="0"/>
                <a:cs typeface="Lora" charset="0"/>
              </a:defRPr>
            </a:lvl1pPr>
          </a:lstStyle>
          <a:p>
            <a:pPr lvl="0"/>
            <a:r>
              <a:rPr lang="en-GB"/>
              <a:t>Example 1</a:t>
            </a:r>
            <a:endParaRPr lang="en-US"/>
          </a:p>
        </p:txBody>
      </p:sp>
      <p:sp>
        <p:nvSpPr>
          <p:cNvPr id="12" name="Text Placeholder 4">
            <a:extLst>
              <a:ext uri="{FF2B5EF4-FFF2-40B4-BE49-F238E27FC236}">
                <a16:creationId xmlns:a16="http://schemas.microsoft.com/office/drawing/2014/main" id="{D162F9E1-8872-4DF8-8AE2-6F432928DB76}"/>
              </a:ext>
            </a:extLst>
          </p:cNvPr>
          <p:cNvSpPr>
            <a:spLocks noGrp="1"/>
          </p:cNvSpPr>
          <p:nvPr>
            <p:ph type="body" sz="quarter" idx="10" hasCustomPrompt="1"/>
          </p:nvPr>
        </p:nvSpPr>
        <p:spPr>
          <a:xfrm>
            <a:off x="4018518" y="1226521"/>
            <a:ext cx="7496175" cy="1117600"/>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sp>
        <p:nvSpPr>
          <p:cNvPr id="20" name="Text Placeholder 2">
            <a:extLst>
              <a:ext uri="{FF2B5EF4-FFF2-40B4-BE49-F238E27FC236}">
                <a16:creationId xmlns:a16="http://schemas.microsoft.com/office/drawing/2014/main" id="{091C1152-F42A-4216-886B-4FCA841AF2E4}"/>
              </a:ext>
            </a:extLst>
          </p:cNvPr>
          <p:cNvSpPr>
            <a:spLocks noGrp="1"/>
          </p:cNvSpPr>
          <p:nvPr>
            <p:ph type="body" sz="quarter" idx="13" hasCustomPrompt="1"/>
          </p:nvPr>
        </p:nvSpPr>
        <p:spPr>
          <a:xfrm>
            <a:off x="4017963" y="2460676"/>
            <a:ext cx="6226175" cy="679450"/>
          </a:xfrm>
        </p:spPr>
        <p:txBody>
          <a:bodyPr/>
          <a:lstStyle>
            <a:lvl1pPr>
              <a:defRPr sz="2800" b="1" i="0">
                <a:latin typeface="+mj-lt"/>
                <a:ea typeface="Lora" charset="0"/>
                <a:cs typeface="Lora" charset="0"/>
              </a:defRPr>
            </a:lvl1pPr>
          </a:lstStyle>
          <a:p>
            <a:pPr lvl="0"/>
            <a:r>
              <a:rPr lang="en-GB"/>
              <a:t>Example 2</a:t>
            </a:r>
            <a:endParaRPr lang="en-US"/>
          </a:p>
        </p:txBody>
      </p:sp>
      <p:sp>
        <p:nvSpPr>
          <p:cNvPr id="19" name="Text Placeholder 4">
            <a:extLst>
              <a:ext uri="{FF2B5EF4-FFF2-40B4-BE49-F238E27FC236}">
                <a16:creationId xmlns:a16="http://schemas.microsoft.com/office/drawing/2014/main" id="{27E403A3-8679-44BF-AD86-42EF9AFD9F4A}"/>
              </a:ext>
            </a:extLst>
          </p:cNvPr>
          <p:cNvSpPr>
            <a:spLocks noGrp="1"/>
          </p:cNvSpPr>
          <p:nvPr>
            <p:ph type="body" sz="quarter" idx="12" hasCustomPrompt="1"/>
          </p:nvPr>
        </p:nvSpPr>
        <p:spPr>
          <a:xfrm>
            <a:off x="4018518" y="3155384"/>
            <a:ext cx="7496175" cy="1117600"/>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sp>
        <p:nvSpPr>
          <p:cNvPr id="22" name="Text Placeholder 2">
            <a:extLst>
              <a:ext uri="{FF2B5EF4-FFF2-40B4-BE49-F238E27FC236}">
                <a16:creationId xmlns:a16="http://schemas.microsoft.com/office/drawing/2014/main" id="{B6EE7173-47AA-48FF-A59B-31ADB063D0C6}"/>
              </a:ext>
            </a:extLst>
          </p:cNvPr>
          <p:cNvSpPr>
            <a:spLocks noGrp="1"/>
          </p:cNvSpPr>
          <p:nvPr>
            <p:ph type="body" sz="quarter" idx="15" hasCustomPrompt="1"/>
          </p:nvPr>
        </p:nvSpPr>
        <p:spPr>
          <a:xfrm>
            <a:off x="4017408" y="4377642"/>
            <a:ext cx="6226175" cy="679450"/>
          </a:xfrm>
        </p:spPr>
        <p:txBody>
          <a:bodyPr/>
          <a:lstStyle>
            <a:lvl1pPr>
              <a:defRPr sz="2800" b="1" i="0">
                <a:latin typeface="+mj-lt"/>
                <a:ea typeface="Lora" charset="0"/>
                <a:cs typeface="Lora" charset="0"/>
              </a:defRPr>
            </a:lvl1pPr>
          </a:lstStyle>
          <a:p>
            <a:pPr lvl="0"/>
            <a:r>
              <a:rPr lang="en-GB"/>
              <a:t>Example 3</a:t>
            </a:r>
            <a:endParaRPr lang="en-US"/>
          </a:p>
        </p:txBody>
      </p:sp>
      <p:sp>
        <p:nvSpPr>
          <p:cNvPr id="21" name="Text Placeholder 4">
            <a:extLst>
              <a:ext uri="{FF2B5EF4-FFF2-40B4-BE49-F238E27FC236}">
                <a16:creationId xmlns:a16="http://schemas.microsoft.com/office/drawing/2014/main" id="{9E17D836-806F-4767-B265-5F8860713448}"/>
              </a:ext>
            </a:extLst>
          </p:cNvPr>
          <p:cNvSpPr>
            <a:spLocks noGrp="1"/>
          </p:cNvSpPr>
          <p:nvPr>
            <p:ph type="body" sz="quarter" idx="14" hasCustomPrompt="1"/>
          </p:nvPr>
        </p:nvSpPr>
        <p:spPr>
          <a:xfrm>
            <a:off x="4017963" y="5072350"/>
            <a:ext cx="7496175" cy="1117600"/>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pic>
        <p:nvPicPr>
          <p:cNvPr id="13" name="Picture 12" descr="A picture containing text, clipart&#10;&#10;Description automatically generated">
            <a:extLst>
              <a:ext uri="{FF2B5EF4-FFF2-40B4-BE49-F238E27FC236}">
                <a16:creationId xmlns:a16="http://schemas.microsoft.com/office/drawing/2014/main" id="{39DD499C-21D4-3049-0CE9-67D8860B2129}"/>
              </a:ext>
            </a:extLst>
          </p:cNvPr>
          <p:cNvPicPr>
            <a:picLocks noChangeAspect="1"/>
          </p:cNvPicPr>
          <p:nvPr/>
        </p:nvPicPr>
        <p:blipFill>
          <a:blip r:embed="rId2"/>
          <a:stretch>
            <a:fillRect/>
          </a:stretch>
        </p:blipFill>
        <p:spPr>
          <a:xfrm>
            <a:off x="539923" y="6146056"/>
            <a:ext cx="585971" cy="197518"/>
          </a:xfrm>
          <a:prstGeom prst="rect">
            <a:avLst/>
          </a:prstGeom>
        </p:spPr>
      </p:pic>
      <p:sp>
        <p:nvSpPr>
          <p:cNvPr id="16" name="Slide Number Placeholder 3">
            <a:extLst>
              <a:ext uri="{FF2B5EF4-FFF2-40B4-BE49-F238E27FC236}">
                <a16:creationId xmlns:a16="http://schemas.microsoft.com/office/drawing/2014/main" id="{C2CA6CBC-1CF9-904C-7B4A-7FFE346B99A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7" name="Rectangle 7">
            <a:extLst>
              <a:ext uri="{FF2B5EF4-FFF2-40B4-BE49-F238E27FC236}">
                <a16:creationId xmlns:a16="http://schemas.microsoft.com/office/drawing/2014/main" id="{D73E01DB-6802-DFD8-6FEC-695065F371E5}"/>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18" name="Picture 17" descr="A picture containing text, clipart&#10;&#10;Description automatically generated">
            <a:extLst>
              <a:ext uri="{FF2B5EF4-FFF2-40B4-BE49-F238E27FC236}">
                <a16:creationId xmlns:a16="http://schemas.microsoft.com/office/drawing/2014/main" id="{39DD499C-21D4-3049-0CE9-67D8860B2129}"/>
              </a:ext>
            </a:extLst>
          </p:cNvPr>
          <p:cNvPicPr>
            <a:picLocks noChangeAspect="1"/>
          </p:cNvPicPr>
          <p:nvPr/>
        </p:nvPicPr>
        <p:blipFill>
          <a:blip r:embed="rId2"/>
          <a:stretch>
            <a:fillRect/>
          </a:stretch>
        </p:blipFill>
        <p:spPr>
          <a:xfrm>
            <a:off x="539923" y="6146056"/>
            <a:ext cx="585971" cy="197518"/>
          </a:xfrm>
          <a:prstGeom prst="rect">
            <a:avLst/>
          </a:prstGeom>
        </p:spPr>
      </p:pic>
      <p:sp>
        <p:nvSpPr>
          <p:cNvPr id="23" name="Slide Number Placeholder 3">
            <a:extLst>
              <a:ext uri="{FF2B5EF4-FFF2-40B4-BE49-F238E27FC236}">
                <a16:creationId xmlns:a16="http://schemas.microsoft.com/office/drawing/2014/main" id="{C2CA6CBC-1CF9-904C-7B4A-7FFE346B99A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24" name="Rectangle 7">
            <a:extLst>
              <a:ext uri="{FF2B5EF4-FFF2-40B4-BE49-F238E27FC236}">
                <a16:creationId xmlns:a16="http://schemas.microsoft.com/office/drawing/2014/main" id="{61A0DDAB-8E28-0A0F-E82F-073DEE610982}"/>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5" name="Picture 24" descr="A picture containing text, clipart&#10;&#10;Description automatically generated">
            <a:extLst>
              <a:ext uri="{FF2B5EF4-FFF2-40B4-BE49-F238E27FC236}">
                <a16:creationId xmlns:a16="http://schemas.microsoft.com/office/drawing/2014/main" id="{1187C572-9A59-D420-71C8-F258AAC2D08E}"/>
              </a:ext>
            </a:extLst>
          </p:cNvPr>
          <p:cNvPicPr>
            <a:picLocks noChangeAspect="1"/>
          </p:cNvPicPr>
          <p:nvPr/>
        </p:nvPicPr>
        <p:blipFill>
          <a:blip r:embed="rId2"/>
          <a:stretch>
            <a:fillRect/>
          </a:stretch>
        </p:blipFill>
        <p:spPr>
          <a:xfrm>
            <a:off x="539923" y="6146056"/>
            <a:ext cx="585971" cy="197518"/>
          </a:xfrm>
          <a:prstGeom prst="rect">
            <a:avLst/>
          </a:prstGeom>
        </p:spPr>
      </p:pic>
      <p:sp>
        <p:nvSpPr>
          <p:cNvPr id="26" name="Slide Number Placeholder 3">
            <a:extLst>
              <a:ext uri="{FF2B5EF4-FFF2-40B4-BE49-F238E27FC236}">
                <a16:creationId xmlns:a16="http://schemas.microsoft.com/office/drawing/2014/main" id="{5DC8ED7F-F887-5E37-6343-5EBF87959BE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27" name="Rectangle 7">
            <a:extLst>
              <a:ext uri="{FF2B5EF4-FFF2-40B4-BE49-F238E27FC236}">
                <a16:creationId xmlns:a16="http://schemas.microsoft.com/office/drawing/2014/main" id="{A9FB08EA-3095-8E06-DD44-33150F508530}"/>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9" name="Slide Number Placeholder 3">
            <a:extLst>
              <a:ext uri="{FF2B5EF4-FFF2-40B4-BE49-F238E27FC236}">
                <a16:creationId xmlns:a16="http://schemas.microsoft.com/office/drawing/2014/main" id="{7C9A5DBB-FAE7-FCCD-9F30-1CC85E28838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31" name="Picture 30">
            <a:extLst>
              <a:ext uri="{FF2B5EF4-FFF2-40B4-BE49-F238E27FC236}">
                <a16:creationId xmlns:a16="http://schemas.microsoft.com/office/drawing/2014/main" id="{ED266A55-362B-7E2B-7F9C-26AC7CE3B86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6455393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Image (Teal)">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D6532A7-2381-C31B-2DC2-6BFF6B382F0A}"/>
              </a:ext>
              <a:ext uri="{C183D7F6-B498-43B3-948B-1728B52AA6E4}">
                <adec:decorative xmlns:adec="http://schemas.microsoft.com/office/drawing/2017/decorative" val="1"/>
              </a:ext>
            </a:extLst>
          </p:cNvPr>
          <p:cNvSpPr/>
          <p:nvPr/>
        </p:nvSpPr>
        <p:spPr>
          <a:xfrm>
            <a:off x="-1" y="0"/>
            <a:ext cx="4237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1" name="Picture Placeholder 11">
            <a:extLst>
              <a:ext uri="{FF2B5EF4-FFF2-40B4-BE49-F238E27FC236}">
                <a16:creationId xmlns:a16="http://schemas.microsoft.com/office/drawing/2014/main" id="{3AC38256-C8D9-6119-42DD-A10574D38789}"/>
              </a:ext>
              <a:ext uri="{C183D7F6-B498-43B3-948B-1728B52AA6E4}">
                <adec:decorative xmlns:adec="http://schemas.microsoft.com/office/drawing/2017/decorative" val="1"/>
              </a:ext>
            </a:extLst>
          </p:cNvPr>
          <p:cNvSpPr>
            <a:spLocks noGrp="1"/>
          </p:cNvSpPr>
          <p:nvPr>
            <p:ph type="pic" sz="quarter" idx="16"/>
          </p:nvPr>
        </p:nvSpPr>
        <p:spPr>
          <a:xfrm>
            <a:off x="2929468" y="-4527"/>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3" y="6791"/>
            <a:ext cx="4356636"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a:solidFill>
                  <a:srgbClr val="222222"/>
                </a:solidFill>
                <a:latin typeface="+mj-lt"/>
              </a:defRPr>
            </a:lvl1pPr>
          </a:lstStyle>
          <a:p>
            <a:pPr lvl="0"/>
            <a:r>
              <a:rPr lang="en-GB"/>
              <a:t>This is a sample quote layout page</a:t>
            </a:r>
            <a:endParaRPr lang="en-US"/>
          </a:p>
        </p:txBody>
      </p:sp>
      <p:sp>
        <p:nvSpPr>
          <p:cNvPr id="19"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“Insert quote or other important information to highlight here.”</a:t>
            </a:r>
          </a:p>
        </p:txBody>
      </p:sp>
      <p:sp>
        <p:nvSpPr>
          <p:cNvPr id="20"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Insert name and job title here</a:t>
            </a:r>
          </a:p>
        </p:txBody>
      </p:sp>
      <p:pic>
        <p:nvPicPr>
          <p:cNvPr id="21" name="Picture 20">
            <a:extLst>
              <a:ext uri="{FF2B5EF4-FFF2-40B4-BE49-F238E27FC236}">
                <a16:creationId xmlns:a16="http://schemas.microsoft.com/office/drawing/2014/main" id="{A70CE413-9FF6-C607-D9B2-C926631A963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098456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3F90F9EA-6261-2BB5-A397-03E61B490C7E}"/>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cs typeface="Arial" panose="020B0604020202020204" pitchFamily="34" charset="0"/>
              </a:defRPr>
            </a:lvl1pPr>
          </a:lstStyle>
          <a:p>
            <a:r>
              <a:rPr lang="en-US"/>
              <a:t>This is a sample title page layout</a:t>
            </a:r>
          </a:p>
        </p:txBody>
      </p:sp>
      <p:sp>
        <p:nvSpPr>
          <p:cNvPr id="8" name="Subtitle 2">
            <a:extLst>
              <a:ext uri="{FF2B5EF4-FFF2-40B4-BE49-F238E27FC236}">
                <a16:creationId xmlns:a16="http://schemas.microsoft.com/office/drawing/2014/main" id="{F82F9766-4972-F174-153B-268D85F81A7C}"/>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Inter" panose="02000503000000020004" pitchFamily="2" charset="0"/>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11" name="Picture Placeholder 7">
            <a:extLst>
              <a:ext uri="{FF2B5EF4-FFF2-40B4-BE49-F238E27FC236}">
                <a16:creationId xmlns:a16="http://schemas.microsoft.com/office/drawing/2014/main" id="{3B414633-21DA-146B-1F4C-E0DC80EA81FC}"/>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sp>
        <p:nvSpPr>
          <p:cNvPr id="12" name="Slide Number Placeholder 3">
            <a:extLst>
              <a:ext uri="{FF2B5EF4-FFF2-40B4-BE49-F238E27FC236}">
                <a16:creationId xmlns:a16="http://schemas.microsoft.com/office/drawing/2014/main" id="{4880145A-77DD-C13E-E9AF-BAE16209486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4880145A-77DD-C13E-E9AF-BAE16209486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9FE25D1D-91F4-ECFA-44B5-F38722EB53E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0AC358A1-1DA1-1619-1588-630E0024E5E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7" name="Picture 16">
            <a:extLst>
              <a:ext uri="{FF2B5EF4-FFF2-40B4-BE49-F238E27FC236}">
                <a16:creationId xmlns:a16="http://schemas.microsoft.com/office/drawing/2014/main" id="{8A725F94-97E3-8C0E-43B9-A9A8A0570CE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4759538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Image (Blu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F2988EB-0ED3-084C-A870-1F7705976909}"/>
              </a:ext>
              <a:ext uri="{C183D7F6-B498-43B3-948B-1728B52AA6E4}">
                <adec:decorative xmlns:adec="http://schemas.microsoft.com/office/drawing/2017/decorative" val="1"/>
              </a:ext>
            </a:extLst>
          </p:cNvPr>
          <p:cNvSpPr/>
          <p:nvPr/>
        </p:nvSpPr>
        <p:spPr>
          <a:xfrm>
            <a:off x="0" y="-9054"/>
            <a:ext cx="4237023"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983" y="0"/>
            <a:ext cx="435601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i="0">
                <a:solidFill>
                  <a:schemeClr val="tx1"/>
                </a:solidFill>
                <a:latin typeface="Lora SemiBold" pitchFamily="2" charset="77"/>
              </a:defRPr>
            </a:lvl1pPr>
          </a:lstStyle>
          <a:p>
            <a:pPr lvl="0"/>
            <a:r>
              <a:rPr lang="en-GB"/>
              <a:t>This is a sample quote layout page</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“Insert quote or other important information to highlight here.”</a:t>
            </a:r>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Insert name and job title here</a:t>
            </a:r>
          </a:p>
        </p:txBody>
      </p:sp>
      <p:sp>
        <p:nvSpPr>
          <p:cNvPr id="10" name="Slide Number Placeholder 3">
            <a:extLst>
              <a:ext uri="{FF2B5EF4-FFF2-40B4-BE49-F238E27FC236}">
                <a16:creationId xmlns:a16="http://schemas.microsoft.com/office/drawing/2014/main" id="{6AB867DE-1E97-720D-D158-1654870BFA9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Picture Placeholder 11">
            <a:extLst>
              <a:ext uri="{FF2B5EF4-FFF2-40B4-BE49-F238E27FC236}">
                <a16:creationId xmlns:a16="http://schemas.microsoft.com/office/drawing/2014/main" id="{3AC38256-C8D9-6119-42DD-A10574D38789}"/>
              </a:ext>
              <a:ext uri="{C183D7F6-B498-43B3-948B-1728B52AA6E4}">
                <adec:decorative xmlns:adec="http://schemas.microsoft.com/office/drawing/2017/decorative" val="1"/>
              </a:ext>
            </a:extLst>
          </p:cNvPr>
          <p:cNvSpPr>
            <a:spLocks noGrp="1"/>
          </p:cNvSpPr>
          <p:nvPr>
            <p:ph type="pic" sz="quarter" idx="16"/>
          </p:nvPr>
        </p:nvSpPr>
        <p:spPr>
          <a:xfrm>
            <a:off x="2930088" y="-9054"/>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sp>
        <p:nvSpPr>
          <p:cNvPr id="16" name="Slide Number Placeholder 3">
            <a:extLst>
              <a:ext uri="{FF2B5EF4-FFF2-40B4-BE49-F238E27FC236}">
                <a16:creationId xmlns:a16="http://schemas.microsoft.com/office/drawing/2014/main" id="{6AB867DE-1E97-720D-D158-1654870BFA9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7" name="Slide Number Placeholder 3">
            <a:extLst>
              <a:ext uri="{FF2B5EF4-FFF2-40B4-BE49-F238E27FC236}">
                <a16:creationId xmlns:a16="http://schemas.microsoft.com/office/drawing/2014/main" id="{6BAE15BA-2193-296B-8642-DB0B39937A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20" name="Slide Number Placeholder 3">
            <a:extLst>
              <a:ext uri="{FF2B5EF4-FFF2-40B4-BE49-F238E27FC236}">
                <a16:creationId xmlns:a16="http://schemas.microsoft.com/office/drawing/2014/main" id="{97126ACB-6B72-1A59-AFD0-B7E5EEC9E6E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27" name="Picture 26">
            <a:extLst>
              <a:ext uri="{FF2B5EF4-FFF2-40B4-BE49-F238E27FC236}">
                <a16:creationId xmlns:a16="http://schemas.microsoft.com/office/drawing/2014/main" id="{80A8262E-7C1D-FBC5-5186-2C109D60EE0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5044249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Example Image (Teal)">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AD400DA-183B-B416-6ECA-CDFE2EDB42F8}"/>
              </a:ext>
              <a:ext uri="{C183D7F6-B498-43B3-948B-1728B52AA6E4}">
                <adec:decorative xmlns:adec="http://schemas.microsoft.com/office/drawing/2017/decorative" val="1"/>
              </a:ext>
            </a:extLst>
          </p:cNvPr>
          <p:cNvSpPr/>
          <p:nvPr/>
        </p:nvSpPr>
        <p:spPr>
          <a:xfrm>
            <a:off x="-1" y="0"/>
            <a:ext cx="4237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3" name="Picture Placeholder 11">
            <a:extLst>
              <a:ext uri="{FF2B5EF4-FFF2-40B4-BE49-F238E27FC236}">
                <a16:creationId xmlns:a16="http://schemas.microsoft.com/office/drawing/2014/main" id="{75A84D0F-2196-DF89-C270-C10DF42B45F2}"/>
              </a:ext>
              <a:ext uri="{C183D7F6-B498-43B3-948B-1728B52AA6E4}">
                <adec:decorative xmlns:adec="http://schemas.microsoft.com/office/drawing/2017/decorative" val="1"/>
              </a:ext>
            </a:extLst>
          </p:cNvPr>
          <p:cNvSpPr>
            <a:spLocks noGrp="1"/>
          </p:cNvSpPr>
          <p:nvPr>
            <p:ph type="pic" sz="quarter" idx="16"/>
          </p:nvPr>
        </p:nvSpPr>
        <p:spPr>
          <a:xfrm>
            <a:off x="2929467" y="0"/>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2" y="0"/>
            <a:ext cx="435663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i="0">
                <a:latin typeface="+mj-lt"/>
                <a:ea typeface="Inter SemiBold" panose="02000503000000020004" pitchFamily="2" charset="0"/>
              </a:defRPr>
            </a:lvl1pPr>
          </a:lstStyle>
          <a:p>
            <a:pPr lvl="0"/>
            <a:r>
              <a:rPr lang="en-GB"/>
              <a:t>Example 1</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1452117"/>
            <a:ext cx="3447388" cy="122011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i="0">
                <a:latin typeface="+mj-lt"/>
                <a:ea typeface="Inter SemiBold" panose="02000503000000020004" pitchFamily="2" charset="0"/>
              </a:defRPr>
            </a:lvl1pPr>
          </a:lstStyle>
          <a:p>
            <a:pPr lvl="0"/>
            <a:r>
              <a:rPr lang="en-GB"/>
              <a:t>Example 2</a:t>
            </a:r>
            <a:endParaRPr lang="en-US"/>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86454"/>
            <a:ext cx="3447388" cy="122011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pic>
        <p:nvPicPr>
          <p:cNvPr id="21" name="Picture 20">
            <a:extLst>
              <a:ext uri="{FF2B5EF4-FFF2-40B4-BE49-F238E27FC236}">
                <a16:creationId xmlns:a16="http://schemas.microsoft.com/office/drawing/2014/main" id="{778166AC-89E6-95FC-9FA7-C87859540EC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2440475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Example Image (Blu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2377DF3-4D27-DDA6-BD49-0C83FFDFCF30}"/>
              </a:ext>
              <a:ext uri="{C183D7F6-B498-43B3-948B-1728B52AA6E4}">
                <adec:decorative xmlns:adec="http://schemas.microsoft.com/office/drawing/2017/decorative" val="1"/>
              </a:ext>
            </a:extLst>
          </p:cNvPr>
          <p:cNvSpPr/>
          <p:nvPr/>
        </p:nvSpPr>
        <p:spPr>
          <a:xfrm>
            <a:off x="0" y="-9054"/>
            <a:ext cx="4237023"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2" y="0"/>
            <a:ext cx="435663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i="0">
                <a:latin typeface="+mj-lt"/>
                <a:ea typeface="Inter SemiBold" panose="02000503000000020004" pitchFamily="2" charset="0"/>
              </a:defRPr>
            </a:lvl1pPr>
          </a:lstStyle>
          <a:p>
            <a:pPr lvl="0"/>
            <a:r>
              <a:rPr lang="en-GB"/>
              <a:t>Example 1</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1452117"/>
            <a:ext cx="3447388" cy="122011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i="0">
                <a:latin typeface="+mj-lt"/>
                <a:ea typeface="Inter SemiBold" panose="02000503000000020004" pitchFamily="2" charset="0"/>
              </a:defRPr>
            </a:lvl1pPr>
          </a:lstStyle>
          <a:p>
            <a:pPr lvl="0"/>
            <a:r>
              <a:rPr lang="en-GB"/>
              <a:t>Example 2</a:t>
            </a:r>
            <a:endParaRPr lang="en-US"/>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86454"/>
            <a:ext cx="3447388" cy="122011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sp>
        <p:nvSpPr>
          <p:cNvPr id="21" name="Picture Placeholder 11">
            <a:extLst>
              <a:ext uri="{FF2B5EF4-FFF2-40B4-BE49-F238E27FC236}">
                <a16:creationId xmlns:a16="http://schemas.microsoft.com/office/drawing/2014/main" id="{C8CFE05A-6CA3-6E40-94D1-03A9048CB9B0}"/>
              </a:ext>
              <a:ext uri="{C183D7F6-B498-43B3-948B-1728B52AA6E4}">
                <adec:decorative xmlns:adec="http://schemas.microsoft.com/office/drawing/2017/decorative" val="1"/>
              </a:ext>
            </a:extLst>
          </p:cNvPr>
          <p:cNvSpPr>
            <a:spLocks noGrp="1"/>
          </p:cNvSpPr>
          <p:nvPr>
            <p:ph type="pic" sz="quarter" idx="16"/>
          </p:nvPr>
        </p:nvSpPr>
        <p:spPr>
          <a:xfrm>
            <a:off x="2929467" y="-9054"/>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pic>
        <p:nvPicPr>
          <p:cNvPr id="19" name="Picture 18">
            <a:extLst>
              <a:ext uri="{FF2B5EF4-FFF2-40B4-BE49-F238E27FC236}">
                <a16:creationId xmlns:a16="http://schemas.microsoft.com/office/drawing/2014/main" id="{14EC3661-F305-0C99-24EC-2C86DEE61F2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6822613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Infographics">
    <p:spTree>
      <p:nvGrpSpPr>
        <p:cNvPr id="1" name=""/>
        <p:cNvGrpSpPr/>
        <p:nvPr/>
      </p:nvGrpSpPr>
      <p:grpSpPr>
        <a:xfrm>
          <a:off x="0" y="0"/>
          <a:ext cx="0" cy="0"/>
          <a:chOff x="0" y="0"/>
          <a:chExt cx="0" cy="0"/>
        </a:xfrm>
      </p:grpSpPr>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7981282" y="0"/>
            <a:ext cx="4214838" cy="3453092"/>
          </a:xfrm>
          <a:custGeom>
            <a:avLst/>
            <a:gdLst>
              <a:gd name="connsiteX0" fmla="*/ 0 w 4716000"/>
              <a:gd name="connsiteY0" fmla="*/ 3453092 h 3453092"/>
              <a:gd name="connsiteX1" fmla="*/ 504462 w 4716000"/>
              <a:gd name="connsiteY1" fmla="*/ 0 h 3453092"/>
              <a:gd name="connsiteX2" fmla="*/ 4716000 w 4716000"/>
              <a:gd name="connsiteY2" fmla="*/ 0 h 3453092"/>
              <a:gd name="connsiteX3" fmla="*/ 4211538 w 4716000"/>
              <a:gd name="connsiteY3" fmla="*/ 3453092 h 3453092"/>
              <a:gd name="connsiteX4" fmla="*/ 0 w 4716000"/>
              <a:gd name="connsiteY4" fmla="*/ 3453092 h 3453092"/>
              <a:gd name="connsiteX0" fmla="*/ 0 w 4232423"/>
              <a:gd name="connsiteY0" fmla="*/ 3453092 h 3453092"/>
              <a:gd name="connsiteX1" fmla="*/ 504462 w 4232423"/>
              <a:gd name="connsiteY1" fmla="*/ 0 h 3453092"/>
              <a:gd name="connsiteX2" fmla="*/ 4232423 w 4232423"/>
              <a:gd name="connsiteY2" fmla="*/ 0 h 3453092"/>
              <a:gd name="connsiteX3" fmla="*/ 4211538 w 4232423"/>
              <a:gd name="connsiteY3" fmla="*/ 3453092 h 3453092"/>
              <a:gd name="connsiteX4" fmla="*/ 0 w 4232423"/>
              <a:gd name="connsiteY4" fmla="*/ 3453092 h 3453092"/>
              <a:gd name="connsiteX0" fmla="*/ 0 w 4214838"/>
              <a:gd name="connsiteY0" fmla="*/ 3453092 h 3453092"/>
              <a:gd name="connsiteX1" fmla="*/ 504462 w 4214838"/>
              <a:gd name="connsiteY1" fmla="*/ 0 h 3453092"/>
              <a:gd name="connsiteX2" fmla="*/ 4214838 w 4214838"/>
              <a:gd name="connsiteY2" fmla="*/ 0 h 3453092"/>
              <a:gd name="connsiteX3" fmla="*/ 4211538 w 4214838"/>
              <a:gd name="connsiteY3" fmla="*/ 3453092 h 3453092"/>
              <a:gd name="connsiteX4" fmla="*/ 0 w 4214838"/>
              <a:gd name="connsiteY4" fmla="*/ 3453092 h 345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4838" h="3453092">
                <a:moveTo>
                  <a:pt x="0" y="3453092"/>
                </a:moveTo>
                <a:lnTo>
                  <a:pt x="504462" y="0"/>
                </a:lnTo>
                <a:lnTo>
                  <a:pt x="4214838" y="0"/>
                </a:lnTo>
                <a:lnTo>
                  <a:pt x="4211538" y="3453092"/>
                </a:lnTo>
                <a:lnTo>
                  <a:pt x="0" y="3453092"/>
                </a:lnTo>
                <a:close/>
              </a:path>
            </a:pathLst>
          </a:custGeom>
          <a:ln>
            <a:noFill/>
          </a:ln>
        </p:spPr>
        <p:txBody>
          <a:bodyPr/>
          <a:lstStyle/>
          <a:p>
            <a:r>
              <a:rPr lang="en-US"/>
              <a:t>Click icon to add picture</a:t>
            </a:r>
            <a:endParaRPr lang="en-GB"/>
          </a:p>
        </p:txBody>
      </p:sp>
      <p:sp>
        <p:nvSpPr>
          <p:cNvPr id="11" name="Picture Placeholder 11">
            <a:extLst>
              <a:ext uri="{FF2B5EF4-FFF2-40B4-BE49-F238E27FC236}">
                <a16:creationId xmlns:a16="http://schemas.microsoft.com/office/drawing/2014/main" id="{119C8A8D-2AC3-2B4C-A6C2-A3A6B2C90BA6}"/>
              </a:ext>
              <a:ext uri="{C183D7F6-B498-43B3-948B-1728B52AA6E4}">
                <adec:decorative xmlns:adec="http://schemas.microsoft.com/office/drawing/2017/decorative" val="1"/>
              </a:ext>
            </a:extLst>
          </p:cNvPr>
          <p:cNvSpPr>
            <a:spLocks noGrp="1"/>
          </p:cNvSpPr>
          <p:nvPr>
            <p:ph type="pic" sz="quarter" idx="11"/>
          </p:nvPr>
        </p:nvSpPr>
        <p:spPr>
          <a:xfrm>
            <a:off x="3290438" y="3459198"/>
            <a:ext cx="4672038" cy="3398801"/>
          </a:xfrm>
          <a:custGeom>
            <a:avLst/>
            <a:gdLst>
              <a:gd name="connsiteX0" fmla="*/ 0 w 4716000"/>
              <a:gd name="connsiteY0" fmla="*/ 3398801 h 3398801"/>
              <a:gd name="connsiteX1" fmla="*/ 528819 w 4716000"/>
              <a:gd name="connsiteY1" fmla="*/ 0 h 3398801"/>
              <a:gd name="connsiteX2" fmla="*/ 4716000 w 4716000"/>
              <a:gd name="connsiteY2" fmla="*/ 0 h 3398801"/>
              <a:gd name="connsiteX3" fmla="*/ 4187181 w 4716000"/>
              <a:gd name="connsiteY3" fmla="*/ 3398801 h 3398801"/>
              <a:gd name="connsiteX4" fmla="*/ 0 w 4716000"/>
              <a:gd name="connsiteY4" fmla="*/ 3398801 h 3398801"/>
              <a:gd name="connsiteX0" fmla="*/ 0 w 4698415"/>
              <a:gd name="connsiteY0" fmla="*/ 3363632 h 3398801"/>
              <a:gd name="connsiteX1" fmla="*/ 511234 w 4698415"/>
              <a:gd name="connsiteY1" fmla="*/ 0 h 3398801"/>
              <a:gd name="connsiteX2" fmla="*/ 4698415 w 4698415"/>
              <a:gd name="connsiteY2" fmla="*/ 0 h 3398801"/>
              <a:gd name="connsiteX3" fmla="*/ 4169596 w 4698415"/>
              <a:gd name="connsiteY3" fmla="*/ 3398801 h 3398801"/>
              <a:gd name="connsiteX4" fmla="*/ 0 w 4698415"/>
              <a:gd name="connsiteY4" fmla="*/ 3363632 h 3398801"/>
              <a:gd name="connsiteX0" fmla="*/ 0 w 4689622"/>
              <a:gd name="connsiteY0" fmla="*/ 3416386 h 3416386"/>
              <a:gd name="connsiteX1" fmla="*/ 502441 w 4689622"/>
              <a:gd name="connsiteY1" fmla="*/ 0 h 3416386"/>
              <a:gd name="connsiteX2" fmla="*/ 4689622 w 4689622"/>
              <a:gd name="connsiteY2" fmla="*/ 0 h 3416386"/>
              <a:gd name="connsiteX3" fmla="*/ 4160803 w 4689622"/>
              <a:gd name="connsiteY3" fmla="*/ 3398801 h 3416386"/>
              <a:gd name="connsiteX4" fmla="*/ 0 w 4689622"/>
              <a:gd name="connsiteY4" fmla="*/ 3416386 h 3416386"/>
              <a:gd name="connsiteX0" fmla="*/ 0 w 4689622"/>
              <a:gd name="connsiteY0" fmla="*/ 3416386 h 3416386"/>
              <a:gd name="connsiteX1" fmla="*/ 511233 w 4689622"/>
              <a:gd name="connsiteY1" fmla="*/ 0 h 3416386"/>
              <a:gd name="connsiteX2" fmla="*/ 4689622 w 4689622"/>
              <a:gd name="connsiteY2" fmla="*/ 0 h 3416386"/>
              <a:gd name="connsiteX3" fmla="*/ 4160803 w 4689622"/>
              <a:gd name="connsiteY3" fmla="*/ 3398801 h 3416386"/>
              <a:gd name="connsiteX4" fmla="*/ 0 w 4689622"/>
              <a:gd name="connsiteY4" fmla="*/ 3416386 h 3416386"/>
              <a:gd name="connsiteX0" fmla="*/ 0 w 4680830"/>
              <a:gd name="connsiteY0" fmla="*/ 3390009 h 3398801"/>
              <a:gd name="connsiteX1" fmla="*/ 502441 w 4680830"/>
              <a:gd name="connsiteY1" fmla="*/ 0 h 3398801"/>
              <a:gd name="connsiteX2" fmla="*/ 4680830 w 4680830"/>
              <a:gd name="connsiteY2" fmla="*/ 0 h 3398801"/>
              <a:gd name="connsiteX3" fmla="*/ 4152011 w 4680830"/>
              <a:gd name="connsiteY3" fmla="*/ 3398801 h 3398801"/>
              <a:gd name="connsiteX4" fmla="*/ 0 w 4680830"/>
              <a:gd name="connsiteY4" fmla="*/ 3390009 h 3398801"/>
              <a:gd name="connsiteX0" fmla="*/ 0 w 4672038"/>
              <a:gd name="connsiteY0" fmla="*/ 3398801 h 3398801"/>
              <a:gd name="connsiteX1" fmla="*/ 493649 w 4672038"/>
              <a:gd name="connsiteY1" fmla="*/ 0 h 3398801"/>
              <a:gd name="connsiteX2" fmla="*/ 4672038 w 4672038"/>
              <a:gd name="connsiteY2" fmla="*/ 0 h 3398801"/>
              <a:gd name="connsiteX3" fmla="*/ 4143219 w 4672038"/>
              <a:gd name="connsiteY3" fmla="*/ 3398801 h 3398801"/>
              <a:gd name="connsiteX4" fmla="*/ 0 w 4672038"/>
              <a:gd name="connsiteY4" fmla="*/ 3398801 h 3398801"/>
              <a:gd name="connsiteX0" fmla="*/ 0 w 4672038"/>
              <a:gd name="connsiteY0" fmla="*/ 3398801 h 3398801"/>
              <a:gd name="connsiteX1" fmla="*/ 484857 w 4672038"/>
              <a:gd name="connsiteY1" fmla="*/ 0 h 3398801"/>
              <a:gd name="connsiteX2" fmla="*/ 4672038 w 4672038"/>
              <a:gd name="connsiteY2" fmla="*/ 0 h 3398801"/>
              <a:gd name="connsiteX3" fmla="*/ 4143219 w 4672038"/>
              <a:gd name="connsiteY3" fmla="*/ 3398801 h 3398801"/>
              <a:gd name="connsiteX4" fmla="*/ 0 w 4672038"/>
              <a:gd name="connsiteY4" fmla="*/ 3398801 h 3398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2038" h="3398801">
                <a:moveTo>
                  <a:pt x="0" y="3398801"/>
                </a:moveTo>
                <a:lnTo>
                  <a:pt x="484857" y="0"/>
                </a:lnTo>
                <a:lnTo>
                  <a:pt x="4672038" y="0"/>
                </a:lnTo>
                <a:lnTo>
                  <a:pt x="4143219" y="3398801"/>
                </a:lnTo>
                <a:lnTo>
                  <a:pt x="0" y="3398801"/>
                </a:lnTo>
                <a:close/>
              </a:path>
            </a:pathLst>
          </a:custGeom>
          <a:ln>
            <a:noFill/>
          </a:ln>
        </p:spPr>
        <p:txBody>
          <a:bodyPr vert="horz" lIns="91440" tIns="45720" rIns="91440" bIns="45720" rtlCol="0">
            <a:normAutofit/>
          </a:bodyPr>
          <a:lstStyle>
            <a:lvl1pPr>
              <a:defRPr lang="en-GB" dirty="0"/>
            </a:lvl1pPr>
          </a:lstStyle>
          <a:p>
            <a:pPr lvl="0"/>
            <a:r>
              <a:rPr lang="en-US"/>
              <a:t>Click icon to add picture</a:t>
            </a:r>
            <a:endParaRPr lang="en-GB"/>
          </a:p>
        </p:txBody>
      </p:sp>
      <p:sp>
        <p:nvSpPr>
          <p:cNvPr id="13" name="Picture Placeholder 11">
            <a:extLst>
              <a:ext uri="{FF2B5EF4-FFF2-40B4-BE49-F238E27FC236}">
                <a16:creationId xmlns:a16="http://schemas.microsoft.com/office/drawing/2014/main" id="{6B0F2D17-1073-E742-9DC7-B0AB3D753B99}"/>
              </a:ext>
              <a:ext uri="{C183D7F6-B498-43B3-948B-1728B52AA6E4}">
                <adec:decorative xmlns:adec="http://schemas.microsoft.com/office/drawing/2017/decorative" val="1"/>
              </a:ext>
            </a:extLst>
          </p:cNvPr>
          <p:cNvSpPr>
            <a:spLocks noGrp="1"/>
          </p:cNvSpPr>
          <p:nvPr>
            <p:ph type="pic" sz="quarter" idx="12"/>
          </p:nvPr>
        </p:nvSpPr>
        <p:spPr>
          <a:xfrm>
            <a:off x="1180" y="0"/>
            <a:ext cx="4281454" cy="3453092"/>
          </a:xfrm>
          <a:custGeom>
            <a:avLst/>
            <a:gdLst>
              <a:gd name="connsiteX0" fmla="*/ 0 w 4815069"/>
              <a:gd name="connsiteY0" fmla="*/ 3453092 h 3453092"/>
              <a:gd name="connsiteX1" fmla="*/ 516030 w 4815069"/>
              <a:gd name="connsiteY1" fmla="*/ 0 h 3453092"/>
              <a:gd name="connsiteX2" fmla="*/ 4815069 w 4815069"/>
              <a:gd name="connsiteY2" fmla="*/ 0 h 3453092"/>
              <a:gd name="connsiteX3" fmla="*/ 4299039 w 4815069"/>
              <a:gd name="connsiteY3" fmla="*/ 3453092 h 3453092"/>
              <a:gd name="connsiteX4" fmla="*/ 0 w 4815069"/>
              <a:gd name="connsiteY4" fmla="*/ 3453092 h 3453092"/>
              <a:gd name="connsiteX0" fmla="*/ 20300 w 4299039"/>
              <a:gd name="connsiteY0" fmla="*/ 3453092 h 3453092"/>
              <a:gd name="connsiteX1" fmla="*/ 0 w 4299039"/>
              <a:gd name="connsiteY1" fmla="*/ 0 h 3453092"/>
              <a:gd name="connsiteX2" fmla="*/ 4299039 w 4299039"/>
              <a:gd name="connsiteY2" fmla="*/ 0 h 3453092"/>
              <a:gd name="connsiteX3" fmla="*/ 3783009 w 4299039"/>
              <a:gd name="connsiteY3" fmla="*/ 3453092 h 3453092"/>
              <a:gd name="connsiteX4" fmla="*/ 20300 w 4299039"/>
              <a:gd name="connsiteY4" fmla="*/ 3453092 h 3453092"/>
              <a:gd name="connsiteX0" fmla="*/ 2715 w 4281454"/>
              <a:gd name="connsiteY0" fmla="*/ 3453092 h 3453092"/>
              <a:gd name="connsiteX1" fmla="*/ 0 w 4281454"/>
              <a:gd name="connsiteY1" fmla="*/ 0 h 3453092"/>
              <a:gd name="connsiteX2" fmla="*/ 4281454 w 4281454"/>
              <a:gd name="connsiteY2" fmla="*/ 0 h 3453092"/>
              <a:gd name="connsiteX3" fmla="*/ 3765424 w 4281454"/>
              <a:gd name="connsiteY3" fmla="*/ 3453092 h 3453092"/>
              <a:gd name="connsiteX4" fmla="*/ 2715 w 4281454"/>
              <a:gd name="connsiteY4" fmla="*/ 3453092 h 345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1454" h="3453092">
                <a:moveTo>
                  <a:pt x="2715" y="3453092"/>
                </a:moveTo>
                <a:lnTo>
                  <a:pt x="0" y="0"/>
                </a:lnTo>
                <a:lnTo>
                  <a:pt x="4281454" y="0"/>
                </a:lnTo>
                <a:lnTo>
                  <a:pt x="3765424" y="3453092"/>
                </a:lnTo>
                <a:lnTo>
                  <a:pt x="2715" y="3453092"/>
                </a:lnTo>
                <a:close/>
              </a:path>
            </a:pathLst>
          </a:custGeom>
          <a:ln>
            <a:noFill/>
          </a:ln>
        </p:spPr>
        <p:txBody>
          <a:bodyPr/>
          <a:lstStyle/>
          <a:p>
            <a:r>
              <a:rPr lang="en-US"/>
              <a:t>Click icon to add picture</a:t>
            </a:r>
            <a:endParaRPr lang="en-GB"/>
          </a:p>
        </p:txBody>
      </p:sp>
      <p:sp>
        <p:nvSpPr>
          <p:cNvPr id="3" name="Title 2">
            <a:extLst>
              <a:ext uri="{FF2B5EF4-FFF2-40B4-BE49-F238E27FC236}">
                <a16:creationId xmlns:a16="http://schemas.microsoft.com/office/drawing/2014/main" id="{4A1B12AB-40F0-2246-B10F-2DCE9FD71727}"/>
              </a:ext>
            </a:extLst>
          </p:cNvPr>
          <p:cNvSpPr>
            <a:spLocks noGrp="1"/>
          </p:cNvSpPr>
          <p:nvPr>
            <p:ph type="body" sz="quarter" idx="16" hasCustomPrompt="1"/>
          </p:nvPr>
        </p:nvSpPr>
        <p:spPr>
          <a:xfrm>
            <a:off x="267113" y="4467072"/>
            <a:ext cx="3004519" cy="609878"/>
          </a:xfrm>
        </p:spPr>
        <p:txBody>
          <a:bodyPr/>
          <a:lstStyle>
            <a:lvl1pPr>
              <a:defRPr sz="4000" b="1" i="0">
                <a:solidFill>
                  <a:schemeClr val="tx1"/>
                </a:solidFill>
                <a:latin typeface="Lora SemiBold" pitchFamily="2" charset="77"/>
              </a:defRPr>
            </a:lvl1pPr>
          </a:lstStyle>
          <a:p>
            <a:r>
              <a:rPr lang="en-US"/>
              <a:t>Stat</a:t>
            </a:r>
          </a:p>
        </p:txBody>
      </p:sp>
      <p:sp>
        <p:nvSpPr>
          <p:cNvPr id="19" name="Text Placeholder 1">
            <a:extLst>
              <a:ext uri="{FF2B5EF4-FFF2-40B4-BE49-F238E27FC236}">
                <a16:creationId xmlns:a16="http://schemas.microsoft.com/office/drawing/2014/main" id="{8CD48752-2C68-1B40-9F2A-444A7689AD8C}"/>
              </a:ext>
            </a:extLst>
          </p:cNvPr>
          <p:cNvSpPr>
            <a:spLocks noGrp="1"/>
          </p:cNvSpPr>
          <p:nvPr>
            <p:ph type="body" sz="quarter" idx="15" hasCustomPrompt="1"/>
          </p:nvPr>
        </p:nvSpPr>
        <p:spPr>
          <a:xfrm>
            <a:off x="267112" y="5158598"/>
            <a:ext cx="3004519" cy="766578"/>
          </a:xfrm>
        </p:spPr>
        <p:txBody>
          <a:bodyPr/>
          <a:lstStyle>
            <a:lvl1pPr>
              <a:defRPr sz="1800" b="0" i="0">
                <a:latin typeface="Inter" panose="02000503000000020004" pitchFamily="2" charset="0"/>
                <a:ea typeface="Inter" panose="02000503000000020004" pitchFamily="2" charset="0"/>
              </a:defRPr>
            </a:lvl1pPr>
          </a:lstStyle>
          <a:p>
            <a:pPr lvl="0"/>
            <a:r>
              <a:rPr lang="en-GB">
                <a:solidFill>
                  <a:srgbClr val="222222"/>
                </a:solidFill>
                <a:latin typeface="Lato" panose="020F0502020204030203" pitchFamily="34" charset="77"/>
              </a:rPr>
              <a:t>Use this space for more info</a:t>
            </a:r>
            <a:endParaRPr lang="en-US"/>
          </a:p>
        </p:txBody>
      </p:sp>
      <p:sp>
        <p:nvSpPr>
          <p:cNvPr id="14" name="Text Placeholder 2">
            <a:extLst>
              <a:ext uri="{FF2B5EF4-FFF2-40B4-BE49-F238E27FC236}">
                <a16:creationId xmlns:a16="http://schemas.microsoft.com/office/drawing/2014/main" id="{F4C8273F-3EAE-604D-BCE8-21597CA1A32E}"/>
              </a:ext>
            </a:extLst>
          </p:cNvPr>
          <p:cNvSpPr>
            <a:spLocks noGrp="1"/>
          </p:cNvSpPr>
          <p:nvPr>
            <p:ph type="ctrTitle" hasCustomPrompt="1"/>
          </p:nvPr>
        </p:nvSpPr>
        <p:spPr>
          <a:xfrm>
            <a:off x="4332826" y="1821118"/>
            <a:ext cx="3272085" cy="580507"/>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Number</a:t>
            </a:r>
          </a:p>
        </p:txBody>
      </p:sp>
      <p:sp>
        <p:nvSpPr>
          <p:cNvPr id="15" name="Text Placeholder 3">
            <a:extLst>
              <a:ext uri="{FF2B5EF4-FFF2-40B4-BE49-F238E27FC236}">
                <a16:creationId xmlns:a16="http://schemas.microsoft.com/office/drawing/2014/main" id="{71710FE5-F65E-CA48-9347-3F71D352FA53}"/>
              </a:ext>
            </a:extLst>
          </p:cNvPr>
          <p:cNvSpPr>
            <a:spLocks noGrp="1"/>
          </p:cNvSpPr>
          <p:nvPr>
            <p:ph type="body" sz="quarter" idx="13" hasCustomPrompt="1"/>
          </p:nvPr>
        </p:nvSpPr>
        <p:spPr>
          <a:xfrm>
            <a:off x="4332825" y="2470096"/>
            <a:ext cx="3272085" cy="766578"/>
          </a:xfrm>
        </p:spPr>
        <p:txBody>
          <a:bodyPr/>
          <a:lstStyle>
            <a:lvl1pPr>
              <a:defRPr sz="1800" b="0" i="0">
                <a:latin typeface="Inter" panose="02000503000000020004" pitchFamily="2" charset="0"/>
                <a:ea typeface="Inter" panose="02000503000000020004" pitchFamily="2" charset="0"/>
              </a:defRPr>
            </a:lvl1pPr>
          </a:lstStyle>
          <a:p>
            <a:pPr lvl="0"/>
            <a:r>
              <a:rPr lang="en-GB">
                <a:solidFill>
                  <a:srgbClr val="222222"/>
                </a:solidFill>
                <a:latin typeface="Lato" panose="020F0502020204030203" pitchFamily="34" charset="77"/>
              </a:rPr>
              <a:t>Use this space for more info</a:t>
            </a:r>
            <a:endParaRPr lang="en-US"/>
          </a:p>
        </p:txBody>
      </p:sp>
      <p:sp>
        <p:nvSpPr>
          <p:cNvPr id="5" name="Text Placeholder 4">
            <a:extLst>
              <a:ext uri="{FF2B5EF4-FFF2-40B4-BE49-F238E27FC236}">
                <a16:creationId xmlns:a16="http://schemas.microsoft.com/office/drawing/2014/main" id="{34613355-E55E-2940-9510-C33034146422}"/>
              </a:ext>
            </a:extLst>
          </p:cNvPr>
          <p:cNvSpPr>
            <a:spLocks noGrp="1"/>
          </p:cNvSpPr>
          <p:nvPr>
            <p:ph type="body" sz="quarter" idx="17" hasCustomPrompt="1"/>
          </p:nvPr>
        </p:nvSpPr>
        <p:spPr>
          <a:xfrm>
            <a:off x="8279787" y="4465748"/>
            <a:ext cx="3431567" cy="609878"/>
          </a:xfrm>
        </p:spPr>
        <p:txBody>
          <a:bodyPr/>
          <a:lstStyle>
            <a:lvl1pPr>
              <a:defRPr sz="4000" b="1" i="0">
                <a:solidFill>
                  <a:schemeClr val="tx1"/>
                </a:solidFill>
                <a:latin typeface="Lora SemiBold" pitchFamily="2" charset="77"/>
              </a:defRPr>
            </a:lvl1pPr>
          </a:lstStyle>
          <a:p>
            <a:pPr lvl="0"/>
            <a:r>
              <a:rPr lang="en-US"/>
              <a:t>Figure</a:t>
            </a:r>
          </a:p>
        </p:txBody>
      </p:sp>
      <p:sp>
        <p:nvSpPr>
          <p:cNvPr id="17" name="Text Placeholder 5">
            <a:extLst>
              <a:ext uri="{FF2B5EF4-FFF2-40B4-BE49-F238E27FC236}">
                <a16:creationId xmlns:a16="http://schemas.microsoft.com/office/drawing/2014/main" id="{6CC24A9A-3301-E54E-827F-EBB7EC0F6881}"/>
              </a:ext>
            </a:extLst>
          </p:cNvPr>
          <p:cNvSpPr>
            <a:spLocks noGrp="1"/>
          </p:cNvSpPr>
          <p:nvPr>
            <p:ph type="body" sz="quarter" idx="14" hasCustomPrompt="1"/>
          </p:nvPr>
        </p:nvSpPr>
        <p:spPr>
          <a:xfrm>
            <a:off x="8279787" y="5158598"/>
            <a:ext cx="3431567" cy="766578"/>
          </a:xfrm>
        </p:spPr>
        <p:txBody>
          <a:bodyPr/>
          <a:lstStyle>
            <a:lvl1pPr>
              <a:defRPr sz="1600" b="0" i="0">
                <a:latin typeface="Inter" panose="02000503000000020004" pitchFamily="2" charset="0"/>
                <a:ea typeface="Inter" panose="02000503000000020004" pitchFamily="2" charset="0"/>
              </a:defRPr>
            </a:lvl1pPr>
          </a:lstStyle>
          <a:p>
            <a:pPr lvl="0"/>
            <a:r>
              <a:rPr lang="en-GB">
                <a:solidFill>
                  <a:srgbClr val="222222"/>
                </a:solidFill>
                <a:latin typeface="Lato" panose="020F0502020204030203" pitchFamily="34" charset="77"/>
              </a:rPr>
              <a:t>Use this space for more info</a:t>
            </a:r>
            <a:endParaRPr lang="en-US"/>
          </a:p>
        </p:txBody>
      </p:sp>
      <p:sp>
        <p:nvSpPr>
          <p:cNvPr id="16" name="Slide Number Placeholder 3">
            <a:extLst>
              <a:ext uri="{FF2B5EF4-FFF2-40B4-BE49-F238E27FC236}">
                <a16:creationId xmlns:a16="http://schemas.microsoft.com/office/drawing/2014/main" id="{B5688C84-2DF6-130D-1DF9-13D6DAEDA16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20" name="Slide Number Placeholder 3">
            <a:extLst>
              <a:ext uri="{FF2B5EF4-FFF2-40B4-BE49-F238E27FC236}">
                <a16:creationId xmlns:a16="http://schemas.microsoft.com/office/drawing/2014/main" id="{B5688C84-2DF6-130D-1DF9-13D6DAEDA16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8" name="Slide Number Placeholder 3">
            <a:extLst>
              <a:ext uri="{FF2B5EF4-FFF2-40B4-BE49-F238E27FC236}">
                <a16:creationId xmlns:a16="http://schemas.microsoft.com/office/drawing/2014/main" id="{2263C4ED-0465-330A-1E88-A2707B42156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23" name="Slide Number Placeholder 3">
            <a:extLst>
              <a:ext uri="{FF2B5EF4-FFF2-40B4-BE49-F238E27FC236}">
                <a16:creationId xmlns:a16="http://schemas.microsoft.com/office/drawing/2014/main" id="{098C015F-7179-1BAE-6009-33F32BFF410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25" name="Picture 24">
            <a:extLst>
              <a:ext uri="{FF2B5EF4-FFF2-40B4-BE49-F238E27FC236}">
                <a16:creationId xmlns:a16="http://schemas.microsoft.com/office/drawing/2014/main" id="{595501B1-1B91-7D5A-9BCD-C4028C03083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0126521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Infographics (Te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This is a sample page layout</a:t>
            </a:r>
            <a:br>
              <a:rPr lang="en-US"/>
            </a:br>
            <a:endParaRPr lang="en-US"/>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73031" y="195739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12" name="Text Placeholder 11">
            <a:extLst>
              <a:ext uri="{FF2B5EF4-FFF2-40B4-BE49-F238E27FC236}">
                <a16:creationId xmlns:a16="http://schemas.microsoft.com/office/drawing/2014/main" id="{8A8B500A-24C7-2C40-9CE8-A52002787C7B}"/>
              </a:ext>
            </a:extLst>
          </p:cNvPr>
          <p:cNvSpPr>
            <a:spLocks noGrp="1"/>
          </p:cNvSpPr>
          <p:nvPr>
            <p:ph type="body" sz="quarter" idx="11" hasCustomPrompt="1"/>
          </p:nvPr>
        </p:nvSpPr>
        <p:spPr>
          <a:xfrm>
            <a:off x="494219" y="2172427"/>
            <a:ext cx="1076325" cy="669260"/>
          </a:xfrm>
        </p:spPr>
        <p:txBody>
          <a:bodyPr/>
          <a:lstStyle>
            <a:lvl1pPr algn="ctr">
              <a:buFontTx/>
              <a:buNone/>
              <a:defRPr sz="44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A</a:t>
            </a:r>
            <a:endParaRPr lang="en-US"/>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96384" y="361913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Inter" panose="02000503000000020004" pitchFamily="2" charset="0"/>
              <a:ea typeface="Inter" panose="02000503000000020004" pitchFamily="2" charset="0"/>
            </a:endParaRPr>
          </a:p>
        </p:txBody>
      </p:sp>
      <p:sp>
        <p:nvSpPr>
          <p:cNvPr id="15" name="Text Placeholder 11">
            <a:extLst>
              <a:ext uri="{FF2B5EF4-FFF2-40B4-BE49-F238E27FC236}">
                <a16:creationId xmlns:a16="http://schemas.microsoft.com/office/drawing/2014/main" id="{26A8F7DF-BE4D-3340-9CBA-F94B6FD2BA31}"/>
              </a:ext>
            </a:extLst>
          </p:cNvPr>
          <p:cNvSpPr>
            <a:spLocks noGrp="1"/>
          </p:cNvSpPr>
          <p:nvPr>
            <p:ph type="body" sz="quarter" idx="13" hasCustomPrompt="1"/>
          </p:nvPr>
        </p:nvSpPr>
        <p:spPr>
          <a:xfrm>
            <a:off x="485839" y="3838950"/>
            <a:ext cx="1076325"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a:t>B</a:t>
            </a:r>
            <a:endParaRPr lang="en-US"/>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6712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4" name="Text Placeholder 3">
            <a:extLst>
              <a:ext uri="{FF2B5EF4-FFF2-40B4-BE49-F238E27FC236}">
                <a16:creationId xmlns:a16="http://schemas.microsoft.com/office/drawing/2014/main" id="{DFB0D9FC-CDF8-C546-81C4-51702F12CD63}"/>
              </a:ext>
            </a:extLst>
          </p:cNvPr>
          <p:cNvSpPr>
            <a:spLocks noGrp="1"/>
          </p:cNvSpPr>
          <p:nvPr>
            <p:ph type="body" sz="quarter" idx="18"/>
          </p:nvPr>
        </p:nvSpPr>
        <p:spPr>
          <a:xfrm>
            <a:off x="6230964" y="2172427"/>
            <a:ext cx="1076325" cy="669260"/>
          </a:xfrm>
        </p:spPr>
        <p:txBody>
          <a:bodyPr>
            <a:normAutofit/>
          </a:bodyPr>
          <a:lstStyle>
            <a:lvl1pPr algn="ctr">
              <a:defRPr sz="4000">
                <a:solidFill>
                  <a:schemeClr val="bg1"/>
                </a:solidFill>
                <a:latin typeface="Inter" panose="02000503000000020004" pitchFamily="2" charset="0"/>
                <a:ea typeface="Inter" panose="02000503000000020004" pitchFamily="2" charset="0"/>
              </a:defRPr>
            </a:lvl1pPr>
          </a:lstStyle>
          <a:p>
            <a:pPr lvl="0"/>
            <a:r>
              <a:rPr lang="en-US"/>
              <a:t>Click to edit Master text styles</a:t>
            </a: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0" name="Oval 19">
            <a:extLst>
              <a:ext uri="{FF2B5EF4-FFF2-40B4-BE49-F238E27FC236}">
                <a16:creationId xmlns:a16="http://schemas.microsoft.com/office/drawing/2014/main" id="{63139DD6-5EFF-5444-A8E9-5BE8E706CDA1}"/>
              </a:ext>
              <a:ext uri="{C183D7F6-B498-43B3-948B-1728B52AA6E4}">
                <adec:decorative xmlns:adec="http://schemas.microsoft.com/office/drawing/2017/decorative" val="1"/>
              </a:ext>
            </a:extLst>
          </p:cNvPr>
          <p:cNvSpPr/>
          <p:nvPr/>
        </p:nvSpPr>
        <p:spPr>
          <a:xfrm>
            <a:off x="6230965" y="361913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21" name="Text Placeholder 11">
            <a:extLst>
              <a:ext uri="{FF2B5EF4-FFF2-40B4-BE49-F238E27FC236}">
                <a16:creationId xmlns:a16="http://schemas.microsoft.com/office/drawing/2014/main" id="{87EFCFEC-58A9-1946-A73C-89359C5AC123}"/>
              </a:ext>
            </a:extLst>
          </p:cNvPr>
          <p:cNvSpPr>
            <a:spLocks noGrp="1"/>
          </p:cNvSpPr>
          <p:nvPr>
            <p:ph type="body" sz="quarter" idx="17" hasCustomPrompt="1"/>
          </p:nvPr>
        </p:nvSpPr>
        <p:spPr>
          <a:xfrm>
            <a:off x="6230965" y="3831640"/>
            <a:ext cx="1076325" cy="669260"/>
          </a:xfrm>
        </p:spPr>
        <p:txBody>
          <a:bodyPr>
            <a:normAutofit/>
          </a:bodyPr>
          <a:lstStyle>
            <a:lvl1pPr algn="ctr">
              <a:buFontTx/>
              <a:buNone/>
              <a:defRPr sz="4000">
                <a:solidFill>
                  <a:schemeClr val="bg1"/>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D</a:t>
            </a:r>
            <a:endParaRPr lang="en-US"/>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7" name="Oval 16">
            <a:extLst>
              <a:ext uri="{FF2B5EF4-FFF2-40B4-BE49-F238E27FC236}">
                <a16:creationId xmlns:a16="http://schemas.microsoft.com/office/drawing/2014/main" id="{357DCF9A-C677-91EC-81C9-7B4983CD760B}"/>
              </a:ext>
              <a:ext uri="{C183D7F6-B498-43B3-948B-1728B52AA6E4}">
                <adec:decorative xmlns:adec="http://schemas.microsoft.com/office/drawing/2017/decorative" val="1"/>
              </a:ext>
            </a:extLst>
          </p:cNvPr>
          <p:cNvSpPr/>
          <p:nvPr/>
        </p:nvSpPr>
        <p:spPr>
          <a:xfrm>
            <a:off x="473031" y="195739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24" name="Oval 23">
            <a:extLst>
              <a:ext uri="{FF2B5EF4-FFF2-40B4-BE49-F238E27FC236}">
                <a16:creationId xmlns:a16="http://schemas.microsoft.com/office/drawing/2014/main" id="{D09D5CEA-C3C6-D396-C772-3F7D21A4A446}"/>
              </a:ext>
              <a:ext uri="{C183D7F6-B498-43B3-948B-1728B52AA6E4}">
                <adec:decorative xmlns:adec="http://schemas.microsoft.com/office/drawing/2017/decorative" val="1"/>
              </a:ext>
            </a:extLst>
          </p:cNvPr>
          <p:cNvSpPr/>
          <p:nvPr/>
        </p:nvSpPr>
        <p:spPr>
          <a:xfrm>
            <a:off x="493129" y="195369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aseline="0">
                <a:solidFill>
                  <a:schemeClr val="bg1"/>
                </a:solidFill>
              </a:rPr>
              <a:t>A</a:t>
            </a:r>
            <a:endParaRPr lang="en-US" sz="1600" baseline="0">
              <a:solidFill>
                <a:schemeClr val="bg1"/>
              </a:solidFill>
            </a:endParaRPr>
          </a:p>
        </p:txBody>
      </p:sp>
      <p:pic>
        <p:nvPicPr>
          <p:cNvPr id="26" name="Picture 25">
            <a:extLst>
              <a:ext uri="{FF2B5EF4-FFF2-40B4-BE49-F238E27FC236}">
                <a16:creationId xmlns:a16="http://schemas.microsoft.com/office/drawing/2014/main" id="{5A229874-0F1B-F297-8AC7-DE01672C497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40001214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Infographics (Blue)">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FED6A307-FCCA-AE45-6CBF-CF77FF53BE57}"/>
              </a:ext>
              <a:ext uri="{C183D7F6-B498-43B3-948B-1728B52AA6E4}">
                <adec:decorative xmlns:adec="http://schemas.microsoft.com/office/drawing/2017/decorative" val="1"/>
              </a:ext>
            </a:extLst>
          </p:cNvPr>
          <p:cNvSpPr/>
          <p:nvPr/>
        </p:nvSpPr>
        <p:spPr>
          <a:xfrm>
            <a:off x="6218157" y="363364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This is a sample page layout</a:t>
            </a:r>
            <a:br>
              <a:rPr lang="en-US"/>
            </a:br>
            <a:endParaRPr lang="en-US"/>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85839" y="1953699"/>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85839" y="361913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Inter" panose="02000503000000020004" pitchFamily="2" charset="0"/>
              <a:ea typeface="Inter" panose="02000503000000020004" pitchFamily="2" charset="0"/>
            </a:endParaRPr>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5369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4" name="Text Placeholder 3">
            <a:extLst>
              <a:ext uri="{FF2B5EF4-FFF2-40B4-BE49-F238E27FC236}">
                <a16:creationId xmlns:a16="http://schemas.microsoft.com/office/drawing/2014/main" id="{6C606675-ACD4-2B62-56F2-37C2F72E4960}"/>
              </a:ext>
            </a:extLst>
          </p:cNvPr>
          <p:cNvSpPr>
            <a:spLocks noGrp="1"/>
          </p:cNvSpPr>
          <p:nvPr>
            <p:ph type="body" sz="quarter" idx="18"/>
          </p:nvPr>
        </p:nvSpPr>
        <p:spPr>
          <a:xfrm>
            <a:off x="6218157" y="2178447"/>
            <a:ext cx="1076325" cy="669260"/>
          </a:xfrm>
        </p:spPr>
        <p:txBody>
          <a:bodyPr>
            <a:normAutofit/>
          </a:bodyPr>
          <a:lstStyle>
            <a:lvl1pPr algn="ctr">
              <a:defRPr sz="4000">
                <a:solidFill>
                  <a:srgbClr val="FFFFFF"/>
                </a:solidFill>
                <a:latin typeface="Inter" panose="02000503000000020004" pitchFamily="2" charset="0"/>
                <a:ea typeface="Inter" panose="02000503000000020004" pitchFamily="2" charset="0"/>
              </a:defRPr>
            </a:lvl1pPr>
          </a:lstStyle>
          <a:p>
            <a:pPr lvl="0"/>
            <a:r>
              <a:rPr lang="en-US"/>
              <a:t>Click to edit Master text styles</a:t>
            </a:r>
          </a:p>
        </p:txBody>
      </p:sp>
      <p:sp>
        <p:nvSpPr>
          <p:cNvPr id="25" name="Text Placeholder 11">
            <a:extLst>
              <a:ext uri="{FF2B5EF4-FFF2-40B4-BE49-F238E27FC236}">
                <a16:creationId xmlns:a16="http://schemas.microsoft.com/office/drawing/2014/main" id="{30F5331F-50B6-BC59-6CBE-2BE073E3491A}"/>
              </a:ext>
            </a:extLst>
          </p:cNvPr>
          <p:cNvSpPr>
            <a:spLocks noGrp="1"/>
          </p:cNvSpPr>
          <p:nvPr>
            <p:ph type="body" sz="quarter" idx="11" hasCustomPrompt="1"/>
          </p:nvPr>
        </p:nvSpPr>
        <p:spPr>
          <a:xfrm>
            <a:off x="473030" y="2143521"/>
            <a:ext cx="1076325" cy="669260"/>
          </a:xfrm>
        </p:spPr>
        <p:txBody>
          <a:bodyPr/>
          <a:lstStyle>
            <a:lvl1pPr algn="ctr">
              <a:buFontTx/>
              <a:buNone/>
              <a:defRPr sz="44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A</a:t>
            </a:r>
            <a:endParaRPr lang="en-US"/>
          </a:p>
        </p:txBody>
      </p:sp>
      <p:sp>
        <p:nvSpPr>
          <p:cNvPr id="26" name="Text Placeholder 11">
            <a:extLst>
              <a:ext uri="{FF2B5EF4-FFF2-40B4-BE49-F238E27FC236}">
                <a16:creationId xmlns:a16="http://schemas.microsoft.com/office/drawing/2014/main" id="{A72CCF1F-1524-5E8B-5BCD-AE89E31AD57B}"/>
              </a:ext>
            </a:extLst>
          </p:cNvPr>
          <p:cNvSpPr>
            <a:spLocks noGrp="1"/>
          </p:cNvSpPr>
          <p:nvPr>
            <p:ph type="body" sz="quarter" idx="13" hasCustomPrompt="1"/>
          </p:nvPr>
        </p:nvSpPr>
        <p:spPr>
          <a:xfrm>
            <a:off x="473031" y="3838950"/>
            <a:ext cx="1076325"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a:t>B</a:t>
            </a:r>
            <a:endParaRPr lang="en-US"/>
          </a:p>
        </p:txBody>
      </p:sp>
      <p:sp>
        <p:nvSpPr>
          <p:cNvPr id="27" name="Text Placeholder 11">
            <a:extLst>
              <a:ext uri="{FF2B5EF4-FFF2-40B4-BE49-F238E27FC236}">
                <a16:creationId xmlns:a16="http://schemas.microsoft.com/office/drawing/2014/main" id="{3C7C9CD1-1606-31A4-A67B-26C4CC002E05}"/>
              </a:ext>
            </a:extLst>
          </p:cNvPr>
          <p:cNvSpPr>
            <a:spLocks noGrp="1"/>
          </p:cNvSpPr>
          <p:nvPr>
            <p:ph type="body" sz="quarter" idx="17" hasCustomPrompt="1"/>
          </p:nvPr>
        </p:nvSpPr>
        <p:spPr>
          <a:xfrm>
            <a:off x="6230965" y="3838950"/>
            <a:ext cx="1076325" cy="669260"/>
          </a:xfrm>
        </p:spPr>
        <p:txBody>
          <a:bodyPr>
            <a:normAutofit/>
          </a:bodyPr>
          <a:lstStyle>
            <a:lvl1pPr algn="ctr">
              <a:buFontTx/>
              <a:buNone/>
              <a:defRPr sz="40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D</a:t>
            </a:r>
            <a:endParaRPr lang="en-US"/>
          </a:p>
        </p:txBody>
      </p:sp>
      <p:pic>
        <p:nvPicPr>
          <p:cNvPr id="29" name="Picture 28">
            <a:extLst>
              <a:ext uri="{FF2B5EF4-FFF2-40B4-BE49-F238E27FC236}">
                <a16:creationId xmlns:a16="http://schemas.microsoft.com/office/drawing/2014/main" id="{B7DBBDEF-AF3D-CE00-F64B-C92E94E1BD6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2093682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Table examples</a:t>
            </a:r>
          </a:p>
        </p:txBody>
      </p:sp>
      <p:sp>
        <p:nvSpPr>
          <p:cNvPr id="4" name="Text Placeholder 4">
            <a:extLst>
              <a:ext uri="{FF2B5EF4-FFF2-40B4-BE49-F238E27FC236}">
                <a16:creationId xmlns:a16="http://schemas.microsoft.com/office/drawing/2014/main" id="{D1D1064C-AA1D-9442-93F9-A6AF006554F7}"/>
              </a:ext>
            </a:extLst>
          </p:cNvPr>
          <p:cNvSpPr>
            <a:spLocks noGrp="1"/>
          </p:cNvSpPr>
          <p:nvPr>
            <p:ph type="body" sz="quarter" idx="18" hasCustomPrompt="1"/>
          </p:nvPr>
        </p:nvSpPr>
        <p:spPr>
          <a:xfrm>
            <a:off x="496384" y="1268505"/>
            <a:ext cx="7531197" cy="765175"/>
          </a:xfrm>
        </p:spPr>
        <p:txBody>
          <a:bodyPr>
            <a:normAutofit/>
          </a:bodyPr>
          <a:lstStyle>
            <a:lvl1pPr>
              <a:defRPr sz="1800" b="0" i="0">
                <a:latin typeface="Inter" panose="02000503000000020004" pitchFamily="2" charset="0"/>
                <a:ea typeface="Inter" panose="02000503000000020004" pitchFamily="2" charset="0"/>
              </a:defRPr>
            </a:lvl1pPr>
          </a:lstStyle>
          <a:p>
            <a:pPr lvl="0"/>
            <a:r>
              <a:rPr lang="en-GB">
                <a:solidFill>
                  <a:srgbClr val="222222"/>
                </a:solidFill>
                <a:latin typeface="Lato" panose="020F0502020204030203" pitchFamily="34" charset="77"/>
              </a:rPr>
              <a:t>Please insert tables according to the style below</a:t>
            </a:r>
            <a:endParaRPr lang="en-US"/>
          </a:p>
        </p:txBody>
      </p:sp>
      <p:sp>
        <p:nvSpPr>
          <p:cNvPr id="6" name="Table Placeholder 5">
            <a:extLst>
              <a:ext uri="{FF2B5EF4-FFF2-40B4-BE49-F238E27FC236}">
                <a16:creationId xmlns:a16="http://schemas.microsoft.com/office/drawing/2014/main" id="{7FEA4806-8CAE-8D4D-88AC-691B8A06E9A4}"/>
              </a:ext>
              <a:ext uri="{C183D7F6-B498-43B3-948B-1728B52AA6E4}">
                <adec:decorative xmlns:adec="http://schemas.microsoft.com/office/drawing/2017/decorative" val="1"/>
              </a:ext>
            </a:extLst>
          </p:cNvPr>
          <p:cNvSpPr>
            <a:spLocks noGrp="1"/>
          </p:cNvSpPr>
          <p:nvPr>
            <p:ph type="tbl" sz="quarter" idx="19"/>
          </p:nvPr>
        </p:nvSpPr>
        <p:spPr>
          <a:xfrm>
            <a:off x="496384" y="2392363"/>
            <a:ext cx="5191531" cy="2753795"/>
          </a:xfrm>
        </p:spPr>
        <p:txBody>
          <a:bodyPr/>
          <a:lstStyle/>
          <a:p>
            <a:r>
              <a:rPr lang="en-US"/>
              <a:t>Click icon to add table</a:t>
            </a:r>
          </a:p>
        </p:txBody>
      </p:sp>
      <p:sp>
        <p:nvSpPr>
          <p:cNvPr id="8" name="Table Placeholder 5">
            <a:extLst>
              <a:ext uri="{FF2B5EF4-FFF2-40B4-BE49-F238E27FC236}">
                <a16:creationId xmlns:a16="http://schemas.microsoft.com/office/drawing/2014/main" id="{194BD8C5-50CB-3B48-80B0-64F3B438E273}"/>
              </a:ext>
              <a:ext uri="{C183D7F6-B498-43B3-948B-1728B52AA6E4}">
                <adec:decorative xmlns:adec="http://schemas.microsoft.com/office/drawing/2017/decorative" val="1"/>
              </a:ext>
            </a:extLst>
          </p:cNvPr>
          <p:cNvSpPr>
            <a:spLocks noGrp="1"/>
          </p:cNvSpPr>
          <p:nvPr>
            <p:ph type="tbl" sz="quarter" idx="20"/>
          </p:nvPr>
        </p:nvSpPr>
        <p:spPr>
          <a:xfrm>
            <a:off x="6096000" y="2392363"/>
            <a:ext cx="5191531" cy="2753795"/>
          </a:xfrm>
        </p:spPr>
        <p:txBody>
          <a:bodyPr/>
          <a:lstStyle/>
          <a:p>
            <a:r>
              <a:rPr lang="en-US"/>
              <a:t>Click icon to add table</a:t>
            </a:r>
          </a:p>
        </p:txBody>
      </p:sp>
      <p:pic>
        <p:nvPicPr>
          <p:cNvPr id="11" name="Picture 10">
            <a:extLst>
              <a:ext uri="{FF2B5EF4-FFF2-40B4-BE49-F238E27FC236}">
                <a16:creationId xmlns:a16="http://schemas.microsoft.com/office/drawing/2014/main" id="{DF103E60-BDB7-1C8B-5FFE-00E26459E64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8551949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Chart examples</a:t>
            </a:r>
          </a:p>
        </p:txBody>
      </p:sp>
      <p:sp>
        <p:nvSpPr>
          <p:cNvPr id="5" name="Chart Placeholder 4">
            <a:extLst>
              <a:ext uri="{FF2B5EF4-FFF2-40B4-BE49-F238E27FC236}">
                <a16:creationId xmlns:a16="http://schemas.microsoft.com/office/drawing/2014/main" id="{7E3AB261-B17C-5046-A098-0ADB62DAAA76}"/>
              </a:ext>
              <a:ext uri="{C183D7F6-B498-43B3-948B-1728B52AA6E4}">
                <adec:decorative xmlns:adec="http://schemas.microsoft.com/office/drawing/2017/decorative" val="1"/>
              </a:ext>
            </a:extLst>
          </p:cNvPr>
          <p:cNvSpPr>
            <a:spLocks noGrp="1"/>
          </p:cNvSpPr>
          <p:nvPr>
            <p:ph type="chart" sz="quarter" idx="10"/>
          </p:nvPr>
        </p:nvSpPr>
        <p:spPr>
          <a:xfrm>
            <a:off x="487148" y="2015207"/>
            <a:ext cx="4700587" cy="3668713"/>
          </a:xfrm>
        </p:spPr>
        <p:txBody>
          <a:bodyPr/>
          <a:lstStyle/>
          <a:p>
            <a:r>
              <a:rPr lang="en-US"/>
              <a:t>Click icon to add chart</a:t>
            </a:r>
          </a:p>
        </p:txBody>
      </p:sp>
      <p:sp>
        <p:nvSpPr>
          <p:cNvPr id="9" name="Chart Placeholder 4">
            <a:extLst>
              <a:ext uri="{FF2B5EF4-FFF2-40B4-BE49-F238E27FC236}">
                <a16:creationId xmlns:a16="http://schemas.microsoft.com/office/drawing/2014/main" id="{3A5B2D22-2763-9D41-9CA4-2B9DADCE1519}"/>
              </a:ext>
              <a:ext uri="{C183D7F6-B498-43B3-948B-1728B52AA6E4}">
                <adec:decorative xmlns:adec="http://schemas.microsoft.com/office/drawing/2017/decorative" val="1"/>
              </a:ext>
            </a:extLst>
          </p:cNvPr>
          <p:cNvSpPr>
            <a:spLocks noGrp="1"/>
          </p:cNvSpPr>
          <p:nvPr>
            <p:ph type="chart" sz="quarter" idx="11"/>
          </p:nvPr>
        </p:nvSpPr>
        <p:spPr>
          <a:xfrm>
            <a:off x="6359933" y="2015206"/>
            <a:ext cx="4700587" cy="3668713"/>
          </a:xfrm>
        </p:spPr>
        <p:txBody>
          <a:bodyPr/>
          <a:lstStyle/>
          <a:p>
            <a:r>
              <a:rPr lang="en-US"/>
              <a:t>Click icon to add chart</a:t>
            </a:r>
          </a:p>
        </p:txBody>
      </p:sp>
      <p:sp>
        <p:nvSpPr>
          <p:cNvPr id="6" name="Text Placeholder 4">
            <a:extLst>
              <a:ext uri="{FF2B5EF4-FFF2-40B4-BE49-F238E27FC236}">
                <a16:creationId xmlns:a16="http://schemas.microsoft.com/office/drawing/2014/main" id="{D00CB555-DC95-4199-AD2B-E93B100471F4}"/>
              </a:ext>
            </a:extLst>
          </p:cNvPr>
          <p:cNvSpPr>
            <a:spLocks noGrp="1"/>
          </p:cNvSpPr>
          <p:nvPr>
            <p:ph type="body" sz="quarter" idx="18" hasCustomPrompt="1"/>
          </p:nvPr>
        </p:nvSpPr>
        <p:spPr>
          <a:xfrm>
            <a:off x="487148" y="1268506"/>
            <a:ext cx="7540433" cy="411422"/>
          </a:xfrm>
        </p:spPr>
        <p:txBody>
          <a:bodyPr>
            <a:normAutofit/>
          </a:bodyPr>
          <a:lstStyle>
            <a:lvl1pPr>
              <a:defRPr sz="1600" b="0" i="0">
                <a:latin typeface="Inter" panose="02000503000000020004" pitchFamily="2" charset="0"/>
                <a:ea typeface="Inter" panose="02000503000000020004" pitchFamily="2" charset="0"/>
              </a:defRPr>
            </a:lvl1pPr>
          </a:lstStyle>
          <a:p>
            <a:pPr lvl="0"/>
            <a:r>
              <a:rPr lang="en-GB">
                <a:solidFill>
                  <a:srgbClr val="222222"/>
                </a:solidFill>
                <a:latin typeface="Lato" panose="020F0502020204030203" pitchFamily="34" charset="77"/>
              </a:rPr>
              <a:t>Please insert charts according to the style below</a:t>
            </a:r>
            <a:endParaRPr lang="en-US"/>
          </a:p>
        </p:txBody>
      </p:sp>
      <p:pic>
        <p:nvPicPr>
          <p:cNvPr id="11" name="Picture 10">
            <a:extLst>
              <a:ext uri="{FF2B5EF4-FFF2-40B4-BE49-F238E27FC236}">
                <a16:creationId xmlns:a16="http://schemas.microsoft.com/office/drawing/2014/main" id="{43795A4B-71F7-7928-C8AF-CD1CD897C00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6711654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ign Off (Whit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685A73-17F1-FC81-55C6-7E7CEAE7316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5" name="Title 1">
            <a:extLst>
              <a:ext uri="{FF2B5EF4-FFF2-40B4-BE49-F238E27FC236}">
                <a16:creationId xmlns:a16="http://schemas.microsoft.com/office/drawing/2014/main" id="{6BB0F4FE-EC56-48AB-9963-F89D9B52283A}"/>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tx1"/>
                </a:solidFill>
                <a:latin typeface="Lora SemiBold" pitchFamily="2" charset="77"/>
              </a:defRPr>
            </a:lvl1pPr>
          </a:lstStyle>
          <a:p>
            <a:r>
              <a:rPr lang="en-US"/>
              <a:t>Thank you.</a:t>
            </a:r>
          </a:p>
        </p:txBody>
      </p:sp>
    </p:spTree>
    <p:extLst>
      <p:ext uri="{BB962C8B-B14F-4D97-AF65-F5344CB8AC3E}">
        <p14:creationId xmlns:p14="http://schemas.microsoft.com/office/powerpoint/2010/main" val="9155082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ign Off (Cream)">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7" name="Picture 6">
            <a:extLst>
              <a:ext uri="{FF2B5EF4-FFF2-40B4-BE49-F238E27FC236}">
                <a16:creationId xmlns:a16="http://schemas.microsoft.com/office/drawing/2014/main" id="{413F1794-4DE3-7521-99C3-A3EA1D51B04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10" name="Title 1">
            <a:extLst>
              <a:ext uri="{FF2B5EF4-FFF2-40B4-BE49-F238E27FC236}">
                <a16:creationId xmlns:a16="http://schemas.microsoft.com/office/drawing/2014/main" id="{03EE2BE5-8ACB-AEEC-9048-198EE0A1A95B}"/>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tx1"/>
                </a:solidFill>
                <a:latin typeface="Lora SemiBold" pitchFamily="2" charset="77"/>
              </a:defRPr>
            </a:lvl1pPr>
          </a:lstStyle>
          <a:p>
            <a:r>
              <a:rPr lang="en-US"/>
              <a:t>Thank you.</a:t>
            </a:r>
          </a:p>
        </p:txBody>
      </p:sp>
      <p:sp>
        <p:nvSpPr>
          <p:cNvPr id="6" name="Slide Number Placeholder 3">
            <a:extLst>
              <a:ext uri="{FF2B5EF4-FFF2-40B4-BE49-F238E27FC236}">
                <a16:creationId xmlns:a16="http://schemas.microsoft.com/office/drawing/2014/main" id="{75F5B124-24E3-B2E2-3A9C-BF109596679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75F5B124-24E3-B2E2-3A9C-BF109596679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80DCBC59-EF55-546A-5C94-1162E0F87A8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1E492165-A451-E447-4C5C-8FD4BCE717E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369414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1999"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9" name="Title 1">
            <a:extLst>
              <a:ext uri="{FF2B5EF4-FFF2-40B4-BE49-F238E27FC236}">
                <a16:creationId xmlns:a16="http://schemas.microsoft.com/office/drawing/2014/main" id="{8C754D0E-89A1-D130-ED83-26F482592FD5}"/>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cs typeface="Arial" panose="020B0604020202020204" pitchFamily="34" charset="0"/>
              </a:defRPr>
            </a:lvl1pPr>
          </a:lstStyle>
          <a:p>
            <a:r>
              <a:rPr lang="en-US"/>
              <a:t>This is a sample title page layout</a:t>
            </a:r>
          </a:p>
        </p:txBody>
      </p:sp>
      <p:sp>
        <p:nvSpPr>
          <p:cNvPr id="10" name="Subtitle 2">
            <a:extLst>
              <a:ext uri="{FF2B5EF4-FFF2-40B4-BE49-F238E27FC236}">
                <a16:creationId xmlns:a16="http://schemas.microsoft.com/office/drawing/2014/main" id="{D777E65B-BEAB-C8F0-F6CF-8CDC4D262CA5}"/>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8" name="Picture Placeholder 7">
            <a:extLst>
              <a:ext uri="{FF2B5EF4-FFF2-40B4-BE49-F238E27FC236}">
                <a16:creationId xmlns:a16="http://schemas.microsoft.com/office/drawing/2014/main" id="{7834F175-C293-AF7E-16DD-0AFA62C17017}"/>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sp>
        <p:nvSpPr>
          <p:cNvPr id="12" name="Slide Number Placeholder 3">
            <a:extLst>
              <a:ext uri="{FF2B5EF4-FFF2-40B4-BE49-F238E27FC236}">
                <a16:creationId xmlns:a16="http://schemas.microsoft.com/office/drawing/2014/main" id="{FFF09C79-A037-9375-CD24-528B9B5A1AA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FFF09C79-A037-9375-CD24-528B9B5A1AA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3F493EF1-4743-3D68-A7D4-BD0AAF73A2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6" name="Slide Number Placeholder 3">
            <a:extLst>
              <a:ext uri="{FF2B5EF4-FFF2-40B4-BE49-F238E27FC236}">
                <a16:creationId xmlns:a16="http://schemas.microsoft.com/office/drawing/2014/main" id="{66A05BEE-DA09-2B0A-00C0-E0A218F9794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8" name="Picture 17">
            <a:extLst>
              <a:ext uri="{FF2B5EF4-FFF2-40B4-BE49-F238E27FC236}">
                <a16:creationId xmlns:a16="http://schemas.microsoft.com/office/drawing/2014/main" id="{6102A304-1E8A-EDEA-6F50-5712395A378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29946986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ign Off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6" name="Picture 5">
            <a:extLst>
              <a:ext uri="{FF2B5EF4-FFF2-40B4-BE49-F238E27FC236}">
                <a16:creationId xmlns:a16="http://schemas.microsoft.com/office/drawing/2014/main" id="{60C3E21D-BC07-D497-6D64-7B8F37E6D38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11" name="Title 1">
            <a:extLst>
              <a:ext uri="{FF2B5EF4-FFF2-40B4-BE49-F238E27FC236}">
                <a16:creationId xmlns:a16="http://schemas.microsoft.com/office/drawing/2014/main" id="{D4697667-507F-5A4F-34CE-8753A67C4B22}"/>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bg1"/>
                </a:solidFill>
                <a:latin typeface="Lora SemiBold" pitchFamily="2" charset="77"/>
              </a:defRPr>
            </a:lvl1pPr>
          </a:lstStyle>
          <a:p>
            <a:r>
              <a:rPr lang="en-US"/>
              <a:t>Thank you.</a:t>
            </a:r>
          </a:p>
        </p:txBody>
      </p:sp>
      <p:sp>
        <p:nvSpPr>
          <p:cNvPr id="7" name="Slide Number Placeholder 3">
            <a:extLst>
              <a:ext uri="{FF2B5EF4-FFF2-40B4-BE49-F238E27FC236}">
                <a16:creationId xmlns:a16="http://schemas.microsoft.com/office/drawing/2014/main" id="{6F9AEA07-6063-C310-D4B0-ECA8CA465D2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6F9AEA07-6063-C310-D4B0-ECA8CA465D2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705628E1-5DD2-CC08-C413-3D0344AF1DF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2218A786-6A46-852B-AF07-3F9FBBB25ED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7062526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ign Off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Title 1">
            <a:extLst>
              <a:ext uri="{FF2B5EF4-FFF2-40B4-BE49-F238E27FC236}">
                <a16:creationId xmlns:a16="http://schemas.microsoft.com/office/drawing/2014/main" id="{C3D11CDE-861E-DF4A-AF8D-3BAD036F2852}"/>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bg1"/>
                </a:solidFill>
                <a:latin typeface="Lora SemiBold" pitchFamily="2" charset="77"/>
              </a:defRPr>
            </a:lvl1pPr>
          </a:lstStyle>
          <a:p>
            <a:r>
              <a:rPr lang="en-US"/>
              <a:t>Thank you.</a:t>
            </a:r>
          </a:p>
        </p:txBody>
      </p:sp>
      <p:pic>
        <p:nvPicPr>
          <p:cNvPr id="6" name="Picture 5">
            <a:extLst>
              <a:ext uri="{FF2B5EF4-FFF2-40B4-BE49-F238E27FC236}">
                <a16:creationId xmlns:a16="http://schemas.microsoft.com/office/drawing/2014/main" id="{0E41E0B3-93EE-7467-F03A-0C4891B9DA4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9" name="Slide Number Placeholder 3">
            <a:extLst>
              <a:ext uri="{FF2B5EF4-FFF2-40B4-BE49-F238E27FC236}">
                <a16:creationId xmlns:a16="http://schemas.microsoft.com/office/drawing/2014/main" id="{CFCC2DEF-4916-70AA-3F71-D945B03FCAF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CFCC2DEF-4916-70AA-3F71-D945B03FCAF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7" name="Slide Number Placeholder 3">
            <a:extLst>
              <a:ext uri="{FF2B5EF4-FFF2-40B4-BE49-F238E27FC236}">
                <a16:creationId xmlns:a16="http://schemas.microsoft.com/office/drawing/2014/main" id="{846EDA84-1314-5DF2-BC8A-8F3FEF5975B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A8A60201-EB96-2897-0D4C-AEA93BB7025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570432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Sample Page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1524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8" name="Title 1">
            <a:extLst>
              <a:ext uri="{FF2B5EF4-FFF2-40B4-BE49-F238E27FC236}">
                <a16:creationId xmlns:a16="http://schemas.microsoft.com/office/drawing/2014/main" id="{7E5732A2-0045-36A6-288A-34640127F3B8}"/>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latin typeface="Arial" panose="020B0604020202020204" pitchFamily="34" charset="0"/>
              </a:defRPr>
            </a:lvl1pPr>
          </a:lstStyle>
          <a:p>
            <a:r>
              <a:rPr lang="en-US"/>
              <a:t>This is a sample page layout</a:t>
            </a:r>
            <a:br>
              <a:rPr lang="en-US"/>
            </a:br>
            <a:endParaRPr lang="en-US"/>
          </a:p>
        </p:txBody>
      </p:sp>
      <p:sp>
        <p:nvSpPr>
          <p:cNvPr id="9" name="Text Placeholder 3">
            <a:extLst>
              <a:ext uri="{FF2B5EF4-FFF2-40B4-BE49-F238E27FC236}">
                <a16:creationId xmlns:a16="http://schemas.microsoft.com/office/drawing/2014/main" id="{E1B72BB5-A87E-1535-7B76-E87F7E093A75}"/>
              </a:ext>
            </a:extLst>
          </p:cNvPr>
          <p:cNvSpPr>
            <a:spLocks noGrp="1"/>
          </p:cNvSpPr>
          <p:nvPr>
            <p:ph type="body" sz="quarter" idx="12" hasCustomPrompt="1"/>
          </p:nvPr>
        </p:nvSpPr>
        <p:spPr>
          <a:xfrm>
            <a:off x="539923" y="1904986"/>
            <a:ext cx="11177587" cy="3641147"/>
          </a:xfrm>
        </p:spPr>
        <p:txBody>
          <a:bodyPr/>
          <a:lstStyle>
            <a:lvl1pPr>
              <a:lnSpc>
                <a:spcPct val="150000"/>
              </a:lnSpc>
              <a:defRPr sz="1800">
                <a:latin typeface="Arial" panose="020B0604020202020204" pitchFamily="34" charset="0"/>
                <a:ea typeface="Arial" panose="02000503000000020004" pitchFamily="2" charset="0"/>
              </a:defRPr>
            </a:lvl1pPr>
            <a:lvl2pPr>
              <a:lnSpc>
                <a:spcPct val="150000"/>
              </a:lnSpc>
              <a:defRPr sz="1800">
                <a:latin typeface="Arial" panose="020B0604020202020204" pitchFamily="34" charset="0"/>
                <a:ea typeface="Arial" panose="02000503000000020004" pitchFamily="2" charset="0"/>
              </a:defRPr>
            </a:lvl2pPr>
            <a:lvl3pPr>
              <a:lnSpc>
                <a:spcPct val="150000"/>
              </a:lnSpc>
              <a:defRPr sz="1800">
                <a:latin typeface="Arial" panose="020B0604020202020204" pitchFamily="34" charset="0"/>
                <a:ea typeface="Arial" panose="02000503000000020004" pitchFamily="2" charset="0"/>
              </a:defRPr>
            </a:lvl3pPr>
            <a:lvl4pPr>
              <a:lnSpc>
                <a:spcPct val="150000"/>
              </a:lnSpc>
              <a:defRPr sz="1800">
                <a:latin typeface="Arial" panose="020B0604020202020204" pitchFamily="34" charset="0"/>
                <a:ea typeface="Arial" panose="02000503000000020004" pitchFamily="2" charset="0"/>
              </a:defRPr>
            </a:lvl4pPr>
            <a:lvl5pPr>
              <a:lnSpc>
                <a:spcPct val="150000"/>
              </a:lnSpc>
              <a:defRPr sz="1800">
                <a:latin typeface="Arial" panose="020B0604020202020204" pitchFamily="34" charset="0"/>
                <a:ea typeface="Arial" panose="02000503000000020004" pitchFamily="2" charset="0"/>
              </a:defRPr>
            </a:lvl5pPr>
          </a:lstStyle>
          <a:p>
            <a:pPr lvl="0"/>
            <a:r>
              <a:rPr lang="en-US"/>
              <a:t>Please use this space to insert written content as required. Please use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Slide Number Placeholder 3">
            <a:extLst>
              <a:ext uri="{FF2B5EF4-FFF2-40B4-BE49-F238E27FC236}">
                <a16:creationId xmlns:a16="http://schemas.microsoft.com/office/drawing/2014/main" id="{8A6747E8-68B1-FA77-357A-655D549D6FDB}"/>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a:solidFill>
                <a:schemeClr val="bg1"/>
              </a:solidFill>
              <a:latin typeface="Arial" panose="020B0604020202020204" pitchFamily="34" charset="0"/>
              <a:ea typeface="Arial" panose="02000503000000020004" pitchFamily="2" charset="0"/>
            </a:endParaRPr>
          </a:p>
        </p:txBody>
      </p:sp>
      <p:sp>
        <p:nvSpPr>
          <p:cNvPr id="23" name="Slide Number Placeholder 3">
            <a:extLst>
              <a:ext uri="{FF2B5EF4-FFF2-40B4-BE49-F238E27FC236}">
                <a16:creationId xmlns:a16="http://schemas.microsoft.com/office/drawing/2014/main" id="{B23B27A8-588E-90D5-CE93-52FB5E3F695F}"/>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a:solidFill>
                <a:schemeClr val="bg1"/>
              </a:solidFill>
              <a:latin typeface="Arial" panose="020B0604020202020204" pitchFamily="34" charset="0"/>
              <a:ea typeface="Arial" panose="02000503000000020004" pitchFamily="2" charset="0"/>
            </a:endParaRPr>
          </a:p>
        </p:txBody>
      </p:sp>
      <p:sp>
        <p:nvSpPr>
          <p:cNvPr id="24" name="Slide Number Placeholder 3">
            <a:extLst>
              <a:ext uri="{FF2B5EF4-FFF2-40B4-BE49-F238E27FC236}">
                <a16:creationId xmlns:a16="http://schemas.microsoft.com/office/drawing/2014/main" id="{B04FBC92-CC13-3B0C-B385-715133A008B4}"/>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a:solidFill>
                <a:schemeClr val="bg1"/>
              </a:solidFill>
              <a:latin typeface="Arial" panose="020B0604020202020204" pitchFamily="34" charset="0"/>
              <a:ea typeface="Arial" panose="02000503000000020004" pitchFamily="2" charset="0"/>
            </a:endParaRPr>
          </a:p>
        </p:txBody>
      </p:sp>
      <p:sp>
        <p:nvSpPr>
          <p:cNvPr id="25" name="Slide Number Placeholder 3">
            <a:extLst>
              <a:ext uri="{FF2B5EF4-FFF2-40B4-BE49-F238E27FC236}">
                <a16:creationId xmlns:a16="http://schemas.microsoft.com/office/drawing/2014/main" id="{F7EAFF5E-9938-DEC3-4280-896E584B1A60}"/>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a:solidFill>
                <a:schemeClr val="bg1"/>
              </a:solidFill>
              <a:latin typeface="Arial" panose="020B0604020202020204" pitchFamily="34" charset="0"/>
              <a:ea typeface="Arial" panose="02000503000000020004" pitchFamily="2" charset="0"/>
            </a:endParaRPr>
          </a:p>
        </p:txBody>
      </p:sp>
      <p:pic>
        <p:nvPicPr>
          <p:cNvPr id="2" name="Picture 1">
            <a:extLst>
              <a:ext uri="{FF2B5EF4-FFF2-40B4-BE49-F238E27FC236}">
                <a16:creationId xmlns:a16="http://schemas.microsoft.com/office/drawing/2014/main" id="{6B83B70F-018F-C93E-D81F-7E4B85F2FCD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458AB888-9953-BC43-DE70-F0EB521A1AFB}"/>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E820073A-0C14-5854-E83D-AD3E77CB12B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A57C6E1A-48F4-6571-5003-393051E425B0}"/>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AF007B79-2E82-606A-6972-F69061BCC8B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pic>
        <p:nvPicPr>
          <p:cNvPr id="10" name="Picture 9">
            <a:extLst>
              <a:ext uri="{FF2B5EF4-FFF2-40B4-BE49-F238E27FC236}">
                <a16:creationId xmlns:a16="http://schemas.microsoft.com/office/drawing/2014/main" id="{4C5A2856-DD81-88ED-A57E-00F8BC576A2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1" name="Slide Number Placeholder 3">
            <a:extLst>
              <a:ext uri="{FF2B5EF4-FFF2-40B4-BE49-F238E27FC236}">
                <a16:creationId xmlns:a16="http://schemas.microsoft.com/office/drawing/2014/main" id="{4221C0E9-D3C6-D87C-94C0-7AA1FD263E3E}"/>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8F16F5F0-0EE6-0F83-998A-29438691FA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C9866267-1C12-D36E-2862-ADA59AD33DE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5" name="Slide Number Placeholder 3">
            <a:extLst>
              <a:ext uri="{FF2B5EF4-FFF2-40B4-BE49-F238E27FC236}">
                <a16:creationId xmlns:a16="http://schemas.microsoft.com/office/drawing/2014/main" id="{DCAD9E0D-06F8-24BE-8A6C-524E0EF342DF}"/>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33617202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Divider Slid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9" name="Title 1">
            <a:extLst>
              <a:ext uri="{FF2B5EF4-FFF2-40B4-BE49-F238E27FC236}">
                <a16:creationId xmlns:a16="http://schemas.microsoft.com/office/drawing/2014/main" id="{251950EA-5C03-FF21-F62E-AAD37BC3A3A7}"/>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a:t>This is a sample title page layout</a:t>
            </a:r>
          </a:p>
        </p:txBody>
      </p:sp>
      <p:sp>
        <p:nvSpPr>
          <p:cNvPr id="10" name="Subtitle 2">
            <a:extLst>
              <a:ext uri="{FF2B5EF4-FFF2-40B4-BE49-F238E27FC236}">
                <a16:creationId xmlns:a16="http://schemas.microsoft.com/office/drawing/2014/main" id="{D23AE515-D13F-CE6C-3FD1-3B10D21BC330}"/>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Arial" panose="020B0604020202020204" pitchFamily="34" charset="0"/>
                <a:ea typeface="Arial"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7"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8" name="Slide Number Placeholder 3">
            <a:extLst>
              <a:ext uri="{FF2B5EF4-FFF2-40B4-BE49-F238E27FC236}">
                <a16:creationId xmlns:a16="http://schemas.microsoft.com/office/drawing/2014/main" id="{40A1E58C-7525-34EF-913F-13D68CC230E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813782E8-70A3-49BA-672C-F063B8708CD6}"/>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pic>
        <p:nvPicPr>
          <p:cNvPr id="14" name="Picture 13">
            <a:extLst>
              <a:ext uri="{FF2B5EF4-FFF2-40B4-BE49-F238E27FC236}">
                <a16:creationId xmlns:a16="http://schemas.microsoft.com/office/drawing/2014/main" id="{6B848DEA-BA99-7C9B-7047-D45F030F10A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25979428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Sample Page (White)">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91575A59-C87E-A604-798B-D6CF843A9BE7}"/>
              </a:ext>
            </a:extLst>
          </p:cNvPr>
          <p:cNvSpPr>
            <a:spLocks noGrp="1"/>
          </p:cNvSpPr>
          <p:nvPr>
            <p:ph type="title" hasCustomPrompt="1"/>
          </p:nvPr>
        </p:nvSpPr>
        <p:spPr>
          <a:xfrm>
            <a:off x="466724" y="263524"/>
            <a:ext cx="11250785" cy="592817"/>
          </a:xfrm>
        </p:spPr>
        <p:txBody>
          <a:bodyPr anchor="t">
            <a:norm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a sample page layout</a:t>
            </a:r>
            <a:endParaRPr lang="en-GB"/>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a:t>Please use this space to insert written content as required. Please use Arial with a minimum font size of 18pt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ext Placeholder 15">
            <a:extLst>
              <a:ext uri="{FF2B5EF4-FFF2-40B4-BE49-F238E27FC236}">
                <a16:creationId xmlns:a16="http://schemas.microsoft.com/office/drawing/2014/main" id="{4E2BEFB1-DB3D-9794-B1F6-3DF605CE4062}"/>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a:t>Abbreviations: </a:t>
            </a:r>
            <a:r>
              <a:rPr lang="en-GB" sz="1400"/>
              <a:t>[for example, OS, overall survival; ICER, incremental-cost effectiveness ratio]</a:t>
            </a:r>
            <a:endParaRPr lang="en-US"/>
          </a:p>
        </p:txBody>
      </p:sp>
      <p:sp>
        <p:nvSpPr>
          <p:cNvPr id="31" name="Text Placeholder 30">
            <a:extLst>
              <a:ext uri="{FF2B5EF4-FFF2-40B4-BE49-F238E27FC236}">
                <a16:creationId xmlns:a16="http://schemas.microsoft.com/office/drawing/2014/main" id="{7CB3B582-2053-A846-2531-8E4BB8651C13}"/>
              </a:ext>
            </a:extLst>
          </p:cNvPr>
          <p:cNvSpPr>
            <a:spLocks noGrp="1"/>
          </p:cNvSpPr>
          <p:nvPr>
            <p:ph type="body" sz="quarter" idx="14" hasCustomPrompt="1"/>
          </p:nvPr>
        </p:nvSpPr>
        <p:spPr>
          <a:xfrm>
            <a:off x="466724" y="739377"/>
            <a:ext cx="11250786" cy="520838"/>
          </a:xfrm>
        </p:spPr>
        <p:txBody>
          <a:bodyPr>
            <a:noAutofit/>
          </a:bodyPr>
          <a:lstStyle>
            <a:lvl1pPr>
              <a:defRPr sz="2400">
                <a:latin typeface="Arial" panose="020B0604020202020204" pitchFamily="34" charset="0"/>
                <a:ea typeface="Inter SemiBold" panose="02000503000000020004" pitchFamily="2" charset="0"/>
              </a:defRPr>
            </a:lvl1pPr>
            <a:lvl2pPr marL="457200" indent="0">
              <a:buNone/>
              <a:defRPr/>
            </a:lvl2pPr>
          </a:lstStyle>
          <a:p>
            <a:pPr lvl="0"/>
            <a:r>
              <a:rPr lang="en-US"/>
              <a:t>Add key message of slide</a:t>
            </a:r>
          </a:p>
        </p:txBody>
      </p:sp>
      <p:pic>
        <p:nvPicPr>
          <p:cNvPr id="2" name="Picture 1">
            <a:extLst>
              <a:ext uri="{FF2B5EF4-FFF2-40B4-BE49-F238E27FC236}">
                <a16:creationId xmlns:a16="http://schemas.microsoft.com/office/drawing/2014/main" id="{EB45DFB6-4FA6-B527-55AD-E808F9593BC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967DBF62-2C38-96E0-D1B4-7250D1C91F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A430BADB-1804-6F91-ADB5-59B82BDEFA20}"/>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DC1A4D0B-4C01-4AD1-6293-533467CF604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0420AE46-6512-C5AD-07BF-92733A5CBF1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pic>
        <p:nvPicPr>
          <p:cNvPr id="8" name="Picture 7">
            <a:extLst>
              <a:ext uri="{FF2B5EF4-FFF2-40B4-BE49-F238E27FC236}">
                <a16:creationId xmlns:a16="http://schemas.microsoft.com/office/drawing/2014/main" id="{5A178427-62B0-CB63-F7BF-ABA1FBB6877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9" name="Slide Number Placeholder 3">
            <a:extLst>
              <a:ext uri="{FF2B5EF4-FFF2-40B4-BE49-F238E27FC236}">
                <a16:creationId xmlns:a16="http://schemas.microsoft.com/office/drawing/2014/main" id="{B2318348-4958-D811-415A-4F785144D2E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3B9F3775-A76B-2E3B-C55D-11BBBDD2725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92F59C7C-29BD-4A76-3DFE-29B55199829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73334382-03BC-34F6-C0D4-76A7CA67F9A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3568423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Sample Page (White)">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1B52599A-1360-D492-947C-27972948DFBD}"/>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a:t>Abbreviations: </a:t>
            </a:r>
            <a:r>
              <a:rPr lang="en-GB" sz="1400"/>
              <a:t>[for example, OS, overall survival; ICER, incremental-cost effectiveness ratio]</a:t>
            </a:r>
            <a:endParaRPr lang="en-US"/>
          </a:p>
        </p:txBody>
      </p:sp>
      <p:sp>
        <p:nvSpPr>
          <p:cNvPr id="7" name="Title 28">
            <a:extLst>
              <a:ext uri="{FF2B5EF4-FFF2-40B4-BE49-F238E27FC236}">
                <a16:creationId xmlns:a16="http://schemas.microsoft.com/office/drawing/2014/main" id="{BA969C22-F5B7-6378-0699-0004CD5E651C}"/>
              </a:ext>
            </a:extLst>
          </p:cNvPr>
          <p:cNvSpPr>
            <a:spLocks noGrp="1"/>
          </p:cNvSpPr>
          <p:nvPr>
            <p:ph type="title" hasCustomPrompt="1"/>
          </p:nvPr>
        </p:nvSpPr>
        <p:spPr>
          <a:xfrm>
            <a:off x="466724" y="263524"/>
            <a:ext cx="11250785" cy="592817"/>
          </a:xfrm>
        </p:spPr>
        <p:txBody>
          <a:bodyPr anchor="t">
            <a:normAutofit/>
          </a:bodyPr>
          <a:lstStyle>
            <a:lvl1pPr>
              <a:defRPr sz="320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a sample page layout</a:t>
            </a:r>
            <a:endParaRPr lang="en-GB"/>
          </a:p>
        </p:txBody>
      </p:sp>
      <p:sp>
        <p:nvSpPr>
          <p:cNvPr id="8" name="Text Placeholder 3">
            <a:extLst>
              <a:ext uri="{FF2B5EF4-FFF2-40B4-BE49-F238E27FC236}">
                <a16:creationId xmlns:a16="http://schemas.microsoft.com/office/drawing/2014/main" id="{69F9F414-C853-E3F8-B5D7-EE6F4EC49EEE}"/>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a:t>Please use this space to insert written content as required. Please use Arial with a minimum font size of 18pt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Picture 8">
            <a:extLst>
              <a:ext uri="{FF2B5EF4-FFF2-40B4-BE49-F238E27FC236}">
                <a16:creationId xmlns:a16="http://schemas.microsoft.com/office/drawing/2014/main" id="{D06895C6-52FC-13EE-C230-CF54790425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0" name="Slide Number Placeholder 3">
            <a:extLst>
              <a:ext uri="{FF2B5EF4-FFF2-40B4-BE49-F238E27FC236}">
                <a16:creationId xmlns:a16="http://schemas.microsoft.com/office/drawing/2014/main" id="{9CA68900-3BB3-0EFC-9736-3DE49090A9F9}"/>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BD687A46-75A4-9571-E931-EB9CFF75D038}"/>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571C6DFE-DAB2-14BB-CBDC-BCA4817B39AC}"/>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5AC7214A-0BFC-B51E-0A05-3CA3CB8A958F}"/>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pic>
        <p:nvPicPr>
          <p:cNvPr id="14" name="Picture 13">
            <a:extLst>
              <a:ext uri="{FF2B5EF4-FFF2-40B4-BE49-F238E27FC236}">
                <a16:creationId xmlns:a16="http://schemas.microsoft.com/office/drawing/2014/main" id="{BF032537-750E-BA46-CFC8-354E15A09B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5" name="Slide Number Placeholder 3">
            <a:extLst>
              <a:ext uri="{FF2B5EF4-FFF2-40B4-BE49-F238E27FC236}">
                <a16:creationId xmlns:a16="http://schemas.microsoft.com/office/drawing/2014/main" id="{E4C6FC8E-7299-8656-DA4C-268C30201A9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7" name="Slide Number Placeholder 3">
            <a:extLst>
              <a:ext uri="{FF2B5EF4-FFF2-40B4-BE49-F238E27FC236}">
                <a16:creationId xmlns:a16="http://schemas.microsoft.com/office/drawing/2014/main" id="{FDE345B6-D5DC-956D-FB2F-0FF3341846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8" name="Slide Number Placeholder 3">
            <a:extLst>
              <a:ext uri="{FF2B5EF4-FFF2-40B4-BE49-F238E27FC236}">
                <a16:creationId xmlns:a16="http://schemas.microsoft.com/office/drawing/2014/main" id="{FC314C17-EE89-D4FF-7472-71B194C0CC61}"/>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9" name="Slide Number Placeholder 3">
            <a:extLst>
              <a:ext uri="{FF2B5EF4-FFF2-40B4-BE49-F238E27FC236}">
                <a16:creationId xmlns:a16="http://schemas.microsoft.com/office/drawing/2014/main" id="{CEC418C6-DC88-3973-FA56-2C8696276C0B}"/>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12403357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Sample Page (White)">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91575A59-C87E-A604-798B-D6CF843A9BE7}"/>
              </a:ext>
            </a:extLst>
          </p:cNvPr>
          <p:cNvSpPr>
            <a:spLocks noGrp="1"/>
          </p:cNvSpPr>
          <p:nvPr>
            <p:ph type="title" hasCustomPrompt="1"/>
          </p:nvPr>
        </p:nvSpPr>
        <p:spPr>
          <a:xfrm>
            <a:off x="466724" y="263524"/>
            <a:ext cx="11250785" cy="592817"/>
          </a:xfrm>
        </p:spPr>
        <p:txBody>
          <a:bodyPr anchor="t">
            <a:normAutofit/>
          </a:bodyPr>
          <a:lstStyle>
            <a:lvl1pPr>
              <a:defRPr sz="320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a sample page layout</a:t>
            </a:r>
            <a:endParaRPr lang="en-GB"/>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a:t>Please use this space to insert written content as required. Please use Arial with a minimum font size of 18pt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ext Placeholder 15">
            <a:extLst>
              <a:ext uri="{FF2B5EF4-FFF2-40B4-BE49-F238E27FC236}">
                <a16:creationId xmlns:a16="http://schemas.microsoft.com/office/drawing/2014/main" id="{4E2BEFB1-DB3D-9794-B1F6-3DF605CE4062}"/>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a:t>Abbreviations: </a:t>
            </a:r>
            <a:r>
              <a:rPr lang="en-GB" sz="1400"/>
              <a:t>[for example, OS, overall survival; ICER, incremental-cost effectiveness ratio]</a:t>
            </a:r>
            <a:endParaRPr lang="en-US"/>
          </a:p>
        </p:txBody>
      </p:sp>
      <p:sp>
        <p:nvSpPr>
          <p:cNvPr id="31" name="Text Placeholder 30">
            <a:extLst>
              <a:ext uri="{FF2B5EF4-FFF2-40B4-BE49-F238E27FC236}">
                <a16:creationId xmlns:a16="http://schemas.microsoft.com/office/drawing/2014/main" id="{7CB3B582-2053-A846-2531-8E4BB8651C13}"/>
              </a:ext>
            </a:extLst>
          </p:cNvPr>
          <p:cNvSpPr>
            <a:spLocks noGrp="1"/>
          </p:cNvSpPr>
          <p:nvPr>
            <p:ph type="body" sz="quarter" idx="14" hasCustomPrompt="1"/>
          </p:nvPr>
        </p:nvSpPr>
        <p:spPr>
          <a:xfrm>
            <a:off x="466724" y="739377"/>
            <a:ext cx="11250786" cy="520838"/>
          </a:xfrm>
        </p:spPr>
        <p:txBody>
          <a:bodyPr>
            <a:noAutofit/>
          </a:bodyPr>
          <a:lstStyle>
            <a:lvl1pPr>
              <a:defRPr sz="2400">
                <a:latin typeface="Arial" panose="020B0604020202020204" pitchFamily="34" charset="0"/>
                <a:ea typeface="Inter SemiBold" panose="02000503000000020004" pitchFamily="2" charset="0"/>
              </a:defRPr>
            </a:lvl1pPr>
            <a:lvl2pPr marL="457200" indent="0">
              <a:buNone/>
              <a:defRPr/>
            </a:lvl2pPr>
          </a:lstStyle>
          <a:p>
            <a:pPr lvl="0"/>
            <a:r>
              <a:rPr lang="en-US"/>
              <a:t>Add key message of slide</a:t>
            </a:r>
          </a:p>
        </p:txBody>
      </p:sp>
      <p:pic>
        <p:nvPicPr>
          <p:cNvPr id="2" name="Picture 1">
            <a:extLst>
              <a:ext uri="{FF2B5EF4-FFF2-40B4-BE49-F238E27FC236}">
                <a16:creationId xmlns:a16="http://schemas.microsoft.com/office/drawing/2014/main" id="{EB45DFB6-4FA6-B527-55AD-E808F9593BC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967DBF62-2C38-96E0-D1B4-7250D1C91F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A430BADB-1804-6F91-ADB5-59B82BDEFA20}"/>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DC1A4D0B-4C01-4AD1-6293-533467CF604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0420AE46-6512-C5AD-07BF-92733A5CBF1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pic>
        <p:nvPicPr>
          <p:cNvPr id="8" name="Picture 7">
            <a:extLst>
              <a:ext uri="{FF2B5EF4-FFF2-40B4-BE49-F238E27FC236}">
                <a16:creationId xmlns:a16="http://schemas.microsoft.com/office/drawing/2014/main" id="{5A178427-62B0-CB63-F7BF-ABA1FBB6877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9" name="Slide Number Placeholder 3">
            <a:extLst>
              <a:ext uri="{FF2B5EF4-FFF2-40B4-BE49-F238E27FC236}">
                <a16:creationId xmlns:a16="http://schemas.microsoft.com/office/drawing/2014/main" id="{B2318348-4958-D811-415A-4F785144D2E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3B9F3775-A76B-2E3B-C55D-11BBBDD2725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92F59C7C-29BD-4A76-3DFE-29B55199829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73334382-03BC-34F6-C0D4-76A7CA67F9A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21378292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Sample Page (White)">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1B52599A-1360-D492-947C-27972948DFBD}"/>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a:t>Abbreviations: </a:t>
            </a:r>
            <a:r>
              <a:rPr lang="en-GB" sz="1400"/>
              <a:t>[for example, OS, overall survival; ICER, incremental-cost effectiveness ratio]</a:t>
            </a:r>
            <a:endParaRPr lang="en-US"/>
          </a:p>
        </p:txBody>
      </p:sp>
      <p:sp>
        <p:nvSpPr>
          <p:cNvPr id="7" name="Title 28">
            <a:extLst>
              <a:ext uri="{FF2B5EF4-FFF2-40B4-BE49-F238E27FC236}">
                <a16:creationId xmlns:a16="http://schemas.microsoft.com/office/drawing/2014/main" id="{BA969C22-F5B7-6378-0699-0004CD5E651C}"/>
              </a:ext>
            </a:extLst>
          </p:cNvPr>
          <p:cNvSpPr>
            <a:spLocks noGrp="1"/>
          </p:cNvSpPr>
          <p:nvPr>
            <p:ph type="title" hasCustomPrompt="1"/>
          </p:nvPr>
        </p:nvSpPr>
        <p:spPr>
          <a:xfrm>
            <a:off x="466724" y="263524"/>
            <a:ext cx="11250785" cy="592817"/>
          </a:xfrm>
        </p:spPr>
        <p:txBody>
          <a:bodyPr anchor="t">
            <a:normAutofit/>
          </a:bodyPr>
          <a:lstStyle>
            <a:lvl1pPr>
              <a:defRPr sz="320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a sample page layout</a:t>
            </a:r>
            <a:endParaRPr lang="en-GB"/>
          </a:p>
        </p:txBody>
      </p:sp>
      <p:sp>
        <p:nvSpPr>
          <p:cNvPr id="8" name="Text Placeholder 3">
            <a:extLst>
              <a:ext uri="{FF2B5EF4-FFF2-40B4-BE49-F238E27FC236}">
                <a16:creationId xmlns:a16="http://schemas.microsoft.com/office/drawing/2014/main" id="{69F9F414-C853-E3F8-B5D7-EE6F4EC49EEE}"/>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a:t>Please use this space to insert written content as required. Please use Arial with a minimum font size of 18pt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Picture 8">
            <a:extLst>
              <a:ext uri="{FF2B5EF4-FFF2-40B4-BE49-F238E27FC236}">
                <a16:creationId xmlns:a16="http://schemas.microsoft.com/office/drawing/2014/main" id="{D06895C6-52FC-13EE-C230-CF54790425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0" name="Slide Number Placeholder 3">
            <a:extLst>
              <a:ext uri="{FF2B5EF4-FFF2-40B4-BE49-F238E27FC236}">
                <a16:creationId xmlns:a16="http://schemas.microsoft.com/office/drawing/2014/main" id="{9CA68900-3BB3-0EFC-9736-3DE49090A9F9}"/>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BD687A46-75A4-9571-E931-EB9CFF75D038}"/>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571C6DFE-DAB2-14BB-CBDC-BCA4817B39AC}"/>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5AC7214A-0BFC-B51E-0A05-3CA3CB8A958F}"/>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pic>
        <p:nvPicPr>
          <p:cNvPr id="14" name="Picture 13">
            <a:extLst>
              <a:ext uri="{FF2B5EF4-FFF2-40B4-BE49-F238E27FC236}">
                <a16:creationId xmlns:a16="http://schemas.microsoft.com/office/drawing/2014/main" id="{BF032537-750E-BA46-CFC8-354E15A09B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5" name="Slide Number Placeholder 3">
            <a:extLst>
              <a:ext uri="{FF2B5EF4-FFF2-40B4-BE49-F238E27FC236}">
                <a16:creationId xmlns:a16="http://schemas.microsoft.com/office/drawing/2014/main" id="{E4C6FC8E-7299-8656-DA4C-268C30201A9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7" name="Slide Number Placeholder 3">
            <a:extLst>
              <a:ext uri="{FF2B5EF4-FFF2-40B4-BE49-F238E27FC236}">
                <a16:creationId xmlns:a16="http://schemas.microsoft.com/office/drawing/2014/main" id="{FDE345B6-D5DC-956D-FB2F-0FF3341846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8" name="Slide Number Placeholder 3">
            <a:extLst>
              <a:ext uri="{FF2B5EF4-FFF2-40B4-BE49-F238E27FC236}">
                <a16:creationId xmlns:a16="http://schemas.microsoft.com/office/drawing/2014/main" id="{FC314C17-EE89-D4FF-7472-71B194C0CC61}"/>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9" name="Slide Number Placeholder 3">
            <a:extLst>
              <a:ext uri="{FF2B5EF4-FFF2-40B4-BE49-F238E27FC236}">
                <a16:creationId xmlns:a16="http://schemas.microsoft.com/office/drawing/2014/main" id="{CEC418C6-DC88-3973-FA56-2C8696276C0B}"/>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2" name="Rectangle 1" descr="Marker showing slides are confidential ">
            <a:extLst>
              <a:ext uri="{FF2B5EF4-FFF2-40B4-BE49-F238E27FC236}">
                <a16:creationId xmlns:a16="http://schemas.microsoft.com/office/drawing/2014/main" id="{711EDC3E-BC01-F67D-4B57-63A2731328B9}"/>
              </a:ext>
              <a:ext uri="{C183D7F6-B498-43B3-948B-1728B52AA6E4}">
                <adec:decorative xmlns:adec="http://schemas.microsoft.com/office/drawing/2017/decorative" val="0"/>
              </a:ext>
            </a:extLst>
          </p:cNvPr>
          <p:cNvSpPr/>
          <p:nvPr userDrawn="1"/>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latin typeface="Arial" panose="020B0604020202020204" pitchFamily="34" charset="0"/>
              </a:rPr>
              <a:t>CONFIDENTIAL</a:t>
            </a:r>
          </a:p>
        </p:txBody>
      </p:sp>
    </p:spTree>
    <p:extLst>
      <p:ext uri="{BB962C8B-B14F-4D97-AF65-F5344CB8AC3E}">
        <p14:creationId xmlns:p14="http://schemas.microsoft.com/office/powerpoint/2010/main" val="12557031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6_Sample Page (White)">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91575A59-C87E-A604-798B-D6CF843A9BE7}"/>
              </a:ext>
            </a:extLst>
          </p:cNvPr>
          <p:cNvSpPr>
            <a:spLocks noGrp="1"/>
          </p:cNvSpPr>
          <p:nvPr>
            <p:ph type="title" hasCustomPrompt="1"/>
          </p:nvPr>
        </p:nvSpPr>
        <p:spPr>
          <a:xfrm>
            <a:off x="466724" y="263524"/>
            <a:ext cx="11250785" cy="592817"/>
          </a:xfrm>
        </p:spPr>
        <p:txBody>
          <a:bodyPr anchor="t">
            <a:norm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a sample page layout</a:t>
            </a:r>
            <a:endParaRPr lang="en-GB"/>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a:t>Please use this space to insert written content as required. Please use Arial with a minimum font size of 18pt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ext Placeholder 15">
            <a:extLst>
              <a:ext uri="{FF2B5EF4-FFF2-40B4-BE49-F238E27FC236}">
                <a16:creationId xmlns:a16="http://schemas.microsoft.com/office/drawing/2014/main" id="{4E2BEFB1-DB3D-9794-B1F6-3DF605CE4062}"/>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a:t>Abbreviations: </a:t>
            </a:r>
            <a:r>
              <a:rPr lang="en-GB" sz="1400"/>
              <a:t>[for example, OS, overall survival; ICER, incremental-cost effectiveness ratio]</a:t>
            </a:r>
            <a:endParaRPr lang="en-US"/>
          </a:p>
        </p:txBody>
      </p:sp>
      <p:sp>
        <p:nvSpPr>
          <p:cNvPr id="31" name="Text Placeholder 30">
            <a:extLst>
              <a:ext uri="{FF2B5EF4-FFF2-40B4-BE49-F238E27FC236}">
                <a16:creationId xmlns:a16="http://schemas.microsoft.com/office/drawing/2014/main" id="{7CB3B582-2053-A846-2531-8E4BB8651C13}"/>
              </a:ext>
            </a:extLst>
          </p:cNvPr>
          <p:cNvSpPr>
            <a:spLocks noGrp="1"/>
          </p:cNvSpPr>
          <p:nvPr>
            <p:ph type="body" sz="quarter" idx="14" hasCustomPrompt="1"/>
          </p:nvPr>
        </p:nvSpPr>
        <p:spPr>
          <a:xfrm>
            <a:off x="466724" y="739377"/>
            <a:ext cx="11250786" cy="520838"/>
          </a:xfrm>
        </p:spPr>
        <p:txBody>
          <a:bodyPr>
            <a:noAutofit/>
          </a:bodyPr>
          <a:lstStyle>
            <a:lvl1pPr>
              <a:defRPr sz="2400">
                <a:latin typeface="Arial" panose="020B0604020202020204" pitchFamily="34" charset="0"/>
                <a:ea typeface="Inter SemiBold" panose="02000503000000020004" pitchFamily="2" charset="0"/>
              </a:defRPr>
            </a:lvl1pPr>
            <a:lvl2pPr marL="457200" indent="0">
              <a:buNone/>
              <a:defRPr/>
            </a:lvl2pPr>
          </a:lstStyle>
          <a:p>
            <a:pPr lvl="0"/>
            <a:r>
              <a:rPr lang="en-US"/>
              <a:t>Add key message of slide</a:t>
            </a:r>
          </a:p>
        </p:txBody>
      </p:sp>
      <p:pic>
        <p:nvPicPr>
          <p:cNvPr id="2" name="Picture 1">
            <a:extLst>
              <a:ext uri="{FF2B5EF4-FFF2-40B4-BE49-F238E27FC236}">
                <a16:creationId xmlns:a16="http://schemas.microsoft.com/office/drawing/2014/main" id="{EB45DFB6-4FA6-B527-55AD-E808F9593BC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967DBF62-2C38-96E0-D1B4-7250D1C91F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A430BADB-1804-6F91-ADB5-59B82BDEFA20}"/>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DC1A4D0B-4C01-4AD1-6293-533467CF604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0420AE46-6512-C5AD-07BF-92733A5CBF1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pic>
        <p:nvPicPr>
          <p:cNvPr id="8" name="Picture 7">
            <a:extLst>
              <a:ext uri="{FF2B5EF4-FFF2-40B4-BE49-F238E27FC236}">
                <a16:creationId xmlns:a16="http://schemas.microsoft.com/office/drawing/2014/main" id="{5A178427-62B0-CB63-F7BF-ABA1FBB6877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9" name="Slide Number Placeholder 3">
            <a:extLst>
              <a:ext uri="{FF2B5EF4-FFF2-40B4-BE49-F238E27FC236}">
                <a16:creationId xmlns:a16="http://schemas.microsoft.com/office/drawing/2014/main" id="{B2318348-4958-D811-415A-4F785144D2E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3B9F3775-A76B-2E3B-C55D-11BBBDD2725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92F59C7C-29BD-4A76-3DFE-29B55199829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73334382-03BC-34F6-C0D4-76A7CA67F9A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5" name="Rectangle 4" descr="Marker showing slides are confidential ">
            <a:extLst>
              <a:ext uri="{FF2B5EF4-FFF2-40B4-BE49-F238E27FC236}">
                <a16:creationId xmlns:a16="http://schemas.microsoft.com/office/drawing/2014/main" id="{32A58F66-3E35-CCD6-0FD0-288DC0930A7B}"/>
              </a:ext>
              <a:ext uri="{C183D7F6-B498-43B3-948B-1728B52AA6E4}">
                <adec:decorative xmlns:adec="http://schemas.microsoft.com/office/drawing/2017/decorative" val="0"/>
              </a:ext>
            </a:extLst>
          </p:cNvPr>
          <p:cNvSpPr/>
          <p:nvPr userDrawn="1"/>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latin typeface="Arial" panose="020B0604020202020204" pitchFamily="34" charset="0"/>
              </a:rPr>
              <a:t>CONFIDENTIAL</a:t>
            </a:r>
          </a:p>
        </p:txBody>
      </p:sp>
    </p:spTree>
    <p:extLst>
      <p:ext uri="{BB962C8B-B14F-4D97-AF65-F5344CB8AC3E}">
        <p14:creationId xmlns:p14="http://schemas.microsoft.com/office/powerpoint/2010/main" val="34208623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Infographics 2">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FED6A307-FCCA-AE45-6CBF-CF77FF53BE57}"/>
              </a:ext>
              <a:ext uri="{C183D7F6-B498-43B3-948B-1728B52AA6E4}">
                <adec:decorative xmlns:adec="http://schemas.microsoft.com/office/drawing/2017/decorative" val="1"/>
              </a:ext>
            </a:extLst>
          </p:cNvPr>
          <p:cNvSpPr/>
          <p:nvPr userDrawn="1"/>
        </p:nvSpPr>
        <p:spPr>
          <a:xfrm>
            <a:off x="6218157" y="363364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Arial" panose="020B0604020202020204" pitchFamily="34" charset="0"/>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Arial" panose="020B0604020202020204" pitchFamily="34" charset="0"/>
              </a:defRPr>
            </a:lvl1pPr>
          </a:lstStyle>
          <a:p>
            <a:r>
              <a:rPr lang="en-US"/>
              <a:t>This is a sample page layout</a:t>
            </a:r>
            <a:br>
              <a:rPr lang="en-US"/>
            </a:br>
            <a:endParaRPr lang="en-US"/>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85839" y="1953699"/>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Arial" panose="020B0604020202020204" pitchFamily="34" charset="0"/>
            </a:endParaRPr>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a:t>Please use this space to insert written content as required</a:t>
            </a:r>
            <a:endParaRPr lang="en-US"/>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85839" y="361913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Arial" panose="020B0604020202020204" pitchFamily="34" charset="0"/>
              <a:ea typeface="Arial" panose="02000503000000020004" pitchFamily="2" charset="0"/>
            </a:endParaRPr>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a:t>Please use this space to insert written content as required</a:t>
            </a:r>
            <a:endParaRPr lang="en-US"/>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5369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Arial" panose="020B0604020202020204" pitchFamily="34" charset="0"/>
            </a:endParaRP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a:t>Please use this space to insert written content as required</a:t>
            </a:r>
            <a:endParaRPr lang="en-US"/>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a:t>Please use this space to insert written content as required</a:t>
            </a:r>
            <a:endParaRPr lang="en-US"/>
          </a:p>
        </p:txBody>
      </p:sp>
      <p:sp>
        <p:nvSpPr>
          <p:cNvPr id="24" name="Text Placeholder 3">
            <a:extLst>
              <a:ext uri="{FF2B5EF4-FFF2-40B4-BE49-F238E27FC236}">
                <a16:creationId xmlns:a16="http://schemas.microsoft.com/office/drawing/2014/main" id="{6C606675-ACD4-2B62-56F2-37C2F72E4960}"/>
              </a:ext>
            </a:extLst>
          </p:cNvPr>
          <p:cNvSpPr>
            <a:spLocks noGrp="1"/>
          </p:cNvSpPr>
          <p:nvPr>
            <p:ph type="body" sz="quarter" idx="18"/>
          </p:nvPr>
        </p:nvSpPr>
        <p:spPr>
          <a:xfrm>
            <a:off x="6218157" y="2178447"/>
            <a:ext cx="1076325" cy="669260"/>
          </a:xfrm>
        </p:spPr>
        <p:txBody>
          <a:bodyPr>
            <a:normAutofit/>
          </a:bodyPr>
          <a:lstStyle>
            <a:lvl1pPr algn="ctr">
              <a:defRPr sz="4000">
                <a:solidFill>
                  <a:srgbClr val="FFFFFF"/>
                </a:solidFill>
                <a:latin typeface="Arial" panose="020B0604020202020204" pitchFamily="34" charset="0"/>
                <a:ea typeface="Arial" panose="02000503000000020004" pitchFamily="2" charset="0"/>
              </a:defRPr>
            </a:lvl1pPr>
          </a:lstStyle>
          <a:p>
            <a:pPr lvl="0"/>
            <a:r>
              <a:rPr lang="en-US"/>
              <a:t>Click to edit Master text styles</a:t>
            </a:r>
          </a:p>
        </p:txBody>
      </p:sp>
      <p:sp>
        <p:nvSpPr>
          <p:cNvPr id="25" name="Text Placeholder 11">
            <a:extLst>
              <a:ext uri="{FF2B5EF4-FFF2-40B4-BE49-F238E27FC236}">
                <a16:creationId xmlns:a16="http://schemas.microsoft.com/office/drawing/2014/main" id="{30F5331F-50B6-BC59-6CBE-2BE073E3491A}"/>
              </a:ext>
            </a:extLst>
          </p:cNvPr>
          <p:cNvSpPr>
            <a:spLocks noGrp="1"/>
          </p:cNvSpPr>
          <p:nvPr>
            <p:ph type="body" sz="quarter" idx="11" hasCustomPrompt="1"/>
          </p:nvPr>
        </p:nvSpPr>
        <p:spPr>
          <a:xfrm>
            <a:off x="473030" y="2143521"/>
            <a:ext cx="1076325" cy="669260"/>
          </a:xfrm>
        </p:spPr>
        <p:txBody>
          <a:bodyPr/>
          <a:lstStyle>
            <a:lvl1pPr algn="ctr">
              <a:buFontTx/>
              <a:buNone/>
              <a:defRPr sz="4400">
                <a:solidFill>
                  <a:schemeClr val="bg1">
                    <a:lumMod val="95000"/>
                  </a:schemeClr>
                </a:solidFill>
                <a:latin typeface="Arial" panose="020B0604020202020204" pitchFamily="34" charset="0"/>
                <a:ea typeface="Arial"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A</a:t>
            </a:r>
            <a:endParaRPr lang="en-US"/>
          </a:p>
        </p:txBody>
      </p:sp>
      <p:sp>
        <p:nvSpPr>
          <p:cNvPr id="26" name="Text Placeholder 11">
            <a:extLst>
              <a:ext uri="{FF2B5EF4-FFF2-40B4-BE49-F238E27FC236}">
                <a16:creationId xmlns:a16="http://schemas.microsoft.com/office/drawing/2014/main" id="{A72CCF1F-1524-5E8B-5BCD-AE89E31AD57B}"/>
              </a:ext>
            </a:extLst>
          </p:cNvPr>
          <p:cNvSpPr>
            <a:spLocks noGrp="1"/>
          </p:cNvSpPr>
          <p:nvPr>
            <p:ph type="body" sz="quarter" idx="13" hasCustomPrompt="1"/>
          </p:nvPr>
        </p:nvSpPr>
        <p:spPr>
          <a:xfrm>
            <a:off x="473031" y="3838950"/>
            <a:ext cx="1076325"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a:t>B</a:t>
            </a:r>
            <a:endParaRPr lang="en-US"/>
          </a:p>
        </p:txBody>
      </p:sp>
      <p:sp>
        <p:nvSpPr>
          <p:cNvPr id="27" name="Text Placeholder 11">
            <a:extLst>
              <a:ext uri="{FF2B5EF4-FFF2-40B4-BE49-F238E27FC236}">
                <a16:creationId xmlns:a16="http://schemas.microsoft.com/office/drawing/2014/main" id="{3C7C9CD1-1606-31A4-A67B-26C4CC002E05}"/>
              </a:ext>
            </a:extLst>
          </p:cNvPr>
          <p:cNvSpPr>
            <a:spLocks noGrp="1"/>
          </p:cNvSpPr>
          <p:nvPr>
            <p:ph type="body" sz="quarter" idx="17" hasCustomPrompt="1"/>
          </p:nvPr>
        </p:nvSpPr>
        <p:spPr>
          <a:xfrm>
            <a:off x="6230965" y="3838950"/>
            <a:ext cx="1076325" cy="669260"/>
          </a:xfrm>
        </p:spPr>
        <p:txBody>
          <a:bodyPr>
            <a:normAutofit/>
          </a:bodyPr>
          <a:lstStyle>
            <a:lvl1pPr algn="ctr">
              <a:buFontTx/>
              <a:buNone/>
              <a:defRPr sz="4000">
                <a:solidFill>
                  <a:schemeClr val="bg1">
                    <a:lumMod val="95000"/>
                  </a:schemeClr>
                </a:solidFill>
                <a:latin typeface="Arial" panose="020B0604020202020204" pitchFamily="34" charset="0"/>
                <a:ea typeface="Arial"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D</a:t>
            </a:r>
            <a:endParaRPr lang="en-US"/>
          </a:p>
        </p:txBody>
      </p:sp>
      <p:pic>
        <p:nvPicPr>
          <p:cNvPr id="29" name="Picture 28">
            <a:extLst>
              <a:ext uri="{FF2B5EF4-FFF2-40B4-BE49-F238E27FC236}">
                <a16:creationId xmlns:a16="http://schemas.microsoft.com/office/drawing/2014/main" id="{B7DBBDEF-AF3D-CE00-F64B-C92E94E1BD6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341409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 Slid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771B301D-2C64-31F3-4E4B-08D9B28554B7}"/>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cs typeface="Arial" panose="020B0604020202020204" pitchFamily="34" charset="0"/>
              </a:defRPr>
            </a:lvl1pPr>
          </a:lstStyle>
          <a:p>
            <a:r>
              <a:rPr lang="en-US"/>
              <a:t>This is a sample title page layout</a:t>
            </a:r>
          </a:p>
        </p:txBody>
      </p:sp>
      <p:sp>
        <p:nvSpPr>
          <p:cNvPr id="8" name="Subtitle 2">
            <a:extLst>
              <a:ext uri="{FF2B5EF4-FFF2-40B4-BE49-F238E27FC236}">
                <a16:creationId xmlns:a16="http://schemas.microsoft.com/office/drawing/2014/main" id="{FE53DE70-0774-B19A-0E79-7E58DC2DC230}"/>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10" name="Slide Number Placeholder 3">
            <a:extLst>
              <a:ext uri="{FF2B5EF4-FFF2-40B4-BE49-F238E27FC236}">
                <a16:creationId xmlns:a16="http://schemas.microsoft.com/office/drawing/2014/main" id="{4D8257A8-8F22-B74F-E21A-A7386D6AF15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4D8257A8-8F22-B74F-E21A-A7386D6AF15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7087CF54-FE34-F7A2-7D23-5C182E65654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1F0745D0-7E16-F49F-D743-48110849BC4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4" name="Picture 13">
            <a:extLst>
              <a:ext uri="{FF2B5EF4-FFF2-40B4-BE49-F238E27FC236}">
                <a16:creationId xmlns:a16="http://schemas.microsoft.com/office/drawing/2014/main" id="{FA92A15E-E93D-426E-ED64-011A1772CF0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23879848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latin typeface="Arial" panose="020B0604020202020204" pitchFamily="34" charset="0"/>
              </a:defRPr>
            </a:lvl1pPr>
          </a:lstStyle>
          <a:p>
            <a:r>
              <a:rPr lang="en-US"/>
              <a:t>This is a sample title page layout</a:t>
            </a:r>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724988" y="2253442"/>
            <a:ext cx="3924300" cy="1356518"/>
          </a:xfrm>
          <a:prstGeom prst="rect">
            <a:avLst/>
          </a:prstGeom>
        </p:spPr>
        <p:txBody>
          <a:bodyPr>
            <a:normAutofit/>
          </a:bodyPr>
          <a:lstStyle>
            <a:lvl1pPr marL="0" indent="0" algn="l">
              <a:buNone/>
              <a:defRPr sz="2000">
                <a:latin typeface="Arial" panose="020B0604020202020204" pitchFamily="34" charset="0"/>
                <a:ea typeface="Arial"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8" name="Picture Placeholder 7">
            <a:extLst>
              <a:ext uri="{FF2B5EF4-FFF2-40B4-BE49-F238E27FC236}">
                <a16:creationId xmlns:a16="http://schemas.microsoft.com/office/drawing/2014/main" id="{97505851-31E7-A767-55A1-7D4F2742B4CF}"/>
              </a:ext>
              <a:ext uri="{C183D7F6-B498-43B3-948B-1728B52AA6E4}">
                <adec:decorative xmlns:adec="http://schemas.microsoft.com/office/drawing/2017/decorative" val="1"/>
              </a:ext>
            </a:extLst>
          </p:cNvPr>
          <p:cNvSpPr>
            <a:spLocks noGrp="1"/>
          </p:cNvSpPr>
          <p:nvPr>
            <p:ph type="pic" sz="quarter" idx="10"/>
          </p:nvPr>
        </p:nvSpPr>
        <p:spPr>
          <a:xfrm>
            <a:off x="5730875" y="-9053"/>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lvl1pPr>
              <a:defRPr/>
            </a:lvl1pPr>
          </a:lstStyle>
          <a:p>
            <a:r>
              <a:rPr lang="en-US"/>
              <a:t>Click icon to add picture</a:t>
            </a:r>
          </a:p>
        </p:txBody>
      </p:sp>
      <p:sp>
        <p:nvSpPr>
          <p:cNvPr id="15" name="Slide Number Placeholder 3">
            <a:extLst>
              <a:ext uri="{FF2B5EF4-FFF2-40B4-BE49-F238E27FC236}">
                <a16:creationId xmlns:a16="http://schemas.microsoft.com/office/drawing/2014/main" id="{E57A747B-9E90-DACB-5813-5ED5C7C3B50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sp>
        <p:nvSpPr>
          <p:cNvPr id="9" name="Slide Number Placeholder 3">
            <a:extLst>
              <a:ext uri="{FF2B5EF4-FFF2-40B4-BE49-F238E27FC236}">
                <a16:creationId xmlns:a16="http://schemas.microsoft.com/office/drawing/2014/main" id="{E57A747B-9E90-DACB-5813-5ED5C7C3B50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A5CC9FE9-D734-EAD4-B8FD-F6E441BA9309}"/>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67B2196E-3391-C5F1-3D54-4A20CC141C2B}"/>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pic>
        <p:nvPicPr>
          <p:cNvPr id="16" name="Picture 15">
            <a:extLst>
              <a:ext uri="{FF2B5EF4-FFF2-40B4-BE49-F238E27FC236}">
                <a16:creationId xmlns:a16="http://schemas.microsoft.com/office/drawing/2014/main" id="{7876C832-BC07-12B0-034D-68332761892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38328247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Slide (Gre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F0B7A7-6AD4-440A-9072-C51E759FC231}"/>
              </a:ext>
              <a:ext uri="{C183D7F6-B498-43B3-948B-1728B52AA6E4}">
                <adec:decorative xmlns:adec="http://schemas.microsoft.com/office/drawing/2017/decorative" val="1"/>
              </a:ext>
            </a:extLst>
          </p:cNvPr>
          <p:cNvSpPr/>
          <p:nvPr/>
        </p:nvSpPr>
        <p:spPr>
          <a:xfrm>
            <a:off x="0" y="5033"/>
            <a:ext cx="12192000" cy="6857999"/>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10" name="Title 1">
            <a:extLst>
              <a:ext uri="{FF2B5EF4-FFF2-40B4-BE49-F238E27FC236}">
                <a16:creationId xmlns:a16="http://schemas.microsoft.com/office/drawing/2014/main" id="{EE3C02B6-8ECF-EFEF-0169-F2A3AC0CFFAF}"/>
              </a:ext>
            </a:extLst>
          </p:cNvPr>
          <p:cNvSpPr>
            <a:spLocks noGrp="1"/>
          </p:cNvSpPr>
          <p:nvPr>
            <p:ph type="ctrTitle" hasCustomPrompt="1"/>
          </p:nvPr>
        </p:nvSpPr>
        <p:spPr>
          <a:xfrm>
            <a:off x="724988" y="724143"/>
            <a:ext cx="4120710" cy="1276350"/>
          </a:xfrm>
          <a:prstGeom prst="rect">
            <a:avLst/>
          </a:prstGeom>
        </p:spPr>
        <p:txBody>
          <a:bodyPr anchor="t" anchorCtr="0">
            <a:normAutofit/>
          </a:bodyPr>
          <a:lstStyle>
            <a:lvl1pPr algn="l">
              <a:defRPr sz="4000" b="1" i="0">
                <a:latin typeface="Arial" panose="020B0604020202020204" pitchFamily="34" charset="0"/>
              </a:defRPr>
            </a:lvl1pPr>
          </a:lstStyle>
          <a:p>
            <a:r>
              <a:rPr lang="en-US"/>
              <a:t>This is a sample title page layout</a:t>
            </a:r>
          </a:p>
        </p:txBody>
      </p:sp>
      <p:sp>
        <p:nvSpPr>
          <p:cNvPr id="11" name="Subtitle 2">
            <a:extLst>
              <a:ext uri="{FF2B5EF4-FFF2-40B4-BE49-F238E27FC236}">
                <a16:creationId xmlns:a16="http://schemas.microsoft.com/office/drawing/2014/main" id="{5833D2BE-BF69-3979-88C5-67C970639A37}"/>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latin typeface="Arial" panose="020B0604020202020204" pitchFamily="34" charset="0"/>
                <a:ea typeface="Arial"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9" name="Picture Placeholder 7">
            <a:extLst>
              <a:ext uri="{FF2B5EF4-FFF2-40B4-BE49-F238E27FC236}">
                <a16:creationId xmlns:a16="http://schemas.microsoft.com/office/drawing/2014/main" id="{DC10BCB9-796E-4ED3-BCAB-6890E853D78A}"/>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lvl1pPr>
              <a:defRPr/>
            </a:lvl1pPr>
          </a:lstStyle>
          <a:p>
            <a:r>
              <a:rPr lang="en-US"/>
              <a:t>Click icon to add picture</a:t>
            </a:r>
          </a:p>
        </p:txBody>
      </p:sp>
      <p:sp>
        <p:nvSpPr>
          <p:cNvPr id="12" name="Slide Number Placeholder 3">
            <a:extLst>
              <a:ext uri="{FF2B5EF4-FFF2-40B4-BE49-F238E27FC236}">
                <a16:creationId xmlns:a16="http://schemas.microsoft.com/office/drawing/2014/main" id="{DAD31B37-9311-27AE-0864-6D1A54196EC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5" name="Slide Number Placeholder 3">
            <a:extLst>
              <a:ext uri="{FF2B5EF4-FFF2-40B4-BE49-F238E27FC236}">
                <a16:creationId xmlns:a16="http://schemas.microsoft.com/office/drawing/2014/main" id="{DAD31B37-9311-27AE-0864-6D1A54196EC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A0AA9CF9-9D4D-4527-6F05-1AF14E246EC6}"/>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7" name="Slide Number Placeholder 3">
            <a:extLst>
              <a:ext uri="{FF2B5EF4-FFF2-40B4-BE49-F238E27FC236}">
                <a16:creationId xmlns:a16="http://schemas.microsoft.com/office/drawing/2014/main" id="{F672A222-6CF7-5C28-1341-13D00CB90A8F}"/>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pic>
        <p:nvPicPr>
          <p:cNvPr id="19" name="Picture 18">
            <a:extLst>
              <a:ext uri="{FF2B5EF4-FFF2-40B4-BE49-F238E27FC236}">
                <a16:creationId xmlns:a16="http://schemas.microsoft.com/office/drawing/2014/main" id="{387D394A-E4C4-E935-0900-17F4B88EEBD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36485490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Slid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7" name="Title 1">
            <a:extLst>
              <a:ext uri="{FF2B5EF4-FFF2-40B4-BE49-F238E27FC236}">
                <a16:creationId xmlns:a16="http://schemas.microsoft.com/office/drawing/2014/main" id="{3F90F9EA-6261-2BB5-A397-03E61B490C7E}"/>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a:t>This is a sample title page layout</a:t>
            </a:r>
          </a:p>
        </p:txBody>
      </p:sp>
      <p:sp>
        <p:nvSpPr>
          <p:cNvPr id="8" name="Subtitle 2">
            <a:extLst>
              <a:ext uri="{FF2B5EF4-FFF2-40B4-BE49-F238E27FC236}">
                <a16:creationId xmlns:a16="http://schemas.microsoft.com/office/drawing/2014/main" id="{F82F9766-4972-F174-153B-268D85F81A7C}"/>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Arial" panose="020B0604020202020204" pitchFamily="34" charset="0"/>
                <a:ea typeface="Arial"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11" name="Picture Placeholder 7">
            <a:extLst>
              <a:ext uri="{FF2B5EF4-FFF2-40B4-BE49-F238E27FC236}">
                <a16:creationId xmlns:a16="http://schemas.microsoft.com/office/drawing/2014/main" id="{3B414633-21DA-146B-1F4C-E0DC80EA81FC}"/>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lvl1pPr>
              <a:defRPr/>
            </a:lvl1pPr>
          </a:lstStyle>
          <a:p>
            <a:r>
              <a:rPr lang="en-US"/>
              <a:t>Click icon to add picture</a:t>
            </a:r>
          </a:p>
        </p:txBody>
      </p:sp>
      <p:sp>
        <p:nvSpPr>
          <p:cNvPr id="12" name="Slide Number Placeholder 3">
            <a:extLst>
              <a:ext uri="{FF2B5EF4-FFF2-40B4-BE49-F238E27FC236}">
                <a16:creationId xmlns:a16="http://schemas.microsoft.com/office/drawing/2014/main" id="{4880145A-77DD-C13E-E9AF-BAE16209486E}"/>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4" name="Slide Number Placeholder 3">
            <a:extLst>
              <a:ext uri="{FF2B5EF4-FFF2-40B4-BE49-F238E27FC236}">
                <a16:creationId xmlns:a16="http://schemas.microsoft.com/office/drawing/2014/main" id="{4880145A-77DD-C13E-E9AF-BAE16209486E}"/>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0" name="Slide Number Placeholder 3">
            <a:extLst>
              <a:ext uri="{FF2B5EF4-FFF2-40B4-BE49-F238E27FC236}">
                <a16:creationId xmlns:a16="http://schemas.microsoft.com/office/drawing/2014/main" id="{9FE25D1D-91F4-ECFA-44B5-F38722EB53EE}"/>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5" name="Slide Number Placeholder 3">
            <a:extLst>
              <a:ext uri="{FF2B5EF4-FFF2-40B4-BE49-F238E27FC236}">
                <a16:creationId xmlns:a16="http://schemas.microsoft.com/office/drawing/2014/main" id="{0AC358A1-1DA1-1619-1588-630E0024E5E2}"/>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pic>
        <p:nvPicPr>
          <p:cNvPr id="17" name="Picture 16">
            <a:extLst>
              <a:ext uri="{FF2B5EF4-FFF2-40B4-BE49-F238E27FC236}">
                <a16:creationId xmlns:a16="http://schemas.microsoft.com/office/drawing/2014/main" id="{8A725F94-97E3-8C0E-43B9-A9A8A0570CE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35666025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Slid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1999"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9" name="Title 1">
            <a:extLst>
              <a:ext uri="{FF2B5EF4-FFF2-40B4-BE49-F238E27FC236}">
                <a16:creationId xmlns:a16="http://schemas.microsoft.com/office/drawing/2014/main" id="{8C754D0E-89A1-D130-ED83-26F482592FD5}"/>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a:t>This is a sample title page layout</a:t>
            </a:r>
          </a:p>
        </p:txBody>
      </p:sp>
      <p:sp>
        <p:nvSpPr>
          <p:cNvPr id="10" name="Subtitle 2">
            <a:extLst>
              <a:ext uri="{FF2B5EF4-FFF2-40B4-BE49-F238E27FC236}">
                <a16:creationId xmlns:a16="http://schemas.microsoft.com/office/drawing/2014/main" id="{D777E65B-BEAB-C8F0-F6CF-8CDC4D262CA5}"/>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Arial" panose="020B0604020202020204" pitchFamily="34" charset="0"/>
                <a:ea typeface="Arial"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8" name="Picture Placeholder 7">
            <a:extLst>
              <a:ext uri="{FF2B5EF4-FFF2-40B4-BE49-F238E27FC236}">
                <a16:creationId xmlns:a16="http://schemas.microsoft.com/office/drawing/2014/main" id="{7834F175-C293-AF7E-16DD-0AFA62C17017}"/>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lvl1pPr>
              <a:defRPr/>
            </a:lvl1pPr>
          </a:lstStyle>
          <a:p>
            <a:r>
              <a:rPr lang="en-US"/>
              <a:t>Click icon to add picture</a:t>
            </a:r>
          </a:p>
        </p:txBody>
      </p:sp>
      <p:sp>
        <p:nvSpPr>
          <p:cNvPr id="12" name="Slide Number Placeholder 3">
            <a:extLst>
              <a:ext uri="{FF2B5EF4-FFF2-40B4-BE49-F238E27FC236}">
                <a16:creationId xmlns:a16="http://schemas.microsoft.com/office/drawing/2014/main" id="{FFF09C79-A037-9375-CD24-528B9B5A1AA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5" name="Slide Number Placeholder 3">
            <a:extLst>
              <a:ext uri="{FF2B5EF4-FFF2-40B4-BE49-F238E27FC236}">
                <a16:creationId xmlns:a16="http://schemas.microsoft.com/office/drawing/2014/main" id="{FFF09C79-A037-9375-CD24-528B9B5A1AA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3F493EF1-4743-3D68-A7D4-BD0AAF73A2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6" name="Slide Number Placeholder 3">
            <a:extLst>
              <a:ext uri="{FF2B5EF4-FFF2-40B4-BE49-F238E27FC236}">
                <a16:creationId xmlns:a16="http://schemas.microsoft.com/office/drawing/2014/main" id="{66A05BEE-DA09-2B0A-00C0-E0A218F9794D}"/>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pic>
        <p:nvPicPr>
          <p:cNvPr id="18" name="Picture 17">
            <a:extLst>
              <a:ext uri="{FF2B5EF4-FFF2-40B4-BE49-F238E27FC236}">
                <a16:creationId xmlns:a16="http://schemas.microsoft.com/office/drawing/2014/main" id="{6102A304-1E8A-EDEA-6F50-5712395A378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220153278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Divider Slid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7" name="Title 1">
            <a:extLst>
              <a:ext uri="{FF2B5EF4-FFF2-40B4-BE49-F238E27FC236}">
                <a16:creationId xmlns:a16="http://schemas.microsoft.com/office/drawing/2014/main" id="{771B301D-2C64-31F3-4E4B-08D9B28554B7}"/>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a:t>This is a sample title page layout</a:t>
            </a:r>
          </a:p>
        </p:txBody>
      </p:sp>
      <p:sp>
        <p:nvSpPr>
          <p:cNvPr id="8" name="Subtitle 2">
            <a:extLst>
              <a:ext uri="{FF2B5EF4-FFF2-40B4-BE49-F238E27FC236}">
                <a16:creationId xmlns:a16="http://schemas.microsoft.com/office/drawing/2014/main" id="{FE53DE70-0774-B19A-0E79-7E58DC2DC230}"/>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Arial" panose="020B0604020202020204" pitchFamily="34" charset="0"/>
                <a:ea typeface="Arial"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10" name="Slide Number Placeholder 3">
            <a:extLst>
              <a:ext uri="{FF2B5EF4-FFF2-40B4-BE49-F238E27FC236}">
                <a16:creationId xmlns:a16="http://schemas.microsoft.com/office/drawing/2014/main" id="{4D8257A8-8F22-B74F-E21A-A7386D6AF15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4D8257A8-8F22-B74F-E21A-A7386D6AF15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7087CF54-FE34-F7A2-7D23-5C182E65654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1F0745D0-7E16-F49F-D743-48110849BC44}"/>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pic>
        <p:nvPicPr>
          <p:cNvPr id="14" name="Picture 13">
            <a:extLst>
              <a:ext uri="{FF2B5EF4-FFF2-40B4-BE49-F238E27FC236}">
                <a16:creationId xmlns:a16="http://schemas.microsoft.com/office/drawing/2014/main" id="{FA92A15E-E93D-426E-ED64-011A1772CF0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428275649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Divider Slid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9" name="Title 1">
            <a:extLst>
              <a:ext uri="{FF2B5EF4-FFF2-40B4-BE49-F238E27FC236}">
                <a16:creationId xmlns:a16="http://schemas.microsoft.com/office/drawing/2014/main" id="{251950EA-5C03-FF21-F62E-AAD37BC3A3A7}"/>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a:t>This is a sample title page layout</a:t>
            </a:r>
          </a:p>
        </p:txBody>
      </p:sp>
      <p:sp>
        <p:nvSpPr>
          <p:cNvPr id="10" name="Subtitle 2">
            <a:extLst>
              <a:ext uri="{FF2B5EF4-FFF2-40B4-BE49-F238E27FC236}">
                <a16:creationId xmlns:a16="http://schemas.microsoft.com/office/drawing/2014/main" id="{D23AE515-D13F-CE6C-3FD1-3B10D21BC330}"/>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Arial" panose="020B0604020202020204" pitchFamily="34" charset="0"/>
                <a:ea typeface="Arial"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7"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8" name="Slide Number Placeholder 3">
            <a:extLst>
              <a:ext uri="{FF2B5EF4-FFF2-40B4-BE49-F238E27FC236}">
                <a16:creationId xmlns:a16="http://schemas.microsoft.com/office/drawing/2014/main" id="{40A1E58C-7525-34EF-913F-13D68CC230E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813782E8-70A3-49BA-672C-F063B8708CD6}"/>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pic>
        <p:nvPicPr>
          <p:cNvPr id="14" name="Picture 13">
            <a:extLst>
              <a:ext uri="{FF2B5EF4-FFF2-40B4-BE49-F238E27FC236}">
                <a16:creationId xmlns:a16="http://schemas.microsoft.com/office/drawing/2014/main" id="{6B848DEA-BA99-7C9B-7047-D45F030F10A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30410427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ample Page (White)">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1B52599A-1360-D492-947C-27972948DFBD}"/>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a:t>Abbreviations: </a:t>
            </a:r>
            <a:r>
              <a:rPr lang="en-GB" sz="1400"/>
              <a:t>[for example, OS, overall survival; ICER, incremental-cost effectiveness ratio]</a:t>
            </a:r>
            <a:endParaRPr lang="en-US"/>
          </a:p>
        </p:txBody>
      </p:sp>
      <p:sp>
        <p:nvSpPr>
          <p:cNvPr id="7" name="Title 28">
            <a:extLst>
              <a:ext uri="{FF2B5EF4-FFF2-40B4-BE49-F238E27FC236}">
                <a16:creationId xmlns:a16="http://schemas.microsoft.com/office/drawing/2014/main" id="{BA969C22-F5B7-6378-0699-0004CD5E651C}"/>
              </a:ext>
            </a:extLst>
          </p:cNvPr>
          <p:cNvSpPr>
            <a:spLocks noGrp="1"/>
          </p:cNvSpPr>
          <p:nvPr>
            <p:ph type="title" hasCustomPrompt="1"/>
          </p:nvPr>
        </p:nvSpPr>
        <p:spPr>
          <a:xfrm>
            <a:off x="466724" y="263524"/>
            <a:ext cx="11250785" cy="592817"/>
          </a:xfrm>
        </p:spPr>
        <p:txBody>
          <a:bodyPr anchor="t">
            <a:norm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a sample page layout</a:t>
            </a:r>
            <a:endParaRPr lang="en-GB"/>
          </a:p>
        </p:txBody>
      </p:sp>
      <p:sp>
        <p:nvSpPr>
          <p:cNvPr id="8" name="Text Placeholder 3">
            <a:extLst>
              <a:ext uri="{FF2B5EF4-FFF2-40B4-BE49-F238E27FC236}">
                <a16:creationId xmlns:a16="http://schemas.microsoft.com/office/drawing/2014/main" id="{69F9F414-C853-E3F8-B5D7-EE6F4EC49EEE}"/>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a:t>Please use this space to insert written content as required. Please use Inter or Arial with a minimum font size of 18pt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Picture 8">
            <a:extLst>
              <a:ext uri="{FF2B5EF4-FFF2-40B4-BE49-F238E27FC236}">
                <a16:creationId xmlns:a16="http://schemas.microsoft.com/office/drawing/2014/main" id="{D06895C6-52FC-13EE-C230-CF54790425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0" name="Slide Number Placeholder 3">
            <a:extLst>
              <a:ext uri="{FF2B5EF4-FFF2-40B4-BE49-F238E27FC236}">
                <a16:creationId xmlns:a16="http://schemas.microsoft.com/office/drawing/2014/main" id="{9CA68900-3BB3-0EFC-9736-3DE49090A9F9}"/>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BD687A46-75A4-9571-E931-EB9CFF75D038}"/>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571C6DFE-DAB2-14BB-CBDC-BCA4817B39AC}"/>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5AC7214A-0BFC-B51E-0A05-3CA3CB8A958F}"/>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pic>
        <p:nvPicPr>
          <p:cNvPr id="14" name="Picture 13">
            <a:extLst>
              <a:ext uri="{FF2B5EF4-FFF2-40B4-BE49-F238E27FC236}">
                <a16:creationId xmlns:a16="http://schemas.microsoft.com/office/drawing/2014/main" id="{BF032537-750E-BA46-CFC8-354E15A09B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5" name="Slide Number Placeholder 3">
            <a:extLst>
              <a:ext uri="{FF2B5EF4-FFF2-40B4-BE49-F238E27FC236}">
                <a16:creationId xmlns:a16="http://schemas.microsoft.com/office/drawing/2014/main" id="{E4C6FC8E-7299-8656-DA4C-268C30201A9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7" name="Slide Number Placeholder 3">
            <a:extLst>
              <a:ext uri="{FF2B5EF4-FFF2-40B4-BE49-F238E27FC236}">
                <a16:creationId xmlns:a16="http://schemas.microsoft.com/office/drawing/2014/main" id="{FDE345B6-D5DC-956D-FB2F-0FF3341846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8" name="Slide Number Placeholder 3">
            <a:extLst>
              <a:ext uri="{FF2B5EF4-FFF2-40B4-BE49-F238E27FC236}">
                <a16:creationId xmlns:a16="http://schemas.microsoft.com/office/drawing/2014/main" id="{FC314C17-EE89-D4FF-7472-71B194C0CC61}"/>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9" name="Slide Number Placeholder 3">
            <a:extLst>
              <a:ext uri="{FF2B5EF4-FFF2-40B4-BE49-F238E27FC236}">
                <a16:creationId xmlns:a16="http://schemas.microsoft.com/office/drawing/2014/main" id="{CEC418C6-DC88-3973-FA56-2C8696276C0B}"/>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402994285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Sample Page (White)">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91575A59-C87E-A604-798B-D6CF843A9BE7}"/>
              </a:ext>
            </a:extLst>
          </p:cNvPr>
          <p:cNvSpPr>
            <a:spLocks noGrp="1"/>
          </p:cNvSpPr>
          <p:nvPr>
            <p:ph type="title" hasCustomPrompt="1"/>
          </p:nvPr>
        </p:nvSpPr>
        <p:spPr>
          <a:xfrm>
            <a:off x="466724" y="263524"/>
            <a:ext cx="11250785" cy="592817"/>
          </a:xfrm>
        </p:spPr>
        <p:txBody>
          <a:bodyPr anchor="t">
            <a:norm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a sample page layout</a:t>
            </a:r>
            <a:endParaRPr lang="en-GB"/>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a:t>Please use this space to insert written content as required. Please use Inter or Arial with a minimum font size of 18pt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ext Placeholder 15">
            <a:extLst>
              <a:ext uri="{FF2B5EF4-FFF2-40B4-BE49-F238E27FC236}">
                <a16:creationId xmlns:a16="http://schemas.microsoft.com/office/drawing/2014/main" id="{4E2BEFB1-DB3D-9794-B1F6-3DF605CE4062}"/>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a:t>Abbreviations: </a:t>
            </a:r>
            <a:r>
              <a:rPr lang="en-GB" sz="1400"/>
              <a:t>[for example, OS, overall survival; ICER, incremental-cost effectiveness ratio]</a:t>
            </a:r>
            <a:endParaRPr lang="en-US"/>
          </a:p>
        </p:txBody>
      </p:sp>
      <p:sp>
        <p:nvSpPr>
          <p:cNvPr id="31" name="Text Placeholder 30">
            <a:extLst>
              <a:ext uri="{FF2B5EF4-FFF2-40B4-BE49-F238E27FC236}">
                <a16:creationId xmlns:a16="http://schemas.microsoft.com/office/drawing/2014/main" id="{7CB3B582-2053-A846-2531-8E4BB8651C13}"/>
              </a:ext>
            </a:extLst>
          </p:cNvPr>
          <p:cNvSpPr>
            <a:spLocks noGrp="1"/>
          </p:cNvSpPr>
          <p:nvPr>
            <p:ph type="body" sz="quarter" idx="14" hasCustomPrompt="1"/>
          </p:nvPr>
        </p:nvSpPr>
        <p:spPr>
          <a:xfrm>
            <a:off x="466724" y="739377"/>
            <a:ext cx="11250786" cy="520838"/>
          </a:xfrm>
        </p:spPr>
        <p:txBody>
          <a:bodyPr>
            <a:noAutofit/>
          </a:bodyPr>
          <a:lstStyle>
            <a:lvl1pPr>
              <a:defRPr sz="2400">
                <a:latin typeface="Arial" panose="020B0604020202020204" pitchFamily="34" charset="0"/>
                <a:ea typeface="Inter SemiBold" panose="02000503000000020004" pitchFamily="2" charset="0"/>
              </a:defRPr>
            </a:lvl1pPr>
            <a:lvl2pPr marL="457200" indent="0">
              <a:buNone/>
              <a:defRPr/>
            </a:lvl2pPr>
          </a:lstStyle>
          <a:p>
            <a:pPr lvl="0"/>
            <a:r>
              <a:rPr lang="en-US"/>
              <a:t>Add key message of slide</a:t>
            </a:r>
          </a:p>
        </p:txBody>
      </p:sp>
      <p:pic>
        <p:nvPicPr>
          <p:cNvPr id="2" name="Picture 1">
            <a:extLst>
              <a:ext uri="{FF2B5EF4-FFF2-40B4-BE49-F238E27FC236}">
                <a16:creationId xmlns:a16="http://schemas.microsoft.com/office/drawing/2014/main" id="{EB45DFB6-4FA6-B527-55AD-E808F9593BC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967DBF62-2C38-96E0-D1B4-7250D1C91F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A430BADB-1804-6F91-ADB5-59B82BDEFA20}"/>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DC1A4D0B-4C01-4AD1-6293-533467CF604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0420AE46-6512-C5AD-07BF-92733A5CBF1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pic>
        <p:nvPicPr>
          <p:cNvPr id="8" name="Picture 7">
            <a:extLst>
              <a:ext uri="{FF2B5EF4-FFF2-40B4-BE49-F238E27FC236}">
                <a16:creationId xmlns:a16="http://schemas.microsoft.com/office/drawing/2014/main" id="{5A178427-62B0-CB63-F7BF-ABA1FBB6877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9" name="Slide Number Placeholder 3">
            <a:extLst>
              <a:ext uri="{FF2B5EF4-FFF2-40B4-BE49-F238E27FC236}">
                <a16:creationId xmlns:a16="http://schemas.microsoft.com/office/drawing/2014/main" id="{B2318348-4958-D811-415A-4F785144D2E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3B9F3775-A76B-2E3B-C55D-11BBBDD2725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92F59C7C-29BD-4A76-3DFE-29B55199829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73334382-03BC-34F6-C0D4-76A7CA67F9A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12870359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Sample Page (White)">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1B52599A-1360-D492-947C-27972948DFBD}"/>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a:t>Abbreviations: </a:t>
            </a:r>
            <a:r>
              <a:rPr lang="en-GB" sz="1400"/>
              <a:t>[for example, OS, overall survival; ICER, incremental-cost effectiveness ratio]</a:t>
            </a:r>
            <a:endParaRPr lang="en-US"/>
          </a:p>
        </p:txBody>
      </p:sp>
      <p:sp>
        <p:nvSpPr>
          <p:cNvPr id="7" name="Title 28">
            <a:extLst>
              <a:ext uri="{FF2B5EF4-FFF2-40B4-BE49-F238E27FC236}">
                <a16:creationId xmlns:a16="http://schemas.microsoft.com/office/drawing/2014/main" id="{BA969C22-F5B7-6378-0699-0004CD5E651C}"/>
              </a:ext>
            </a:extLst>
          </p:cNvPr>
          <p:cNvSpPr>
            <a:spLocks noGrp="1"/>
          </p:cNvSpPr>
          <p:nvPr>
            <p:ph type="title" hasCustomPrompt="1"/>
          </p:nvPr>
        </p:nvSpPr>
        <p:spPr>
          <a:xfrm>
            <a:off x="466724" y="263524"/>
            <a:ext cx="11250785" cy="592817"/>
          </a:xfrm>
        </p:spPr>
        <p:txBody>
          <a:bodyPr anchor="t">
            <a:norm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a sample page layout</a:t>
            </a:r>
            <a:endParaRPr lang="en-GB"/>
          </a:p>
        </p:txBody>
      </p:sp>
      <p:sp>
        <p:nvSpPr>
          <p:cNvPr id="8" name="Text Placeholder 3">
            <a:extLst>
              <a:ext uri="{FF2B5EF4-FFF2-40B4-BE49-F238E27FC236}">
                <a16:creationId xmlns:a16="http://schemas.microsoft.com/office/drawing/2014/main" id="{69F9F414-C853-E3F8-B5D7-EE6F4EC49EEE}"/>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a:t>Please use this space to insert written content as required. Please use Inter or Arial with a minimum font size of 18pt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Picture 8">
            <a:extLst>
              <a:ext uri="{FF2B5EF4-FFF2-40B4-BE49-F238E27FC236}">
                <a16:creationId xmlns:a16="http://schemas.microsoft.com/office/drawing/2014/main" id="{D06895C6-52FC-13EE-C230-CF54790425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0" name="Slide Number Placeholder 3">
            <a:extLst>
              <a:ext uri="{FF2B5EF4-FFF2-40B4-BE49-F238E27FC236}">
                <a16:creationId xmlns:a16="http://schemas.microsoft.com/office/drawing/2014/main" id="{9CA68900-3BB3-0EFC-9736-3DE49090A9F9}"/>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BD687A46-75A4-9571-E931-EB9CFF75D038}"/>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571C6DFE-DAB2-14BB-CBDC-BCA4817B39AC}"/>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5AC7214A-0BFC-B51E-0A05-3CA3CB8A958F}"/>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pic>
        <p:nvPicPr>
          <p:cNvPr id="14" name="Picture 13">
            <a:extLst>
              <a:ext uri="{FF2B5EF4-FFF2-40B4-BE49-F238E27FC236}">
                <a16:creationId xmlns:a16="http://schemas.microsoft.com/office/drawing/2014/main" id="{BF032537-750E-BA46-CFC8-354E15A09B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5" name="Slide Number Placeholder 3">
            <a:extLst>
              <a:ext uri="{FF2B5EF4-FFF2-40B4-BE49-F238E27FC236}">
                <a16:creationId xmlns:a16="http://schemas.microsoft.com/office/drawing/2014/main" id="{E4C6FC8E-7299-8656-DA4C-268C30201A9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7" name="Slide Number Placeholder 3">
            <a:extLst>
              <a:ext uri="{FF2B5EF4-FFF2-40B4-BE49-F238E27FC236}">
                <a16:creationId xmlns:a16="http://schemas.microsoft.com/office/drawing/2014/main" id="{FDE345B6-D5DC-956D-FB2F-0FF3341846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8" name="Slide Number Placeholder 3">
            <a:extLst>
              <a:ext uri="{FF2B5EF4-FFF2-40B4-BE49-F238E27FC236}">
                <a16:creationId xmlns:a16="http://schemas.microsoft.com/office/drawing/2014/main" id="{FC314C17-EE89-D4FF-7472-71B194C0CC61}"/>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9" name="Slide Number Placeholder 3">
            <a:extLst>
              <a:ext uri="{FF2B5EF4-FFF2-40B4-BE49-F238E27FC236}">
                <a16:creationId xmlns:a16="http://schemas.microsoft.com/office/drawing/2014/main" id="{CEC418C6-DC88-3973-FA56-2C8696276C0B}"/>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2" name="Rectangle 1" descr="Marker showing slides are confidential ">
            <a:extLst>
              <a:ext uri="{FF2B5EF4-FFF2-40B4-BE49-F238E27FC236}">
                <a16:creationId xmlns:a16="http://schemas.microsoft.com/office/drawing/2014/main" id="{711EDC3E-BC01-F67D-4B57-63A2731328B9}"/>
              </a:ext>
              <a:ext uri="{C183D7F6-B498-43B3-948B-1728B52AA6E4}">
                <adec:decorative xmlns:adec="http://schemas.microsoft.com/office/drawing/2017/decorative" val="0"/>
              </a:ext>
            </a:extLst>
          </p:cNvPr>
          <p:cNvSpPr/>
          <p:nvPr userDrawn="1"/>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latin typeface="Arial" panose="020B0604020202020204" pitchFamily="34" charset="0"/>
              </a:rPr>
              <a:t>CONFIDENTIAL</a:t>
            </a:r>
          </a:p>
        </p:txBody>
      </p:sp>
    </p:spTree>
    <p:extLst>
      <p:ext uri="{BB962C8B-B14F-4D97-AF65-F5344CB8AC3E}">
        <p14:creationId xmlns:p14="http://schemas.microsoft.com/office/powerpoint/2010/main" val="25008856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_Sample Page (White)">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91575A59-C87E-A604-798B-D6CF843A9BE7}"/>
              </a:ext>
            </a:extLst>
          </p:cNvPr>
          <p:cNvSpPr>
            <a:spLocks noGrp="1"/>
          </p:cNvSpPr>
          <p:nvPr>
            <p:ph type="title" hasCustomPrompt="1"/>
          </p:nvPr>
        </p:nvSpPr>
        <p:spPr>
          <a:xfrm>
            <a:off x="466724" y="263524"/>
            <a:ext cx="11250785" cy="592817"/>
          </a:xfrm>
        </p:spPr>
        <p:txBody>
          <a:bodyPr anchor="t">
            <a:norm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a sample page layout</a:t>
            </a:r>
            <a:endParaRPr lang="en-GB"/>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a:t>Please use this space to insert written content as required. Please use Inter or Arial with a minimum font size of 18pt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ext Placeholder 15">
            <a:extLst>
              <a:ext uri="{FF2B5EF4-FFF2-40B4-BE49-F238E27FC236}">
                <a16:creationId xmlns:a16="http://schemas.microsoft.com/office/drawing/2014/main" id="{4E2BEFB1-DB3D-9794-B1F6-3DF605CE4062}"/>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a:t>Abbreviations: </a:t>
            </a:r>
            <a:r>
              <a:rPr lang="en-GB" sz="1400"/>
              <a:t>[for example, OS, overall survival; ICER, incremental-cost effectiveness ratio]</a:t>
            </a:r>
            <a:endParaRPr lang="en-US"/>
          </a:p>
        </p:txBody>
      </p:sp>
      <p:sp>
        <p:nvSpPr>
          <p:cNvPr id="31" name="Text Placeholder 30">
            <a:extLst>
              <a:ext uri="{FF2B5EF4-FFF2-40B4-BE49-F238E27FC236}">
                <a16:creationId xmlns:a16="http://schemas.microsoft.com/office/drawing/2014/main" id="{7CB3B582-2053-A846-2531-8E4BB8651C13}"/>
              </a:ext>
            </a:extLst>
          </p:cNvPr>
          <p:cNvSpPr>
            <a:spLocks noGrp="1"/>
          </p:cNvSpPr>
          <p:nvPr>
            <p:ph type="body" sz="quarter" idx="14" hasCustomPrompt="1"/>
          </p:nvPr>
        </p:nvSpPr>
        <p:spPr>
          <a:xfrm>
            <a:off x="466724" y="739377"/>
            <a:ext cx="11250786" cy="520838"/>
          </a:xfrm>
        </p:spPr>
        <p:txBody>
          <a:bodyPr>
            <a:noAutofit/>
          </a:bodyPr>
          <a:lstStyle>
            <a:lvl1pPr>
              <a:defRPr sz="2400">
                <a:latin typeface="Arial" panose="020B0604020202020204" pitchFamily="34" charset="0"/>
                <a:ea typeface="Inter SemiBold" panose="02000503000000020004" pitchFamily="2" charset="0"/>
              </a:defRPr>
            </a:lvl1pPr>
            <a:lvl2pPr marL="457200" indent="0">
              <a:buNone/>
              <a:defRPr/>
            </a:lvl2pPr>
          </a:lstStyle>
          <a:p>
            <a:pPr lvl="0"/>
            <a:r>
              <a:rPr lang="en-US"/>
              <a:t>Add key message of slide</a:t>
            </a:r>
          </a:p>
        </p:txBody>
      </p:sp>
      <p:pic>
        <p:nvPicPr>
          <p:cNvPr id="2" name="Picture 1">
            <a:extLst>
              <a:ext uri="{FF2B5EF4-FFF2-40B4-BE49-F238E27FC236}">
                <a16:creationId xmlns:a16="http://schemas.microsoft.com/office/drawing/2014/main" id="{EB45DFB6-4FA6-B527-55AD-E808F9593BC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967DBF62-2C38-96E0-D1B4-7250D1C91F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A430BADB-1804-6F91-ADB5-59B82BDEFA20}"/>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DC1A4D0B-4C01-4AD1-6293-533467CF604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0420AE46-6512-C5AD-07BF-92733A5CBF1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pic>
        <p:nvPicPr>
          <p:cNvPr id="8" name="Picture 7">
            <a:extLst>
              <a:ext uri="{FF2B5EF4-FFF2-40B4-BE49-F238E27FC236}">
                <a16:creationId xmlns:a16="http://schemas.microsoft.com/office/drawing/2014/main" id="{5A178427-62B0-CB63-F7BF-ABA1FBB6877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9" name="Slide Number Placeholder 3">
            <a:extLst>
              <a:ext uri="{FF2B5EF4-FFF2-40B4-BE49-F238E27FC236}">
                <a16:creationId xmlns:a16="http://schemas.microsoft.com/office/drawing/2014/main" id="{B2318348-4958-D811-415A-4F785144D2E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3B9F3775-A76B-2E3B-C55D-11BBBDD2725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92F59C7C-29BD-4A76-3DFE-29B55199829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73334382-03BC-34F6-C0D4-76A7CA67F9A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5" name="Rectangle 4" descr="Marker showing slides are confidential ">
            <a:extLst>
              <a:ext uri="{FF2B5EF4-FFF2-40B4-BE49-F238E27FC236}">
                <a16:creationId xmlns:a16="http://schemas.microsoft.com/office/drawing/2014/main" id="{32A58F66-3E35-CCD6-0FD0-288DC0930A7B}"/>
              </a:ext>
              <a:ext uri="{C183D7F6-B498-43B3-948B-1728B52AA6E4}">
                <adec:decorative xmlns:adec="http://schemas.microsoft.com/office/drawing/2017/decorative" val="0"/>
              </a:ext>
            </a:extLst>
          </p:cNvPr>
          <p:cNvSpPr/>
          <p:nvPr userDrawn="1"/>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latin typeface="Arial" panose="020B0604020202020204" pitchFamily="34" charset="0"/>
              </a:rPr>
              <a:t>CONFIDENTIAL</a:t>
            </a:r>
          </a:p>
        </p:txBody>
      </p:sp>
    </p:spTree>
    <p:extLst>
      <p:ext uri="{BB962C8B-B14F-4D97-AF65-F5344CB8AC3E}">
        <p14:creationId xmlns:p14="http://schemas.microsoft.com/office/powerpoint/2010/main" val="4004392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Slide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9" name="Title 1">
            <a:extLst>
              <a:ext uri="{FF2B5EF4-FFF2-40B4-BE49-F238E27FC236}">
                <a16:creationId xmlns:a16="http://schemas.microsoft.com/office/drawing/2014/main" id="{251950EA-5C03-FF21-F62E-AAD37BC3A3A7}"/>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cs typeface="Arial" panose="020B0604020202020204" pitchFamily="34" charset="0"/>
              </a:defRPr>
            </a:lvl1pPr>
          </a:lstStyle>
          <a:p>
            <a:r>
              <a:rPr lang="en-US"/>
              <a:t>This is a sample title page layout</a:t>
            </a:r>
          </a:p>
        </p:txBody>
      </p:sp>
      <p:sp>
        <p:nvSpPr>
          <p:cNvPr id="10" name="Subtitle 2">
            <a:extLst>
              <a:ext uri="{FF2B5EF4-FFF2-40B4-BE49-F238E27FC236}">
                <a16:creationId xmlns:a16="http://schemas.microsoft.com/office/drawing/2014/main" id="{D23AE515-D13F-CE6C-3FD1-3B10D21BC330}"/>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7"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40A1E58C-7525-34EF-913F-13D68CC230E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813782E8-70A3-49BA-672C-F063B8708CD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4" name="Picture 13">
            <a:extLst>
              <a:ext uri="{FF2B5EF4-FFF2-40B4-BE49-F238E27FC236}">
                <a16:creationId xmlns:a16="http://schemas.microsoft.com/office/drawing/2014/main" id="{6B848DEA-BA99-7C9B-7047-D45F030F10A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142903803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Sample Page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1524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8" name="Title 1">
            <a:extLst>
              <a:ext uri="{FF2B5EF4-FFF2-40B4-BE49-F238E27FC236}">
                <a16:creationId xmlns:a16="http://schemas.microsoft.com/office/drawing/2014/main" id="{7E5732A2-0045-36A6-288A-34640127F3B8}"/>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latin typeface="Arial" panose="020B0604020202020204" pitchFamily="34" charset="0"/>
              </a:defRPr>
            </a:lvl1pPr>
          </a:lstStyle>
          <a:p>
            <a:r>
              <a:rPr lang="en-US"/>
              <a:t>This is a sample page layout</a:t>
            </a:r>
            <a:br>
              <a:rPr lang="en-US"/>
            </a:br>
            <a:endParaRPr lang="en-US"/>
          </a:p>
        </p:txBody>
      </p:sp>
      <p:sp>
        <p:nvSpPr>
          <p:cNvPr id="9" name="Text Placeholder 3">
            <a:extLst>
              <a:ext uri="{FF2B5EF4-FFF2-40B4-BE49-F238E27FC236}">
                <a16:creationId xmlns:a16="http://schemas.microsoft.com/office/drawing/2014/main" id="{E1B72BB5-A87E-1535-7B76-E87F7E093A75}"/>
              </a:ext>
            </a:extLst>
          </p:cNvPr>
          <p:cNvSpPr>
            <a:spLocks noGrp="1"/>
          </p:cNvSpPr>
          <p:nvPr>
            <p:ph type="body" sz="quarter" idx="12" hasCustomPrompt="1"/>
          </p:nvPr>
        </p:nvSpPr>
        <p:spPr>
          <a:xfrm>
            <a:off x="539923" y="1904986"/>
            <a:ext cx="11177587" cy="3641147"/>
          </a:xfrm>
        </p:spPr>
        <p:txBody>
          <a:bodyPr/>
          <a:lstStyle>
            <a:lvl1pPr>
              <a:lnSpc>
                <a:spcPct val="150000"/>
              </a:lnSpc>
              <a:defRPr sz="1800">
                <a:latin typeface="Arial" panose="020B0604020202020204" pitchFamily="34" charset="0"/>
                <a:ea typeface="Arial" panose="02000503000000020004" pitchFamily="2" charset="0"/>
              </a:defRPr>
            </a:lvl1pPr>
            <a:lvl2pPr>
              <a:lnSpc>
                <a:spcPct val="150000"/>
              </a:lnSpc>
              <a:defRPr sz="1800">
                <a:latin typeface="Arial" panose="020B0604020202020204" pitchFamily="34" charset="0"/>
                <a:ea typeface="Arial" panose="02000503000000020004" pitchFamily="2" charset="0"/>
              </a:defRPr>
            </a:lvl2pPr>
            <a:lvl3pPr>
              <a:lnSpc>
                <a:spcPct val="150000"/>
              </a:lnSpc>
              <a:defRPr sz="1800">
                <a:latin typeface="Arial" panose="020B0604020202020204" pitchFamily="34" charset="0"/>
                <a:ea typeface="Arial" panose="02000503000000020004" pitchFamily="2" charset="0"/>
              </a:defRPr>
            </a:lvl3pPr>
            <a:lvl4pPr>
              <a:lnSpc>
                <a:spcPct val="150000"/>
              </a:lnSpc>
              <a:defRPr sz="1800">
                <a:latin typeface="Arial" panose="020B0604020202020204" pitchFamily="34" charset="0"/>
                <a:ea typeface="Arial" panose="02000503000000020004" pitchFamily="2" charset="0"/>
              </a:defRPr>
            </a:lvl4pPr>
            <a:lvl5pPr>
              <a:lnSpc>
                <a:spcPct val="150000"/>
              </a:lnSpc>
              <a:defRPr sz="1800">
                <a:latin typeface="Arial" panose="020B0604020202020204" pitchFamily="34" charset="0"/>
                <a:ea typeface="Arial" panose="02000503000000020004" pitchFamily="2"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Slide Number Placeholder 3">
            <a:extLst>
              <a:ext uri="{FF2B5EF4-FFF2-40B4-BE49-F238E27FC236}">
                <a16:creationId xmlns:a16="http://schemas.microsoft.com/office/drawing/2014/main" id="{8A6747E8-68B1-FA77-357A-655D549D6FDB}"/>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a:solidFill>
                <a:schemeClr val="bg1"/>
              </a:solidFill>
              <a:latin typeface="Arial" panose="020B0604020202020204" pitchFamily="34" charset="0"/>
              <a:ea typeface="Arial" panose="02000503000000020004" pitchFamily="2" charset="0"/>
            </a:endParaRPr>
          </a:p>
        </p:txBody>
      </p:sp>
      <p:sp>
        <p:nvSpPr>
          <p:cNvPr id="23" name="Slide Number Placeholder 3">
            <a:extLst>
              <a:ext uri="{FF2B5EF4-FFF2-40B4-BE49-F238E27FC236}">
                <a16:creationId xmlns:a16="http://schemas.microsoft.com/office/drawing/2014/main" id="{B23B27A8-588E-90D5-CE93-52FB5E3F695F}"/>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a:solidFill>
                <a:schemeClr val="bg1"/>
              </a:solidFill>
              <a:latin typeface="Arial" panose="020B0604020202020204" pitchFamily="34" charset="0"/>
              <a:ea typeface="Arial" panose="02000503000000020004" pitchFamily="2" charset="0"/>
            </a:endParaRPr>
          </a:p>
        </p:txBody>
      </p:sp>
      <p:sp>
        <p:nvSpPr>
          <p:cNvPr id="24" name="Slide Number Placeholder 3">
            <a:extLst>
              <a:ext uri="{FF2B5EF4-FFF2-40B4-BE49-F238E27FC236}">
                <a16:creationId xmlns:a16="http://schemas.microsoft.com/office/drawing/2014/main" id="{B04FBC92-CC13-3B0C-B385-715133A008B4}"/>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a:solidFill>
                <a:schemeClr val="bg1"/>
              </a:solidFill>
              <a:latin typeface="Arial" panose="020B0604020202020204" pitchFamily="34" charset="0"/>
              <a:ea typeface="Arial" panose="02000503000000020004" pitchFamily="2" charset="0"/>
            </a:endParaRPr>
          </a:p>
        </p:txBody>
      </p:sp>
      <p:sp>
        <p:nvSpPr>
          <p:cNvPr id="25" name="Slide Number Placeholder 3">
            <a:extLst>
              <a:ext uri="{FF2B5EF4-FFF2-40B4-BE49-F238E27FC236}">
                <a16:creationId xmlns:a16="http://schemas.microsoft.com/office/drawing/2014/main" id="{F7EAFF5E-9938-DEC3-4280-896E584B1A60}"/>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a:solidFill>
                <a:schemeClr val="bg1"/>
              </a:solidFill>
              <a:latin typeface="Arial" panose="020B0604020202020204" pitchFamily="34" charset="0"/>
              <a:ea typeface="Arial" panose="02000503000000020004" pitchFamily="2" charset="0"/>
            </a:endParaRPr>
          </a:p>
        </p:txBody>
      </p:sp>
      <p:pic>
        <p:nvPicPr>
          <p:cNvPr id="2" name="Picture 1">
            <a:extLst>
              <a:ext uri="{FF2B5EF4-FFF2-40B4-BE49-F238E27FC236}">
                <a16:creationId xmlns:a16="http://schemas.microsoft.com/office/drawing/2014/main" id="{6B83B70F-018F-C93E-D81F-7E4B85F2FCD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458AB888-9953-BC43-DE70-F0EB521A1AFB}"/>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E820073A-0C14-5854-E83D-AD3E77CB12B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A57C6E1A-48F4-6571-5003-393051E425B0}"/>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AF007B79-2E82-606A-6972-F69061BCC8B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pic>
        <p:nvPicPr>
          <p:cNvPr id="10" name="Picture 9">
            <a:extLst>
              <a:ext uri="{FF2B5EF4-FFF2-40B4-BE49-F238E27FC236}">
                <a16:creationId xmlns:a16="http://schemas.microsoft.com/office/drawing/2014/main" id="{4C5A2856-DD81-88ED-A57E-00F8BC576A2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1" name="Slide Number Placeholder 3">
            <a:extLst>
              <a:ext uri="{FF2B5EF4-FFF2-40B4-BE49-F238E27FC236}">
                <a16:creationId xmlns:a16="http://schemas.microsoft.com/office/drawing/2014/main" id="{4221C0E9-D3C6-D87C-94C0-7AA1FD263E3E}"/>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8F16F5F0-0EE6-0F83-998A-29438691FA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C9866267-1C12-D36E-2862-ADA59AD33DE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5" name="Slide Number Placeholder 3">
            <a:extLst>
              <a:ext uri="{FF2B5EF4-FFF2-40B4-BE49-F238E27FC236}">
                <a16:creationId xmlns:a16="http://schemas.microsoft.com/office/drawing/2014/main" id="{DCAD9E0D-06F8-24BE-8A6C-524E0EF342DF}"/>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58893185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Sample Pag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8" name="Title 1">
            <a:extLst>
              <a:ext uri="{FF2B5EF4-FFF2-40B4-BE49-F238E27FC236}">
                <a16:creationId xmlns:a16="http://schemas.microsoft.com/office/drawing/2014/main" id="{B286C578-67DC-CD80-788E-2DA484291CE9}"/>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a:t>This is a sample page layout</a:t>
            </a:r>
            <a:br>
              <a:rPr lang="en-US"/>
            </a:br>
            <a:endParaRPr lang="en-US"/>
          </a:p>
        </p:txBody>
      </p:sp>
      <p:sp>
        <p:nvSpPr>
          <p:cNvPr id="9"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a:lnSpc>
                <a:spcPct val="150000"/>
              </a:lnSpc>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bg1"/>
                </a:solidFill>
                <a:latin typeface="Arial" panose="020B0604020202020204" pitchFamily="34" charset="0"/>
                <a:ea typeface="Arial" panose="02000503000000020004" pitchFamily="2" charset="0"/>
              </a:defRPr>
            </a:lvl2pPr>
            <a:lvl3pPr>
              <a:lnSpc>
                <a:spcPct val="150000"/>
              </a:lnSpc>
              <a:defRPr sz="1800">
                <a:solidFill>
                  <a:schemeClr val="bg1"/>
                </a:solidFill>
                <a:latin typeface="Arial" panose="020B0604020202020204" pitchFamily="34" charset="0"/>
                <a:ea typeface="Arial" panose="02000503000000020004" pitchFamily="2" charset="0"/>
              </a:defRPr>
            </a:lvl3pPr>
            <a:lvl4pPr>
              <a:lnSpc>
                <a:spcPct val="150000"/>
              </a:lnSpc>
              <a:defRPr sz="1800">
                <a:solidFill>
                  <a:schemeClr val="bg1"/>
                </a:solidFill>
                <a:latin typeface="Arial" panose="020B0604020202020204" pitchFamily="34" charset="0"/>
                <a:ea typeface="Arial" panose="02000503000000020004" pitchFamily="2" charset="0"/>
              </a:defRPr>
            </a:lvl4pPr>
            <a:lvl5pPr>
              <a:lnSpc>
                <a:spcPct val="150000"/>
              </a:lnSpc>
              <a:defRPr sz="1800">
                <a:solidFill>
                  <a:schemeClr val="bg1"/>
                </a:solidFill>
                <a:latin typeface="Arial" panose="020B0604020202020204" pitchFamily="34" charset="0"/>
                <a:ea typeface="Arial" panose="02000503000000020004" pitchFamily="2"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3">
            <a:extLst>
              <a:ext uri="{FF2B5EF4-FFF2-40B4-BE49-F238E27FC236}">
                <a16:creationId xmlns:a16="http://schemas.microsoft.com/office/drawing/2014/main" id="{8D41442C-0600-5C76-C581-D615E9BBF8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8D41442C-0600-5C76-C581-D615E9BBF8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9C8E6E03-32B1-C5CD-664E-063384D556D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4" name="Slide Number Placeholder 3">
            <a:extLst>
              <a:ext uri="{FF2B5EF4-FFF2-40B4-BE49-F238E27FC236}">
                <a16:creationId xmlns:a16="http://schemas.microsoft.com/office/drawing/2014/main" id="{7AF76EB2-7323-DE1D-B4D9-E10245CCA7FD}"/>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pic>
        <p:nvPicPr>
          <p:cNvPr id="18" name="Picture 17">
            <a:extLst>
              <a:ext uri="{FF2B5EF4-FFF2-40B4-BE49-F238E27FC236}">
                <a16:creationId xmlns:a16="http://schemas.microsoft.com/office/drawing/2014/main" id="{0C9087A8-57F0-4F52-0D4C-4A508308343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7837894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Sample Pag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7" name="Title 1">
            <a:extLst>
              <a:ext uri="{FF2B5EF4-FFF2-40B4-BE49-F238E27FC236}">
                <a16:creationId xmlns:a16="http://schemas.microsoft.com/office/drawing/2014/main" id="{E3BAE709-476B-A489-7DC7-5DA16C7CFE73}"/>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a:t>This is a sample page layout</a:t>
            </a:r>
            <a:br>
              <a:rPr lang="en-US"/>
            </a:br>
            <a:endParaRPr lang="en-US"/>
          </a:p>
        </p:txBody>
      </p:sp>
      <p:sp>
        <p:nvSpPr>
          <p:cNvPr id="8" name="Text Placeholder 3">
            <a:extLst>
              <a:ext uri="{FF2B5EF4-FFF2-40B4-BE49-F238E27FC236}">
                <a16:creationId xmlns:a16="http://schemas.microsoft.com/office/drawing/2014/main" id="{B53E5169-A8A8-4023-8954-85A11AE37346}"/>
              </a:ext>
            </a:extLst>
          </p:cNvPr>
          <p:cNvSpPr>
            <a:spLocks noGrp="1"/>
          </p:cNvSpPr>
          <p:nvPr>
            <p:ph type="body" sz="quarter" idx="12" hasCustomPrompt="1"/>
          </p:nvPr>
        </p:nvSpPr>
        <p:spPr>
          <a:xfrm>
            <a:off x="539923" y="1904986"/>
            <a:ext cx="11177587" cy="3641147"/>
          </a:xfrm>
        </p:spPr>
        <p:txBody>
          <a:bodyPr/>
          <a:lstStyle>
            <a:lvl1pPr>
              <a:lnSpc>
                <a:spcPct val="150000"/>
              </a:lnSpc>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bg1"/>
                </a:solidFill>
                <a:latin typeface="Arial" panose="020B0604020202020204" pitchFamily="34" charset="0"/>
                <a:ea typeface="Arial" panose="02000503000000020004" pitchFamily="2" charset="0"/>
              </a:defRPr>
            </a:lvl2pPr>
            <a:lvl3pPr>
              <a:lnSpc>
                <a:spcPct val="150000"/>
              </a:lnSpc>
              <a:defRPr sz="1800">
                <a:solidFill>
                  <a:schemeClr val="bg1"/>
                </a:solidFill>
                <a:latin typeface="Arial" panose="020B0604020202020204" pitchFamily="34" charset="0"/>
                <a:ea typeface="Arial" panose="02000503000000020004" pitchFamily="2" charset="0"/>
              </a:defRPr>
            </a:lvl3pPr>
            <a:lvl4pPr>
              <a:lnSpc>
                <a:spcPct val="150000"/>
              </a:lnSpc>
              <a:defRPr sz="1800">
                <a:solidFill>
                  <a:schemeClr val="bg1"/>
                </a:solidFill>
                <a:latin typeface="Arial" panose="020B0604020202020204" pitchFamily="34" charset="0"/>
                <a:ea typeface="Arial" panose="02000503000000020004" pitchFamily="2" charset="0"/>
              </a:defRPr>
            </a:lvl4pPr>
            <a:lvl5pPr>
              <a:lnSpc>
                <a:spcPct val="150000"/>
              </a:lnSpc>
              <a:defRPr sz="1800">
                <a:solidFill>
                  <a:schemeClr val="bg1"/>
                </a:solidFill>
                <a:latin typeface="Arial" panose="020B0604020202020204" pitchFamily="34" charset="0"/>
                <a:ea typeface="Arial" panose="02000503000000020004" pitchFamily="2"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3">
            <a:extLst>
              <a:ext uri="{FF2B5EF4-FFF2-40B4-BE49-F238E27FC236}">
                <a16:creationId xmlns:a16="http://schemas.microsoft.com/office/drawing/2014/main" id="{0153EB3D-1301-EBCB-1D3D-2595E539FC5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0153EB3D-1301-EBCB-1D3D-2595E539FC5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0" name="Slide Number Placeholder 3">
            <a:extLst>
              <a:ext uri="{FF2B5EF4-FFF2-40B4-BE49-F238E27FC236}">
                <a16:creationId xmlns:a16="http://schemas.microsoft.com/office/drawing/2014/main" id="{063E9818-14BF-C085-2270-1815862C5A2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4" name="Slide Number Placeholder 3">
            <a:extLst>
              <a:ext uri="{FF2B5EF4-FFF2-40B4-BE49-F238E27FC236}">
                <a16:creationId xmlns:a16="http://schemas.microsoft.com/office/drawing/2014/main" id="{6AF898F7-301E-51C8-5C47-83F8D53ACAA3}"/>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pic>
        <p:nvPicPr>
          <p:cNvPr id="16" name="Picture 15">
            <a:extLst>
              <a:ext uri="{FF2B5EF4-FFF2-40B4-BE49-F238E27FC236}">
                <a16:creationId xmlns:a16="http://schemas.microsoft.com/office/drawing/2014/main" id="{A0B944DA-A86A-F9A3-D617-CEA5075409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5307234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One Column (Whi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rgbClr val="222222"/>
                </a:solidFill>
                <a:latin typeface="Arial" panose="020B0604020202020204" pitchFamily="34" charset="0"/>
              </a:defRPr>
            </a:lvl1pPr>
          </a:lstStyle>
          <a:p>
            <a:r>
              <a:rPr lang="en-US"/>
              <a:t>This is sample bulleted text (1 column)</a:t>
            </a:r>
            <a:br>
              <a:rPr lang="en-US"/>
            </a:br>
            <a:endParaRPr lang="en-US"/>
          </a:p>
        </p:txBody>
      </p:sp>
      <p:sp>
        <p:nvSpPr>
          <p:cNvPr id="7"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pic>
        <p:nvPicPr>
          <p:cNvPr id="2" name="Picture 1">
            <a:extLst>
              <a:ext uri="{FF2B5EF4-FFF2-40B4-BE49-F238E27FC236}">
                <a16:creationId xmlns:a16="http://schemas.microsoft.com/office/drawing/2014/main" id="{F6EE4856-3FAA-1733-34B4-C11E8CBA788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76441F1A-9F7B-AD88-F64F-DABCB474259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006DDF3D-1996-A40C-F1E8-7022834B7CBC}"/>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8A716449-AAFB-5EEE-FECE-3FBEDFEEF6C2}"/>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9DA0EE61-3751-7151-24DC-3E3218AA75B4}"/>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pic>
        <p:nvPicPr>
          <p:cNvPr id="14" name="Picture 13">
            <a:extLst>
              <a:ext uri="{FF2B5EF4-FFF2-40B4-BE49-F238E27FC236}">
                <a16:creationId xmlns:a16="http://schemas.microsoft.com/office/drawing/2014/main" id="{C211F72A-577D-3DF0-D9EE-00B2FF796E8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5" name="Slide Number Placeholder 3">
            <a:extLst>
              <a:ext uri="{FF2B5EF4-FFF2-40B4-BE49-F238E27FC236}">
                <a16:creationId xmlns:a16="http://schemas.microsoft.com/office/drawing/2014/main" id="{1A6401F2-4FB4-BD34-BC8C-F074FEBB082E}"/>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6" name="Slide Number Placeholder 3">
            <a:extLst>
              <a:ext uri="{FF2B5EF4-FFF2-40B4-BE49-F238E27FC236}">
                <a16:creationId xmlns:a16="http://schemas.microsoft.com/office/drawing/2014/main" id="{670C9F59-0A21-3850-136E-87400D426CF2}"/>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7" name="Slide Number Placeholder 3">
            <a:extLst>
              <a:ext uri="{FF2B5EF4-FFF2-40B4-BE49-F238E27FC236}">
                <a16:creationId xmlns:a16="http://schemas.microsoft.com/office/drawing/2014/main" id="{B99C631F-C34A-3A9E-5BCE-0A4E8AA8792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8" name="Slide Number Placeholder 3">
            <a:extLst>
              <a:ext uri="{FF2B5EF4-FFF2-40B4-BE49-F238E27FC236}">
                <a16:creationId xmlns:a16="http://schemas.microsoft.com/office/drawing/2014/main" id="{586BC471-FA65-D5D9-C0A9-F8A6994280D8}"/>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236010025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On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10"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rgbClr val="222222"/>
                </a:solidFill>
                <a:latin typeface="Arial" panose="020B0604020202020204" pitchFamily="34" charset="0"/>
              </a:defRPr>
            </a:lvl1pPr>
          </a:lstStyle>
          <a:p>
            <a:r>
              <a:rPr lang="en-US"/>
              <a:t>This is sample bulleted text (1 column)</a:t>
            </a:r>
            <a:br>
              <a:rPr lang="en-US"/>
            </a:br>
            <a:endParaRPr lang="en-US"/>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8" name="Slide Number Placeholder 3">
            <a:extLst>
              <a:ext uri="{FF2B5EF4-FFF2-40B4-BE49-F238E27FC236}">
                <a16:creationId xmlns:a16="http://schemas.microsoft.com/office/drawing/2014/main" id="{736DE81E-4D22-5724-E8E6-41709B8213A8}"/>
              </a:ext>
            </a:extLst>
          </p:cNvPr>
          <p:cNvSpPr txBox="1">
            <a:spLocks/>
          </p:cNvSpPr>
          <p:nvPr userDrawn="1"/>
        </p:nvSpPr>
        <p:spPr>
          <a:xfrm>
            <a:off x="11637742" y="644060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a:solidFill>
                <a:schemeClr val="bg1"/>
              </a:solidFill>
              <a:latin typeface="Arial" panose="020B0604020202020204" pitchFamily="34" charset="0"/>
              <a:ea typeface="Arial" panose="02000503000000020004" pitchFamily="2" charset="0"/>
            </a:endParaRPr>
          </a:p>
        </p:txBody>
      </p:sp>
      <p:sp>
        <p:nvSpPr>
          <p:cNvPr id="19" name="Slide Number Placeholder 3">
            <a:extLst>
              <a:ext uri="{FF2B5EF4-FFF2-40B4-BE49-F238E27FC236}">
                <a16:creationId xmlns:a16="http://schemas.microsoft.com/office/drawing/2014/main" id="{D32C529E-1E67-D62F-3D84-70E6AF8A60C9}"/>
              </a:ext>
            </a:extLst>
          </p:cNvPr>
          <p:cNvSpPr txBox="1">
            <a:spLocks/>
          </p:cNvSpPr>
          <p:nvPr userDrawn="1"/>
        </p:nvSpPr>
        <p:spPr>
          <a:xfrm>
            <a:off x="11637742" y="644060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a:solidFill>
                <a:schemeClr val="bg1"/>
              </a:solidFill>
              <a:latin typeface="Arial" panose="020B0604020202020204" pitchFamily="34" charset="0"/>
              <a:ea typeface="Arial" panose="02000503000000020004" pitchFamily="2" charset="0"/>
            </a:endParaRPr>
          </a:p>
        </p:txBody>
      </p:sp>
      <p:sp>
        <p:nvSpPr>
          <p:cNvPr id="20" name="Slide Number Placeholder 3">
            <a:extLst>
              <a:ext uri="{FF2B5EF4-FFF2-40B4-BE49-F238E27FC236}">
                <a16:creationId xmlns:a16="http://schemas.microsoft.com/office/drawing/2014/main" id="{82F41CD0-3BF9-779E-55F6-55CE07AC5326}"/>
              </a:ext>
            </a:extLst>
          </p:cNvPr>
          <p:cNvSpPr txBox="1">
            <a:spLocks/>
          </p:cNvSpPr>
          <p:nvPr userDrawn="1"/>
        </p:nvSpPr>
        <p:spPr>
          <a:xfrm>
            <a:off x="11637742" y="644060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a:solidFill>
                <a:schemeClr val="bg1"/>
              </a:solidFill>
              <a:latin typeface="Arial" panose="020B0604020202020204" pitchFamily="34" charset="0"/>
              <a:ea typeface="Arial" panose="02000503000000020004" pitchFamily="2" charset="0"/>
            </a:endParaRPr>
          </a:p>
        </p:txBody>
      </p:sp>
      <p:sp>
        <p:nvSpPr>
          <p:cNvPr id="21" name="Slide Number Placeholder 3">
            <a:extLst>
              <a:ext uri="{FF2B5EF4-FFF2-40B4-BE49-F238E27FC236}">
                <a16:creationId xmlns:a16="http://schemas.microsoft.com/office/drawing/2014/main" id="{6A037A60-3B80-9000-D7FD-772E99273C0A}"/>
              </a:ext>
            </a:extLst>
          </p:cNvPr>
          <p:cNvSpPr txBox="1">
            <a:spLocks/>
          </p:cNvSpPr>
          <p:nvPr userDrawn="1"/>
        </p:nvSpPr>
        <p:spPr>
          <a:xfrm>
            <a:off x="11637742" y="644060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a:solidFill>
                <a:schemeClr val="bg1"/>
              </a:solidFill>
              <a:latin typeface="Arial" panose="020B0604020202020204" pitchFamily="34" charset="0"/>
              <a:ea typeface="Arial" panose="02000503000000020004" pitchFamily="2" charset="0"/>
            </a:endParaRPr>
          </a:p>
        </p:txBody>
      </p:sp>
      <p:pic>
        <p:nvPicPr>
          <p:cNvPr id="2" name="Picture 1">
            <a:extLst>
              <a:ext uri="{FF2B5EF4-FFF2-40B4-BE49-F238E27FC236}">
                <a16:creationId xmlns:a16="http://schemas.microsoft.com/office/drawing/2014/main" id="{4A17D717-4440-67E4-86AF-BA4E5D09B2A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DE935865-CC37-F31B-D80C-9F595BE137BE}"/>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9B6662D1-FBEE-F4B5-4346-F2B4DF214A99}"/>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9A36CCB5-A9A8-587A-9CE0-E9B1AA55CF10}"/>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D32991FF-D68B-77AF-86E7-47E089E48C97}"/>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pic>
        <p:nvPicPr>
          <p:cNvPr id="8" name="Picture 7">
            <a:extLst>
              <a:ext uri="{FF2B5EF4-FFF2-40B4-BE49-F238E27FC236}">
                <a16:creationId xmlns:a16="http://schemas.microsoft.com/office/drawing/2014/main" id="{44DA85F1-57B3-C4FD-5F4A-6472F70618D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9" name="Slide Number Placeholder 3">
            <a:extLst>
              <a:ext uri="{FF2B5EF4-FFF2-40B4-BE49-F238E27FC236}">
                <a16:creationId xmlns:a16="http://schemas.microsoft.com/office/drawing/2014/main" id="{20EF613F-03AF-BC9A-FA23-E991676B8CB2}"/>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4788CBBF-0470-AB58-A837-8314478E120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093D2F16-7A89-CDF3-CEAF-ED69AD5FB5E7}"/>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4" name="Slide Number Placeholder 3">
            <a:extLst>
              <a:ext uri="{FF2B5EF4-FFF2-40B4-BE49-F238E27FC236}">
                <a16:creationId xmlns:a16="http://schemas.microsoft.com/office/drawing/2014/main" id="{F73090DC-DE05-C1C1-E128-987B8A39A129}"/>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334749017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1_One Column (Gre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rial" panose="020B0604020202020204" pitchFamily="34" charset="0"/>
            </a:endParaRPr>
          </a:p>
        </p:txBody>
      </p:sp>
      <p:sp>
        <p:nvSpPr>
          <p:cNvPr id="12" name="Slide Number Placeholder 3">
            <a:extLst>
              <a:ext uri="{FF2B5EF4-FFF2-40B4-BE49-F238E27FC236}">
                <a16:creationId xmlns:a16="http://schemas.microsoft.com/office/drawing/2014/main" id="{8E98A944-FE84-2129-7C96-905FBEDEF75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3"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a:t>This is sample bulleted text (1 column)</a:t>
            </a:r>
            <a:br>
              <a:rPr lang="en-US"/>
            </a:br>
            <a:endParaRPr lang="en-US"/>
          </a:p>
        </p:txBody>
      </p:sp>
      <p:sp>
        <p:nvSpPr>
          <p:cNvPr id="14"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9" name="Slide Number Placeholder 3">
            <a:extLst>
              <a:ext uri="{FF2B5EF4-FFF2-40B4-BE49-F238E27FC236}">
                <a16:creationId xmlns:a16="http://schemas.microsoft.com/office/drawing/2014/main" id="{8E98A944-FE84-2129-7C96-905FBEDEF75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8" name="Slide Number Placeholder 3">
            <a:extLst>
              <a:ext uri="{FF2B5EF4-FFF2-40B4-BE49-F238E27FC236}">
                <a16:creationId xmlns:a16="http://schemas.microsoft.com/office/drawing/2014/main" id="{9C241C8F-E76E-FD73-EA23-B0D00E77E51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5" name="Slide Number Placeholder 3">
            <a:extLst>
              <a:ext uri="{FF2B5EF4-FFF2-40B4-BE49-F238E27FC236}">
                <a16:creationId xmlns:a16="http://schemas.microsoft.com/office/drawing/2014/main" id="{D2A63E50-1936-94C2-FF11-2EB49F66D145}"/>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pic>
        <p:nvPicPr>
          <p:cNvPr id="16" name="Picture 15">
            <a:extLst>
              <a:ext uri="{FF2B5EF4-FFF2-40B4-BE49-F238E27FC236}">
                <a16:creationId xmlns:a16="http://schemas.microsoft.com/office/drawing/2014/main" id="{0ED8832D-D62A-CAE6-14C4-6E11015D921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50388627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One Column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9" name="Slide Number Placeholder 3">
            <a:extLst>
              <a:ext uri="{FF2B5EF4-FFF2-40B4-BE49-F238E27FC236}">
                <a16:creationId xmlns:a16="http://schemas.microsoft.com/office/drawing/2014/main" id="{F6F3ABE1-54A6-A9F0-1083-202CF26FE12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0"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a:t>This is sample bulleted text (1 column)</a:t>
            </a:r>
            <a:br>
              <a:rPr lang="en-US"/>
            </a:br>
            <a:endParaRPr lang="en-US"/>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F6F3ABE1-54A6-A9F0-1083-202CF26FE12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3A288302-AAB0-66ED-BC12-48B7EEB6D8A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4" name="Slide Number Placeholder 3">
            <a:extLst>
              <a:ext uri="{FF2B5EF4-FFF2-40B4-BE49-F238E27FC236}">
                <a16:creationId xmlns:a16="http://schemas.microsoft.com/office/drawing/2014/main" id="{CD855CAB-E865-8483-4CA1-749AFBA686C9}"/>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pic>
        <p:nvPicPr>
          <p:cNvPr id="15" name="Picture 14">
            <a:extLst>
              <a:ext uri="{FF2B5EF4-FFF2-40B4-BE49-F238E27FC236}">
                <a16:creationId xmlns:a16="http://schemas.microsoft.com/office/drawing/2014/main" id="{3BD15571-089F-B590-2BC4-CAC6912D8A3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93266550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wo Column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7C73940-1394-1145-A37B-DD10AE53BC3F}"/>
              </a:ext>
            </a:extLst>
          </p:cNvPr>
          <p:cNvSpPr>
            <a:spLocks noGrp="1"/>
          </p:cNvSpPr>
          <p:nvPr>
            <p:ph type="ctrTitle" hasCustomPrompt="1"/>
          </p:nvPr>
        </p:nvSpPr>
        <p:spPr>
          <a:xfrm>
            <a:off x="496383" y="487510"/>
            <a:ext cx="11270744" cy="1276350"/>
          </a:xfrm>
          <a:prstGeom prst="rect">
            <a:avLst/>
          </a:prstGeom>
        </p:spPr>
        <p:txBody>
          <a:bodyPr anchor="t" anchorCtr="0">
            <a:normAutofit/>
          </a:bodyPr>
          <a:lstStyle>
            <a:lvl1pPr algn="l">
              <a:defRPr sz="4000" b="1" i="0">
                <a:solidFill>
                  <a:srgbClr val="222222"/>
                </a:solidFill>
                <a:latin typeface="Arial" panose="020B0604020202020204" pitchFamily="34" charset="0"/>
              </a:defRPr>
            </a:lvl1pPr>
          </a:lstStyle>
          <a:p>
            <a:r>
              <a:rPr lang="en-US"/>
              <a:t>This is sample bulleted text (2 columns)</a:t>
            </a:r>
            <a:br>
              <a:rPr lang="en-US"/>
            </a:br>
            <a:endParaRPr lang="en-US"/>
          </a:p>
        </p:txBody>
      </p:sp>
      <p:sp>
        <p:nvSpPr>
          <p:cNvPr id="10" name="Title 1">
            <a:extLst>
              <a:ext uri="{FF2B5EF4-FFF2-40B4-BE49-F238E27FC236}">
                <a16:creationId xmlns:a16="http://schemas.microsoft.com/office/drawing/2014/main" id="{6844831D-77BF-5F4B-B60B-55D5C0D74FE3}"/>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a:latin typeface="Arial" panose="020B0604020202020204" pitchFamily="34" charset="0"/>
              <a:cs typeface="Arial" panose="020B0604020202020204" pitchFamily="34"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8" name="Title 1">
            <a:extLst>
              <a:ext uri="{FF2B5EF4-FFF2-40B4-BE49-F238E27FC236}">
                <a16:creationId xmlns:a16="http://schemas.microsoft.com/office/drawing/2014/main" id="{6844831D-77BF-5F4B-B60B-55D5C0D74FE3}"/>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52FBD5A5-7A2B-0609-A33F-1EEE51712C01}"/>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4A20C810-11A7-12CE-B50A-96B7E975780F}"/>
              </a:ext>
            </a:extLst>
          </p:cNvPr>
          <p:cNvSpPr txBox="1">
            <a:spLocks/>
          </p:cNvSpPr>
          <p:nvPr userDrawn="1"/>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DEBD5AC8-46A6-95DF-B791-2B369ACED69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40204912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wo Column (Gre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10" name="Title 1">
            <a:extLst>
              <a:ext uri="{FF2B5EF4-FFF2-40B4-BE49-F238E27FC236}">
                <a16:creationId xmlns:a16="http://schemas.microsoft.com/office/drawing/2014/main" id="{DDE8F042-D308-184D-B342-2519009D3C19}"/>
              </a:ext>
            </a:extLst>
          </p:cNvPr>
          <p:cNvSpPr>
            <a:spLocks noGrp="1"/>
          </p:cNvSpPr>
          <p:nvPr>
            <p:ph type="ctrTitle" hasCustomPrompt="1"/>
          </p:nvPr>
        </p:nvSpPr>
        <p:spPr>
          <a:xfrm>
            <a:off x="496383" y="487510"/>
            <a:ext cx="11132199" cy="1276350"/>
          </a:xfrm>
          <a:prstGeom prst="rect">
            <a:avLst/>
          </a:prstGeom>
        </p:spPr>
        <p:txBody>
          <a:bodyPr anchor="t" anchorCtr="0">
            <a:normAutofit/>
          </a:bodyPr>
          <a:lstStyle>
            <a:lvl1pPr algn="l">
              <a:defRPr sz="4000">
                <a:solidFill>
                  <a:srgbClr val="222222"/>
                </a:solidFill>
              </a:defRPr>
            </a:lvl1pPr>
          </a:lstStyle>
          <a:p>
            <a:r>
              <a:rPr lang="en-US"/>
              <a:t>This is sample bulleted text (2 columns)</a:t>
            </a:r>
            <a:br>
              <a:rPr lang="en-US"/>
            </a:br>
            <a:endParaRPr lang="en-US"/>
          </a:p>
        </p:txBody>
      </p:sp>
      <p:sp>
        <p:nvSpPr>
          <p:cNvPr id="7" name="Slide Number Placeholder 3">
            <a:extLst>
              <a:ext uri="{FF2B5EF4-FFF2-40B4-BE49-F238E27FC236}">
                <a16:creationId xmlns:a16="http://schemas.microsoft.com/office/drawing/2014/main" id="{A6059545-8DB2-C466-C9CD-3455525CAE9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A6059545-8DB2-C466-C9CD-3455525CAE9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sp>
        <p:nvSpPr>
          <p:cNvPr id="9" name="Slide Number Placeholder 3">
            <a:extLst>
              <a:ext uri="{FF2B5EF4-FFF2-40B4-BE49-F238E27FC236}">
                <a16:creationId xmlns:a16="http://schemas.microsoft.com/office/drawing/2014/main" id="{D5F2E009-4AC4-8BE8-449A-D98E0B4D419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sp>
        <p:nvSpPr>
          <p:cNvPr id="14" name="Slide Number Placeholder 3">
            <a:extLst>
              <a:ext uri="{FF2B5EF4-FFF2-40B4-BE49-F238E27FC236}">
                <a16:creationId xmlns:a16="http://schemas.microsoft.com/office/drawing/2014/main" id="{FAC7A0B0-AE4B-F793-1F59-1EC3584DEA0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pic>
        <p:nvPicPr>
          <p:cNvPr id="16" name="Picture 15">
            <a:extLst>
              <a:ext uri="{FF2B5EF4-FFF2-40B4-BE49-F238E27FC236}">
                <a16:creationId xmlns:a16="http://schemas.microsoft.com/office/drawing/2014/main" id="{6C6FC489-B11C-2654-C925-48D950964D7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2277379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wo Column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8" name="Title 1">
            <a:extLst>
              <a:ext uri="{FF2B5EF4-FFF2-40B4-BE49-F238E27FC236}">
                <a16:creationId xmlns:a16="http://schemas.microsoft.com/office/drawing/2014/main" id="{8B2FD56C-BB5C-3D45-8F56-0F195C1428C3}"/>
              </a:ext>
            </a:extLst>
          </p:cNvPr>
          <p:cNvSpPr>
            <a:spLocks noGrp="1"/>
          </p:cNvSpPr>
          <p:nvPr>
            <p:ph type="ctrTitle" hasCustomPrompt="1"/>
          </p:nvPr>
        </p:nvSpPr>
        <p:spPr>
          <a:xfrm>
            <a:off x="496383" y="487510"/>
            <a:ext cx="11132199" cy="1276350"/>
          </a:xfrm>
          <a:prstGeom prst="rect">
            <a:avLst/>
          </a:prstGeom>
        </p:spPr>
        <p:txBody>
          <a:bodyPr anchor="t" anchorCtr="0">
            <a:normAutofit/>
          </a:bodyPr>
          <a:lstStyle>
            <a:lvl1pPr algn="l">
              <a:defRPr sz="4000">
                <a:solidFill>
                  <a:srgbClr val="FFFFFF"/>
                </a:solidFill>
              </a:defRPr>
            </a:lvl1pPr>
          </a:lstStyle>
          <a:p>
            <a:r>
              <a:rPr lang="en-US"/>
              <a:t>This is sample bulleted text (2 columns)</a:t>
            </a:r>
            <a:br>
              <a:rPr lang="en-US"/>
            </a:br>
            <a:endParaRPr lang="en-US"/>
          </a:p>
        </p:txBody>
      </p:sp>
      <p:sp>
        <p:nvSpPr>
          <p:cNvPr id="9" name="Slide Number Placeholder 3">
            <a:extLst>
              <a:ext uri="{FF2B5EF4-FFF2-40B4-BE49-F238E27FC236}">
                <a16:creationId xmlns:a16="http://schemas.microsoft.com/office/drawing/2014/main" id="{CEDBD470-04D9-C985-F47F-8377F68596F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0"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CEDBD470-04D9-C985-F47F-8377F68596F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A812A246-8492-A6DF-26EA-231CD0D4C72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D1E41F4E-F481-AD30-99FC-2947FB6B0A60}"/>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pic>
        <p:nvPicPr>
          <p:cNvPr id="15" name="Picture 14">
            <a:extLst>
              <a:ext uri="{FF2B5EF4-FFF2-40B4-BE49-F238E27FC236}">
                <a16:creationId xmlns:a16="http://schemas.microsoft.com/office/drawing/2014/main" id="{E655F0AC-C291-F5A1-F78F-EBA04390CB6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4244899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ample Page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D75D269-96CD-3906-A3EF-199CDE58B1EC}"/>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latin typeface="Arial" panose="020B0604020202020204" pitchFamily="34" charset="0"/>
                <a:cs typeface="Arial" panose="020B0604020202020204" pitchFamily="34" charset="0"/>
              </a:defRPr>
            </a:lvl1pPr>
          </a:lstStyle>
          <a:p>
            <a:r>
              <a:rPr lang="en-US"/>
              <a:t>This is a sample page layout</a:t>
            </a:r>
            <a:br>
              <a:rPr lang="en-US"/>
            </a:br>
            <a:endParaRPr lang="en-US"/>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539923" y="1904986"/>
            <a:ext cx="11177587" cy="3641147"/>
          </a:xfrm>
        </p:spPr>
        <p:txBody>
          <a:bodyPr/>
          <a:lstStyle>
            <a:lvl1pPr>
              <a:lnSpc>
                <a:spcPct val="150000"/>
              </a:lnSpc>
              <a:defRPr sz="1800">
                <a:latin typeface="Arial" panose="020B0604020202020204" pitchFamily="34" charset="0"/>
                <a:ea typeface="Inter" panose="02000503000000020004" pitchFamily="2" charset="0"/>
                <a:cs typeface="Arial" panose="020B0604020202020204" pitchFamily="34" charset="0"/>
              </a:defRPr>
            </a:lvl1pPr>
            <a:lvl2pPr>
              <a:lnSpc>
                <a:spcPct val="150000"/>
              </a:lnSpc>
              <a:defRPr sz="1800">
                <a:latin typeface="Arial" panose="020B0604020202020204" pitchFamily="34" charset="0"/>
                <a:ea typeface="Inter" panose="02000503000000020004" pitchFamily="2" charset="0"/>
                <a:cs typeface="Arial" panose="020B0604020202020204" pitchFamily="34" charset="0"/>
              </a:defRPr>
            </a:lvl2pPr>
            <a:lvl3pPr>
              <a:lnSpc>
                <a:spcPct val="150000"/>
              </a:lnSpc>
              <a:defRPr sz="1800">
                <a:latin typeface="Arial" panose="020B0604020202020204" pitchFamily="34" charset="0"/>
                <a:ea typeface="Inter" panose="02000503000000020004" pitchFamily="2" charset="0"/>
                <a:cs typeface="Arial" panose="020B0604020202020204" pitchFamily="34" charset="0"/>
              </a:defRPr>
            </a:lvl3pPr>
            <a:lvl4pPr>
              <a:lnSpc>
                <a:spcPct val="150000"/>
              </a:lnSpc>
              <a:defRPr sz="1800">
                <a:latin typeface="Arial" panose="020B0604020202020204" pitchFamily="34" charset="0"/>
                <a:ea typeface="Inter" panose="02000503000000020004" pitchFamily="2" charset="0"/>
                <a:cs typeface="Arial" panose="020B0604020202020204" pitchFamily="34" charset="0"/>
              </a:defRPr>
            </a:lvl4pPr>
            <a:lvl5pPr>
              <a:lnSpc>
                <a:spcPct val="150000"/>
              </a:lnSpc>
              <a:defRPr sz="1800">
                <a:latin typeface="Arial" panose="020B0604020202020204" pitchFamily="34" charset="0"/>
                <a:ea typeface="Inter" panose="02000503000000020004" pitchFamily="2" charset="0"/>
                <a:cs typeface="Arial" panose="020B0604020202020204" pitchFamily="34"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a:extLst>
              <a:ext uri="{FF2B5EF4-FFF2-40B4-BE49-F238E27FC236}">
                <a16:creationId xmlns:a16="http://schemas.microsoft.com/office/drawing/2014/main" id="{8688C972-D510-E5C9-2A7B-31AD657CF36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22802093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wo Column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3" y="487510"/>
            <a:ext cx="11104489" cy="1291188"/>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a:t>This is sample bulleted text (2 columns)</a:t>
            </a:r>
            <a:br>
              <a:rPr lang="en-US"/>
            </a:br>
            <a:endParaRPr lang="en-US"/>
          </a:p>
        </p:txBody>
      </p:sp>
      <p:sp>
        <p:nvSpPr>
          <p:cNvPr id="9" name="Slide Number Placeholder 3">
            <a:extLst>
              <a:ext uri="{FF2B5EF4-FFF2-40B4-BE49-F238E27FC236}">
                <a16:creationId xmlns:a16="http://schemas.microsoft.com/office/drawing/2014/main" id="{C0F2871E-DAE6-816D-2EE7-E4F57CAA123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C0F2871E-DAE6-816D-2EE7-E4F57CAA123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0" name="Slide Number Placeholder 3">
            <a:extLst>
              <a:ext uri="{FF2B5EF4-FFF2-40B4-BE49-F238E27FC236}">
                <a16:creationId xmlns:a16="http://schemas.microsoft.com/office/drawing/2014/main" id="{64CC3806-C2E5-B6D1-570D-834470E8BD6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4" name="Slide Number Placeholder 3">
            <a:extLst>
              <a:ext uri="{FF2B5EF4-FFF2-40B4-BE49-F238E27FC236}">
                <a16:creationId xmlns:a16="http://schemas.microsoft.com/office/drawing/2014/main" id="{19042514-82A1-B26E-B76D-98A3807B5026}"/>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pic>
        <p:nvPicPr>
          <p:cNvPr id="18" name="Picture 17">
            <a:extLst>
              <a:ext uri="{FF2B5EF4-FFF2-40B4-BE49-F238E27FC236}">
                <a16:creationId xmlns:a16="http://schemas.microsoft.com/office/drawing/2014/main" id="{1EBB4B56-C5CF-5A4B-2F99-B5622224CDD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71747344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hree Column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7C73940-1394-1145-A37B-DD10AE53BC3F}"/>
              </a:ext>
            </a:extLst>
          </p:cNvPr>
          <p:cNvSpPr>
            <a:spLocks noGrp="1"/>
          </p:cNvSpPr>
          <p:nvPr>
            <p:ph type="ctrTitle" hasCustomPrompt="1"/>
          </p:nvPr>
        </p:nvSpPr>
        <p:spPr>
          <a:xfrm>
            <a:off x="496383" y="487510"/>
            <a:ext cx="11224562" cy="1276350"/>
          </a:xfrm>
          <a:prstGeom prst="rect">
            <a:avLst/>
          </a:prstGeom>
        </p:spPr>
        <p:txBody>
          <a:bodyPr anchor="t" anchorCtr="0">
            <a:normAutofit/>
          </a:bodyPr>
          <a:lstStyle>
            <a:lvl1pPr algn="l">
              <a:defRPr sz="4000" b="1" i="0">
                <a:solidFill>
                  <a:srgbClr val="222222"/>
                </a:solidFill>
                <a:latin typeface="Arial" panose="020B0604020202020204" pitchFamily="34" charset="0"/>
              </a:defRPr>
            </a:lvl1pPr>
          </a:lstStyle>
          <a:p>
            <a:r>
              <a:rPr lang="en-US"/>
              <a:t>This is sample bulleted text (3 columns)</a:t>
            </a:r>
            <a:br>
              <a:rPr lang="en-US"/>
            </a:br>
            <a:endParaRPr lang="en-US"/>
          </a:p>
        </p:txBody>
      </p:sp>
      <p:sp>
        <p:nvSpPr>
          <p:cNvPr id="7"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a:p>
            <a:pPr lvl="0"/>
            <a:endParaRPr lang="en-GB"/>
          </a:p>
        </p:txBody>
      </p:sp>
      <p:pic>
        <p:nvPicPr>
          <p:cNvPr id="5" name="Picture 4">
            <a:extLst>
              <a:ext uri="{FF2B5EF4-FFF2-40B4-BE49-F238E27FC236}">
                <a16:creationId xmlns:a16="http://schemas.microsoft.com/office/drawing/2014/main" id="{ABF6E0EA-4C5B-6C5D-7447-EFE478D0433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74686007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Three Column (Gre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10" name="Title 1">
            <a:extLst>
              <a:ext uri="{FF2B5EF4-FFF2-40B4-BE49-F238E27FC236}">
                <a16:creationId xmlns:a16="http://schemas.microsoft.com/office/drawing/2014/main" id="{DDE8F042-D308-184D-B342-2519009D3C19}"/>
              </a:ext>
            </a:extLst>
          </p:cNvPr>
          <p:cNvSpPr>
            <a:spLocks noGrp="1"/>
          </p:cNvSpPr>
          <p:nvPr>
            <p:ph type="ctrTitle" hasCustomPrompt="1"/>
          </p:nvPr>
        </p:nvSpPr>
        <p:spPr>
          <a:xfrm>
            <a:off x="496383" y="487510"/>
            <a:ext cx="11058308" cy="1276350"/>
          </a:xfrm>
          <a:prstGeom prst="rect">
            <a:avLst/>
          </a:prstGeom>
        </p:spPr>
        <p:txBody>
          <a:bodyPr anchor="t" anchorCtr="0">
            <a:normAutofit/>
          </a:bodyPr>
          <a:lstStyle>
            <a:lvl1pPr algn="l">
              <a:defRPr sz="4000" b="1" i="0">
                <a:solidFill>
                  <a:srgbClr val="222222"/>
                </a:solidFill>
                <a:latin typeface="Arial" panose="020B0604020202020204" pitchFamily="34" charset="0"/>
              </a:defRPr>
            </a:lvl1pPr>
          </a:lstStyle>
          <a:p>
            <a:r>
              <a:rPr lang="en-US"/>
              <a:t>This is sample bulleted text (3 columns)</a:t>
            </a:r>
            <a:br>
              <a:rPr lang="en-US"/>
            </a:br>
            <a:endParaRPr lang="en-US"/>
          </a:p>
        </p:txBody>
      </p:sp>
      <p:sp>
        <p:nvSpPr>
          <p:cNvPr id="7" name="Slide Number Placeholder 3">
            <a:extLst>
              <a:ext uri="{FF2B5EF4-FFF2-40B4-BE49-F238E27FC236}">
                <a16:creationId xmlns:a16="http://schemas.microsoft.com/office/drawing/2014/main" id="{27390C06-BD06-9CD8-C96F-FE7771E527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sp>
        <p:nvSpPr>
          <p:cNvPr id="13"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1004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a:p>
            <a:pPr lvl="0"/>
            <a:endParaRPr lang="en-GB"/>
          </a:p>
        </p:txBody>
      </p:sp>
      <p:sp>
        <p:nvSpPr>
          <p:cNvPr id="12" name="Slide Number Placeholder 3">
            <a:extLst>
              <a:ext uri="{FF2B5EF4-FFF2-40B4-BE49-F238E27FC236}">
                <a16:creationId xmlns:a16="http://schemas.microsoft.com/office/drawing/2014/main" id="{27390C06-BD06-9CD8-C96F-FE7771E527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sp>
        <p:nvSpPr>
          <p:cNvPr id="8" name="Slide Number Placeholder 3">
            <a:extLst>
              <a:ext uri="{FF2B5EF4-FFF2-40B4-BE49-F238E27FC236}">
                <a16:creationId xmlns:a16="http://schemas.microsoft.com/office/drawing/2014/main" id="{4BED9458-EC91-0DDD-81D0-D8EA7CDBB8F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sp>
        <p:nvSpPr>
          <p:cNvPr id="14" name="Slide Number Placeholder 3">
            <a:extLst>
              <a:ext uri="{FF2B5EF4-FFF2-40B4-BE49-F238E27FC236}">
                <a16:creationId xmlns:a16="http://schemas.microsoft.com/office/drawing/2014/main" id="{6D431EAC-CCCF-F033-AA25-1C0750ED1428}"/>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pic>
        <p:nvPicPr>
          <p:cNvPr id="16" name="Picture 15">
            <a:extLst>
              <a:ext uri="{FF2B5EF4-FFF2-40B4-BE49-F238E27FC236}">
                <a16:creationId xmlns:a16="http://schemas.microsoft.com/office/drawing/2014/main" id="{31CD765D-C425-5545-1A03-16E4327141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0494413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hree Column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8" name="Title 1">
            <a:extLst>
              <a:ext uri="{FF2B5EF4-FFF2-40B4-BE49-F238E27FC236}">
                <a16:creationId xmlns:a16="http://schemas.microsoft.com/office/drawing/2014/main" id="{8B2FD56C-BB5C-3D45-8F56-0F195C1428C3}"/>
              </a:ext>
            </a:extLst>
          </p:cNvPr>
          <p:cNvSpPr>
            <a:spLocks noGrp="1"/>
          </p:cNvSpPr>
          <p:nvPr>
            <p:ph type="ctrTitle" hasCustomPrompt="1"/>
          </p:nvPr>
        </p:nvSpPr>
        <p:spPr>
          <a:xfrm>
            <a:off x="496383" y="487510"/>
            <a:ext cx="11076781" cy="1276350"/>
          </a:xfrm>
          <a:prstGeom prst="rect">
            <a:avLst/>
          </a:prstGeom>
        </p:spPr>
        <p:txBody>
          <a:bodyPr anchor="t" anchorCtr="0">
            <a:normAutofit/>
          </a:bodyPr>
          <a:lstStyle>
            <a:lvl1pPr algn="l">
              <a:defRPr sz="4000" b="1" i="0">
                <a:solidFill>
                  <a:srgbClr val="FFFFFF"/>
                </a:solidFill>
                <a:latin typeface="Arial" panose="020B0604020202020204" pitchFamily="34" charset="0"/>
              </a:defRPr>
            </a:lvl1pPr>
          </a:lstStyle>
          <a:p>
            <a:r>
              <a:rPr lang="en-US"/>
              <a:t>This is sample bulleted text (3 columns)</a:t>
            </a:r>
            <a:br>
              <a:rPr lang="en-US"/>
            </a:br>
            <a:endParaRPr lang="en-US"/>
          </a:p>
        </p:txBody>
      </p:sp>
      <p:sp>
        <p:nvSpPr>
          <p:cNvPr id="7" name="Slide Number Placeholder 3">
            <a:extLst>
              <a:ext uri="{FF2B5EF4-FFF2-40B4-BE49-F238E27FC236}">
                <a16:creationId xmlns:a16="http://schemas.microsoft.com/office/drawing/2014/main" id="{0EEA4251-8CFD-B3E0-D721-6F017DCF6B6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9"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a:p>
            <a:pPr lvl="0"/>
            <a:endParaRPr lang="en-GB"/>
          </a:p>
        </p:txBody>
      </p:sp>
      <p:sp>
        <p:nvSpPr>
          <p:cNvPr id="13" name="Slide Number Placeholder 3">
            <a:extLst>
              <a:ext uri="{FF2B5EF4-FFF2-40B4-BE49-F238E27FC236}">
                <a16:creationId xmlns:a16="http://schemas.microsoft.com/office/drawing/2014/main" id="{0EEA4251-8CFD-B3E0-D721-6F017DCF6B6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78EE0FF4-7CF4-1BE1-C7EC-A7BF890D743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FCB2ECA4-86F5-928A-8109-698BE4DB7460}"/>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pic>
        <p:nvPicPr>
          <p:cNvPr id="15" name="Picture 14">
            <a:extLst>
              <a:ext uri="{FF2B5EF4-FFF2-40B4-BE49-F238E27FC236}">
                <a16:creationId xmlns:a16="http://schemas.microsoft.com/office/drawing/2014/main" id="{5B69CD60-9A52-0A6D-BADA-DACBCE2884F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9189400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hree Column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33517"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487510"/>
            <a:ext cx="11132198" cy="1291188"/>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a:t>This is sample bulleted text (3 columns)</a:t>
            </a:r>
            <a:br>
              <a:rPr lang="en-US"/>
            </a:br>
            <a:endParaRPr lang="en-US"/>
          </a:p>
        </p:txBody>
      </p:sp>
      <p:sp>
        <p:nvSpPr>
          <p:cNvPr id="9" name="Slide Number Placeholder 3">
            <a:extLst>
              <a:ext uri="{FF2B5EF4-FFF2-40B4-BE49-F238E27FC236}">
                <a16:creationId xmlns:a16="http://schemas.microsoft.com/office/drawing/2014/main" id="{03597521-B8F5-CAB8-884C-7F7852DFEC6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28892"/>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a:p>
            <a:pPr lvl="0"/>
            <a:endParaRPr lang="en-GB"/>
          </a:p>
        </p:txBody>
      </p:sp>
      <p:sp>
        <p:nvSpPr>
          <p:cNvPr id="13" name="Slide Number Placeholder 3">
            <a:extLst>
              <a:ext uri="{FF2B5EF4-FFF2-40B4-BE49-F238E27FC236}">
                <a16:creationId xmlns:a16="http://schemas.microsoft.com/office/drawing/2014/main" id="{03597521-B8F5-CAB8-884C-7F7852DFEC6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0" name="Slide Number Placeholder 3">
            <a:extLst>
              <a:ext uri="{FF2B5EF4-FFF2-40B4-BE49-F238E27FC236}">
                <a16:creationId xmlns:a16="http://schemas.microsoft.com/office/drawing/2014/main" id="{03A976B7-8EB2-91A1-8D3D-0F2289B868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12D3821A-C6BC-1009-35C8-4094C89935BD}"/>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pic>
        <p:nvPicPr>
          <p:cNvPr id="16" name="Picture 15">
            <a:extLst>
              <a:ext uri="{FF2B5EF4-FFF2-40B4-BE49-F238E27FC236}">
                <a16:creationId xmlns:a16="http://schemas.microsoft.com/office/drawing/2014/main" id="{094D1BFE-B2F4-4CD4-D233-ACB66BB716E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65932591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Sample Layout Pag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629143" cy="1276350"/>
          </a:xfrm>
          <a:prstGeom prst="rect">
            <a:avLst/>
          </a:prstGeom>
        </p:spPr>
        <p:txBody>
          <a:bodyPr anchor="t" anchorCtr="0">
            <a:normAutofit/>
          </a:bodyPr>
          <a:lstStyle>
            <a:lvl1pPr algn="l">
              <a:defRPr sz="4000" b="1" i="0">
                <a:latin typeface="Arial" panose="020B0604020202020204" pitchFamily="34" charset="0"/>
              </a:defRPr>
            </a:lvl1pPr>
          </a:lstStyle>
          <a:p>
            <a:r>
              <a:rPr lang="en-US"/>
              <a:t>This is a sample page layout</a:t>
            </a:r>
            <a:br>
              <a:rPr lang="en-US"/>
            </a:br>
            <a:endParaRPr lang="en-US"/>
          </a:p>
        </p:txBody>
      </p:sp>
      <p:sp>
        <p:nvSpPr>
          <p:cNvPr id="7" name="Picture Placeholder 7">
            <a:extLst>
              <a:ext uri="{FF2B5EF4-FFF2-40B4-BE49-F238E27FC236}">
                <a16:creationId xmlns:a16="http://schemas.microsoft.com/office/drawing/2014/main" id="{9F1E3FF1-EAC5-11C4-A42E-BE75B5A57BA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lvl1pPr>
              <a:defRPr/>
            </a:lvl1pPr>
          </a:lstStyle>
          <a:p>
            <a:r>
              <a:rPr lang="en-US"/>
              <a:t>Click icon to add picture</a:t>
            </a:r>
          </a:p>
        </p:txBody>
      </p:sp>
      <p:sp>
        <p:nvSpPr>
          <p:cNvPr id="8"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4" y="1928892"/>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pic>
        <p:nvPicPr>
          <p:cNvPr id="10" name="Picture 9">
            <a:extLst>
              <a:ext uri="{FF2B5EF4-FFF2-40B4-BE49-F238E27FC236}">
                <a16:creationId xmlns:a16="http://schemas.microsoft.com/office/drawing/2014/main" id="{9E874CED-1578-BC5D-FBAF-4BFF8049747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85298285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Sample Layout Page (Gre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p:nvSpPr>
        <p:spPr>
          <a:xfrm>
            <a:off x="0" y="0"/>
            <a:ext cx="12192000" cy="6857999"/>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35180" cy="1276350"/>
          </a:xfrm>
          <a:prstGeom prst="rect">
            <a:avLst/>
          </a:prstGeom>
        </p:spPr>
        <p:txBody>
          <a:bodyPr anchor="t" anchorCtr="0">
            <a:normAutofit/>
          </a:bodyPr>
          <a:lstStyle>
            <a:lvl1pPr algn="l">
              <a:defRPr sz="4000" b="1" i="0">
                <a:latin typeface="Arial" panose="020B0604020202020204" pitchFamily="34" charset="0"/>
              </a:defRPr>
            </a:lvl1pPr>
          </a:lstStyle>
          <a:p>
            <a:r>
              <a:rPr lang="en-US"/>
              <a:t>This is a sample page layout</a:t>
            </a:r>
            <a:br>
              <a:rPr lang="en-US"/>
            </a:br>
            <a:endParaRPr lang="en-US"/>
          </a:p>
        </p:txBody>
      </p:sp>
      <p:sp>
        <p:nvSpPr>
          <p:cNvPr id="7" name="Picture Placeholder 7">
            <a:extLst>
              <a:ext uri="{FF2B5EF4-FFF2-40B4-BE49-F238E27FC236}">
                <a16:creationId xmlns:a16="http://schemas.microsoft.com/office/drawing/2014/main" id="{96E9A876-1569-D544-913F-B065A154EB9C}"/>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lvl1pPr>
              <a:defRPr/>
            </a:lvl1pPr>
          </a:lstStyle>
          <a:p>
            <a:r>
              <a:rPr lang="en-US"/>
              <a:t>Click icon to add picture</a:t>
            </a:r>
          </a:p>
        </p:txBody>
      </p:sp>
      <p:sp>
        <p:nvSpPr>
          <p:cNvPr id="9" name="Slide Number Placeholder 3">
            <a:extLst>
              <a:ext uri="{FF2B5EF4-FFF2-40B4-BE49-F238E27FC236}">
                <a16:creationId xmlns:a16="http://schemas.microsoft.com/office/drawing/2014/main" id="{4E3DD39E-4C7C-4E22-4DE3-95C92780FBE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40844"/>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4" name="Slide Number Placeholder 3">
            <a:extLst>
              <a:ext uri="{FF2B5EF4-FFF2-40B4-BE49-F238E27FC236}">
                <a16:creationId xmlns:a16="http://schemas.microsoft.com/office/drawing/2014/main" id="{4E3DD39E-4C7C-4E22-4DE3-95C92780FBE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sp>
        <p:nvSpPr>
          <p:cNvPr id="10" name="Slide Number Placeholder 3">
            <a:extLst>
              <a:ext uri="{FF2B5EF4-FFF2-40B4-BE49-F238E27FC236}">
                <a16:creationId xmlns:a16="http://schemas.microsoft.com/office/drawing/2014/main" id="{7B32D8A9-E2C9-1149-2948-98A66FD86F7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sp>
        <p:nvSpPr>
          <p:cNvPr id="15" name="Slide Number Placeholder 3">
            <a:extLst>
              <a:ext uri="{FF2B5EF4-FFF2-40B4-BE49-F238E27FC236}">
                <a16:creationId xmlns:a16="http://schemas.microsoft.com/office/drawing/2014/main" id="{6166EBC9-B081-FB94-FE85-58E4D58A1923}"/>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pic>
        <p:nvPicPr>
          <p:cNvPr id="17" name="Picture 16">
            <a:extLst>
              <a:ext uri="{FF2B5EF4-FFF2-40B4-BE49-F238E27FC236}">
                <a16:creationId xmlns:a16="http://schemas.microsoft.com/office/drawing/2014/main" id="{C0598603-2D8E-A8B8-49A4-6A3AD36D3F0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3497185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Sample Layout Image (Tea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p:nvSpPr>
        <p:spPr>
          <a:xfrm>
            <a:off x="0"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16707" cy="1276350"/>
          </a:xfrm>
          <a:prstGeom prst="rect">
            <a:avLst/>
          </a:prstGeom>
        </p:spPr>
        <p:txBody>
          <a:bodyPr anchor="t" anchorCtr="0">
            <a:normAutofit/>
          </a:bodyPr>
          <a:lstStyle>
            <a:lvl1pPr algn="l">
              <a:defRPr sz="4000" b="1" i="0">
                <a:solidFill>
                  <a:srgbClr val="FFFFFF"/>
                </a:solidFill>
                <a:latin typeface="Arial" panose="020B0604020202020204" pitchFamily="34" charset="0"/>
              </a:defRPr>
            </a:lvl1pPr>
          </a:lstStyle>
          <a:p>
            <a:r>
              <a:rPr lang="en-US"/>
              <a:t>This is a sample page layout</a:t>
            </a:r>
            <a:br>
              <a:rPr lang="en-US"/>
            </a:br>
            <a:endParaRPr lang="en-US"/>
          </a:p>
        </p:txBody>
      </p:sp>
      <p:sp>
        <p:nvSpPr>
          <p:cNvPr id="10" name="Picture Placeholder 7">
            <a:extLst>
              <a:ext uri="{FF2B5EF4-FFF2-40B4-BE49-F238E27FC236}">
                <a16:creationId xmlns:a16="http://schemas.microsoft.com/office/drawing/2014/main" id="{65A1A24A-7B07-2001-6FA5-A2A759DD3139}"/>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lvl1pPr>
              <a:defRPr/>
            </a:lvl1pPr>
          </a:lstStyle>
          <a:p>
            <a:r>
              <a:rPr lang="en-US"/>
              <a:t>Click icon to add picture</a:t>
            </a:r>
          </a:p>
        </p:txBody>
      </p:sp>
      <p:sp>
        <p:nvSpPr>
          <p:cNvPr id="9" name="Slide Number Placeholder 3">
            <a:extLst>
              <a:ext uri="{FF2B5EF4-FFF2-40B4-BE49-F238E27FC236}">
                <a16:creationId xmlns:a16="http://schemas.microsoft.com/office/drawing/2014/main" id="{2A7FD448-0965-CC3A-F1BF-00B568BC4F5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46822"/>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4" name="Slide Number Placeholder 3">
            <a:extLst>
              <a:ext uri="{FF2B5EF4-FFF2-40B4-BE49-F238E27FC236}">
                <a16:creationId xmlns:a16="http://schemas.microsoft.com/office/drawing/2014/main" id="{2A7FD448-0965-CC3A-F1BF-00B568BC4F5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AB505628-BC0C-72D6-C38B-9E9E3ABA64A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6" name="Slide Number Placeholder 3">
            <a:extLst>
              <a:ext uri="{FF2B5EF4-FFF2-40B4-BE49-F238E27FC236}">
                <a16:creationId xmlns:a16="http://schemas.microsoft.com/office/drawing/2014/main" id="{4D0219B5-20CB-EA85-2A81-2B6B253C9B1C}"/>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pic>
        <p:nvPicPr>
          <p:cNvPr id="19" name="Picture 18">
            <a:extLst>
              <a:ext uri="{FF2B5EF4-FFF2-40B4-BE49-F238E27FC236}">
                <a16:creationId xmlns:a16="http://schemas.microsoft.com/office/drawing/2014/main" id="{05A9CFE6-42B8-596B-9A0C-8936368EFB5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13827325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Sample Layout Image (Purp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A2DD28E-92CA-B479-41C5-36AE7F5028FC}"/>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44416" cy="1276350"/>
          </a:xfrm>
          <a:prstGeom prst="rect">
            <a:avLst/>
          </a:prstGeom>
        </p:spPr>
        <p:txBody>
          <a:bodyPr anchor="t" anchorCtr="0">
            <a:normAutofit/>
          </a:bodyPr>
          <a:lstStyle>
            <a:lvl1pPr algn="l">
              <a:defRPr sz="4000" b="1" i="0">
                <a:solidFill>
                  <a:srgbClr val="FFFFFF"/>
                </a:solidFill>
                <a:latin typeface="Arial" panose="020B0604020202020204" pitchFamily="34" charset="0"/>
              </a:defRPr>
            </a:lvl1pPr>
          </a:lstStyle>
          <a:p>
            <a:r>
              <a:rPr lang="en-US"/>
              <a:t>This is a sample page layout</a:t>
            </a:r>
            <a:br>
              <a:rPr lang="en-US"/>
            </a:br>
            <a:endParaRPr lang="en-US"/>
          </a:p>
        </p:txBody>
      </p:sp>
      <p:sp>
        <p:nvSpPr>
          <p:cNvPr id="10" name="Picture Placeholder 7">
            <a:extLst>
              <a:ext uri="{FF2B5EF4-FFF2-40B4-BE49-F238E27FC236}">
                <a16:creationId xmlns:a16="http://schemas.microsoft.com/office/drawing/2014/main" id="{BC5741D9-7C1F-B70D-4B2B-7928DF4CA69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lvl1pPr>
              <a:defRPr/>
            </a:lvl1pPr>
          </a:lstStyle>
          <a:p>
            <a:r>
              <a:rPr lang="en-US"/>
              <a:t>Click icon to add picture</a:t>
            </a:r>
          </a:p>
        </p:txBody>
      </p:sp>
      <p:sp>
        <p:nvSpPr>
          <p:cNvPr id="9" name="Slide Number Placeholder 3">
            <a:extLst>
              <a:ext uri="{FF2B5EF4-FFF2-40B4-BE49-F238E27FC236}">
                <a16:creationId xmlns:a16="http://schemas.microsoft.com/office/drawing/2014/main" id="{53F79B87-282C-F754-9DA1-82F7EB507D4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34868"/>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5" name="Slide Number Placeholder 3">
            <a:extLst>
              <a:ext uri="{FF2B5EF4-FFF2-40B4-BE49-F238E27FC236}">
                <a16:creationId xmlns:a16="http://schemas.microsoft.com/office/drawing/2014/main" id="{53F79B87-282C-F754-9DA1-82F7EB507D4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5A7A5101-B982-3D27-A2EE-345C292E8F8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4" name="Slide Number Placeholder 3">
            <a:extLst>
              <a:ext uri="{FF2B5EF4-FFF2-40B4-BE49-F238E27FC236}">
                <a16:creationId xmlns:a16="http://schemas.microsoft.com/office/drawing/2014/main" id="{06801DB2-CB76-7A1B-0A77-E9DFD1662168}"/>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pic>
        <p:nvPicPr>
          <p:cNvPr id="19" name="Picture 18">
            <a:extLst>
              <a:ext uri="{FF2B5EF4-FFF2-40B4-BE49-F238E27FC236}">
                <a16:creationId xmlns:a16="http://schemas.microsoft.com/office/drawing/2014/main" id="{C1154617-CDEF-8A9D-8FEB-A937FC663A5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56441186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Sample Layout Page (Teal)">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EB5C54E-87D2-DD46-9E3A-B474DB4DB5B6}"/>
              </a:ext>
              <a:ext uri="{C183D7F6-B498-43B3-948B-1728B52AA6E4}">
                <adec:decorative xmlns:adec="http://schemas.microsoft.com/office/drawing/2017/decorative" val="1"/>
              </a:ext>
            </a:extLst>
          </p:cNvPr>
          <p:cNvSpPr/>
          <p:nvPr/>
        </p:nvSpPr>
        <p:spPr>
          <a:xfrm>
            <a:off x="2598346" y="0"/>
            <a:ext cx="9593654"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8"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a:t>This is a sample page layout</a:t>
            </a:r>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4017963" y="531813"/>
            <a:ext cx="6226175" cy="679450"/>
          </a:xfrm>
        </p:spPr>
        <p:txBody>
          <a:bodyPr/>
          <a:lstStyle>
            <a:lvl1pPr>
              <a:defRPr sz="2800" b="1" i="0">
                <a:latin typeface="Arial" panose="020B0604020202020204" pitchFamily="34" charset="0"/>
                <a:ea typeface="Lora" charset="0"/>
                <a:cs typeface="Lora" charset="0"/>
              </a:defRPr>
            </a:lvl1pPr>
          </a:lstStyle>
          <a:p>
            <a:pPr lvl="0"/>
            <a:r>
              <a:rPr lang="en-GB"/>
              <a:t>Example 1</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4018518" y="1226521"/>
            <a:ext cx="7496175" cy="1117600"/>
          </a:xfrm>
        </p:spPr>
        <p:txBody>
          <a:bodyPr>
            <a:normAutofit/>
          </a:bodyPr>
          <a:lstStyle>
            <a:lvl1pPr>
              <a:defRPr sz="1800">
                <a:latin typeface="Arial" panose="020B0604020202020204" pitchFamily="34" charset="0"/>
              </a:defRPr>
            </a:lvl1pPr>
          </a:lstStyle>
          <a:p>
            <a:r>
              <a:rPr lang="en-GB">
                <a:solidFill>
                  <a:srgbClr val="0E0E0E"/>
                </a:solidFill>
                <a:latin typeface="Arial" panose="020F0502020204030203" pitchFamily="34" charset="77"/>
              </a:rPr>
              <a:t>Please use this space to insert written content as required </a:t>
            </a:r>
          </a:p>
        </p:txBody>
      </p:sp>
      <p:sp>
        <p:nvSpPr>
          <p:cNvPr id="16" name="Text Placeholder 2">
            <a:extLst>
              <a:ext uri="{FF2B5EF4-FFF2-40B4-BE49-F238E27FC236}">
                <a16:creationId xmlns:a16="http://schemas.microsoft.com/office/drawing/2014/main" id="{B6FF4277-5991-3145-B50E-FD1554CCE67C}"/>
              </a:ext>
            </a:extLst>
          </p:cNvPr>
          <p:cNvSpPr>
            <a:spLocks noGrp="1"/>
          </p:cNvSpPr>
          <p:nvPr>
            <p:ph type="body" sz="quarter" idx="13" hasCustomPrompt="1"/>
          </p:nvPr>
        </p:nvSpPr>
        <p:spPr>
          <a:xfrm>
            <a:off x="4017963" y="2460676"/>
            <a:ext cx="6226175" cy="679450"/>
          </a:xfrm>
        </p:spPr>
        <p:txBody>
          <a:bodyPr/>
          <a:lstStyle>
            <a:lvl1pPr>
              <a:defRPr sz="2800" b="1" i="0">
                <a:latin typeface="Arial" panose="020B0604020202020204" pitchFamily="34" charset="0"/>
                <a:ea typeface="Lora" charset="0"/>
                <a:cs typeface="Lora" charset="0"/>
              </a:defRPr>
            </a:lvl1pPr>
          </a:lstStyle>
          <a:p>
            <a:pPr lvl="0"/>
            <a:r>
              <a:rPr lang="en-GB"/>
              <a:t>Example 2</a:t>
            </a:r>
            <a:endParaRPr lang="en-US"/>
          </a:p>
        </p:txBody>
      </p:sp>
      <p:sp>
        <p:nvSpPr>
          <p:cNvPr id="15" name="Text Placeholder 4">
            <a:extLst>
              <a:ext uri="{FF2B5EF4-FFF2-40B4-BE49-F238E27FC236}">
                <a16:creationId xmlns:a16="http://schemas.microsoft.com/office/drawing/2014/main" id="{0F72BB86-1186-2044-A764-944661E2A588}"/>
              </a:ext>
            </a:extLst>
          </p:cNvPr>
          <p:cNvSpPr>
            <a:spLocks noGrp="1"/>
          </p:cNvSpPr>
          <p:nvPr>
            <p:ph type="body" sz="quarter" idx="12" hasCustomPrompt="1"/>
          </p:nvPr>
        </p:nvSpPr>
        <p:spPr>
          <a:xfrm>
            <a:off x="4018518" y="3155384"/>
            <a:ext cx="7496175" cy="1117600"/>
          </a:xfrm>
        </p:spPr>
        <p:txBody>
          <a:bodyPr>
            <a:normAutofit/>
          </a:bodyPr>
          <a:lstStyle>
            <a:lvl1pPr>
              <a:defRPr sz="1800">
                <a:latin typeface="Arial" panose="020B0604020202020204" pitchFamily="34" charset="0"/>
              </a:defRPr>
            </a:lvl1pPr>
          </a:lstStyle>
          <a:p>
            <a:r>
              <a:rPr lang="en-GB">
                <a:solidFill>
                  <a:srgbClr val="0E0E0E"/>
                </a:solidFill>
                <a:latin typeface="Arial" panose="020F0502020204030203" pitchFamily="34" charset="77"/>
              </a:rPr>
              <a:t>Please use this space to insert written content as required </a:t>
            </a:r>
          </a:p>
        </p:txBody>
      </p:sp>
      <p:sp>
        <p:nvSpPr>
          <p:cNvPr id="18" name="Text Placeholder 2">
            <a:extLst>
              <a:ext uri="{FF2B5EF4-FFF2-40B4-BE49-F238E27FC236}">
                <a16:creationId xmlns:a16="http://schemas.microsoft.com/office/drawing/2014/main" id="{B25B2568-91C7-584B-93BF-260BF11F597A}"/>
              </a:ext>
            </a:extLst>
          </p:cNvPr>
          <p:cNvSpPr>
            <a:spLocks noGrp="1"/>
          </p:cNvSpPr>
          <p:nvPr>
            <p:ph type="body" sz="quarter" idx="15" hasCustomPrompt="1"/>
          </p:nvPr>
        </p:nvSpPr>
        <p:spPr>
          <a:xfrm>
            <a:off x="4017408" y="4377642"/>
            <a:ext cx="6226175" cy="679450"/>
          </a:xfrm>
        </p:spPr>
        <p:txBody>
          <a:bodyPr/>
          <a:lstStyle>
            <a:lvl1pPr>
              <a:defRPr sz="2800" b="1" i="0">
                <a:latin typeface="Arial" panose="020B0604020202020204" pitchFamily="34" charset="0"/>
                <a:ea typeface="Lora" charset="0"/>
                <a:cs typeface="Lora" charset="0"/>
              </a:defRPr>
            </a:lvl1pPr>
          </a:lstStyle>
          <a:p>
            <a:pPr lvl="0"/>
            <a:r>
              <a:rPr lang="en-GB"/>
              <a:t>Example 3</a:t>
            </a:r>
            <a:endParaRPr lang="en-US"/>
          </a:p>
        </p:txBody>
      </p:sp>
      <p:sp>
        <p:nvSpPr>
          <p:cNvPr id="17" name="Text Placeholder 4">
            <a:extLst>
              <a:ext uri="{FF2B5EF4-FFF2-40B4-BE49-F238E27FC236}">
                <a16:creationId xmlns:a16="http://schemas.microsoft.com/office/drawing/2014/main" id="{A309A51E-DEB9-C346-A901-A485A3D8BE94}"/>
              </a:ext>
            </a:extLst>
          </p:cNvPr>
          <p:cNvSpPr>
            <a:spLocks noGrp="1"/>
          </p:cNvSpPr>
          <p:nvPr>
            <p:ph type="body" sz="quarter" idx="14" hasCustomPrompt="1"/>
          </p:nvPr>
        </p:nvSpPr>
        <p:spPr>
          <a:xfrm>
            <a:off x="4017963" y="5072350"/>
            <a:ext cx="7496175" cy="1117600"/>
          </a:xfrm>
        </p:spPr>
        <p:txBody>
          <a:bodyPr>
            <a:normAutofit/>
          </a:bodyPr>
          <a:lstStyle>
            <a:lvl1pPr>
              <a:defRPr sz="1800">
                <a:latin typeface="Arial" panose="020B0604020202020204" pitchFamily="34" charset="0"/>
              </a:defRPr>
            </a:lvl1pPr>
          </a:lstStyle>
          <a:p>
            <a:r>
              <a:rPr lang="en-GB">
                <a:solidFill>
                  <a:srgbClr val="0E0E0E"/>
                </a:solidFill>
                <a:latin typeface="Arial" panose="020F0502020204030203" pitchFamily="34" charset="77"/>
              </a:rPr>
              <a:t>Please use this space to insert written content as required </a:t>
            </a:r>
          </a:p>
        </p:txBody>
      </p:sp>
      <p:pic>
        <p:nvPicPr>
          <p:cNvPr id="12" name="Picture 11" descr="A picture containing text, clipart&#10;&#10;Description automatically generated">
            <a:extLst>
              <a:ext uri="{FF2B5EF4-FFF2-40B4-BE49-F238E27FC236}">
                <a16:creationId xmlns:a16="http://schemas.microsoft.com/office/drawing/2014/main" id="{2FE84A6A-16BB-4E92-AFA8-8049FA098A25}"/>
              </a:ext>
            </a:extLst>
          </p:cNvPr>
          <p:cNvPicPr>
            <a:picLocks noChangeAspect="1"/>
          </p:cNvPicPr>
          <p:nvPr/>
        </p:nvPicPr>
        <p:blipFill>
          <a:blip r:embed="rId2"/>
          <a:stretch>
            <a:fillRect/>
          </a:stretch>
        </p:blipFill>
        <p:spPr>
          <a:xfrm>
            <a:off x="539923" y="6146056"/>
            <a:ext cx="585971" cy="197518"/>
          </a:xfrm>
          <a:prstGeom prst="rect">
            <a:avLst/>
          </a:prstGeom>
        </p:spPr>
      </p:pic>
      <p:sp>
        <p:nvSpPr>
          <p:cNvPr id="13" name="Slide Number Placeholder 3">
            <a:extLst>
              <a:ext uri="{FF2B5EF4-FFF2-40B4-BE49-F238E27FC236}">
                <a16:creationId xmlns:a16="http://schemas.microsoft.com/office/drawing/2014/main" id="{04C0E950-E3E7-F2AC-1BEC-60CA1A1D4E0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sp>
        <p:nvSpPr>
          <p:cNvPr id="19"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pic>
        <p:nvPicPr>
          <p:cNvPr id="20" name="Picture 19" descr="A picture containing text, clipart&#10;&#10;Description automatically generated">
            <a:extLst>
              <a:ext uri="{FF2B5EF4-FFF2-40B4-BE49-F238E27FC236}">
                <a16:creationId xmlns:a16="http://schemas.microsoft.com/office/drawing/2014/main" id="{2FE84A6A-16BB-4E92-AFA8-8049FA098A25}"/>
              </a:ext>
            </a:extLst>
          </p:cNvPr>
          <p:cNvPicPr>
            <a:picLocks noChangeAspect="1"/>
          </p:cNvPicPr>
          <p:nvPr/>
        </p:nvPicPr>
        <p:blipFill>
          <a:blip r:embed="rId2"/>
          <a:stretch>
            <a:fillRect/>
          </a:stretch>
        </p:blipFill>
        <p:spPr>
          <a:xfrm>
            <a:off x="539923" y="6146056"/>
            <a:ext cx="585971" cy="197518"/>
          </a:xfrm>
          <a:prstGeom prst="rect">
            <a:avLst/>
          </a:prstGeom>
        </p:spPr>
      </p:pic>
      <p:sp>
        <p:nvSpPr>
          <p:cNvPr id="21" name="Slide Number Placeholder 3">
            <a:extLst>
              <a:ext uri="{FF2B5EF4-FFF2-40B4-BE49-F238E27FC236}">
                <a16:creationId xmlns:a16="http://schemas.microsoft.com/office/drawing/2014/main" id="{04C0E950-E3E7-F2AC-1BEC-60CA1A1D4E0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sp>
        <p:nvSpPr>
          <p:cNvPr id="22" name="Rectangle 7">
            <a:extLst>
              <a:ext uri="{FF2B5EF4-FFF2-40B4-BE49-F238E27FC236}">
                <a16:creationId xmlns:a16="http://schemas.microsoft.com/office/drawing/2014/main" id="{9FC92788-1CF1-E651-FBDB-BD30DB47651F}"/>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pic>
        <p:nvPicPr>
          <p:cNvPr id="23" name="Picture 22" descr="A picture containing text, clipart&#10;&#10;Description automatically generated">
            <a:extLst>
              <a:ext uri="{FF2B5EF4-FFF2-40B4-BE49-F238E27FC236}">
                <a16:creationId xmlns:a16="http://schemas.microsoft.com/office/drawing/2014/main" id="{0ACD7F34-BE21-B9EC-25F0-A27252E47BDB}"/>
              </a:ext>
            </a:extLst>
          </p:cNvPr>
          <p:cNvPicPr>
            <a:picLocks noChangeAspect="1"/>
          </p:cNvPicPr>
          <p:nvPr/>
        </p:nvPicPr>
        <p:blipFill>
          <a:blip r:embed="rId2"/>
          <a:stretch>
            <a:fillRect/>
          </a:stretch>
        </p:blipFill>
        <p:spPr>
          <a:xfrm>
            <a:off x="539923" y="6146056"/>
            <a:ext cx="585971" cy="197518"/>
          </a:xfrm>
          <a:prstGeom prst="rect">
            <a:avLst/>
          </a:prstGeom>
        </p:spPr>
      </p:pic>
      <p:sp>
        <p:nvSpPr>
          <p:cNvPr id="24" name="Slide Number Placeholder 3">
            <a:extLst>
              <a:ext uri="{FF2B5EF4-FFF2-40B4-BE49-F238E27FC236}">
                <a16:creationId xmlns:a16="http://schemas.microsoft.com/office/drawing/2014/main" id="{C5FF478A-5B8E-953E-4DB6-9A571680A13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sp>
        <p:nvSpPr>
          <p:cNvPr id="25" name="Rectangle 7">
            <a:extLst>
              <a:ext uri="{FF2B5EF4-FFF2-40B4-BE49-F238E27FC236}">
                <a16:creationId xmlns:a16="http://schemas.microsoft.com/office/drawing/2014/main" id="{C01117B1-E562-1F65-C13C-339DDF5FCABC}"/>
              </a:ext>
              <a:ext uri="{C183D7F6-B498-43B3-948B-1728B52AA6E4}">
                <adec:decorative xmlns:adec="http://schemas.microsoft.com/office/drawing/2017/decorative" val="1"/>
              </a:ext>
            </a:extLst>
          </p:cNvPr>
          <p:cNvSpPr/>
          <p:nvPr userDrawn="1"/>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27" name="Slide Number Placeholder 3">
            <a:extLst>
              <a:ext uri="{FF2B5EF4-FFF2-40B4-BE49-F238E27FC236}">
                <a16:creationId xmlns:a16="http://schemas.microsoft.com/office/drawing/2014/main" id="{74070583-3261-65ED-5C12-C94739126D29}"/>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pic>
        <p:nvPicPr>
          <p:cNvPr id="29" name="Picture 28">
            <a:extLst>
              <a:ext uri="{FF2B5EF4-FFF2-40B4-BE49-F238E27FC236}">
                <a16:creationId xmlns:a16="http://schemas.microsoft.com/office/drawing/2014/main" id="{EB116081-2675-8645-EA72-F964A229AB7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05947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ample Page (Cream)">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1524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7E5732A2-0045-36A6-288A-34640127F3B8}"/>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latin typeface="Arial" panose="020B0604020202020204" pitchFamily="34" charset="0"/>
                <a:cs typeface="Arial" panose="020B0604020202020204" pitchFamily="34" charset="0"/>
              </a:defRPr>
            </a:lvl1pPr>
          </a:lstStyle>
          <a:p>
            <a:r>
              <a:rPr lang="en-US"/>
              <a:t>This is a sample page layout</a:t>
            </a:r>
            <a:br>
              <a:rPr lang="en-US"/>
            </a:br>
            <a:endParaRPr lang="en-US"/>
          </a:p>
        </p:txBody>
      </p:sp>
      <p:sp>
        <p:nvSpPr>
          <p:cNvPr id="9" name="Text Placeholder 3">
            <a:extLst>
              <a:ext uri="{FF2B5EF4-FFF2-40B4-BE49-F238E27FC236}">
                <a16:creationId xmlns:a16="http://schemas.microsoft.com/office/drawing/2014/main" id="{E1B72BB5-A87E-1535-7B76-E87F7E093A75}"/>
              </a:ext>
            </a:extLst>
          </p:cNvPr>
          <p:cNvSpPr>
            <a:spLocks noGrp="1"/>
          </p:cNvSpPr>
          <p:nvPr>
            <p:ph type="body" sz="quarter" idx="12" hasCustomPrompt="1"/>
          </p:nvPr>
        </p:nvSpPr>
        <p:spPr>
          <a:xfrm>
            <a:off x="539923" y="1904986"/>
            <a:ext cx="11177587" cy="3641147"/>
          </a:xfrm>
        </p:spPr>
        <p:txBody>
          <a:bodyPr/>
          <a:lstStyle>
            <a:lvl1pPr>
              <a:lnSpc>
                <a:spcPct val="150000"/>
              </a:lnSpc>
              <a:defRPr sz="1800">
                <a:latin typeface="Arial" panose="020B0604020202020204" pitchFamily="34" charset="0"/>
                <a:ea typeface="Inter" panose="02000503000000020004" pitchFamily="2" charset="0"/>
                <a:cs typeface="Arial" panose="020B0604020202020204" pitchFamily="34" charset="0"/>
              </a:defRPr>
            </a:lvl1pPr>
            <a:lvl2pPr>
              <a:lnSpc>
                <a:spcPct val="150000"/>
              </a:lnSpc>
              <a:defRPr sz="1800">
                <a:latin typeface="Arial" panose="020B0604020202020204" pitchFamily="34" charset="0"/>
                <a:ea typeface="Inter" panose="02000503000000020004" pitchFamily="2" charset="0"/>
                <a:cs typeface="Arial" panose="020B0604020202020204" pitchFamily="34" charset="0"/>
              </a:defRPr>
            </a:lvl2pPr>
            <a:lvl3pPr>
              <a:lnSpc>
                <a:spcPct val="150000"/>
              </a:lnSpc>
              <a:defRPr sz="1800">
                <a:latin typeface="Arial" panose="020B0604020202020204" pitchFamily="34" charset="0"/>
                <a:ea typeface="Inter" panose="02000503000000020004" pitchFamily="2" charset="0"/>
                <a:cs typeface="Arial" panose="020B0604020202020204" pitchFamily="34" charset="0"/>
              </a:defRPr>
            </a:lvl3pPr>
            <a:lvl4pPr>
              <a:lnSpc>
                <a:spcPct val="150000"/>
              </a:lnSpc>
              <a:defRPr sz="1800">
                <a:latin typeface="Arial" panose="020B0604020202020204" pitchFamily="34" charset="0"/>
                <a:ea typeface="Inter" panose="02000503000000020004" pitchFamily="2" charset="0"/>
                <a:cs typeface="Arial" panose="020B0604020202020204" pitchFamily="34" charset="0"/>
              </a:defRPr>
            </a:lvl4pPr>
            <a:lvl5pPr>
              <a:lnSpc>
                <a:spcPct val="150000"/>
              </a:lnSpc>
              <a:defRPr sz="1800">
                <a:latin typeface="Arial" panose="020B0604020202020204" pitchFamily="34" charset="0"/>
                <a:ea typeface="Inter" panose="02000503000000020004" pitchFamily="2" charset="0"/>
                <a:cs typeface="Arial" panose="020B0604020202020204" pitchFamily="34"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3">
            <a:extLst>
              <a:ext uri="{FF2B5EF4-FFF2-40B4-BE49-F238E27FC236}">
                <a16:creationId xmlns:a16="http://schemas.microsoft.com/office/drawing/2014/main" id="{F02C1C88-16F6-41E6-EF48-E49877D115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F02C1C88-16F6-41E6-EF48-E49877D115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A392F5AD-C7D7-152B-D52F-A27D09A2B15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60FB7ED6-2C5E-E7ED-0987-7A8EA2068C6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14" name="Picture 13">
            <a:extLst>
              <a:ext uri="{FF2B5EF4-FFF2-40B4-BE49-F238E27FC236}">
                <a16:creationId xmlns:a16="http://schemas.microsoft.com/office/drawing/2014/main" id="{CEBB41DC-A69B-E457-7D0B-14421383110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35876943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Sample Layout Page (Purple)">
    <p:spTree>
      <p:nvGrpSpPr>
        <p:cNvPr id="1" name=""/>
        <p:cNvGrpSpPr/>
        <p:nvPr/>
      </p:nvGrpSpPr>
      <p:grpSpPr>
        <a:xfrm>
          <a:off x="0" y="0"/>
          <a:ext cx="0" cy="0"/>
          <a:chOff x="0" y="0"/>
          <a:chExt cx="0" cy="0"/>
        </a:xfrm>
      </p:grpSpPr>
      <p:sp>
        <p:nvSpPr>
          <p:cNvPr id="15" name="Rectangle 7">
            <a:extLst>
              <a:ext uri="{FF2B5EF4-FFF2-40B4-BE49-F238E27FC236}">
                <a16:creationId xmlns:a16="http://schemas.microsoft.com/office/drawing/2014/main" id="{D73E01DB-6802-DFD8-6FEC-695065F371E5}"/>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a:t>This is a sample page layout</a:t>
            </a:r>
          </a:p>
        </p:txBody>
      </p:sp>
      <p:sp>
        <p:nvSpPr>
          <p:cNvPr id="14" name="Text Placeholder 2">
            <a:extLst>
              <a:ext uri="{FF2B5EF4-FFF2-40B4-BE49-F238E27FC236}">
                <a16:creationId xmlns:a16="http://schemas.microsoft.com/office/drawing/2014/main" id="{69A1EDE6-1787-42AA-A846-F95AF5D43D0A}"/>
              </a:ext>
            </a:extLst>
          </p:cNvPr>
          <p:cNvSpPr>
            <a:spLocks noGrp="1"/>
          </p:cNvSpPr>
          <p:nvPr>
            <p:ph type="body" sz="quarter" idx="11" hasCustomPrompt="1"/>
          </p:nvPr>
        </p:nvSpPr>
        <p:spPr>
          <a:xfrm>
            <a:off x="4017963" y="531813"/>
            <a:ext cx="6226175" cy="679450"/>
          </a:xfrm>
        </p:spPr>
        <p:txBody>
          <a:bodyPr/>
          <a:lstStyle>
            <a:lvl1pPr>
              <a:defRPr sz="2800" b="1" i="0">
                <a:latin typeface="Arial" panose="020B0604020202020204" pitchFamily="34" charset="0"/>
                <a:ea typeface="Lora" charset="0"/>
                <a:cs typeface="Lora" charset="0"/>
              </a:defRPr>
            </a:lvl1pPr>
          </a:lstStyle>
          <a:p>
            <a:pPr lvl="0"/>
            <a:r>
              <a:rPr lang="en-GB"/>
              <a:t>Example 1</a:t>
            </a:r>
            <a:endParaRPr lang="en-US"/>
          </a:p>
        </p:txBody>
      </p:sp>
      <p:sp>
        <p:nvSpPr>
          <p:cNvPr id="12" name="Text Placeholder 4">
            <a:extLst>
              <a:ext uri="{FF2B5EF4-FFF2-40B4-BE49-F238E27FC236}">
                <a16:creationId xmlns:a16="http://schemas.microsoft.com/office/drawing/2014/main" id="{D162F9E1-8872-4DF8-8AE2-6F432928DB76}"/>
              </a:ext>
            </a:extLst>
          </p:cNvPr>
          <p:cNvSpPr>
            <a:spLocks noGrp="1"/>
          </p:cNvSpPr>
          <p:nvPr>
            <p:ph type="body" sz="quarter" idx="10" hasCustomPrompt="1"/>
          </p:nvPr>
        </p:nvSpPr>
        <p:spPr>
          <a:xfrm>
            <a:off x="4018518" y="1226521"/>
            <a:ext cx="7496175" cy="1117600"/>
          </a:xfrm>
        </p:spPr>
        <p:txBody>
          <a:bodyPr>
            <a:normAutofit/>
          </a:bodyPr>
          <a:lstStyle>
            <a:lvl1pPr>
              <a:defRPr sz="1800" b="0" i="0">
                <a:latin typeface="Arial" panose="020B0604020202020204" pitchFamily="34" charset="0"/>
                <a:ea typeface="Arial" panose="02000503000000020004" pitchFamily="2" charset="0"/>
              </a:defRPr>
            </a:lvl1pPr>
          </a:lstStyle>
          <a:p>
            <a:r>
              <a:rPr lang="en-GB">
                <a:solidFill>
                  <a:srgbClr val="0E0E0E"/>
                </a:solidFill>
                <a:latin typeface="Arial" panose="020F0502020204030203" pitchFamily="34" charset="77"/>
              </a:rPr>
              <a:t>Please use this space to insert written content as required </a:t>
            </a:r>
          </a:p>
        </p:txBody>
      </p:sp>
      <p:sp>
        <p:nvSpPr>
          <p:cNvPr id="20" name="Text Placeholder 2">
            <a:extLst>
              <a:ext uri="{FF2B5EF4-FFF2-40B4-BE49-F238E27FC236}">
                <a16:creationId xmlns:a16="http://schemas.microsoft.com/office/drawing/2014/main" id="{091C1152-F42A-4216-886B-4FCA841AF2E4}"/>
              </a:ext>
            </a:extLst>
          </p:cNvPr>
          <p:cNvSpPr>
            <a:spLocks noGrp="1"/>
          </p:cNvSpPr>
          <p:nvPr>
            <p:ph type="body" sz="quarter" idx="13" hasCustomPrompt="1"/>
          </p:nvPr>
        </p:nvSpPr>
        <p:spPr>
          <a:xfrm>
            <a:off x="4017963" y="2460676"/>
            <a:ext cx="6226175" cy="679450"/>
          </a:xfrm>
        </p:spPr>
        <p:txBody>
          <a:bodyPr/>
          <a:lstStyle>
            <a:lvl1pPr>
              <a:defRPr sz="2800" b="1" i="0">
                <a:latin typeface="Arial" panose="020B0604020202020204" pitchFamily="34" charset="0"/>
                <a:ea typeface="Lora" charset="0"/>
                <a:cs typeface="Lora" charset="0"/>
              </a:defRPr>
            </a:lvl1pPr>
          </a:lstStyle>
          <a:p>
            <a:pPr lvl="0"/>
            <a:r>
              <a:rPr lang="en-GB"/>
              <a:t>Example 2</a:t>
            </a:r>
            <a:endParaRPr lang="en-US"/>
          </a:p>
        </p:txBody>
      </p:sp>
      <p:sp>
        <p:nvSpPr>
          <p:cNvPr id="19" name="Text Placeholder 4">
            <a:extLst>
              <a:ext uri="{FF2B5EF4-FFF2-40B4-BE49-F238E27FC236}">
                <a16:creationId xmlns:a16="http://schemas.microsoft.com/office/drawing/2014/main" id="{27E403A3-8679-44BF-AD86-42EF9AFD9F4A}"/>
              </a:ext>
            </a:extLst>
          </p:cNvPr>
          <p:cNvSpPr>
            <a:spLocks noGrp="1"/>
          </p:cNvSpPr>
          <p:nvPr>
            <p:ph type="body" sz="quarter" idx="12" hasCustomPrompt="1"/>
          </p:nvPr>
        </p:nvSpPr>
        <p:spPr>
          <a:xfrm>
            <a:off x="4018518" y="3155384"/>
            <a:ext cx="7496175" cy="1117600"/>
          </a:xfrm>
        </p:spPr>
        <p:txBody>
          <a:bodyPr>
            <a:normAutofit/>
          </a:bodyPr>
          <a:lstStyle>
            <a:lvl1pPr>
              <a:defRPr sz="1800" b="0" i="0">
                <a:latin typeface="Arial" panose="020B0604020202020204" pitchFamily="34" charset="0"/>
                <a:ea typeface="Arial" panose="02000503000000020004" pitchFamily="2" charset="0"/>
              </a:defRPr>
            </a:lvl1pPr>
          </a:lstStyle>
          <a:p>
            <a:r>
              <a:rPr lang="en-GB">
                <a:solidFill>
                  <a:srgbClr val="0E0E0E"/>
                </a:solidFill>
                <a:latin typeface="Arial" panose="020F0502020204030203" pitchFamily="34" charset="77"/>
              </a:rPr>
              <a:t>Please use this space to insert written content as required </a:t>
            </a:r>
          </a:p>
        </p:txBody>
      </p:sp>
      <p:sp>
        <p:nvSpPr>
          <p:cNvPr id="22" name="Text Placeholder 2">
            <a:extLst>
              <a:ext uri="{FF2B5EF4-FFF2-40B4-BE49-F238E27FC236}">
                <a16:creationId xmlns:a16="http://schemas.microsoft.com/office/drawing/2014/main" id="{B6EE7173-47AA-48FF-A59B-31ADB063D0C6}"/>
              </a:ext>
            </a:extLst>
          </p:cNvPr>
          <p:cNvSpPr>
            <a:spLocks noGrp="1"/>
          </p:cNvSpPr>
          <p:nvPr>
            <p:ph type="body" sz="quarter" idx="15" hasCustomPrompt="1"/>
          </p:nvPr>
        </p:nvSpPr>
        <p:spPr>
          <a:xfrm>
            <a:off x="4017408" y="4377642"/>
            <a:ext cx="6226175" cy="679450"/>
          </a:xfrm>
        </p:spPr>
        <p:txBody>
          <a:bodyPr/>
          <a:lstStyle>
            <a:lvl1pPr>
              <a:defRPr sz="2800" b="1" i="0">
                <a:latin typeface="Arial" panose="020B0604020202020204" pitchFamily="34" charset="0"/>
                <a:ea typeface="Lora" charset="0"/>
                <a:cs typeface="Lora" charset="0"/>
              </a:defRPr>
            </a:lvl1pPr>
          </a:lstStyle>
          <a:p>
            <a:pPr lvl="0"/>
            <a:r>
              <a:rPr lang="en-GB"/>
              <a:t>Example 3</a:t>
            </a:r>
            <a:endParaRPr lang="en-US"/>
          </a:p>
        </p:txBody>
      </p:sp>
      <p:sp>
        <p:nvSpPr>
          <p:cNvPr id="21" name="Text Placeholder 4">
            <a:extLst>
              <a:ext uri="{FF2B5EF4-FFF2-40B4-BE49-F238E27FC236}">
                <a16:creationId xmlns:a16="http://schemas.microsoft.com/office/drawing/2014/main" id="{9E17D836-806F-4767-B265-5F8860713448}"/>
              </a:ext>
            </a:extLst>
          </p:cNvPr>
          <p:cNvSpPr>
            <a:spLocks noGrp="1"/>
          </p:cNvSpPr>
          <p:nvPr>
            <p:ph type="body" sz="quarter" idx="14" hasCustomPrompt="1"/>
          </p:nvPr>
        </p:nvSpPr>
        <p:spPr>
          <a:xfrm>
            <a:off x="4017963" y="5072350"/>
            <a:ext cx="7496175" cy="1117600"/>
          </a:xfrm>
        </p:spPr>
        <p:txBody>
          <a:bodyPr>
            <a:normAutofit/>
          </a:bodyPr>
          <a:lstStyle>
            <a:lvl1pPr>
              <a:defRPr sz="1800" b="0" i="0">
                <a:latin typeface="Arial" panose="020B0604020202020204" pitchFamily="34" charset="0"/>
                <a:ea typeface="Arial" panose="02000503000000020004" pitchFamily="2" charset="0"/>
              </a:defRPr>
            </a:lvl1pPr>
          </a:lstStyle>
          <a:p>
            <a:r>
              <a:rPr lang="en-GB">
                <a:solidFill>
                  <a:srgbClr val="0E0E0E"/>
                </a:solidFill>
                <a:latin typeface="Arial" panose="020F0502020204030203" pitchFamily="34" charset="77"/>
              </a:rPr>
              <a:t>Please use this space to insert written content as required </a:t>
            </a:r>
          </a:p>
        </p:txBody>
      </p:sp>
      <p:pic>
        <p:nvPicPr>
          <p:cNvPr id="13" name="Picture 12" descr="A picture containing text, clipart&#10;&#10;Description automatically generated">
            <a:extLst>
              <a:ext uri="{FF2B5EF4-FFF2-40B4-BE49-F238E27FC236}">
                <a16:creationId xmlns:a16="http://schemas.microsoft.com/office/drawing/2014/main" id="{39DD499C-21D4-3049-0CE9-67D8860B2129}"/>
              </a:ext>
            </a:extLst>
          </p:cNvPr>
          <p:cNvPicPr>
            <a:picLocks noChangeAspect="1"/>
          </p:cNvPicPr>
          <p:nvPr/>
        </p:nvPicPr>
        <p:blipFill>
          <a:blip r:embed="rId2"/>
          <a:stretch>
            <a:fillRect/>
          </a:stretch>
        </p:blipFill>
        <p:spPr>
          <a:xfrm>
            <a:off x="539923" y="6146056"/>
            <a:ext cx="585971" cy="197518"/>
          </a:xfrm>
          <a:prstGeom prst="rect">
            <a:avLst/>
          </a:prstGeom>
        </p:spPr>
      </p:pic>
      <p:sp>
        <p:nvSpPr>
          <p:cNvPr id="16" name="Slide Number Placeholder 3">
            <a:extLst>
              <a:ext uri="{FF2B5EF4-FFF2-40B4-BE49-F238E27FC236}">
                <a16:creationId xmlns:a16="http://schemas.microsoft.com/office/drawing/2014/main" id="{C2CA6CBC-1CF9-904C-7B4A-7FFE346B99A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sp>
        <p:nvSpPr>
          <p:cNvPr id="17" name="Rectangle 7">
            <a:extLst>
              <a:ext uri="{FF2B5EF4-FFF2-40B4-BE49-F238E27FC236}">
                <a16:creationId xmlns:a16="http://schemas.microsoft.com/office/drawing/2014/main" id="{D73E01DB-6802-DFD8-6FEC-695065F371E5}"/>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pic>
        <p:nvPicPr>
          <p:cNvPr id="18" name="Picture 17" descr="A picture containing text, clipart&#10;&#10;Description automatically generated">
            <a:extLst>
              <a:ext uri="{FF2B5EF4-FFF2-40B4-BE49-F238E27FC236}">
                <a16:creationId xmlns:a16="http://schemas.microsoft.com/office/drawing/2014/main" id="{39DD499C-21D4-3049-0CE9-67D8860B2129}"/>
              </a:ext>
            </a:extLst>
          </p:cNvPr>
          <p:cNvPicPr>
            <a:picLocks noChangeAspect="1"/>
          </p:cNvPicPr>
          <p:nvPr/>
        </p:nvPicPr>
        <p:blipFill>
          <a:blip r:embed="rId2"/>
          <a:stretch>
            <a:fillRect/>
          </a:stretch>
        </p:blipFill>
        <p:spPr>
          <a:xfrm>
            <a:off x="539923" y="6146056"/>
            <a:ext cx="585971" cy="197518"/>
          </a:xfrm>
          <a:prstGeom prst="rect">
            <a:avLst/>
          </a:prstGeom>
        </p:spPr>
      </p:pic>
      <p:sp>
        <p:nvSpPr>
          <p:cNvPr id="23" name="Slide Number Placeholder 3">
            <a:extLst>
              <a:ext uri="{FF2B5EF4-FFF2-40B4-BE49-F238E27FC236}">
                <a16:creationId xmlns:a16="http://schemas.microsoft.com/office/drawing/2014/main" id="{C2CA6CBC-1CF9-904C-7B4A-7FFE346B99A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sp>
        <p:nvSpPr>
          <p:cNvPr id="24" name="Rectangle 7">
            <a:extLst>
              <a:ext uri="{FF2B5EF4-FFF2-40B4-BE49-F238E27FC236}">
                <a16:creationId xmlns:a16="http://schemas.microsoft.com/office/drawing/2014/main" id="{61A0DDAB-8E28-0A0F-E82F-073DEE610982}"/>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pic>
        <p:nvPicPr>
          <p:cNvPr id="25" name="Picture 24" descr="A picture containing text, clipart&#10;&#10;Description automatically generated">
            <a:extLst>
              <a:ext uri="{FF2B5EF4-FFF2-40B4-BE49-F238E27FC236}">
                <a16:creationId xmlns:a16="http://schemas.microsoft.com/office/drawing/2014/main" id="{1187C572-9A59-D420-71C8-F258AAC2D08E}"/>
              </a:ext>
            </a:extLst>
          </p:cNvPr>
          <p:cNvPicPr>
            <a:picLocks noChangeAspect="1"/>
          </p:cNvPicPr>
          <p:nvPr/>
        </p:nvPicPr>
        <p:blipFill>
          <a:blip r:embed="rId2"/>
          <a:stretch>
            <a:fillRect/>
          </a:stretch>
        </p:blipFill>
        <p:spPr>
          <a:xfrm>
            <a:off x="539923" y="6146056"/>
            <a:ext cx="585971" cy="197518"/>
          </a:xfrm>
          <a:prstGeom prst="rect">
            <a:avLst/>
          </a:prstGeom>
        </p:spPr>
      </p:pic>
      <p:sp>
        <p:nvSpPr>
          <p:cNvPr id="26" name="Slide Number Placeholder 3">
            <a:extLst>
              <a:ext uri="{FF2B5EF4-FFF2-40B4-BE49-F238E27FC236}">
                <a16:creationId xmlns:a16="http://schemas.microsoft.com/office/drawing/2014/main" id="{5DC8ED7F-F887-5E37-6343-5EBF87959BE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sp>
        <p:nvSpPr>
          <p:cNvPr id="27" name="Rectangle 7">
            <a:extLst>
              <a:ext uri="{FF2B5EF4-FFF2-40B4-BE49-F238E27FC236}">
                <a16:creationId xmlns:a16="http://schemas.microsoft.com/office/drawing/2014/main" id="{A9FB08EA-3095-8E06-DD44-33150F508530}"/>
              </a:ext>
              <a:ext uri="{C183D7F6-B498-43B3-948B-1728B52AA6E4}">
                <adec:decorative xmlns:adec="http://schemas.microsoft.com/office/drawing/2017/decorative" val="1"/>
              </a:ext>
            </a:extLst>
          </p:cNvPr>
          <p:cNvSpPr/>
          <p:nvPr userDrawn="1"/>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29" name="Slide Number Placeholder 3">
            <a:extLst>
              <a:ext uri="{FF2B5EF4-FFF2-40B4-BE49-F238E27FC236}">
                <a16:creationId xmlns:a16="http://schemas.microsoft.com/office/drawing/2014/main" id="{7C9A5DBB-FAE7-FCCD-9F30-1CC85E288387}"/>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pic>
        <p:nvPicPr>
          <p:cNvPr id="31" name="Picture 30">
            <a:extLst>
              <a:ext uri="{FF2B5EF4-FFF2-40B4-BE49-F238E27FC236}">
                <a16:creationId xmlns:a16="http://schemas.microsoft.com/office/drawing/2014/main" id="{ED266A55-362B-7E2B-7F9C-26AC7CE3B86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33171505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Quote Image (Teal)">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D6532A7-2381-C31B-2DC2-6BFF6B382F0A}"/>
              </a:ext>
              <a:ext uri="{C183D7F6-B498-43B3-948B-1728B52AA6E4}">
                <adec:decorative xmlns:adec="http://schemas.microsoft.com/office/drawing/2017/decorative" val="1"/>
              </a:ext>
            </a:extLst>
          </p:cNvPr>
          <p:cNvSpPr/>
          <p:nvPr/>
        </p:nvSpPr>
        <p:spPr>
          <a:xfrm>
            <a:off x="-1" y="0"/>
            <a:ext cx="4237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11" name="Picture Placeholder 11">
            <a:extLst>
              <a:ext uri="{FF2B5EF4-FFF2-40B4-BE49-F238E27FC236}">
                <a16:creationId xmlns:a16="http://schemas.microsoft.com/office/drawing/2014/main" id="{3AC38256-C8D9-6119-42DD-A10574D38789}"/>
              </a:ext>
              <a:ext uri="{C183D7F6-B498-43B3-948B-1728B52AA6E4}">
                <adec:decorative xmlns:adec="http://schemas.microsoft.com/office/drawing/2017/decorative" val="1"/>
              </a:ext>
            </a:extLst>
          </p:cNvPr>
          <p:cNvSpPr>
            <a:spLocks noGrp="1"/>
          </p:cNvSpPr>
          <p:nvPr>
            <p:ph type="pic" sz="quarter" idx="16"/>
          </p:nvPr>
        </p:nvSpPr>
        <p:spPr>
          <a:xfrm>
            <a:off x="2929468" y="-4527"/>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lvl1pPr>
              <a:defRPr/>
            </a:lvl1pPr>
          </a:lstStyle>
          <a:p>
            <a:r>
              <a:rPr lang="en-US"/>
              <a:t>Click icon to add picture</a:t>
            </a:r>
            <a:endParaRPr lang="en-GB"/>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3" y="6791"/>
            <a:ext cx="4356636"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a:solidFill>
                  <a:srgbClr val="222222"/>
                </a:solidFill>
                <a:latin typeface="Arial" panose="020B0604020202020204" pitchFamily="34" charset="0"/>
              </a:defRPr>
            </a:lvl1pPr>
          </a:lstStyle>
          <a:p>
            <a:pPr lvl="0"/>
            <a:r>
              <a:rPr lang="en-GB"/>
              <a:t>This is a sample quote layout page</a:t>
            </a:r>
            <a:endParaRPr lang="en-US"/>
          </a:p>
        </p:txBody>
      </p:sp>
      <p:sp>
        <p:nvSpPr>
          <p:cNvPr id="19"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b="0" i="0">
                <a:latin typeface="Arial" panose="020B0604020202020204" pitchFamily="34" charset="0"/>
                <a:ea typeface="Arial" panose="02000503000000020004" pitchFamily="2" charset="0"/>
              </a:defRPr>
            </a:lvl1pPr>
          </a:lstStyle>
          <a:p>
            <a:r>
              <a:rPr lang="en-GB">
                <a:solidFill>
                  <a:srgbClr val="0E0E0E"/>
                </a:solidFill>
                <a:latin typeface="Arial" panose="020F0502020204030203" pitchFamily="34" charset="77"/>
              </a:rPr>
              <a:t>“Insert quote or other important information to highlight here.”</a:t>
            </a:r>
          </a:p>
        </p:txBody>
      </p:sp>
      <p:sp>
        <p:nvSpPr>
          <p:cNvPr id="20"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i="0">
                <a:latin typeface="Arial" panose="020B0604020202020204" pitchFamily="34" charset="0"/>
                <a:ea typeface="Arial" panose="02000503000000020004" pitchFamily="2" charset="0"/>
              </a:defRPr>
            </a:lvl1pPr>
          </a:lstStyle>
          <a:p>
            <a:r>
              <a:rPr lang="en-GB">
                <a:solidFill>
                  <a:srgbClr val="0E0E0E"/>
                </a:solidFill>
                <a:latin typeface="Arial" panose="020F0502020204030203" pitchFamily="34" charset="77"/>
              </a:rPr>
              <a:t>Insert name and job title here</a:t>
            </a:r>
          </a:p>
        </p:txBody>
      </p:sp>
      <p:pic>
        <p:nvPicPr>
          <p:cNvPr id="21" name="Picture 20">
            <a:extLst>
              <a:ext uri="{FF2B5EF4-FFF2-40B4-BE49-F238E27FC236}">
                <a16:creationId xmlns:a16="http://schemas.microsoft.com/office/drawing/2014/main" id="{A70CE413-9FF6-C607-D9B2-C926631A963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68650419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Quote Image (Purpl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F2988EB-0ED3-084C-A870-1F7705976909}"/>
              </a:ext>
              <a:ext uri="{C183D7F6-B498-43B3-948B-1728B52AA6E4}">
                <adec:decorative xmlns:adec="http://schemas.microsoft.com/office/drawing/2017/decorative" val="1"/>
              </a:ext>
            </a:extLst>
          </p:cNvPr>
          <p:cNvSpPr/>
          <p:nvPr/>
        </p:nvSpPr>
        <p:spPr>
          <a:xfrm>
            <a:off x="0" y="-9054"/>
            <a:ext cx="4237023"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983" y="0"/>
            <a:ext cx="435601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i="0">
                <a:solidFill>
                  <a:schemeClr val="tx1"/>
                </a:solidFill>
                <a:latin typeface="Arial" panose="020B0604020202020204" pitchFamily="34" charset="0"/>
              </a:defRPr>
            </a:lvl1pPr>
          </a:lstStyle>
          <a:p>
            <a:pPr lvl="0"/>
            <a:r>
              <a:rPr lang="en-GB"/>
              <a:t>This is a sample quote layout page</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b="0" i="0">
                <a:latin typeface="Arial" panose="020B0604020202020204" pitchFamily="34" charset="0"/>
                <a:ea typeface="Arial" panose="02000503000000020004" pitchFamily="2" charset="0"/>
              </a:defRPr>
            </a:lvl1pPr>
          </a:lstStyle>
          <a:p>
            <a:r>
              <a:rPr lang="en-GB">
                <a:solidFill>
                  <a:srgbClr val="0E0E0E"/>
                </a:solidFill>
                <a:latin typeface="Arial" panose="020F0502020204030203" pitchFamily="34" charset="77"/>
              </a:rPr>
              <a:t>“Insert quote or other important information to highlight here.”</a:t>
            </a:r>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i="0">
                <a:latin typeface="Arial" panose="020B0604020202020204" pitchFamily="34" charset="0"/>
                <a:ea typeface="Arial" panose="02000503000000020004" pitchFamily="2" charset="0"/>
              </a:defRPr>
            </a:lvl1pPr>
          </a:lstStyle>
          <a:p>
            <a:r>
              <a:rPr lang="en-GB">
                <a:solidFill>
                  <a:srgbClr val="0E0E0E"/>
                </a:solidFill>
                <a:latin typeface="Arial" panose="020F0502020204030203" pitchFamily="34" charset="77"/>
              </a:rPr>
              <a:t>Insert name and job title here</a:t>
            </a:r>
          </a:p>
        </p:txBody>
      </p:sp>
      <p:sp>
        <p:nvSpPr>
          <p:cNvPr id="10" name="Slide Number Placeholder 3">
            <a:extLst>
              <a:ext uri="{FF2B5EF4-FFF2-40B4-BE49-F238E27FC236}">
                <a16:creationId xmlns:a16="http://schemas.microsoft.com/office/drawing/2014/main" id="{6AB867DE-1E97-720D-D158-1654870BFA9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1" name="Picture Placeholder 11">
            <a:extLst>
              <a:ext uri="{FF2B5EF4-FFF2-40B4-BE49-F238E27FC236}">
                <a16:creationId xmlns:a16="http://schemas.microsoft.com/office/drawing/2014/main" id="{3AC38256-C8D9-6119-42DD-A10574D38789}"/>
              </a:ext>
              <a:ext uri="{C183D7F6-B498-43B3-948B-1728B52AA6E4}">
                <adec:decorative xmlns:adec="http://schemas.microsoft.com/office/drawing/2017/decorative" val="1"/>
              </a:ext>
            </a:extLst>
          </p:cNvPr>
          <p:cNvSpPr>
            <a:spLocks noGrp="1"/>
          </p:cNvSpPr>
          <p:nvPr>
            <p:ph type="pic" sz="quarter" idx="16"/>
          </p:nvPr>
        </p:nvSpPr>
        <p:spPr>
          <a:xfrm>
            <a:off x="2930088" y="-9054"/>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lvl1pPr>
              <a:defRPr/>
            </a:lvl1pPr>
          </a:lstStyle>
          <a:p>
            <a:r>
              <a:rPr lang="en-US"/>
              <a:t>Click icon to add picture</a:t>
            </a:r>
            <a:endParaRPr lang="en-GB"/>
          </a:p>
        </p:txBody>
      </p:sp>
      <p:sp>
        <p:nvSpPr>
          <p:cNvPr id="16" name="Slide Number Placeholder 3">
            <a:extLst>
              <a:ext uri="{FF2B5EF4-FFF2-40B4-BE49-F238E27FC236}">
                <a16:creationId xmlns:a16="http://schemas.microsoft.com/office/drawing/2014/main" id="{6AB867DE-1E97-720D-D158-1654870BFA9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7" name="Slide Number Placeholder 3">
            <a:extLst>
              <a:ext uri="{FF2B5EF4-FFF2-40B4-BE49-F238E27FC236}">
                <a16:creationId xmlns:a16="http://schemas.microsoft.com/office/drawing/2014/main" id="{6BAE15BA-2193-296B-8642-DB0B39937A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20" name="Slide Number Placeholder 3">
            <a:extLst>
              <a:ext uri="{FF2B5EF4-FFF2-40B4-BE49-F238E27FC236}">
                <a16:creationId xmlns:a16="http://schemas.microsoft.com/office/drawing/2014/main" id="{97126ACB-6B72-1A59-AFD0-B7E5EEC9E6E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pic>
        <p:nvPicPr>
          <p:cNvPr id="27" name="Picture 26">
            <a:extLst>
              <a:ext uri="{FF2B5EF4-FFF2-40B4-BE49-F238E27FC236}">
                <a16:creationId xmlns:a16="http://schemas.microsoft.com/office/drawing/2014/main" id="{80A8262E-7C1D-FBC5-5186-2C109D60EE0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65845842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Example Image (Purp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2377DF3-4D27-DDA6-BD49-0C83FFDFCF30}"/>
              </a:ext>
              <a:ext uri="{C183D7F6-B498-43B3-948B-1728B52AA6E4}">
                <adec:decorative xmlns:adec="http://schemas.microsoft.com/office/drawing/2017/decorative" val="1"/>
              </a:ext>
            </a:extLst>
          </p:cNvPr>
          <p:cNvSpPr/>
          <p:nvPr userDrawn="1"/>
        </p:nvSpPr>
        <p:spPr>
          <a:xfrm>
            <a:off x="0" y="-9054"/>
            <a:ext cx="4237023"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a:t>This is a sample page layout</a:t>
            </a: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2" y="0"/>
            <a:ext cx="435663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i="0">
                <a:latin typeface="Arial" panose="020B0604020202020204" pitchFamily="34" charset="0"/>
                <a:ea typeface="Inter SemiBold" panose="02000503000000020004" pitchFamily="2" charset="0"/>
              </a:defRPr>
            </a:lvl1pPr>
          </a:lstStyle>
          <a:p>
            <a:pPr lvl="0"/>
            <a:r>
              <a:rPr lang="en-GB"/>
              <a:t>Example 1</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1452117"/>
            <a:ext cx="3447388" cy="1220117"/>
          </a:xfrm>
        </p:spPr>
        <p:txBody>
          <a:bodyPr>
            <a:normAutofit/>
          </a:bodyPr>
          <a:lstStyle>
            <a:lvl1pPr>
              <a:defRPr sz="1800" b="0" i="0">
                <a:latin typeface="Arial" panose="020B0604020202020204" pitchFamily="34" charset="0"/>
                <a:ea typeface="Arial" panose="02000503000000020004" pitchFamily="2" charset="0"/>
              </a:defRPr>
            </a:lvl1pPr>
          </a:lstStyle>
          <a:p>
            <a:r>
              <a:rPr lang="en-GB">
                <a:solidFill>
                  <a:srgbClr val="0E0E0E"/>
                </a:solidFill>
                <a:latin typeface="Arial" panose="020F0502020204030203" pitchFamily="34" charset="77"/>
              </a:rPr>
              <a:t>Please use this space to insert written content as required </a:t>
            </a:r>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i="0">
                <a:latin typeface="Arial" panose="020B0604020202020204" pitchFamily="34" charset="0"/>
                <a:ea typeface="Inter SemiBold" panose="02000503000000020004" pitchFamily="2" charset="0"/>
              </a:defRPr>
            </a:lvl1pPr>
          </a:lstStyle>
          <a:p>
            <a:pPr lvl="0"/>
            <a:r>
              <a:rPr lang="en-GB"/>
              <a:t>Example 2</a:t>
            </a:r>
            <a:endParaRPr lang="en-US"/>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86454"/>
            <a:ext cx="3447388" cy="1220117"/>
          </a:xfrm>
        </p:spPr>
        <p:txBody>
          <a:bodyPr>
            <a:normAutofit/>
          </a:bodyPr>
          <a:lstStyle>
            <a:lvl1pPr>
              <a:defRPr sz="1800" b="0" i="0">
                <a:latin typeface="Arial" panose="020B0604020202020204" pitchFamily="34" charset="0"/>
                <a:ea typeface="Arial" panose="02000503000000020004" pitchFamily="2" charset="0"/>
              </a:defRPr>
            </a:lvl1pPr>
          </a:lstStyle>
          <a:p>
            <a:r>
              <a:rPr lang="en-GB">
                <a:solidFill>
                  <a:srgbClr val="0E0E0E"/>
                </a:solidFill>
                <a:latin typeface="Arial" panose="020F0502020204030203" pitchFamily="34" charset="77"/>
              </a:rPr>
              <a:t>Please use this space to insert written content as required </a:t>
            </a:r>
          </a:p>
        </p:txBody>
      </p:sp>
      <p:sp>
        <p:nvSpPr>
          <p:cNvPr id="21" name="Picture Placeholder 11">
            <a:extLst>
              <a:ext uri="{FF2B5EF4-FFF2-40B4-BE49-F238E27FC236}">
                <a16:creationId xmlns:a16="http://schemas.microsoft.com/office/drawing/2014/main" id="{C8CFE05A-6CA3-6E40-94D1-03A9048CB9B0}"/>
              </a:ext>
              <a:ext uri="{C183D7F6-B498-43B3-948B-1728B52AA6E4}">
                <adec:decorative xmlns:adec="http://schemas.microsoft.com/office/drawing/2017/decorative" val="1"/>
              </a:ext>
            </a:extLst>
          </p:cNvPr>
          <p:cNvSpPr>
            <a:spLocks noGrp="1"/>
          </p:cNvSpPr>
          <p:nvPr>
            <p:ph type="pic" sz="quarter" idx="16"/>
          </p:nvPr>
        </p:nvSpPr>
        <p:spPr>
          <a:xfrm>
            <a:off x="2929467" y="-9054"/>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lvl1pPr>
              <a:defRPr/>
            </a:lvl1pPr>
          </a:lstStyle>
          <a:p>
            <a:r>
              <a:rPr lang="en-US"/>
              <a:t>Click icon to add picture</a:t>
            </a:r>
            <a:endParaRPr lang="en-GB"/>
          </a:p>
        </p:txBody>
      </p:sp>
      <p:pic>
        <p:nvPicPr>
          <p:cNvPr id="19" name="Picture 18">
            <a:extLst>
              <a:ext uri="{FF2B5EF4-FFF2-40B4-BE49-F238E27FC236}">
                <a16:creationId xmlns:a16="http://schemas.microsoft.com/office/drawing/2014/main" id="{14EC3661-F305-0C99-24EC-2C86DEE61F2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66136058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1_Example Image (Purp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AD400DA-183B-B416-6ECA-CDFE2EDB42F8}"/>
              </a:ext>
              <a:ext uri="{C183D7F6-B498-43B3-948B-1728B52AA6E4}">
                <adec:decorative xmlns:adec="http://schemas.microsoft.com/office/drawing/2017/decorative" val="1"/>
              </a:ext>
            </a:extLst>
          </p:cNvPr>
          <p:cNvSpPr/>
          <p:nvPr/>
        </p:nvSpPr>
        <p:spPr>
          <a:xfrm>
            <a:off x="-1" y="0"/>
            <a:ext cx="4237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13" name="Picture Placeholder 11">
            <a:extLst>
              <a:ext uri="{FF2B5EF4-FFF2-40B4-BE49-F238E27FC236}">
                <a16:creationId xmlns:a16="http://schemas.microsoft.com/office/drawing/2014/main" id="{75A84D0F-2196-DF89-C270-C10DF42B45F2}"/>
              </a:ext>
              <a:ext uri="{C183D7F6-B498-43B3-948B-1728B52AA6E4}">
                <adec:decorative xmlns:adec="http://schemas.microsoft.com/office/drawing/2017/decorative" val="1"/>
              </a:ext>
            </a:extLst>
          </p:cNvPr>
          <p:cNvSpPr>
            <a:spLocks noGrp="1"/>
          </p:cNvSpPr>
          <p:nvPr>
            <p:ph type="pic" sz="quarter" idx="16"/>
          </p:nvPr>
        </p:nvSpPr>
        <p:spPr>
          <a:xfrm>
            <a:off x="2929467" y="0"/>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lvl1pPr>
              <a:defRPr/>
            </a:lvl1pPr>
          </a:lstStyle>
          <a:p>
            <a:r>
              <a:rPr lang="en-US"/>
              <a:t>Click icon to add picture</a:t>
            </a:r>
            <a:endParaRPr lang="en-GB"/>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a:t>This is a sample page layout</a:t>
            </a: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2" y="0"/>
            <a:ext cx="435663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i="0">
                <a:latin typeface="Arial" panose="020B0604020202020204" pitchFamily="34" charset="0"/>
                <a:ea typeface="Inter SemiBold" panose="02000503000000020004" pitchFamily="2" charset="0"/>
              </a:defRPr>
            </a:lvl1pPr>
          </a:lstStyle>
          <a:p>
            <a:pPr lvl="0"/>
            <a:r>
              <a:rPr lang="en-GB"/>
              <a:t>Example 1</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1452117"/>
            <a:ext cx="3447388" cy="1220117"/>
          </a:xfrm>
        </p:spPr>
        <p:txBody>
          <a:bodyPr>
            <a:normAutofit/>
          </a:bodyPr>
          <a:lstStyle>
            <a:lvl1pPr>
              <a:defRPr sz="1800" b="0" i="0">
                <a:latin typeface="Arial" panose="020B0604020202020204" pitchFamily="34" charset="0"/>
                <a:ea typeface="Arial" panose="02000503000000020004" pitchFamily="2" charset="0"/>
              </a:defRPr>
            </a:lvl1pPr>
          </a:lstStyle>
          <a:p>
            <a:r>
              <a:rPr lang="en-GB">
                <a:solidFill>
                  <a:srgbClr val="0E0E0E"/>
                </a:solidFill>
                <a:latin typeface="Arial" panose="020F0502020204030203" pitchFamily="34" charset="77"/>
              </a:rPr>
              <a:t>Please use this space to insert written content as required </a:t>
            </a:r>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i="0">
                <a:latin typeface="Arial" panose="020B0604020202020204" pitchFamily="34" charset="0"/>
                <a:ea typeface="Inter SemiBold" panose="02000503000000020004" pitchFamily="2" charset="0"/>
              </a:defRPr>
            </a:lvl1pPr>
          </a:lstStyle>
          <a:p>
            <a:pPr lvl="0"/>
            <a:r>
              <a:rPr lang="en-GB"/>
              <a:t>Example 2</a:t>
            </a:r>
            <a:endParaRPr lang="en-US"/>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86454"/>
            <a:ext cx="3447388" cy="1220117"/>
          </a:xfrm>
        </p:spPr>
        <p:txBody>
          <a:bodyPr>
            <a:normAutofit/>
          </a:bodyPr>
          <a:lstStyle>
            <a:lvl1pPr>
              <a:defRPr sz="1800" b="0" i="0">
                <a:latin typeface="Arial" panose="020B0604020202020204" pitchFamily="34" charset="0"/>
                <a:ea typeface="Arial" panose="02000503000000020004" pitchFamily="2" charset="0"/>
              </a:defRPr>
            </a:lvl1pPr>
          </a:lstStyle>
          <a:p>
            <a:r>
              <a:rPr lang="en-GB">
                <a:solidFill>
                  <a:srgbClr val="0E0E0E"/>
                </a:solidFill>
                <a:latin typeface="Arial" panose="020F0502020204030203" pitchFamily="34" charset="77"/>
              </a:rPr>
              <a:t>Please use this space to insert written content as required </a:t>
            </a:r>
          </a:p>
        </p:txBody>
      </p:sp>
      <p:pic>
        <p:nvPicPr>
          <p:cNvPr id="21" name="Picture 20">
            <a:extLst>
              <a:ext uri="{FF2B5EF4-FFF2-40B4-BE49-F238E27FC236}">
                <a16:creationId xmlns:a16="http://schemas.microsoft.com/office/drawing/2014/main" id="{778166AC-89E6-95FC-9FA7-C87859540EC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77193415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Infographics">
    <p:spTree>
      <p:nvGrpSpPr>
        <p:cNvPr id="1" name=""/>
        <p:cNvGrpSpPr/>
        <p:nvPr/>
      </p:nvGrpSpPr>
      <p:grpSpPr>
        <a:xfrm>
          <a:off x="0" y="0"/>
          <a:ext cx="0" cy="0"/>
          <a:chOff x="0" y="0"/>
          <a:chExt cx="0" cy="0"/>
        </a:xfrm>
      </p:grpSpPr>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7981282" y="0"/>
            <a:ext cx="4214838" cy="3453092"/>
          </a:xfrm>
          <a:custGeom>
            <a:avLst/>
            <a:gdLst>
              <a:gd name="connsiteX0" fmla="*/ 0 w 4716000"/>
              <a:gd name="connsiteY0" fmla="*/ 3453092 h 3453092"/>
              <a:gd name="connsiteX1" fmla="*/ 504462 w 4716000"/>
              <a:gd name="connsiteY1" fmla="*/ 0 h 3453092"/>
              <a:gd name="connsiteX2" fmla="*/ 4716000 w 4716000"/>
              <a:gd name="connsiteY2" fmla="*/ 0 h 3453092"/>
              <a:gd name="connsiteX3" fmla="*/ 4211538 w 4716000"/>
              <a:gd name="connsiteY3" fmla="*/ 3453092 h 3453092"/>
              <a:gd name="connsiteX4" fmla="*/ 0 w 4716000"/>
              <a:gd name="connsiteY4" fmla="*/ 3453092 h 3453092"/>
              <a:gd name="connsiteX0" fmla="*/ 0 w 4232423"/>
              <a:gd name="connsiteY0" fmla="*/ 3453092 h 3453092"/>
              <a:gd name="connsiteX1" fmla="*/ 504462 w 4232423"/>
              <a:gd name="connsiteY1" fmla="*/ 0 h 3453092"/>
              <a:gd name="connsiteX2" fmla="*/ 4232423 w 4232423"/>
              <a:gd name="connsiteY2" fmla="*/ 0 h 3453092"/>
              <a:gd name="connsiteX3" fmla="*/ 4211538 w 4232423"/>
              <a:gd name="connsiteY3" fmla="*/ 3453092 h 3453092"/>
              <a:gd name="connsiteX4" fmla="*/ 0 w 4232423"/>
              <a:gd name="connsiteY4" fmla="*/ 3453092 h 3453092"/>
              <a:gd name="connsiteX0" fmla="*/ 0 w 4214838"/>
              <a:gd name="connsiteY0" fmla="*/ 3453092 h 3453092"/>
              <a:gd name="connsiteX1" fmla="*/ 504462 w 4214838"/>
              <a:gd name="connsiteY1" fmla="*/ 0 h 3453092"/>
              <a:gd name="connsiteX2" fmla="*/ 4214838 w 4214838"/>
              <a:gd name="connsiteY2" fmla="*/ 0 h 3453092"/>
              <a:gd name="connsiteX3" fmla="*/ 4211538 w 4214838"/>
              <a:gd name="connsiteY3" fmla="*/ 3453092 h 3453092"/>
              <a:gd name="connsiteX4" fmla="*/ 0 w 4214838"/>
              <a:gd name="connsiteY4" fmla="*/ 3453092 h 345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4838" h="3453092">
                <a:moveTo>
                  <a:pt x="0" y="3453092"/>
                </a:moveTo>
                <a:lnTo>
                  <a:pt x="504462" y="0"/>
                </a:lnTo>
                <a:lnTo>
                  <a:pt x="4214838" y="0"/>
                </a:lnTo>
                <a:lnTo>
                  <a:pt x="4211538" y="3453092"/>
                </a:lnTo>
                <a:lnTo>
                  <a:pt x="0" y="3453092"/>
                </a:lnTo>
                <a:close/>
              </a:path>
            </a:pathLst>
          </a:custGeom>
          <a:ln>
            <a:noFill/>
          </a:ln>
        </p:spPr>
        <p:txBody>
          <a:bodyPr/>
          <a:lstStyle>
            <a:lvl1pPr>
              <a:defRPr/>
            </a:lvl1pPr>
          </a:lstStyle>
          <a:p>
            <a:r>
              <a:rPr lang="en-US"/>
              <a:t>Click icon to add picture</a:t>
            </a:r>
            <a:endParaRPr lang="en-GB"/>
          </a:p>
        </p:txBody>
      </p:sp>
      <p:sp>
        <p:nvSpPr>
          <p:cNvPr id="11" name="Picture Placeholder 11">
            <a:extLst>
              <a:ext uri="{FF2B5EF4-FFF2-40B4-BE49-F238E27FC236}">
                <a16:creationId xmlns:a16="http://schemas.microsoft.com/office/drawing/2014/main" id="{119C8A8D-2AC3-2B4C-A6C2-A3A6B2C90BA6}"/>
              </a:ext>
              <a:ext uri="{C183D7F6-B498-43B3-948B-1728B52AA6E4}">
                <adec:decorative xmlns:adec="http://schemas.microsoft.com/office/drawing/2017/decorative" val="1"/>
              </a:ext>
            </a:extLst>
          </p:cNvPr>
          <p:cNvSpPr>
            <a:spLocks noGrp="1"/>
          </p:cNvSpPr>
          <p:nvPr>
            <p:ph type="pic" sz="quarter" idx="11"/>
          </p:nvPr>
        </p:nvSpPr>
        <p:spPr>
          <a:xfrm>
            <a:off x="3290438" y="3459198"/>
            <a:ext cx="4672038" cy="3398801"/>
          </a:xfrm>
          <a:custGeom>
            <a:avLst/>
            <a:gdLst>
              <a:gd name="connsiteX0" fmla="*/ 0 w 4716000"/>
              <a:gd name="connsiteY0" fmla="*/ 3398801 h 3398801"/>
              <a:gd name="connsiteX1" fmla="*/ 528819 w 4716000"/>
              <a:gd name="connsiteY1" fmla="*/ 0 h 3398801"/>
              <a:gd name="connsiteX2" fmla="*/ 4716000 w 4716000"/>
              <a:gd name="connsiteY2" fmla="*/ 0 h 3398801"/>
              <a:gd name="connsiteX3" fmla="*/ 4187181 w 4716000"/>
              <a:gd name="connsiteY3" fmla="*/ 3398801 h 3398801"/>
              <a:gd name="connsiteX4" fmla="*/ 0 w 4716000"/>
              <a:gd name="connsiteY4" fmla="*/ 3398801 h 3398801"/>
              <a:gd name="connsiteX0" fmla="*/ 0 w 4698415"/>
              <a:gd name="connsiteY0" fmla="*/ 3363632 h 3398801"/>
              <a:gd name="connsiteX1" fmla="*/ 511234 w 4698415"/>
              <a:gd name="connsiteY1" fmla="*/ 0 h 3398801"/>
              <a:gd name="connsiteX2" fmla="*/ 4698415 w 4698415"/>
              <a:gd name="connsiteY2" fmla="*/ 0 h 3398801"/>
              <a:gd name="connsiteX3" fmla="*/ 4169596 w 4698415"/>
              <a:gd name="connsiteY3" fmla="*/ 3398801 h 3398801"/>
              <a:gd name="connsiteX4" fmla="*/ 0 w 4698415"/>
              <a:gd name="connsiteY4" fmla="*/ 3363632 h 3398801"/>
              <a:gd name="connsiteX0" fmla="*/ 0 w 4689622"/>
              <a:gd name="connsiteY0" fmla="*/ 3416386 h 3416386"/>
              <a:gd name="connsiteX1" fmla="*/ 502441 w 4689622"/>
              <a:gd name="connsiteY1" fmla="*/ 0 h 3416386"/>
              <a:gd name="connsiteX2" fmla="*/ 4689622 w 4689622"/>
              <a:gd name="connsiteY2" fmla="*/ 0 h 3416386"/>
              <a:gd name="connsiteX3" fmla="*/ 4160803 w 4689622"/>
              <a:gd name="connsiteY3" fmla="*/ 3398801 h 3416386"/>
              <a:gd name="connsiteX4" fmla="*/ 0 w 4689622"/>
              <a:gd name="connsiteY4" fmla="*/ 3416386 h 3416386"/>
              <a:gd name="connsiteX0" fmla="*/ 0 w 4689622"/>
              <a:gd name="connsiteY0" fmla="*/ 3416386 h 3416386"/>
              <a:gd name="connsiteX1" fmla="*/ 511233 w 4689622"/>
              <a:gd name="connsiteY1" fmla="*/ 0 h 3416386"/>
              <a:gd name="connsiteX2" fmla="*/ 4689622 w 4689622"/>
              <a:gd name="connsiteY2" fmla="*/ 0 h 3416386"/>
              <a:gd name="connsiteX3" fmla="*/ 4160803 w 4689622"/>
              <a:gd name="connsiteY3" fmla="*/ 3398801 h 3416386"/>
              <a:gd name="connsiteX4" fmla="*/ 0 w 4689622"/>
              <a:gd name="connsiteY4" fmla="*/ 3416386 h 3416386"/>
              <a:gd name="connsiteX0" fmla="*/ 0 w 4680830"/>
              <a:gd name="connsiteY0" fmla="*/ 3390009 h 3398801"/>
              <a:gd name="connsiteX1" fmla="*/ 502441 w 4680830"/>
              <a:gd name="connsiteY1" fmla="*/ 0 h 3398801"/>
              <a:gd name="connsiteX2" fmla="*/ 4680830 w 4680830"/>
              <a:gd name="connsiteY2" fmla="*/ 0 h 3398801"/>
              <a:gd name="connsiteX3" fmla="*/ 4152011 w 4680830"/>
              <a:gd name="connsiteY3" fmla="*/ 3398801 h 3398801"/>
              <a:gd name="connsiteX4" fmla="*/ 0 w 4680830"/>
              <a:gd name="connsiteY4" fmla="*/ 3390009 h 3398801"/>
              <a:gd name="connsiteX0" fmla="*/ 0 w 4672038"/>
              <a:gd name="connsiteY0" fmla="*/ 3398801 h 3398801"/>
              <a:gd name="connsiteX1" fmla="*/ 493649 w 4672038"/>
              <a:gd name="connsiteY1" fmla="*/ 0 h 3398801"/>
              <a:gd name="connsiteX2" fmla="*/ 4672038 w 4672038"/>
              <a:gd name="connsiteY2" fmla="*/ 0 h 3398801"/>
              <a:gd name="connsiteX3" fmla="*/ 4143219 w 4672038"/>
              <a:gd name="connsiteY3" fmla="*/ 3398801 h 3398801"/>
              <a:gd name="connsiteX4" fmla="*/ 0 w 4672038"/>
              <a:gd name="connsiteY4" fmla="*/ 3398801 h 3398801"/>
              <a:gd name="connsiteX0" fmla="*/ 0 w 4672038"/>
              <a:gd name="connsiteY0" fmla="*/ 3398801 h 3398801"/>
              <a:gd name="connsiteX1" fmla="*/ 484857 w 4672038"/>
              <a:gd name="connsiteY1" fmla="*/ 0 h 3398801"/>
              <a:gd name="connsiteX2" fmla="*/ 4672038 w 4672038"/>
              <a:gd name="connsiteY2" fmla="*/ 0 h 3398801"/>
              <a:gd name="connsiteX3" fmla="*/ 4143219 w 4672038"/>
              <a:gd name="connsiteY3" fmla="*/ 3398801 h 3398801"/>
              <a:gd name="connsiteX4" fmla="*/ 0 w 4672038"/>
              <a:gd name="connsiteY4" fmla="*/ 3398801 h 3398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2038" h="3398801">
                <a:moveTo>
                  <a:pt x="0" y="3398801"/>
                </a:moveTo>
                <a:lnTo>
                  <a:pt x="484857" y="0"/>
                </a:lnTo>
                <a:lnTo>
                  <a:pt x="4672038" y="0"/>
                </a:lnTo>
                <a:lnTo>
                  <a:pt x="4143219" y="3398801"/>
                </a:lnTo>
                <a:lnTo>
                  <a:pt x="0" y="3398801"/>
                </a:lnTo>
                <a:close/>
              </a:path>
            </a:pathLst>
          </a:custGeom>
          <a:ln>
            <a:noFill/>
          </a:ln>
        </p:spPr>
        <p:txBody>
          <a:bodyPr vert="horz" lIns="91440" tIns="45720" rIns="91440" bIns="45720" rtlCol="0">
            <a:normAutofit/>
          </a:bodyPr>
          <a:lstStyle>
            <a:lvl1pPr>
              <a:defRPr lang="en-GB" dirty="0"/>
            </a:lvl1pPr>
          </a:lstStyle>
          <a:p>
            <a:pPr lvl="0"/>
            <a:r>
              <a:rPr lang="en-US"/>
              <a:t>Click icon to add picture</a:t>
            </a:r>
            <a:endParaRPr lang="en-GB"/>
          </a:p>
        </p:txBody>
      </p:sp>
      <p:sp>
        <p:nvSpPr>
          <p:cNvPr id="13" name="Picture Placeholder 11">
            <a:extLst>
              <a:ext uri="{FF2B5EF4-FFF2-40B4-BE49-F238E27FC236}">
                <a16:creationId xmlns:a16="http://schemas.microsoft.com/office/drawing/2014/main" id="{6B0F2D17-1073-E742-9DC7-B0AB3D753B99}"/>
              </a:ext>
              <a:ext uri="{C183D7F6-B498-43B3-948B-1728B52AA6E4}">
                <adec:decorative xmlns:adec="http://schemas.microsoft.com/office/drawing/2017/decorative" val="1"/>
              </a:ext>
            </a:extLst>
          </p:cNvPr>
          <p:cNvSpPr>
            <a:spLocks noGrp="1"/>
          </p:cNvSpPr>
          <p:nvPr>
            <p:ph type="pic" sz="quarter" idx="12"/>
          </p:nvPr>
        </p:nvSpPr>
        <p:spPr>
          <a:xfrm>
            <a:off x="1180" y="0"/>
            <a:ext cx="4281454" cy="3453092"/>
          </a:xfrm>
          <a:custGeom>
            <a:avLst/>
            <a:gdLst>
              <a:gd name="connsiteX0" fmla="*/ 0 w 4815069"/>
              <a:gd name="connsiteY0" fmla="*/ 3453092 h 3453092"/>
              <a:gd name="connsiteX1" fmla="*/ 516030 w 4815069"/>
              <a:gd name="connsiteY1" fmla="*/ 0 h 3453092"/>
              <a:gd name="connsiteX2" fmla="*/ 4815069 w 4815069"/>
              <a:gd name="connsiteY2" fmla="*/ 0 h 3453092"/>
              <a:gd name="connsiteX3" fmla="*/ 4299039 w 4815069"/>
              <a:gd name="connsiteY3" fmla="*/ 3453092 h 3453092"/>
              <a:gd name="connsiteX4" fmla="*/ 0 w 4815069"/>
              <a:gd name="connsiteY4" fmla="*/ 3453092 h 3453092"/>
              <a:gd name="connsiteX0" fmla="*/ 20300 w 4299039"/>
              <a:gd name="connsiteY0" fmla="*/ 3453092 h 3453092"/>
              <a:gd name="connsiteX1" fmla="*/ 0 w 4299039"/>
              <a:gd name="connsiteY1" fmla="*/ 0 h 3453092"/>
              <a:gd name="connsiteX2" fmla="*/ 4299039 w 4299039"/>
              <a:gd name="connsiteY2" fmla="*/ 0 h 3453092"/>
              <a:gd name="connsiteX3" fmla="*/ 3783009 w 4299039"/>
              <a:gd name="connsiteY3" fmla="*/ 3453092 h 3453092"/>
              <a:gd name="connsiteX4" fmla="*/ 20300 w 4299039"/>
              <a:gd name="connsiteY4" fmla="*/ 3453092 h 3453092"/>
              <a:gd name="connsiteX0" fmla="*/ 2715 w 4281454"/>
              <a:gd name="connsiteY0" fmla="*/ 3453092 h 3453092"/>
              <a:gd name="connsiteX1" fmla="*/ 0 w 4281454"/>
              <a:gd name="connsiteY1" fmla="*/ 0 h 3453092"/>
              <a:gd name="connsiteX2" fmla="*/ 4281454 w 4281454"/>
              <a:gd name="connsiteY2" fmla="*/ 0 h 3453092"/>
              <a:gd name="connsiteX3" fmla="*/ 3765424 w 4281454"/>
              <a:gd name="connsiteY3" fmla="*/ 3453092 h 3453092"/>
              <a:gd name="connsiteX4" fmla="*/ 2715 w 4281454"/>
              <a:gd name="connsiteY4" fmla="*/ 3453092 h 345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1454" h="3453092">
                <a:moveTo>
                  <a:pt x="2715" y="3453092"/>
                </a:moveTo>
                <a:lnTo>
                  <a:pt x="0" y="0"/>
                </a:lnTo>
                <a:lnTo>
                  <a:pt x="4281454" y="0"/>
                </a:lnTo>
                <a:lnTo>
                  <a:pt x="3765424" y="3453092"/>
                </a:lnTo>
                <a:lnTo>
                  <a:pt x="2715" y="3453092"/>
                </a:lnTo>
                <a:close/>
              </a:path>
            </a:pathLst>
          </a:custGeom>
          <a:ln>
            <a:noFill/>
          </a:ln>
        </p:spPr>
        <p:txBody>
          <a:bodyPr/>
          <a:lstStyle>
            <a:lvl1pPr>
              <a:defRPr/>
            </a:lvl1pPr>
          </a:lstStyle>
          <a:p>
            <a:r>
              <a:rPr lang="en-US"/>
              <a:t>Click icon to add picture</a:t>
            </a:r>
            <a:endParaRPr lang="en-GB"/>
          </a:p>
        </p:txBody>
      </p:sp>
      <p:sp>
        <p:nvSpPr>
          <p:cNvPr id="3" name="Title 2">
            <a:extLst>
              <a:ext uri="{FF2B5EF4-FFF2-40B4-BE49-F238E27FC236}">
                <a16:creationId xmlns:a16="http://schemas.microsoft.com/office/drawing/2014/main" id="{4A1B12AB-40F0-2246-B10F-2DCE9FD71727}"/>
              </a:ext>
            </a:extLst>
          </p:cNvPr>
          <p:cNvSpPr>
            <a:spLocks noGrp="1"/>
          </p:cNvSpPr>
          <p:nvPr>
            <p:ph type="body" sz="quarter" idx="16" hasCustomPrompt="1"/>
          </p:nvPr>
        </p:nvSpPr>
        <p:spPr>
          <a:xfrm>
            <a:off x="267113" y="4467072"/>
            <a:ext cx="3004519" cy="609878"/>
          </a:xfrm>
        </p:spPr>
        <p:txBody>
          <a:bodyPr/>
          <a:lstStyle>
            <a:lvl1pPr>
              <a:defRPr sz="4000" b="1" i="0">
                <a:solidFill>
                  <a:schemeClr val="tx1"/>
                </a:solidFill>
                <a:latin typeface="Arial" panose="020B0604020202020204" pitchFamily="34" charset="0"/>
              </a:defRPr>
            </a:lvl1pPr>
          </a:lstStyle>
          <a:p>
            <a:r>
              <a:rPr lang="en-US"/>
              <a:t>Stat</a:t>
            </a:r>
          </a:p>
        </p:txBody>
      </p:sp>
      <p:sp>
        <p:nvSpPr>
          <p:cNvPr id="19" name="Text Placeholder 1">
            <a:extLst>
              <a:ext uri="{FF2B5EF4-FFF2-40B4-BE49-F238E27FC236}">
                <a16:creationId xmlns:a16="http://schemas.microsoft.com/office/drawing/2014/main" id="{8CD48752-2C68-1B40-9F2A-444A7689AD8C}"/>
              </a:ext>
            </a:extLst>
          </p:cNvPr>
          <p:cNvSpPr>
            <a:spLocks noGrp="1"/>
          </p:cNvSpPr>
          <p:nvPr>
            <p:ph type="body" sz="quarter" idx="15" hasCustomPrompt="1"/>
          </p:nvPr>
        </p:nvSpPr>
        <p:spPr>
          <a:xfrm>
            <a:off x="267112" y="5158598"/>
            <a:ext cx="3004519" cy="766578"/>
          </a:xfrm>
        </p:spPr>
        <p:txBody>
          <a:bodyPr/>
          <a:lstStyle>
            <a:lvl1pPr>
              <a:defRPr sz="1800" b="0" i="0">
                <a:latin typeface="Arial" panose="020B0604020202020204" pitchFamily="34" charset="0"/>
                <a:ea typeface="Arial" panose="02000503000000020004" pitchFamily="2" charset="0"/>
              </a:defRPr>
            </a:lvl1pPr>
          </a:lstStyle>
          <a:p>
            <a:pPr lvl="0"/>
            <a:r>
              <a:rPr lang="en-GB">
                <a:solidFill>
                  <a:srgbClr val="222222"/>
                </a:solidFill>
                <a:latin typeface="Arial" panose="020F0502020204030203" pitchFamily="34" charset="77"/>
              </a:rPr>
              <a:t>Use this space for more info</a:t>
            </a:r>
            <a:endParaRPr lang="en-US"/>
          </a:p>
        </p:txBody>
      </p:sp>
      <p:sp>
        <p:nvSpPr>
          <p:cNvPr id="14" name="Text Placeholder 2">
            <a:extLst>
              <a:ext uri="{FF2B5EF4-FFF2-40B4-BE49-F238E27FC236}">
                <a16:creationId xmlns:a16="http://schemas.microsoft.com/office/drawing/2014/main" id="{F4C8273F-3EAE-604D-BCE8-21597CA1A32E}"/>
              </a:ext>
            </a:extLst>
          </p:cNvPr>
          <p:cNvSpPr>
            <a:spLocks noGrp="1"/>
          </p:cNvSpPr>
          <p:nvPr>
            <p:ph type="ctrTitle" hasCustomPrompt="1"/>
          </p:nvPr>
        </p:nvSpPr>
        <p:spPr>
          <a:xfrm>
            <a:off x="4332826" y="1821118"/>
            <a:ext cx="3272085" cy="580507"/>
          </a:xfrm>
          <a:prstGeom prst="rect">
            <a:avLst/>
          </a:prstGeom>
        </p:spPr>
        <p:txBody>
          <a:bodyPr anchor="t" anchorCtr="0">
            <a:normAutofit/>
          </a:bodyPr>
          <a:lstStyle>
            <a:lvl1pPr algn="l">
              <a:defRPr sz="4000" b="1" i="0">
                <a:solidFill>
                  <a:schemeClr val="tx1"/>
                </a:solidFill>
                <a:latin typeface="Arial" panose="020B0604020202020204" pitchFamily="34" charset="0"/>
              </a:defRPr>
            </a:lvl1pPr>
          </a:lstStyle>
          <a:p>
            <a:r>
              <a:rPr lang="en-US"/>
              <a:t>Number</a:t>
            </a:r>
          </a:p>
        </p:txBody>
      </p:sp>
      <p:sp>
        <p:nvSpPr>
          <p:cNvPr id="15" name="Text Placeholder 3">
            <a:extLst>
              <a:ext uri="{FF2B5EF4-FFF2-40B4-BE49-F238E27FC236}">
                <a16:creationId xmlns:a16="http://schemas.microsoft.com/office/drawing/2014/main" id="{71710FE5-F65E-CA48-9347-3F71D352FA53}"/>
              </a:ext>
            </a:extLst>
          </p:cNvPr>
          <p:cNvSpPr>
            <a:spLocks noGrp="1"/>
          </p:cNvSpPr>
          <p:nvPr>
            <p:ph type="body" sz="quarter" idx="13" hasCustomPrompt="1"/>
          </p:nvPr>
        </p:nvSpPr>
        <p:spPr>
          <a:xfrm>
            <a:off x="4332825" y="2470096"/>
            <a:ext cx="3272085" cy="766578"/>
          </a:xfrm>
        </p:spPr>
        <p:txBody>
          <a:bodyPr/>
          <a:lstStyle>
            <a:lvl1pPr>
              <a:defRPr sz="1800" b="0" i="0">
                <a:latin typeface="Arial" panose="020B0604020202020204" pitchFamily="34" charset="0"/>
                <a:ea typeface="Arial" panose="02000503000000020004" pitchFamily="2" charset="0"/>
              </a:defRPr>
            </a:lvl1pPr>
          </a:lstStyle>
          <a:p>
            <a:pPr lvl="0"/>
            <a:r>
              <a:rPr lang="en-GB">
                <a:solidFill>
                  <a:srgbClr val="222222"/>
                </a:solidFill>
                <a:latin typeface="Arial" panose="020F0502020204030203" pitchFamily="34" charset="77"/>
              </a:rPr>
              <a:t>Use this space for more info</a:t>
            </a:r>
            <a:endParaRPr lang="en-US"/>
          </a:p>
        </p:txBody>
      </p:sp>
      <p:sp>
        <p:nvSpPr>
          <p:cNvPr id="5" name="Text Placeholder 4">
            <a:extLst>
              <a:ext uri="{FF2B5EF4-FFF2-40B4-BE49-F238E27FC236}">
                <a16:creationId xmlns:a16="http://schemas.microsoft.com/office/drawing/2014/main" id="{34613355-E55E-2940-9510-C33034146422}"/>
              </a:ext>
            </a:extLst>
          </p:cNvPr>
          <p:cNvSpPr>
            <a:spLocks noGrp="1"/>
          </p:cNvSpPr>
          <p:nvPr>
            <p:ph type="body" sz="quarter" idx="17" hasCustomPrompt="1"/>
          </p:nvPr>
        </p:nvSpPr>
        <p:spPr>
          <a:xfrm>
            <a:off x="8279787" y="4465748"/>
            <a:ext cx="3431567" cy="609878"/>
          </a:xfrm>
        </p:spPr>
        <p:txBody>
          <a:bodyPr/>
          <a:lstStyle>
            <a:lvl1pPr>
              <a:defRPr sz="4000" b="1" i="0">
                <a:solidFill>
                  <a:schemeClr val="tx1"/>
                </a:solidFill>
                <a:latin typeface="Arial" panose="020B0604020202020204" pitchFamily="34" charset="0"/>
              </a:defRPr>
            </a:lvl1pPr>
          </a:lstStyle>
          <a:p>
            <a:pPr lvl="0"/>
            <a:r>
              <a:rPr lang="en-US"/>
              <a:t>Figure</a:t>
            </a:r>
          </a:p>
        </p:txBody>
      </p:sp>
      <p:sp>
        <p:nvSpPr>
          <p:cNvPr id="17" name="Text Placeholder 5">
            <a:extLst>
              <a:ext uri="{FF2B5EF4-FFF2-40B4-BE49-F238E27FC236}">
                <a16:creationId xmlns:a16="http://schemas.microsoft.com/office/drawing/2014/main" id="{6CC24A9A-3301-E54E-827F-EBB7EC0F6881}"/>
              </a:ext>
            </a:extLst>
          </p:cNvPr>
          <p:cNvSpPr>
            <a:spLocks noGrp="1"/>
          </p:cNvSpPr>
          <p:nvPr>
            <p:ph type="body" sz="quarter" idx="14" hasCustomPrompt="1"/>
          </p:nvPr>
        </p:nvSpPr>
        <p:spPr>
          <a:xfrm>
            <a:off x="8279787" y="5158598"/>
            <a:ext cx="3431567" cy="766578"/>
          </a:xfrm>
        </p:spPr>
        <p:txBody>
          <a:bodyPr/>
          <a:lstStyle>
            <a:lvl1pPr>
              <a:defRPr sz="1600" b="0" i="0">
                <a:latin typeface="Arial" panose="020B0604020202020204" pitchFamily="34" charset="0"/>
                <a:ea typeface="Arial" panose="02000503000000020004" pitchFamily="2" charset="0"/>
              </a:defRPr>
            </a:lvl1pPr>
          </a:lstStyle>
          <a:p>
            <a:pPr lvl="0"/>
            <a:r>
              <a:rPr lang="en-GB">
                <a:solidFill>
                  <a:srgbClr val="222222"/>
                </a:solidFill>
                <a:latin typeface="Arial" panose="020F0502020204030203" pitchFamily="34" charset="77"/>
              </a:rPr>
              <a:t>Use this space for more info</a:t>
            </a:r>
            <a:endParaRPr lang="en-US"/>
          </a:p>
        </p:txBody>
      </p:sp>
      <p:sp>
        <p:nvSpPr>
          <p:cNvPr id="16" name="Slide Number Placeholder 3">
            <a:extLst>
              <a:ext uri="{FF2B5EF4-FFF2-40B4-BE49-F238E27FC236}">
                <a16:creationId xmlns:a16="http://schemas.microsoft.com/office/drawing/2014/main" id="{B5688C84-2DF6-130D-1DF9-13D6DAEDA16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20" name="Slide Number Placeholder 3">
            <a:extLst>
              <a:ext uri="{FF2B5EF4-FFF2-40B4-BE49-F238E27FC236}">
                <a16:creationId xmlns:a16="http://schemas.microsoft.com/office/drawing/2014/main" id="{B5688C84-2DF6-130D-1DF9-13D6DAEDA16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8" name="Slide Number Placeholder 3">
            <a:extLst>
              <a:ext uri="{FF2B5EF4-FFF2-40B4-BE49-F238E27FC236}">
                <a16:creationId xmlns:a16="http://schemas.microsoft.com/office/drawing/2014/main" id="{2263C4ED-0465-330A-1E88-A2707B42156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23" name="Slide Number Placeholder 3">
            <a:extLst>
              <a:ext uri="{FF2B5EF4-FFF2-40B4-BE49-F238E27FC236}">
                <a16:creationId xmlns:a16="http://schemas.microsoft.com/office/drawing/2014/main" id="{098C015F-7179-1BAE-6009-33F32BFF410E}"/>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pic>
        <p:nvPicPr>
          <p:cNvPr id="25" name="Picture 24">
            <a:extLst>
              <a:ext uri="{FF2B5EF4-FFF2-40B4-BE49-F238E27FC236}">
                <a16:creationId xmlns:a16="http://schemas.microsoft.com/office/drawing/2014/main" id="{595501B1-1B91-7D5A-9BCD-C4028C03083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24110127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Infographics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Arial" panose="020B0604020202020204" pitchFamily="34" charset="0"/>
              </a:defRPr>
            </a:lvl1pPr>
          </a:lstStyle>
          <a:p>
            <a:r>
              <a:rPr lang="en-US"/>
              <a:t>This is a sample page layout</a:t>
            </a:r>
            <a:br>
              <a:rPr lang="en-US"/>
            </a:br>
            <a:endParaRPr lang="en-US"/>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73031" y="195739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Arial" panose="020B0604020202020204" pitchFamily="34" charset="0"/>
            </a:endParaRPr>
          </a:p>
        </p:txBody>
      </p:sp>
      <p:sp>
        <p:nvSpPr>
          <p:cNvPr id="12" name="Text Placeholder 11">
            <a:extLst>
              <a:ext uri="{FF2B5EF4-FFF2-40B4-BE49-F238E27FC236}">
                <a16:creationId xmlns:a16="http://schemas.microsoft.com/office/drawing/2014/main" id="{8A8B500A-24C7-2C40-9CE8-A52002787C7B}"/>
              </a:ext>
            </a:extLst>
          </p:cNvPr>
          <p:cNvSpPr>
            <a:spLocks noGrp="1"/>
          </p:cNvSpPr>
          <p:nvPr>
            <p:ph type="body" sz="quarter" idx="11" hasCustomPrompt="1"/>
          </p:nvPr>
        </p:nvSpPr>
        <p:spPr>
          <a:xfrm>
            <a:off x="494219" y="2172427"/>
            <a:ext cx="1076325" cy="669260"/>
          </a:xfrm>
        </p:spPr>
        <p:txBody>
          <a:bodyPr/>
          <a:lstStyle>
            <a:lvl1pPr algn="ctr">
              <a:buFontTx/>
              <a:buNone/>
              <a:defRPr sz="4400">
                <a:solidFill>
                  <a:schemeClr val="bg1">
                    <a:lumMod val="95000"/>
                  </a:schemeClr>
                </a:solidFill>
                <a:latin typeface="Arial" panose="020B0604020202020204" pitchFamily="34" charset="0"/>
                <a:ea typeface="Arial"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A</a:t>
            </a:r>
            <a:endParaRPr lang="en-US"/>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a:t>Please use this space to insert written content as required</a:t>
            </a:r>
            <a:endParaRPr lang="en-US"/>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96384" y="361913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Arial" panose="020B0604020202020204" pitchFamily="34" charset="0"/>
              <a:ea typeface="Arial" panose="02000503000000020004" pitchFamily="2" charset="0"/>
            </a:endParaRPr>
          </a:p>
        </p:txBody>
      </p:sp>
      <p:sp>
        <p:nvSpPr>
          <p:cNvPr id="15" name="Text Placeholder 11">
            <a:extLst>
              <a:ext uri="{FF2B5EF4-FFF2-40B4-BE49-F238E27FC236}">
                <a16:creationId xmlns:a16="http://schemas.microsoft.com/office/drawing/2014/main" id="{26A8F7DF-BE4D-3340-9CBA-F94B6FD2BA31}"/>
              </a:ext>
            </a:extLst>
          </p:cNvPr>
          <p:cNvSpPr>
            <a:spLocks noGrp="1"/>
          </p:cNvSpPr>
          <p:nvPr>
            <p:ph type="body" sz="quarter" idx="13" hasCustomPrompt="1"/>
          </p:nvPr>
        </p:nvSpPr>
        <p:spPr>
          <a:xfrm>
            <a:off x="485839" y="3838950"/>
            <a:ext cx="1076325"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a:t>B</a:t>
            </a:r>
            <a:endParaRPr lang="en-US"/>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a:t>Please use this space to insert written content as required</a:t>
            </a:r>
            <a:endParaRPr lang="en-US"/>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6712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Arial" panose="020B0604020202020204" pitchFamily="34" charset="0"/>
            </a:endParaRPr>
          </a:p>
        </p:txBody>
      </p:sp>
      <p:sp>
        <p:nvSpPr>
          <p:cNvPr id="4" name="Text Placeholder 3">
            <a:extLst>
              <a:ext uri="{FF2B5EF4-FFF2-40B4-BE49-F238E27FC236}">
                <a16:creationId xmlns:a16="http://schemas.microsoft.com/office/drawing/2014/main" id="{DFB0D9FC-CDF8-C546-81C4-51702F12CD63}"/>
              </a:ext>
            </a:extLst>
          </p:cNvPr>
          <p:cNvSpPr>
            <a:spLocks noGrp="1"/>
          </p:cNvSpPr>
          <p:nvPr>
            <p:ph type="body" sz="quarter" idx="18"/>
          </p:nvPr>
        </p:nvSpPr>
        <p:spPr>
          <a:xfrm>
            <a:off x="6230964" y="2172427"/>
            <a:ext cx="1076325" cy="669260"/>
          </a:xfrm>
        </p:spPr>
        <p:txBody>
          <a:bodyPr>
            <a:normAutofit/>
          </a:bodyPr>
          <a:lstStyle>
            <a:lvl1pPr algn="ctr">
              <a:defRPr sz="4000">
                <a:solidFill>
                  <a:schemeClr val="bg1"/>
                </a:solidFill>
                <a:latin typeface="Arial" panose="020B0604020202020204" pitchFamily="34" charset="0"/>
                <a:ea typeface="Arial" panose="02000503000000020004" pitchFamily="2" charset="0"/>
              </a:defRPr>
            </a:lvl1pPr>
          </a:lstStyle>
          <a:p>
            <a:pPr lvl="0"/>
            <a:r>
              <a:rPr lang="en-US"/>
              <a:t>Click to edit Master text styles</a:t>
            </a: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a:t>Please use this space to insert written content as required</a:t>
            </a:r>
            <a:endParaRPr lang="en-US"/>
          </a:p>
        </p:txBody>
      </p:sp>
      <p:sp>
        <p:nvSpPr>
          <p:cNvPr id="20" name="Oval 19">
            <a:extLst>
              <a:ext uri="{FF2B5EF4-FFF2-40B4-BE49-F238E27FC236}">
                <a16:creationId xmlns:a16="http://schemas.microsoft.com/office/drawing/2014/main" id="{63139DD6-5EFF-5444-A8E9-5BE8E706CDA1}"/>
              </a:ext>
              <a:ext uri="{C183D7F6-B498-43B3-948B-1728B52AA6E4}">
                <adec:decorative xmlns:adec="http://schemas.microsoft.com/office/drawing/2017/decorative" val="1"/>
              </a:ext>
            </a:extLst>
          </p:cNvPr>
          <p:cNvSpPr/>
          <p:nvPr/>
        </p:nvSpPr>
        <p:spPr>
          <a:xfrm>
            <a:off x="6230965" y="361913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Arial" panose="020B0604020202020204" pitchFamily="34" charset="0"/>
            </a:endParaRPr>
          </a:p>
        </p:txBody>
      </p:sp>
      <p:sp>
        <p:nvSpPr>
          <p:cNvPr id="21" name="Text Placeholder 11">
            <a:extLst>
              <a:ext uri="{FF2B5EF4-FFF2-40B4-BE49-F238E27FC236}">
                <a16:creationId xmlns:a16="http://schemas.microsoft.com/office/drawing/2014/main" id="{87EFCFEC-58A9-1946-A73C-89359C5AC123}"/>
              </a:ext>
            </a:extLst>
          </p:cNvPr>
          <p:cNvSpPr>
            <a:spLocks noGrp="1"/>
          </p:cNvSpPr>
          <p:nvPr>
            <p:ph type="body" sz="quarter" idx="17" hasCustomPrompt="1"/>
          </p:nvPr>
        </p:nvSpPr>
        <p:spPr>
          <a:xfrm>
            <a:off x="6230965" y="3831640"/>
            <a:ext cx="1076325" cy="669260"/>
          </a:xfrm>
        </p:spPr>
        <p:txBody>
          <a:bodyPr>
            <a:normAutofit/>
          </a:bodyPr>
          <a:lstStyle>
            <a:lvl1pPr algn="ctr">
              <a:buFontTx/>
              <a:buNone/>
              <a:defRPr sz="4000">
                <a:solidFill>
                  <a:schemeClr val="bg1"/>
                </a:solidFill>
                <a:latin typeface="Arial" panose="020B0604020202020204" pitchFamily="34" charset="0"/>
                <a:ea typeface="Arial"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D</a:t>
            </a:r>
            <a:endParaRPr lang="en-US"/>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a:t>Please use this space to insert written content as required</a:t>
            </a:r>
            <a:endParaRPr lang="en-US"/>
          </a:p>
        </p:txBody>
      </p:sp>
      <p:sp>
        <p:nvSpPr>
          <p:cNvPr id="17" name="Oval 16">
            <a:extLst>
              <a:ext uri="{FF2B5EF4-FFF2-40B4-BE49-F238E27FC236}">
                <a16:creationId xmlns:a16="http://schemas.microsoft.com/office/drawing/2014/main" id="{357DCF9A-C677-91EC-81C9-7B4983CD760B}"/>
              </a:ext>
              <a:ext uri="{C183D7F6-B498-43B3-948B-1728B52AA6E4}">
                <adec:decorative xmlns:adec="http://schemas.microsoft.com/office/drawing/2017/decorative" val="1"/>
              </a:ext>
            </a:extLst>
          </p:cNvPr>
          <p:cNvSpPr/>
          <p:nvPr/>
        </p:nvSpPr>
        <p:spPr>
          <a:xfrm>
            <a:off x="473031" y="195739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Arial" panose="020B0604020202020204" pitchFamily="34" charset="0"/>
            </a:endParaRPr>
          </a:p>
        </p:txBody>
      </p:sp>
      <p:sp>
        <p:nvSpPr>
          <p:cNvPr id="24" name="Oval 23">
            <a:extLst>
              <a:ext uri="{FF2B5EF4-FFF2-40B4-BE49-F238E27FC236}">
                <a16:creationId xmlns:a16="http://schemas.microsoft.com/office/drawing/2014/main" id="{D09D5CEA-C3C6-D396-C772-3F7D21A4A446}"/>
              </a:ext>
              <a:ext uri="{C183D7F6-B498-43B3-948B-1728B52AA6E4}">
                <adec:decorative xmlns:adec="http://schemas.microsoft.com/office/drawing/2017/decorative" val="1"/>
              </a:ext>
            </a:extLst>
          </p:cNvPr>
          <p:cNvSpPr/>
          <p:nvPr userDrawn="1"/>
        </p:nvSpPr>
        <p:spPr>
          <a:xfrm>
            <a:off x="493129" y="195369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aseline="0">
                <a:solidFill>
                  <a:schemeClr val="bg1"/>
                </a:solidFill>
                <a:latin typeface="Arial" panose="020B0604020202020204" pitchFamily="34" charset="0"/>
              </a:rPr>
              <a:t>A</a:t>
            </a:r>
            <a:endParaRPr lang="en-US" sz="1600" baseline="0">
              <a:solidFill>
                <a:schemeClr val="bg1"/>
              </a:solidFill>
              <a:latin typeface="Arial" panose="020B0604020202020204" pitchFamily="34" charset="0"/>
            </a:endParaRPr>
          </a:p>
        </p:txBody>
      </p:sp>
      <p:pic>
        <p:nvPicPr>
          <p:cNvPr id="26" name="Picture 25">
            <a:extLst>
              <a:ext uri="{FF2B5EF4-FFF2-40B4-BE49-F238E27FC236}">
                <a16:creationId xmlns:a16="http://schemas.microsoft.com/office/drawing/2014/main" id="{5A229874-0F1B-F297-8AC7-DE01672C497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46691124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Infographics 2">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FED6A307-FCCA-AE45-6CBF-CF77FF53BE57}"/>
              </a:ext>
              <a:ext uri="{C183D7F6-B498-43B3-948B-1728B52AA6E4}">
                <adec:decorative xmlns:adec="http://schemas.microsoft.com/office/drawing/2017/decorative" val="1"/>
              </a:ext>
            </a:extLst>
          </p:cNvPr>
          <p:cNvSpPr/>
          <p:nvPr userDrawn="1"/>
        </p:nvSpPr>
        <p:spPr>
          <a:xfrm>
            <a:off x="6218157" y="363364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Arial" panose="020B0604020202020204" pitchFamily="34" charset="0"/>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Arial" panose="020B0604020202020204" pitchFamily="34" charset="0"/>
              </a:defRPr>
            </a:lvl1pPr>
          </a:lstStyle>
          <a:p>
            <a:r>
              <a:rPr lang="en-US"/>
              <a:t>This is a sample page layout</a:t>
            </a:r>
            <a:br>
              <a:rPr lang="en-US"/>
            </a:br>
            <a:endParaRPr lang="en-US"/>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85839" y="1953699"/>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Arial" panose="020B0604020202020204" pitchFamily="34" charset="0"/>
            </a:endParaRPr>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a:t>Please use this space to insert written content as required</a:t>
            </a:r>
            <a:endParaRPr lang="en-US"/>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85839" y="361913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Arial" panose="020B0604020202020204" pitchFamily="34" charset="0"/>
              <a:ea typeface="Arial" panose="02000503000000020004" pitchFamily="2" charset="0"/>
            </a:endParaRPr>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a:t>Please use this space to insert written content as required</a:t>
            </a:r>
            <a:endParaRPr lang="en-US"/>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5369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Arial" panose="020B0604020202020204" pitchFamily="34" charset="0"/>
            </a:endParaRP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a:t>Please use this space to insert written content as required</a:t>
            </a:r>
            <a:endParaRPr lang="en-US"/>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a:t>Please use this space to insert written content as required</a:t>
            </a:r>
            <a:endParaRPr lang="en-US"/>
          </a:p>
        </p:txBody>
      </p:sp>
      <p:sp>
        <p:nvSpPr>
          <p:cNvPr id="24" name="Text Placeholder 3">
            <a:extLst>
              <a:ext uri="{FF2B5EF4-FFF2-40B4-BE49-F238E27FC236}">
                <a16:creationId xmlns:a16="http://schemas.microsoft.com/office/drawing/2014/main" id="{6C606675-ACD4-2B62-56F2-37C2F72E4960}"/>
              </a:ext>
            </a:extLst>
          </p:cNvPr>
          <p:cNvSpPr>
            <a:spLocks noGrp="1"/>
          </p:cNvSpPr>
          <p:nvPr>
            <p:ph type="body" sz="quarter" idx="18"/>
          </p:nvPr>
        </p:nvSpPr>
        <p:spPr>
          <a:xfrm>
            <a:off x="6218157" y="2178447"/>
            <a:ext cx="1076325" cy="669260"/>
          </a:xfrm>
        </p:spPr>
        <p:txBody>
          <a:bodyPr>
            <a:normAutofit/>
          </a:bodyPr>
          <a:lstStyle>
            <a:lvl1pPr algn="ctr">
              <a:defRPr sz="4000">
                <a:solidFill>
                  <a:srgbClr val="FFFFFF"/>
                </a:solidFill>
                <a:latin typeface="Arial" panose="020B0604020202020204" pitchFamily="34" charset="0"/>
                <a:ea typeface="Arial" panose="02000503000000020004" pitchFamily="2" charset="0"/>
              </a:defRPr>
            </a:lvl1pPr>
          </a:lstStyle>
          <a:p>
            <a:pPr lvl="0"/>
            <a:r>
              <a:rPr lang="en-US"/>
              <a:t>Click to edit Master text styles</a:t>
            </a:r>
          </a:p>
        </p:txBody>
      </p:sp>
      <p:sp>
        <p:nvSpPr>
          <p:cNvPr id="25" name="Text Placeholder 11">
            <a:extLst>
              <a:ext uri="{FF2B5EF4-FFF2-40B4-BE49-F238E27FC236}">
                <a16:creationId xmlns:a16="http://schemas.microsoft.com/office/drawing/2014/main" id="{30F5331F-50B6-BC59-6CBE-2BE073E3491A}"/>
              </a:ext>
            </a:extLst>
          </p:cNvPr>
          <p:cNvSpPr>
            <a:spLocks noGrp="1"/>
          </p:cNvSpPr>
          <p:nvPr>
            <p:ph type="body" sz="quarter" idx="11" hasCustomPrompt="1"/>
          </p:nvPr>
        </p:nvSpPr>
        <p:spPr>
          <a:xfrm>
            <a:off x="473030" y="2143521"/>
            <a:ext cx="1076325" cy="669260"/>
          </a:xfrm>
        </p:spPr>
        <p:txBody>
          <a:bodyPr/>
          <a:lstStyle>
            <a:lvl1pPr algn="ctr">
              <a:buFontTx/>
              <a:buNone/>
              <a:defRPr sz="4400">
                <a:solidFill>
                  <a:schemeClr val="bg1">
                    <a:lumMod val="95000"/>
                  </a:schemeClr>
                </a:solidFill>
                <a:latin typeface="Arial" panose="020B0604020202020204" pitchFamily="34" charset="0"/>
                <a:ea typeface="Arial"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A</a:t>
            </a:r>
            <a:endParaRPr lang="en-US"/>
          </a:p>
        </p:txBody>
      </p:sp>
      <p:sp>
        <p:nvSpPr>
          <p:cNvPr id="26" name="Text Placeholder 11">
            <a:extLst>
              <a:ext uri="{FF2B5EF4-FFF2-40B4-BE49-F238E27FC236}">
                <a16:creationId xmlns:a16="http://schemas.microsoft.com/office/drawing/2014/main" id="{A72CCF1F-1524-5E8B-5BCD-AE89E31AD57B}"/>
              </a:ext>
            </a:extLst>
          </p:cNvPr>
          <p:cNvSpPr>
            <a:spLocks noGrp="1"/>
          </p:cNvSpPr>
          <p:nvPr>
            <p:ph type="body" sz="quarter" idx="13" hasCustomPrompt="1"/>
          </p:nvPr>
        </p:nvSpPr>
        <p:spPr>
          <a:xfrm>
            <a:off x="473031" y="3838950"/>
            <a:ext cx="1076325"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a:t>B</a:t>
            </a:r>
            <a:endParaRPr lang="en-US"/>
          </a:p>
        </p:txBody>
      </p:sp>
      <p:sp>
        <p:nvSpPr>
          <p:cNvPr id="27" name="Text Placeholder 11">
            <a:extLst>
              <a:ext uri="{FF2B5EF4-FFF2-40B4-BE49-F238E27FC236}">
                <a16:creationId xmlns:a16="http://schemas.microsoft.com/office/drawing/2014/main" id="{3C7C9CD1-1606-31A4-A67B-26C4CC002E05}"/>
              </a:ext>
            </a:extLst>
          </p:cNvPr>
          <p:cNvSpPr>
            <a:spLocks noGrp="1"/>
          </p:cNvSpPr>
          <p:nvPr>
            <p:ph type="body" sz="quarter" idx="17" hasCustomPrompt="1"/>
          </p:nvPr>
        </p:nvSpPr>
        <p:spPr>
          <a:xfrm>
            <a:off x="6230965" y="3838950"/>
            <a:ext cx="1076325" cy="669260"/>
          </a:xfrm>
        </p:spPr>
        <p:txBody>
          <a:bodyPr>
            <a:normAutofit/>
          </a:bodyPr>
          <a:lstStyle>
            <a:lvl1pPr algn="ctr">
              <a:buFontTx/>
              <a:buNone/>
              <a:defRPr sz="4000">
                <a:solidFill>
                  <a:schemeClr val="bg1">
                    <a:lumMod val="95000"/>
                  </a:schemeClr>
                </a:solidFill>
                <a:latin typeface="Arial" panose="020B0604020202020204" pitchFamily="34" charset="0"/>
                <a:ea typeface="Arial"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D</a:t>
            </a:r>
            <a:endParaRPr lang="en-US"/>
          </a:p>
        </p:txBody>
      </p:sp>
      <p:pic>
        <p:nvPicPr>
          <p:cNvPr id="29" name="Picture 28">
            <a:extLst>
              <a:ext uri="{FF2B5EF4-FFF2-40B4-BE49-F238E27FC236}">
                <a16:creationId xmlns:a16="http://schemas.microsoft.com/office/drawing/2014/main" id="{B7DBBDEF-AF3D-CE00-F64B-C92E94E1BD6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2671594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b="1" i="0">
                <a:solidFill>
                  <a:schemeClr val="tx1"/>
                </a:solidFill>
                <a:latin typeface="Arial" panose="020B0604020202020204" pitchFamily="34" charset="0"/>
              </a:defRPr>
            </a:lvl1pPr>
          </a:lstStyle>
          <a:p>
            <a:r>
              <a:rPr lang="en-US"/>
              <a:t>Table examples</a:t>
            </a:r>
          </a:p>
        </p:txBody>
      </p:sp>
      <p:sp>
        <p:nvSpPr>
          <p:cNvPr id="4" name="Text Placeholder 4">
            <a:extLst>
              <a:ext uri="{FF2B5EF4-FFF2-40B4-BE49-F238E27FC236}">
                <a16:creationId xmlns:a16="http://schemas.microsoft.com/office/drawing/2014/main" id="{D1D1064C-AA1D-9442-93F9-A6AF006554F7}"/>
              </a:ext>
            </a:extLst>
          </p:cNvPr>
          <p:cNvSpPr>
            <a:spLocks noGrp="1"/>
          </p:cNvSpPr>
          <p:nvPr>
            <p:ph type="body" sz="quarter" idx="18" hasCustomPrompt="1"/>
          </p:nvPr>
        </p:nvSpPr>
        <p:spPr>
          <a:xfrm>
            <a:off x="496384" y="1268505"/>
            <a:ext cx="7531197" cy="765175"/>
          </a:xfrm>
        </p:spPr>
        <p:txBody>
          <a:bodyPr>
            <a:normAutofit/>
          </a:bodyPr>
          <a:lstStyle>
            <a:lvl1pPr>
              <a:defRPr sz="1800" b="0" i="0">
                <a:latin typeface="Arial" panose="020B0604020202020204" pitchFamily="34" charset="0"/>
                <a:ea typeface="Arial" panose="02000503000000020004" pitchFamily="2" charset="0"/>
              </a:defRPr>
            </a:lvl1pPr>
          </a:lstStyle>
          <a:p>
            <a:pPr lvl="0"/>
            <a:r>
              <a:rPr lang="en-GB">
                <a:solidFill>
                  <a:srgbClr val="222222"/>
                </a:solidFill>
                <a:latin typeface="Arial" panose="020F0502020204030203" pitchFamily="34" charset="77"/>
              </a:rPr>
              <a:t>Please insert tables according to the style below</a:t>
            </a:r>
            <a:endParaRPr lang="en-US"/>
          </a:p>
        </p:txBody>
      </p:sp>
      <p:sp>
        <p:nvSpPr>
          <p:cNvPr id="6" name="Table Placeholder 5">
            <a:extLst>
              <a:ext uri="{FF2B5EF4-FFF2-40B4-BE49-F238E27FC236}">
                <a16:creationId xmlns:a16="http://schemas.microsoft.com/office/drawing/2014/main" id="{7FEA4806-8CAE-8D4D-88AC-691B8A06E9A4}"/>
              </a:ext>
              <a:ext uri="{C183D7F6-B498-43B3-948B-1728B52AA6E4}">
                <adec:decorative xmlns:adec="http://schemas.microsoft.com/office/drawing/2017/decorative" val="1"/>
              </a:ext>
            </a:extLst>
          </p:cNvPr>
          <p:cNvSpPr>
            <a:spLocks noGrp="1"/>
          </p:cNvSpPr>
          <p:nvPr>
            <p:ph type="tbl" sz="quarter" idx="19"/>
          </p:nvPr>
        </p:nvSpPr>
        <p:spPr>
          <a:xfrm>
            <a:off x="496384" y="2392363"/>
            <a:ext cx="5191531" cy="2753795"/>
          </a:xfrm>
        </p:spPr>
        <p:txBody>
          <a:bodyPr/>
          <a:lstStyle>
            <a:lvl1pPr>
              <a:defRPr/>
            </a:lvl1pPr>
          </a:lstStyle>
          <a:p>
            <a:r>
              <a:rPr lang="en-US"/>
              <a:t>Click icon to add table</a:t>
            </a:r>
          </a:p>
        </p:txBody>
      </p:sp>
      <p:sp>
        <p:nvSpPr>
          <p:cNvPr id="8" name="Table Placeholder 5">
            <a:extLst>
              <a:ext uri="{FF2B5EF4-FFF2-40B4-BE49-F238E27FC236}">
                <a16:creationId xmlns:a16="http://schemas.microsoft.com/office/drawing/2014/main" id="{194BD8C5-50CB-3B48-80B0-64F3B438E273}"/>
              </a:ext>
              <a:ext uri="{C183D7F6-B498-43B3-948B-1728B52AA6E4}">
                <adec:decorative xmlns:adec="http://schemas.microsoft.com/office/drawing/2017/decorative" val="1"/>
              </a:ext>
            </a:extLst>
          </p:cNvPr>
          <p:cNvSpPr>
            <a:spLocks noGrp="1"/>
          </p:cNvSpPr>
          <p:nvPr>
            <p:ph type="tbl" sz="quarter" idx="20"/>
          </p:nvPr>
        </p:nvSpPr>
        <p:spPr>
          <a:xfrm>
            <a:off x="6096000" y="2392363"/>
            <a:ext cx="5191531" cy="2753795"/>
          </a:xfrm>
        </p:spPr>
        <p:txBody>
          <a:bodyPr/>
          <a:lstStyle>
            <a:lvl1pPr>
              <a:defRPr/>
            </a:lvl1pPr>
          </a:lstStyle>
          <a:p>
            <a:r>
              <a:rPr lang="en-US"/>
              <a:t>Click icon to add table</a:t>
            </a:r>
          </a:p>
        </p:txBody>
      </p:sp>
      <p:pic>
        <p:nvPicPr>
          <p:cNvPr id="11" name="Picture 10">
            <a:extLst>
              <a:ext uri="{FF2B5EF4-FFF2-40B4-BE49-F238E27FC236}">
                <a16:creationId xmlns:a16="http://schemas.microsoft.com/office/drawing/2014/main" id="{DF103E60-BDB7-1C8B-5FFE-00E26459E64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95529633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b="1" i="0">
                <a:solidFill>
                  <a:schemeClr val="tx1"/>
                </a:solidFill>
                <a:latin typeface="Arial" panose="020B0604020202020204" pitchFamily="34" charset="0"/>
              </a:defRPr>
            </a:lvl1pPr>
          </a:lstStyle>
          <a:p>
            <a:r>
              <a:rPr lang="en-US"/>
              <a:t>Chart examples</a:t>
            </a:r>
          </a:p>
        </p:txBody>
      </p:sp>
      <p:sp>
        <p:nvSpPr>
          <p:cNvPr id="5" name="Chart Placeholder 4">
            <a:extLst>
              <a:ext uri="{FF2B5EF4-FFF2-40B4-BE49-F238E27FC236}">
                <a16:creationId xmlns:a16="http://schemas.microsoft.com/office/drawing/2014/main" id="{7E3AB261-B17C-5046-A098-0ADB62DAAA76}"/>
              </a:ext>
              <a:ext uri="{C183D7F6-B498-43B3-948B-1728B52AA6E4}">
                <adec:decorative xmlns:adec="http://schemas.microsoft.com/office/drawing/2017/decorative" val="1"/>
              </a:ext>
            </a:extLst>
          </p:cNvPr>
          <p:cNvSpPr>
            <a:spLocks noGrp="1"/>
          </p:cNvSpPr>
          <p:nvPr>
            <p:ph type="chart" sz="quarter" idx="10"/>
          </p:nvPr>
        </p:nvSpPr>
        <p:spPr>
          <a:xfrm>
            <a:off x="487148" y="2015207"/>
            <a:ext cx="4700587" cy="3668713"/>
          </a:xfrm>
        </p:spPr>
        <p:txBody>
          <a:bodyPr/>
          <a:lstStyle>
            <a:lvl1pPr>
              <a:defRPr/>
            </a:lvl1pPr>
          </a:lstStyle>
          <a:p>
            <a:r>
              <a:rPr lang="en-US"/>
              <a:t>Click icon to add chart</a:t>
            </a:r>
          </a:p>
        </p:txBody>
      </p:sp>
      <p:sp>
        <p:nvSpPr>
          <p:cNvPr id="9" name="Chart Placeholder 4">
            <a:extLst>
              <a:ext uri="{FF2B5EF4-FFF2-40B4-BE49-F238E27FC236}">
                <a16:creationId xmlns:a16="http://schemas.microsoft.com/office/drawing/2014/main" id="{3A5B2D22-2763-9D41-9CA4-2B9DADCE1519}"/>
              </a:ext>
              <a:ext uri="{C183D7F6-B498-43B3-948B-1728B52AA6E4}">
                <adec:decorative xmlns:adec="http://schemas.microsoft.com/office/drawing/2017/decorative" val="1"/>
              </a:ext>
            </a:extLst>
          </p:cNvPr>
          <p:cNvSpPr>
            <a:spLocks noGrp="1"/>
          </p:cNvSpPr>
          <p:nvPr>
            <p:ph type="chart" sz="quarter" idx="11"/>
          </p:nvPr>
        </p:nvSpPr>
        <p:spPr>
          <a:xfrm>
            <a:off x="6359933" y="2015206"/>
            <a:ext cx="4700587" cy="3668713"/>
          </a:xfrm>
        </p:spPr>
        <p:txBody>
          <a:bodyPr/>
          <a:lstStyle>
            <a:lvl1pPr>
              <a:defRPr/>
            </a:lvl1pPr>
          </a:lstStyle>
          <a:p>
            <a:r>
              <a:rPr lang="en-US"/>
              <a:t>Click icon to add chart</a:t>
            </a:r>
          </a:p>
        </p:txBody>
      </p:sp>
      <p:sp>
        <p:nvSpPr>
          <p:cNvPr id="6" name="Text Placeholder 4">
            <a:extLst>
              <a:ext uri="{FF2B5EF4-FFF2-40B4-BE49-F238E27FC236}">
                <a16:creationId xmlns:a16="http://schemas.microsoft.com/office/drawing/2014/main" id="{D00CB555-DC95-4199-AD2B-E93B100471F4}"/>
              </a:ext>
            </a:extLst>
          </p:cNvPr>
          <p:cNvSpPr>
            <a:spLocks noGrp="1"/>
          </p:cNvSpPr>
          <p:nvPr>
            <p:ph type="body" sz="quarter" idx="18" hasCustomPrompt="1"/>
          </p:nvPr>
        </p:nvSpPr>
        <p:spPr>
          <a:xfrm>
            <a:off x="487148" y="1268506"/>
            <a:ext cx="7540433" cy="411422"/>
          </a:xfrm>
        </p:spPr>
        <p:txBody>
          <a:bodyPr>
            <a:normAutofit/>
          </a:bodyPr>
          <a:lstStyle>
            <a:lvl1pPr>
              <a:defRPr sz="1600" b="0" i="0">
                <a:latin typeface="Arial" panose="020B0604020202020204" pitchFamily="34" charset="0"/>
                <a:ea typeface="Arial" panose="02000503000000020004" pitchFamily="2" charset="0"/>
              </a:defRPr>
            </a:lvl1pPr>
          </a:lstStyle>
          <a:p>
            <a:pPr lvl="0"/>
            <a:r>
              <a:rPr lang="en-GB">
                <a:solidFill>
                  <a:srgbClr val="222222"/>
                </a:solidFill>
                <a:latin typeface="Arial" panose="020F0502020204030203" pitchFamily="34" charset="77"/>
              </a:rPr>
              <a:t>Please insert charts according to the style below</a:t>
            </a:r>
            <a:endParaRPr lang="en-US"/>
          </a:p>
        </p:txBody>
      </p:sp>
      <p:pic>
        <p:nvPicPr>
          <p:cNvPr id="11" name="Picture 10">
            <a:extLst>
              <a:ext uri="{FF2B5EF4-FFF2-40B4-BE49-F238E27FC236}">
                <a16:creationId xmlns:a16="http://schemas.microsoft.com/office/drawing/2014/main" id="{43795A4B-71F7-7928-C8AF-CD1CD897C00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166513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ample Pag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B286C578-67DC-CD80-788E-2DA484291CE9}"/>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solidFill>
                  <a:schemeClr val="bg1"/>
                </a:solidFill>
                <a:latin typeface="+mj-lt"/>
              </a:defRPr>
            </a:lvl1pPr>
          </a:lstStyle>
          <a:p>
            <a:r>
              <a:rPr lang="en-US"/>
              <a:t>This is a sample page layout</a:t>
            </a:r>
            <a:br>
              <a:rPr lang="en-US"/>
            </a:br>
            <a:endParaRPr lang="en-US"/>
          </a:p>
        </p:txBody>
      </p:sp>
      <p:sp>
        <p:nvSpPr>
          <p:cNvPr id="9"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1pPr>
            <a:lvl2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2pPr>
            <a:lvl3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3pPr>
            <a:lvl4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4pPr>
            <a:lvl5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3">
            <a:extLst>
              <a:ext uri="{FF2B5EF4-FFF2-40B4-BE49-F238E27FC236}">
                <a16:creationId xmlns:a16="http://schemas.microsoft.com/office/drawing/2014/main" id="{8D41442C-0600-5C76-C581-D615E9BBF8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8D41442C-0600-5C76-C581-D615E9BBF8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9C8E6E03-32B1-C5CD-664E-063384D556D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7AF76EB2-7323-DE1D-B4D9-E10245CCA7F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8" name="Picture 17">
            <a:extLst>
              <a:ext uri="{FF2B5EF4-FFF2-40B4-BE49-F238E27FC236}">
                <a16:creationId xmlns:a16="http://schemas.microsoft.com/office/drawing/2014/main" id="{0C9087A8-57F0-4F52-0D4C-4A508308343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87913337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Sign Off (Whit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685A73-17F1-FC81-55C6-7E7CEAE7316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5" name="Title 1">
            <a:extLst>
              <a:ext uri="{FF2B5EF4-FFF2-40B4-BE49-F238E27FC236}">
                <a16:creationId xmlns:a16="http://schemas.microsoft.com/office/drawing/2014/main" id="{6BB0F4FE-EC56-48AB-9963-F89D9B52283A}"/>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tx1"/>
                </a:solidFill>
                <a:latin typeface="Arial" panose="020B0604020202020204" pitchFamily="34" charset="0"/>
              </a:defRPr>
            </a:lvl1pPr>
          </a:lstStyle>
          <a:p>
            <a:r>
              <a:rPr lang="en-US"/>
              <a:t>Thank you.</a:t>
            </a:r>
          </a:p>
        </p:txBody>
      </p:sp>
    </p:spTree>
    <p:extLst>
      <p:ext uri="{BB962C8B-B14F-4D97-AF65-F5344CB8AC3E}">
        <p14:creationId xmlns:p14="http://schemas.microsoft.com/office/powerpoint/2010/main" val="78575201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Sign Off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pic>
        <p:nvPicPr>
          <p:cNvPr id="7" name="Picture 6">
            <a:extLst>
              <a:ext uri="{FF2B5EF4-FFF2-40B4-BE49-F238E27FC236}">
                <a16:creationId xmlns:a16="http://schemas.microsoft.com/office/drawing/2014/main" id="{413F1794-4DE3-7521-99C3-A3EA1D51B04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10" name="Title 1">
            <a:extLst>
              <a:ext uri="{FF2B5EF4-FFF2-40B4-BE49-F238E27FC236}">
                <a16:creationId xmlns:a16="http://schemas.microsoft.com/office/drawing/2014/main" id="{03EE2BE5-8ACB-AEEC-9048-198EE0A1A95B}"/>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tx1"/>
                </a:solidFill>
                <a:latin typeface="Arial" panose="020B0604020202020204" pitchFamily="34" charset="0"/>
              </a:defRPr>
            </a:lvl1pPr>
          </a:lstStyle>
          <a:p>
            <a:r>
              <a:rPr lang="en-US"/>
              <a:t>Thank you.</a:t>
            </a:r>
          </a:p>
        </p:txBody>
      </p:sp>
      <p:sp>
        <p:nvSpPr>
          <p:cNvPr id="6" name="Slide Number Placeholder 3">
            <a:extLst>
              <a:ext uri="{FF2B5EF4-FFF2-40B4-BE49-F238E27FC236}">
                <a16:creationId xmlns:a16="http://schemas.microsoft.com/office/drawing/2014/main" id="{75F5B124-24E3-B2E2-3A9C-BF109596679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75F5B124-24E3-B2E2-3A9C-BF109596679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sp>
        <p:nvSpPr>
          <p:cNvPr id="8" name="Slide Number Placeholder 3">
            <a:extLst>
              <a:ext uri="{FF2B5EF4-FFF2-40B4-BE49-F238E27FC236}">
                <a16:creationId xmlns:a16="http://schemas.microsoft.com/office/drawing/2014/main" id="{80DCBC59-EF55-546A-5C94-1162E0F87A8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sp>
        <p:nvSpPr>
          <p:cNvPr id="9" name="Slide Number Placeholder 3">
            <a:extLst>
              <a:ext uri="{FF2B5EF4-FFF2-40B4-BE49-F238E27FC236}">
                <a16:creationId xmlns:a16="http://schemas.microsoft.com/office/drawing/2014/main" id="{1E492165-A451-E447-4C5C-8FD4BCE717ED}"/>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385289186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Sign Off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pic>
        <p:nvPicPr>
          <p:cNvPr id="6" name="Picture 5">
            <a:extLst>
              <a:ext uri="{FF2B5EF4-FFF2-40B4-BE49-F238E27FC236}">
                <a16:creationId xmlns:a16="http://schemas.microsoft.com/office/drawing/2014/main" id="{60C3E21D-BC07-D497-6D64-7B8F37E6D38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11" name="Title 1">
            <a:extLst>
              <a:ext uri="{FF2B5EF4-FFF2-40B4-BE49-F238E27FC236}">
                <a16:creationId xmlns:a16="http://schemas.microsoft.com/office/drawing/2014/main" id="{D4697667-507F-5A4F-34CE-8753A67C4B22}"/>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bg1"/>
                </a:solidFill>
                <a:latin typeface="Arial" panose="020B0604020202020204" pitchFamily="34" charset="0"/>
              </a:defRPr>
            </a:lvl1pPr>
          </a:lstStyle>
          <a:p>
            <a:r>
              <a:rPr lang="en-US"/>
              <a:t>Thank you.</a:t>
            </a:r>
          </a:p>
        </p:txBody>
      </p:sp>
      <p:sp>
        <p:nvSpPr>
          <p:cNvPr id="7" name="Slide Number Placeholder 3">
            <a:extLst>
              <a:ext uri="{FF2B5EF4-FFF2-40B4-BE49-F238E27FC236}">
                <a16:creationId xmlns:a16="http://schemas.microsoft.com/office/drawing/2014/main" id="{6F9AEA07-6063-C310-D4B0-ECA8CA465D2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0" name="Slide Number Placeholder 3">
            <a:extLst>
              <a:ext uri="{FF2B5EF4-FFF2-40B4-BE49-F238E27FC236}">
                <a16:creationId xmlns:a16="http://schemas.microsoft.com/office/drawing/2014/main" id="{6F9AEA07-6063-C310-D4B0-ECA8CA465D2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8" name="Slide Number Placeholder 3">
            <a:extLst>
              <a:ext uri="{FF2B5EF4-FFF2-40B4-BE49-F238E27FC236}">
                <a16:creationId xmlns:a16="http://schemas.microsoft.com/office/drawing/2014/main" id="{705628E1-5DD2-CC08-C413-3D0344AF1DF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9" name="Slide Number Placeholder 3">
            <a:extLst>
              <a:ext uri="{FF2B5EF4-FFF2-40B4-BE49-F238E27FC236}">
                <a16:creationId xmlns:a16="http://schemas.microsoft.com/office/drawing/2014/main" id="{2218A786-6A46-852B-AF07-3F9FBBB25ED6}"/>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230034430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Sign Off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8" name="Title 1">
            <a:extLst>
              <a:ext uri="{FF2B5EF4-FFF2-40B4-BE49-F238E27FC236}">
                <a16:creationId xmlns:a16="http://schemas.microsoft.com/office/drawing/2014/main" id="{C3D11CDE-861E-DF4A-AF8D-3BAD036F2852}"/>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bg1"/>
                </a:solidFill>
                <a:latin typeface="Arial" panose="020B0604020202020204" pitchFamily="34" charset="0"/>
              </a:defRPr>
            </a:lvl1pPr>
          </a:lstStyle>
          <a:p>
            <a:r>
              <a:rPr lang="en-US"/>
              <a:t>Thank you.</a:t>
            </a:r>
          </a:p>
        </p:txBody>
      </p:sp>
      <p:pic>
        <p:nvPicPr>
          <p:cNvPr id="6" name="Picture 5">
            <a:extLst>
              <a:ext uri="{FF2B5EF4-FFF2-40B4-BE49-F238E27FC236}">
                <a16:creationId xmlns:a16="http://schemas.microsoft.com/office/drawing/2014/main" id="{0E41E0B3-93EE-7467-F03A-0C4891B9DA4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9" name="Slide Number Placeholder 3">
            <a:extLst>
              <a:ext uri="{FF2B5EF4-FFF2-40B4-BE49-F238E27FC236}">
                <a16:creationId xmlns:a16="http://schemas.microsoft.com/office/drawing/2014/main" id="{CFCC2DEF-4916-70AA-3F71-D945B03FCAF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CFCC2DEF-4916-70AA-3F71-D945B03FCAF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846EDA84-1314-5DF2-BC8A-8F3FEF5975B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0" name="Slide Number Placeholder 3">
            <a:extLst>
              <a:ext uri="{FF2B5EF4-FFF2-40B4-BE49-F238E27FC236}">
                <a16:creationId xmlns:a16="http://schemas.microsoft.com/office/drawing/2014/main" id="{A8A60201-EB96-2897-0D4C-AEA93BB70254}"/>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327986750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4_Sample Page (Whi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1632" y="6540880"/>
            <a:ext cx="669504" cy="218020"/>
          </a:xfrm>
          <a:prstGeom prst="rect">
            <a:avLst/>
          </a:prstGeom>
        </p:spPr>
      </p:pic>
      <p:sp>
        <p:nvSpPr>
          <p:cNvPr id="4" name="Text Placeholder 3">
            <a:extLst>
              <a:ext uri="{FF2B5EF4-FFF2-40B4-BE49-F238E27FC236}">
                <a16:creationId xmlns:a16="http://schemas.microsoft.com/office/drawing/2014/main" id="{D8A59B50-E623-4981-8E6B-4C312DCAB927}"/>
              </a:ext>
            </a:extLst>
          </p:cNvPr>
          <p:cNvSpPr>
            <a:spLocks noGrp="1"/>
          </p:cNvSpPr>
          <p:nvPr>
            <p:ph type="body" sz="quarter" idx="12" hasCustomPrompt="1"/>
          </p:nvPr>
        </p:nvSpPr>
        <p:spPr>
          <a:xfrm>
            <a:off x="496384" y="1778908"/>
            <a:ext cx="11177587" cy="4005262"/>
          </a:xfrm>
        </p:spPr>
        <p:txBody>
          <a:bodyPr/>
          <a:lstStyle>
            <a:lvl1pPr>
              <a:lnSpc>
                <a:spcPct val="100000"/>
              </a:lnSpc>
              <a:spcBef>
                <a:spcPts val="600"/>
              </a:spcBef>
              <a:defRPr sz="1800"/>
            </a:lvl1pPr>
            <a:lvl2pPr>
              <a:lnSpc>
                <a:spcPct val="100000"/>
              </a:lnSpc>
              <a:spcBef>
                <a:spcPts val="600"/>
              </a:spcBef>
              <a:defRPr sz="1800"/>
            </a:lvl2pPr>
            <a:lvl3pPr>
              <a:lnSpc>
                <a:spcPct val="100000"/>
              </a:lnSpc>
              <a:spcBef>
                <a:spcPts val="600"/>
              </a:spcBef>
              <a:defRPr sz="1800"/>
            </a:lvl3pPr>
            <a:lvl4pPr>
              <a:lnSpc>
                <a:spcPct val="100000"/>
              </a:lnSpc>
              <a:spcBef>
                <a:spcPts val="600"/>
              </a:spcBef>
              <a:defRPr sz="1800"/>
            </a:lvl4pPr>
            <a:lvl5pPr>
              <a:lnSpc>
                <a:spcPct val="100000"/>
              </a:lnSpc>
              <a:spcBef>
                <a:spcPts val="600"/>
              </a:spcBef>
              <a:defRPr sz="1800"/>
            </a:lvl5pPr>
          </a:lstStyle>
          <a:p>
            <a:pPr lvl="0"/>
            <a:r>
              <a:rPr lang="en-GB" noProof="0"/>
              <a:t>Use this space to insert written content as required. Use </a:t>
            </a:r>
            <a:r>
              <a:rPr lang="en-GB" noProof="0" err="1"/>
              <a:t>Lato</a:t>
            </a:r>
            <a:r>
              <a:rPr lang="en-GB" noProof="0"/>
              <a:t> or Arial with a minimum font size of 18 </a:t>
            </a:r>
            <a:r>
              <a:rPr lang="en-GB" noProof="0" err="1"/>
              <a:t>pt</a:t>
            </a:r>
            <a:r>
              <a:rPr lang="en-GB" noProof="0"/>
              <a:t> and avoid changing the colour of the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Title 1">
            <a:extLst>
              <a:ext uri="{FF2B5EF4-FFF2-40B4-BE49-F238E27FC236}">
                <a16:creationId xmlns:a16="http://schemas.microsoft.com/office/drawing/2014/main" id="{06AA6C1C-A37C-43DA-97C3-CBA4D86D9F7F}"/>
              </a:ext>
            </a:extLst>
          </p:cNvPr>
          <p:cNvSpPr>
            <a:spLocks noGrp="1"/>
          </p:cNvSpPr>
          <p:nvPr>
            <p:ph type="ctrTitle" hasCustomPrompt="1"/>
          </p:nvPr>
        </p:nvSpPr>
        <p:spPr>
          <a:xfrm>
            <a:off x="407988" y="188913"/>
            <a:ext cx="11376025" cy="526312"/>
          </a:xfrm>
        </p:spPr>
        <p:txBody>
          <a:bodyPr/>
          <a:lstStyle>
            <a:lvl1pPr>
              <a:defRPr/>
            </a:lvl1pPr>
          </a:lstStyle>
          <a:p>
            <a:r>
              <a:rPr lang="en-GB" sz="3200"/>
              <a:t>Insert title</a:t>
            </a:r>
            <a:endParaRPr lang="en-GB" b="0"/>
          </a:p>
        </p:txBody>
      </p:sp>
    </p:spTree>
    <p:extLst>
      <p:ext uri="{BB962C8B-B14F-4D97-AF65-F5344CB8AC3E}">
        <p14:creationId xmlns:p14="http://schemas.microsoft.com/office/powerpoint/2010/main" val="106926262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Title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latin typeface="Arial" panose="020B0604020202020204" pitchFamily="34" charset="0"/>
              </a:defRPr>
            </a:lvl1pPr>
          </a:lstStyle>
          <a:p>
            <a:r>
              <a:rPr lang="en-US"/>
              <a:t>This is a sample title page layout</a:t>
            </a:r>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724988" y="2253442"/>
            <a:ext cx="3924300" cy="1356518"/>
          </a:xfrm>
          <a:prstGeom prst="rect">
            <a:avLst/>
          </a:prstGeom>
        </p:spPr>
        <p:txBody>
          <a:bodyPr>
            <a:normAutofit/>
          </a:bodyPr>
          <a:lstStyle>
            <a:lvl1pPr marL="0" indent="0" algn="l">
              <a:buNone/>
              <a:defRPr sz="2000">
                <a:latin typeface="Arial" panose="020B0604020202020204" pitchFamily="34" charset="0"/>
                <a:ea typeface="Arial"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8" name="Picture Placeholder 7">
            <a:extLst>
              <a:ext uri="{FF2B5EF4-FFF2-40B4-BE49-F238E27FC236}">
                <a16:creationId xmlns:a16="http://schemas.microsoft.com/office/drawing/2014/main" id="{97505851-31E7-A767-55A1-7D4F2742B4CF}"/>
              </a:ext>
              <a:ext uri="{C183D7F6-B498-43B3-948B-1728B52AA6E4}">
                <adec:decorative xmlns:adec="http://schemas.microsoft.com/office/drawing/2017/decorative" val="1"/>
              </a:ext>
            </a:extLst>
          </p:cNvPr>
          <p:cNvSpPr>
            <a:spLocks noGrp="1"/>
          </p:cNvSpPr>
          <p:nvPr>
            <p:ph type="pic" sz="quarter" idx="10"/>
          </p:nvPr>
        </p:nvSpPr>
        <p:spPr>
          <a:xfrm>
            <a:off x="5730875" y="-9053"/>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lvl1pPr>
              <a:defRPr/>
            </a:lvl1pPr>
          </a:lstStyle>
          <a:p>
            <a:r>
              <a:rPr lang="en-US"/>
              <a:t>Click icon to add picture</a:t>
            </a:r>
          </a:p>
        </p:txBody>
      </p:sp>
      <p:sp>
        <p:nvSpPr>
          <p:cNvPr id="15" name="Slide Number Placeholder 3">
            <a:extLst>
              <a:ext uri="{FF2B5EF4-FFF2-40B4-BE49-F238E27FC236}">
                <a16:creationId xmlns:a16="http://schemas.microsoft.com/office/drawing/2014/main" id="{E57A747B-9E90-DACB-5813-5ED5C7C3B50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sp>
        <p:nvSpPr>
          <p:cNvPr id="9" name="Slide Number Placeholder 3">
            <a:extLst>
              <a:ext uri="{FF2B5EF4-FFF2-40B4-BE49-F238E27FC236}">
                <a16:creationId xmlns:a16="http://schemas.microsoft.com/office/drawing/2014/main" id="{E57A747B-9E90-DACB-5813-5ED5C7C3B50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A5CC9FE9-D734-EAD4-B8FD-F6E441BA9309}"/>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67B2196E-3391-C5F1-3D54-4A20CC141C2B}"/>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pic>
        <p:nvPicPr>
          <p:cNvPr id="16" name="Picture 15">
            <a:extLst>
              <a:ext uri="{FF2B5EF4-FFF2-40B4-BE49-F238E27FC236}">
                <a16:creationId xmlns:a16="http://schemas.microsoft.com/office/drawing/2014/main" id="{7876C832-BC07-12B0-034D-68332761892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371979768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Title Slide (Gre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F0B7A7-6AD4-440A-9072-C51E759FC231}"/>
              </a:ext>
              <a:ext uri="{C183D7F6-B498-43B3-948B-1728B52AA6E4}">
                <adec:decorative xmlns:adec="http://schemas.microsoft.com/office/drawing/2017/decorative" val="1"/>
              </a:ext>
            </a:extLst>
          </p:cNvPr>
          <p:cNvSpPr/>
          <p:nvPr/>
        </p:nvSpPr>
        <p:spPr>
          <a:xfrm>
            <a:off x="0" y="5033"/>
            <a:ext cx="12192000" cy="6857999"/>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10" name="Title 1">
            <a:extLst>
              <a:ext uri="{FF2B5EF4-FFF2-40B4-BE49-F238E27FC236}">
                <a16:creationId xmlns:a16="http://schemas.microsoft.com/office/drawing/2014/main" id="{EE3C02B6-8ECF-EFEF-0169-F2A3AC0CFFAF}"/>
              </a:ext>
            </a:extLst>
          </p:cNvPr>
          <p:cNvSpPr>
            <a:spLocks noGrp="1"/>
          </p:cNvSpPr>
          <p:nvPr>
            <p:ph type="ctrTitle" hasCustomPrompt="1"/>
          </p:nvPr>
        </p:nvSpPr>
        <p:spPr>
          <a:xfrm>
            <a:off x="724988" y="724143"/>
            <a:ext cx="4120710" cy="1276350"/>
          </a:xfrm>
          <a:prstGeom prst="rect">
            <a:avLst/>
          </a:prstGeom>
        </p:spPr>
        <p:txBody>
          <a:bodyPr anchor="t" anchorCtr="0">
            <a:normAutofit/>
          </a:bodyPr>
          <a:lstStyle>
            <a:lvl1pPr algn="l">
              <a:defRPr sz="4000" b="1" i="0">
                <a:latin typeface="Arial" panose="020B0604020202020204" pitchFamily="34" charset="0"/>
              </a:defRPr>
            </a:lvl1pPr>
          </a:lstStyle>
          <a:p>
            <a:r>
              <a:rPr lang="en-US"/>
              <a:t>This is a sample title page layout</a:t>
            </a:r>
          </a:p>
        </p:txBody>
      </p:sp>
      <p:sp>
        <p:nvSpPr>
          <p:cNvPr id="11" name="Subtitle 2">
            <a:extLst>
              <a:ext uri="{FF2B5EF4-FFF2-40B4-BE49-F238E27FC236}">
                <a16:creationId xmlns:a16="http://schemas.microsoft.com/office/drawing/2014/main" id="{5833D2BE-BF69-3979-88C5-67C970639A37}"/>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latin typeface="Arial" panose="020B0604020202020204" pitchFamily="34" charset="0"/>
                <a:ea typeface="Arial"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9" name="Picture Placeholder 7">
            <a:extLst>
              <a:ext uri="{FF2B5EF4-FFF2-40B4-BE49-F238E27FC236}">
                <a16:creationId xmlns:a16="http://schemas.microsoft.com/office/drawing/2014/main" id="{DC10BCB9-796E-4ED3-BCAB-6890E853D78A}"/>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lvl1pPr>
              <a:defRPr/>
            </a:lvl1pPr>
          </a:lstStyle>
          <a:p>
            <a:r>
              <a:rPr lang="en-US"/>
              <a:t>Click icon to add picture</a:t>
            </a:r>
          </a:p>
        </p:txBody>
      </p:sp>
      <p:sp>
        <p:nvSpPr>
          <p:cNvPr id="12" name="Slide Number Placeholder 3">
            <a:extLst>
              <a:ext uri="{FF2B5EF4-FFF2-40B4-BE49-F238E27FC236}">
                <a16:creationId xmlns:a16="http://schemas.microsoft.com/office/drawing/2014/main" id="{DAD31B37-9311-27AE-0864-6D1A54196EC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5" name="Slide Number Placeholder 3">
            <a:extLst>
              <a:ext uri="{FF2B5EF4-FFF2-40B4-BE49-F238E27FC236}">
                <a16:creationId xmlns:a16="http://schemas.microsoft.com/office/drawing/2014/main" id="{DAD31B37-9311-27AE-0864-6D1A54196EC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A0AA9CF9-9D4D-4527-6F05-1AF14E246EC6}"/>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7" name="Slide Number Placeholder 3">
            <a:extLst>
              <a:ext uri="{FF2B5EF4-FFF2-40B4-BE49-F238E27FC236}">
                <a16:creationId xmlns:a16="http://schemas.microsoft.com/office/drawing/2014/main" id="{F672A222-6CF7-5C28-1341-13D00CB90A8F}"/>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pic>
        <p:nvPicPr>
          <p:cNvPr id="19" name="Picture 18">
            <a:extLst>
              <a:ext uri="{FF2B5EF4-FFF2-40B4-BE49-F238E27FC236}">
                <a16:creationId xmlns:a16="http://schemas.microsoft.com/office/drawing/2014/main" id="{387D394A-E4C4-E935-0900-17F4B88EEBD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338538401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Title Slid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7" name="Title 1">
            <a:extLst>
              <a:ext uri="{FF2B5EF4-FFF2-40B4-BE49-F238E27FC236}">
                <a16:creationId xmlns:a16="http://schemas.microsoft.com/office/drawing/2014/main" id="{3F90F9EA-6261-2BB5-A397-03E61B490C7E}"/>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a:t>This is a sample title page layout</a:t>
            </a:r>
          </a:p>
        </p:txBody>
      </p:sp>
      <p:sp>
        <p:nvSpPr>
          <p:cNvPr id="8" name="Subtitle 2">
            <a:extLst>
              <a:ext uri="{FF2B5EF4-FFF2-40B4-BE49-F238E27FC236}">
                <a16:creationId xmlns:a16="http://schemas.microsoft.com/office/drawing/2014/main" id="{F82F9766-4972-F174-153B-268D85F81A7C}"/>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Arial" panose="020B0604020202020204" pitchFamily="34" charset="0"/>
                <a:ea typeface="Arial"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11" name="Picture Placeholder 7">
            <a:extLst>
              <a:ext uri="{FF2B5EF4-FFF2-40B4-BE49-F238E27FC236}">
                <a16:creationId xmlns:a16="http://schemas.microsoft.com/office/drawing/2014/main" id="{3B414633-21DA-146B-1F4C-E0DC80EA81FC}"/>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lvl1pPr>
              <a:defRPr/>
            </a:lvl1pPr>
          </a:lstStyle>
          <a:p>
            <a:r>
              <a:rPr lang="en-US"/>
              <a:t>Click icon to add picture</a:t>
            </a:r>
          </a:p>
        </p:txBody>
      </p:sp>
      <p:sp>
        <p:nvSpPr>
          <p:cNvPr id="12" name="Slide Number Placeholder 3">
            <a:extLst>
              <a:ext uri="{FF2B5EF4-FFF2-40B4-BE49-F238E27FC236}">
                <a16:creationId xmlns:a16="http://schemas.microsoft.com/office/drawing/2014/main" id="{4880145A-77DD-C13E-E9AF-BAE16209486E}"/>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4" name="Slide Number Placeholder 3">
            <a:extLst>
              <a:ext uri="{FF2B5EF4-FFF2-40B4-BE49-F238E27FC236}">
                <a16:creationId xmlns:a16="http://schemas.microsoft.com/office/drawing/2014/main" id="{4880145A-77DD-C13E-E9AF-BAE16209486E}"/>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0" name="Slide Number Placeholder 3">
            <a:extLst>
              <a:ext uri="{FF2B5EF4-FFF2-40B4-BE49-F238E27FC236}">
                <a16:creationId xmlns:a16="http://schemas.microsoft.com/office/drawing/2014/main" id="{9FE25D1D-91F4-ECFA-44B5-F38722EB53EE}"/>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5" name="Slide Number Placeholder 3">
            <a:extLst>
              <a:ext uri="{FF2B5EF4-FFF2-40B4-BE49-F238E27FC236}">
                <a16:creationId xmlns:a16="http://schemas.microsoft.com/office/drawing/2014/main" id="{0AC358A1-1DA1-1619-1588-630E0024E5E2}"/>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pic>
        <p:nvPicPr>
          <p:cNvPr id="17" name="Picture 16">
            <a:extLst>
              <a:ext uri="{FF2B5EF4-FFF2-40B4-BE49-F238E27FC236}">
                <a16:creationId xmlns:a16="http://schemas.microsoft.com/office/drawing/2014/main" id="{8A725F94-97E3-8C0E-43B9-A9A8A0570CE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48772202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Title Slid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1999"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9" name="Title 1">
            <a:extLst>
              <a:ext uri="{FF2B5EF4-FFF2-40B4-BE49-F238E27FC236}">
                <a16:creationId xmlns:a16="http://schemas.microsoft.com/office/drawing/2014/main" id="{8C754D0E-89A1-D130-ED83-26F482592FD5}"/>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a:t>This is a sample title page layout</a:t>
            </a:r>
          </a:p>
        </p:txBody>
      </p:sp>
      <p:sp>
        <p:nvSpPr>
          <p:cNvPr id="10" name="Subtitle 2">
            <a:extLst>
              <a:ext uri="{FF2B5EF4-FFF2-40B4-BE49-F238E27FC236}">
                <a16:creationId xmlns:a16="http://schemas.microsoft.com/office/drawing/2014/main" id="{D777E65B-BEAB-C8F0-F6CF-8CDC4D262CA5}"/>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Arial" panose="020B0604020202020204" pitchFamily="34" charset="0"/>
                <a:ea typeface="Arial"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8" name="Picture Placeholder 7">
            <a:extLst>
              <a:ext uri="{FF2B5EF4-FFF2-40B4-BE49-F238E27FC236}">
                <a16:creationId xmlns:a16="http://schemas.microsoft.com/office/drawing/2014/main" id="{7834F175-C293-AF7E-16DD-0AFA62C17017}"/>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lvl1pPr>
              <a:defRPr/>
            </a:lvl1pPr>
          </a:lstStyle>
          <a:p>
            <a:r>
              <a:rPr lang="en-US"/>
              <a:t>Click icon to add picture</a:t>
            </a:r>
          </a:p>
        </p:txBody>
      </p:sp>
      <p:sp>
        <p:nvSpPr>
          <p:cNvPr id="12" name="Slide Number Placeholder 3">
            <a:extLst>
              <a:ext uri="{FF2B5EF4-FFF2-40B4-BE49-F238E27FC236}">
                <a16:creationId xmlns:a16="http://schemas.microsoft.com/office/drawing/2014/main" id="{FFF09C79-A037-9375-CD24-528B9B5A1AA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5" name="Slide Number Placeholder 3">
            <a:extLst>
              <a:ext uri="{FF2B5EF4-FFF2-40B4-BE49-F238E27FC236}">
                <a16:creationId xmlns:a16="http://schemas.microsoft.com/office/drawing/2014/main" id="{FFF09C79-A037-9375-CD24-528B9B5A1AA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3F493EF1-4743-3D68-A7D4-BD0AAF73A2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6" name="Slide Number Placeholder 3">
            <a:extLst>
              <a:ext uri="{FF2B5EF4-FFF2-40B4-BE49-F238E27FC236}">
                <a16:creationId xmlns:a16="http://schemas.microsoft.com/office/drawing/2014/main" id="{66A05BEE-DA09-2B0A-00C0-E0A218F9794D}"/>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pic>
        <p:nvPicPr>
          <p:cNvPr id="18" name="Picture 17">
            <a:extLst>
              <a:ext uri="{FF2B5EF4-FFF2-40B4-BE49-F238E27FC236}">
                <a16:creationId xmlns:a16="http://schemas.microsoft.com/office/drawing/2014/main" id="{6102A304-1E8A-EDEA-6F50-5712395A378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86863096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Divider Slid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7" name="Title 1">
            <a:extLst>
              <a:ext uri="{FF2B5EF4-FFF2-40B4-BE49-F238E27FC236}">
                <a16:creationId xmlns:a16="http://schemas.microsoft.com/office/drawing/2014/main" id="{771B301D-2C64-31F3-4E4B-08D9B28554B7}"/>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a:t>This is a sample title page layout</a:t>
            </a:r>
          </a:p>
        </p:txBody>
      </p:sp>
      <p:sp>
        <p:nvSpPr>
          <p:cNvPr id="8" name="Subtitle 2">
            <a:extLst>
              <a:ext uri="{FF2B5EF4-FFF2-40B4-BE49-F238E27FC236}">
                <a16:creationId xmlns:a16="http://schemas.microsoft.com/office/drawing/2014/main" id="{FE53DE70-0774-B19A-0E79-7E58DC2DC230}"/>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Arial" panose="020B0604020202020204" pitchFamily="34" charset="0"/>
                <a:ea typeface="Arial"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10" name="Slide Number Placeholder 3">
            <a:extLst>
              <a:ext uri="{FF2B5EF4-FFF2-40B4-BE49-F238E27FC236}">
                <a16:creationId xmlns:a16="http://schemas.microsoft.com/office/drawing/2014/main" id="{4D8257A8-8F22-B74F-E21A-A7386D6AF15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4D8257A8-8F22-B74F-E21A-A7386D6AF15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7087CF54-FE34-F7A2-7D23-5C182E65654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1F0745D0-7E16-F49F-D743-48110849BC44}"/>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pic>
        <p:nvPicPr>
          <p:cNvPr id="14" name="Picture 13">
            <a:extLst>
              <a:ext uri="{FF2B5EF4-FFF2-40B4-BE49-F238E27FC236}">
                <a16:creationId xmlns:a16="http://schemas.microsoft.com/office/drawing/2014/main" id="{FA92A15E-E93D-426E-ED64-011A1772CF0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84680407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2.xml"/><Relationship Id="rId18" Type="http://schemas.openxmlformats.org/officeDocument/2006/relationships/slideLayout" Target="../slideLayouts/slideLayout67.xml"/><Relationship Id="rId26" Type="http://schemas.openxmlformats.org/officeDocument/2006/relationships/slideLayout" Target="../slideLayouts/slideLayout75.xml"/><Relationship Id="rId39" Type="http://schemas.openxmlformats.org/officeDocument/2006/relationships/slideLayout" Target="../slideLayouts/slideLayout88.xml"/><Relationship Id="rId21" Type="http://schemas.openxmlformats.org/officeDocument/2006/relationships/slideLayout" Target="../slideLayouts/slideLayout70.xml"/><Relationship Id="rId34" Type="http://schemas.openxmlformats.org/officeDocument/2006/relationships/slideLayout" Target="../slideLayouts/slideLayout83.xml"/><Relationship Id="rId42" Type="http://schemas.openxmlformats.org/officeDocument/2006/relationships/slideLayout" Target="../slideLayouts/slideLayout91.xml"/><Relationship Id="rId7" Type="http://schemas.openxmlformats.org/officeDocument/2006/relationships/slideLayout" Target="../slideLayouts/slideLayout56.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29" Type="http://schemas.openxmlformats.org/officeDocument/2006/relationships/slideLayout" Target="../slideLayouts/slideLayout78.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24" Type="http://schemas.openxmlformats.org/officeDocument/2006/relationships/slideLayout" Target="../slideLayouts/slideLayout73.xml"/><Relationship Id="rId32" Type="http://schemas.openxmlformats.org/officeDocument/2006/relationships/slideLayout" Target="../slideLayouts/slideLayout81.xml"/><Relationship Id="rId37" Type="http://schemas.openxmlformats.org/officeDocument/2006/relationships/slideLayout" Target="../slideLayouts/slideLayout86.xml"/><Relationship Id="rId40" Type="http://schemas.openxmlformats.org/officeDocument/2006/relationships/slideLayout" Target="../slideLayouts/slideLayout89.xml"/><Relationship Id="rId45" Type="http://schemas.openxmlformats.org/officeDocument/2006/relationships/slideLayout" Target="../slideLayouts/slideLayout94.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23" Type="http://schemas.openxmlformats.org/officeDocument/2006/relationships/slideLayout" Target="../slideLayouts/slideLayout72.xml"/><Relationship Id="rId28" Type="http://schemas.openxmlformats.org/officeDocument/2006/relationships/slideLayout" Target="../slideLayouts/slideLayout77.xml"/><Relationship Id="rId36" Type="http://schemas.openxmlformats.org/officeDocument/2006/relationships/slideLayout" Target="../slideLayouts/slideLayout85.xml"/><Relationship Id="rId10" Type="http://schemas.openxmlformats.org/officeDocument/2006/relationships/slideLayout" Target="../slideLayouts/slideLayout59.xml"/><Relationship Id="rId19" Type="http://schemas.openxmlformats.org/officeDocument/2006/relationships/slideLayout" Target="../slideLayouts/slideLayout68.xml"/><Relationship Id="rId31" Type="http://schemas.openxmlformats.org/officeDocument/2006/relationships/slideLayout" Target="../slideLayouts/slideLayout80.xml"/><Relationship Id="rId44" Type="http://schemas.openxmlformats.org/officeDocument/2006/relationships/slideLayout" Target="../slideLayouts/slideLayout93.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 Id="rId22" Type="http://schemas.openxmlformats.org/officeDocument/2006/relationships/slideLayout" Target="../slideLayouts/slideLayout71.xml"/><Relationship Id="rId27" Type="http://schemas.openxmlformats.org/officeDocument/2006/relationships/slideLayout" Target="../slideLayouts/slideLayout76.xml"/><Relationship Id="rId30" Type="http://schemas.openxmlformats.org/officeDocument/2006/relationships/slideLayout" Target="../slideLayouts/slideLayout79.xml"/><Relationship Id="rId35" Type="http://schemas.openxmlformats.org/officeDocument/2006/relationships/slideLayout" Target="../slideLayouts/slideLayout84.xml"/><Relationship Id="rId43" Type="http://schemas.openxmlformats.org/officeDocument/2006/relationships/slideLayout" Target="../slideLayouts/slideLayout92.xml"/><Relationship Id="rId8" Type="http://schemas.openxmlformats.org/officeDocument/2006/relationships/slideLayout" Target="../slideLayouts/slideLayout57.xml"/><Relationship Id="rId3" Type="http://schemas.openxmlformats.org/officeDocument/2006/relationships/slideLayout" Target="../slideLayouts/slideLayout52.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5" Type="http://schemas.openxmlformats.org/officeDocument/2006/relationships/slideLayout" Target="../slideLayouts/slideLayout74.xml"/><Relationship Id="rId33" Type="http://schemas.openxmlformats.org/officeDocument/2006/relationships/slideLayout" Target="../slideLayouts/slideLayout82.xml"/><Relationship Id="rId38" Type="http://schemas.openxmlformats.org/officeDocument/2006/relationships/slideLayout" Target="../slideLayouts/slideLayout87.xml"/><Relationship Id="rId46" Type="http://schemas.openxmlformats.org/officeDocument/2006/relationships/theme" Target="../theme/theme2.xml"/><Relationship Id="rId20" Type="http://schemas.openxmlformats.org/officeDocument/2006/relationships/slideLayout" Target="../slideLayouts/slideLayout69.xml"/><Relationship Id="rId41" Type="http://schemas.openxmlformats.org/officeDocument/2006/relationships/slideLayout" Target="../slideLayouts/slideLayout90.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07.xml"/><Relationship Id="rId18" Type="http://schemas.openxmlformats.org/officeDocument/2006/relationships/slideLayout" Target="../slideLayouts/slideLayout112.xml"/><Relationship Id="rId26" Type="http://schemas.openxmlformats.org/officeDocument/2006/relationships/slideLayout" Target="../slideLayouts/slideLayout120.xml"/><Relationship Id="rId39" Type="http://schemas.openxmlformats.org/officeDocument/2006/relationships/slideLayout" Target="../slideLayouts/slideLayout133.xml"/><Relationship Id="rId21" Type="http://schemas.openxmlformats.org/officeDocument/2006/relationships/slideLayout" Target="../slideLayouts/slideLayout115.xml"/><Relationship Id="rId34" Type="http://schemas.openxmlformats.org/officeDocument/2006/relationships/slideLayout" Target="../slideLayouts/slideLayout128.xml"/><Relationship Id="rId42" Type="http://schemas.openxmlformats.org/officeDocument/2006/relationships/slideLayout" Target="../slideLayouts/slideLayout136.xml"/><Relationship Id="rId47" Type="http://schemas.openxmlformats.org/officeDocument/2006/relationships/theme" Target="../theme/theme3.xml"/><Relationship Id="rId7" Type="http://schemas.openxmlformats.org/officeDocument/2006/relationships/slideLayout" Target="../slideLayouts/slideLayout101.xml"/><Relationship Id="rId2" Type="http://schemas.openxmlformats.org/officeDocument/2006/relationships/slideLayout" Target="../slideLayouts/slideLayout96.xml"/><Relationship Id="rId16" Type="http://schemas.openxmlformats.org/officeDocument/2006/relationships/slideLayout" Target="../slideLayouts/slideLayout110.xml"/><Relationship Id="rId29" Type="http://schemas.openxmlformats.org/officeDocument/2006/relationships/slideLayout" Target="../slideLayouts/slideLayout123.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24" Type="http://schemas.openxmlformats.org/officeDocument/2006/relationships/slideLayout" Target="../slideLayouts/slideLayout118.xml"/><Relationship Id="rId32" Type="http://schemas.openxmlformats.org/officeDocument/2006/relationships/slideLayout" Target="../slideLayouts/slideLayout126.xml"/><Relationship Id="rId37" Type="http://schemas.openxmlformats.org/officeDocument/2006/relationships/slideLayout" Target="../slideLayouts/slideLayout131.xml"/><Relationship Id="rId40" Type="http://schemas.openxmlformats.org/officeDocument/2006/relationships/slideLayout" Target="../slideLayouts/slideLayout134.xml"/><Relationship Id="rId45" Type="http://schemas.openxmlformats.org/officeDocument/2006/relationships/slideLayout" Target="../slideLayouts/slideLayout139.xml"/><Relationship Id="rId5" Type="http://schemas.openxmlformats.org/officeDocument/2006/relationships/slideLayout" Target="../slideLayouts/slideLayout99.xml"/><Relationship Id="rId15" Type="http://schemas.openxmlformats.org/officeDocument/2006/relationships/slideLayout" Target="../slideLayouts/slideLayout109.xml"/><Relationship Id="rId23" Type="http://schemas.openxmlformats.org/officeDocument/2006/relationships/slideLayout" Target="../slideLayouts/slideLayout117.xml"/><Relationship Id="rId28" Type="http://schemas.openxmlformats.org/officeDocument/2006/relationships/slideLayout" Target="../slideLayouts/slideLayout122.xml"/><Relationship Id="rId36" Type="http://schemas.openxmlformats.org/officeDocument/2006/relationships/slideLayout" Target="../slideLayouts/slideLayout130.xml"/><Relationship Id="rId10" Type="http://schemas.openxmlformats.org/officeDocument/2006/relationships/slideLayout" Target="../slideLayouts/slideLayout104.xml"/><Relationship Id="rId19" Type="http://schemas.openxmlformats.org/officeDocument/2006/relationships/slideLayout" Target="../slideLayouts/slideLayout113.xml"/><Relationship Id="rId31" Type="http://schemas.openxmlformats.org/officeDocument/2006/relationships/slideLayout" Target="../slideLayouts/slideLayout125.xml"/><Relationship Id="rId44" Type="http://schemas.openxmlformats.org/officeDocument/2006/relationships/slideLayout" Target="../slideLayouts/slideLayout138.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slideLayout" Target="../slideLayouts/slideLayout108.xml"/><Relationship Id="rId22" Type="http://schemas.openxmlformats.org/officeDocument/2006/relationships/slideLayout" Target="../slideLayouts/slideLayout116.xml"/><Relationship Id="rId27" Type="http://schemas.openxmlformats.org/officeDocument/2006/relationships/slideLayout" Target="../slideLayouts/slideLayout121.xml"/><Relationship Id="rId30" Type="http://schemas.openxmlformats.org/officeDocument/2006/relationships/slideLayout" Target="../slideLayouts/slideLayout124.xml"/><Relationship Id="rId35" Type="http://schemas.openxmlformats.org/officeDocument/2006/relationships/slideLayout" Target="../slideLayouts/slideLayout129.xml"/><Relationship Id="rId43" Type="http://schemas.openxmlformats.org/officeDocument/2006/relationships/slideLayout" Target="../slideLayouts/slideLayout137.xml"/><Relationship Id="rId8" Type="http://schemas.openxmlformats.org/officeDocument/2006/relationships/slideLayout" Target="../slideLayouts/slideLayout102.xml"/><Relationship Id="rId3" Type="http://schemas.openxmlformats.org/officeDocument/2006/relationships/slideLayout" Target="../slideLayouts/slideLayout97.xml"/><Relationship Id="rId12" Type="http://schemas.openxmlformats.org/officeDocument/2006/relationships/slideLayout" Target="../slideLayouts/slideLayout106.xml"/><Relationship Id="rId17" Type="http://schemas.openxmlformats.org/officeDocument/2006/relationships/slideLayout" Target="../slideLayouts/slideLayout111.xml"/><Relationship Id="rId25" Type="http://schemas.openxmlformats.org/officeDocument/2006/relationships/slideLayout" Target="../slideLayouts/slideLayout119.xml"/><Relationship Id="rId33" Type="http://schemas.openxmlformats.org/officeDocument/2006/relationships/slideLayout" Target="../slideLayouts/slideLayout127.xml"/><Relationship Id="rId38" Type="http://schemas.openxmlformats.org/officeDocument/2006/relationships/slideLayout" Target="../slideLayouts/slideLayout132.xml"/><Relationship Id="rId46" Type="http://schemas.openxmlformats.org/officeDocument/2006/relationships/slideLayout" Target="../slideLayouts/slideLayout140.xml"/><Relationship Id="rId20" Type="http://schemas.openxmlformats.org/officeDocument/2006/relationships/slideLayout" Target="../slideLayouts/slideLayout114.xml"/><Relationship Id="rId41" Type="http://schemas.openxmlformats.org/officeDocument/2006/relationships/slideLayout" Target="../slideLayouts/slideLayout1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D95A3C9-9C62-4772-A1CE-36239AA18826}"/>
              </a:ext>
            </a:extLst>
          </p:cNvPr>
          <p:cNvSpPr>
            <a:spLocks noGrp="1"/>
          </p:cNvSpPr>
          <p:nvPr>
            <p:ph type="title"/>
          </p:nvPr>
        </p:nvSpPr>
        <p:spPr>
          <a:xfrm>
            <a:off x="466725" y="365125"/>
            <a:ext cx="4324350" cy="1325563"/>
          </a:xfrm>
          <a:prstGeom prst="rect">
            <a:avLst/>
          </a:prstGeom>
        </p:spPr>
        <p:txBody>
          <a:bodyPr vert="horz" lIns="91440" tIns="45720" rIns="91440" bIns="45720" rtlCol="0" anchor="ctr">
            <a:normAutofit/>
          </a:bodyPr>
          <a:lstStyle/>
          <a:p>
            <a:r>
              <a:rPr lang="en-US"/>
              <a:t>This is the slide master template</a:t>
            </a:r>
            <a:endParaRPr lang="en-GB"/>
          </a:p>
        </p:txBody>
      </p:sp>
      <p:sp>
        <p:nvSpPr>
          <p:cNvPr id="8" name="Text Placeholder 7">
            <a:extLst>
              <a:ext uri="{FF2B5EF4-FFF2-40B4-BE49-F238E27FC236}">
                <a16:creationId xmlns:a16="http://schemas.microsoft.com/office/drawing/2014/main" id="{D8910A4F-E315-42EE-8468-BC6F4004260A}"/>
              </a:ext>
            </a:extLst>
          </p:cNvPr>
          <p:cNvSpPr>
            <a:spLocks noGrp="1"/>
          </p:cNvSpPr>
          <p:nvPr>
            <p:ph type="body" idx="1"/>
          </p:nvPr>
        </p:nvSpPr>
        <p:spPr>
          <a:xfrm>
            <a:off x="466725" y="1901825"/>
            <a:ext cx="4324350" cy="1325563"/>
          </a:xfrm>
          <a:prstGeom prst="rect">
            <a:avLst/>
          </a:prstGeom>
        </p:spPr>
        <p:txBody>
          <a:bodyPr vert="horz" lIns="91440" tIns="45720" rIns="91440" bIns="45720" rtlCol="0">
            <a:normAutofit/>
          </a:bodyPr>
          <a:lstStyle/>
          <a:p>
            <a:pPr lvl="0"/>
            <a:r>
              <a:rPr lang="en-US"/>
              <a:t>Please select from the available layout slides</a:t>
            </a:r>
            <a:endParaRPr lang="en-GB"/>
          </a:p>
        </p:txBody>
      </p:sp>
      <p:sp>
        <p:nvSpPr>
          <p:cNvPr id="13" name="Slide Number Placeholder 3">
            <a:extLst>
              <a:ext uri="{FF2B5EF4-FFF2-40B4-BE49-F238E27FC236}">
                <a16:creationId xmlns:a16="http://schemas.microsoft.com/office/drawing/2014/main" id="{7AF620A7-12BD-DC1D-28B9-39555B4258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20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29452282"/>
      </p:ext>
    </p:extLst>
  </p:cSld>
  <p:clrMap bg1="lt1" tx1="dk1" bg2="lt2" tx2="dk2" accent1="accent1" accent2="accent2" accent3="accent3" accent4="accent4" accent5="accent5" accent6="accent6" hlink="hlink" folHlink="folHlink"/>
  <p:sldLayoutIdLst>
    <p:sldLayoutId id="2147484137" r:id="rId1"/>
    <p:sldLayoutId id="2147484138" r:id="rId2"/>
    <p:sldLayoutId id="2147484139" r:id="rId3"/>
    <p:sldLayoutId id="2147484140" r:id="rId4"/>
    <p:sldLayoutId id="2147484141" r:id="rId5"/>
    <p:sldLayoutId id="2147484142" r:id="rId6"/>
    <p:sldLayoutId id="2147484143" r:id="rId7"/>
    <p:sldLayoutId id="2147484144" r:id="rId8"/>
    <p:sldLayoutId id="2147484145" r:id="rId9"/>
    <p:sldLayoutId id="2147484146" r:id="rId10"/>
    <p:sldLayoutId id="2147484147" r:id="rId11"/>
    <p:sldLayoutId id="2147484148" r:id="rId12"/>
    <p:sldLayoutId id="2147484149" r:id="rId13"/>
    <p:sldLayoutId id="2147484150" r:id="rId14"/>
    <p:sldLayoutId id="2147484151" r:id="rId15"/>
    <p:sldLayoutId id="2147484152" r:id="rId16"/>
    <p:sldLayoutId id="2147484153" r:id="rId17"/>
    <p:sldLayoutId id="2147484154" r:id="rId18"/>
    <p:sldLayoutId id="2147484155" r:id="rId19"/>
    <p:sldLayoutId id="2147484156" r:id="rId20"/>
    <p:sldLayoutId id="2147484157" r:id="rId21"/>
    <p:sldLayoutId id="2147484158" r:id="rId22"/>
    <p:sldLayoutId id="2147484159" r:id="rId23"/>
    <p:sldLayoutId id="2147484160" r:id="rId24"/>
    <p:sldLayoutId id="2147484161" r:id="rId25"/>
    <p:sldLayoutId id="2147484162" r:id="rId26"/>
    <p:sldLayoutId id="2147484163" r:id="rId27"/>
    <p:sldLayoutId id="2147484164" r:id="rId28"/>
    <p:sldLayoutId id="2147484165" r:id="rId29"/>
    <p:sldLayoutId id="2147484166" r:id="rId30"/>
    <p:sldLayoutId id="2147484167" r:id="rId31"/>
    <p:sldLayoutId id="2147484168" r:id="rId32"/>
    <p:sldLayoutId id="2147484169" r:id="rId33"/>
    <p:sldLayoutId id="2147484170" r:id="rId34"/>
    <p:sldLayoutId id="2147484171" r:id="rId35"/>
    <p:sldLayoutId id="2147484172" r:id="rId36"/>
    <p:sldLayoutId id="2147484173" r:id="rId37"/>
    <p:sldLayoutId id="2147484174" r:id="rId38"/>
    <p:sldLayoutId id="2147484175" r:id="rId39"/>
    <p:sldLayoutId id="2147484176" r:id="rId40"/>
    <p:sldLayoutId id="2147484177" r:id="rId41"/>
    <p:sldLayoutId id="2147484178" r:id="rId42"/>
    <p:sldLayoutId id="2147484179" r:id="rId43"/>
    <p:sldLayoutId id="2147484180" r:id="rId44"/>
    <p:sldLayoutId id="2147484181" r:id="rId45"/>
    <p:sldLayoutId id="2147484133" r:id="rId46"/>
    <p:sldLayoutId id="2147484134" r:id="rId47"/>
    <p:sldLayoutId id="2147484135" r:id="rId48"/>
    <p:sldLayoutId id="2147484126" r:id="rId49"/>
  </p:sldLayoutIdLst>
  <p:txStyles>
    <p:title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Arial" panose="020B0604020202020204" pitchFamily="34" charset="0"/>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D95A3C9-9C62-4772-A1CE-36239AA18826}"/>
              </a:ext>
            </a:extLst>
          </p:cNvPr>
          <p:cNvSpPr>
            <a:spLocks noGrp="1"/>
          </p:cNvSpPr>
          <p:nvPr>
            <p:ph type="title"/>
          </p:nvPr>
        </p:nvSpPr>
        <p:spPr>
          <a:xfrm>
            <a:off x="466725" y="365125"/>
            <a:ext cx="4324350" cy="1325563"/>
          </a:xfrm>
          <a:prstGeom prst="rect">
            <a:avLst/>
          </a:prstGeom>
        </p:spPr>
        <p:txBody>
          <a:bodyPr vert="horz" lIns="91440" tIns="45720" rIns="91440" bIns="45720" rtlCol="0" anchor="ctr">
            <a:normAutofit/>
          </a:bodyPr>
          <a:lstStyle/>
          <a:p>
            <a:r>
              <a:rPr lang="en-US"/>
              <a:t>This is the slide master template</a:t>
            </a:r>
            <a:endParaRPr lang="en-GB"/>
          </a:p>
        </p:txBody>
      </p:sp>
      <p:sp>
        <p:nvSpPr>
          <p:cNvPr id="8" name="Text Placeholder 7">
            <a:extLst>
              <a:ext uri="{FF2B5EF4-FFF2-40B4-BE49-F238E27FC236}">
                <a16:creationId xmlns:a16="http://schemas.microsoft.com/office/drawing/2014/main" id="{D8910A4F-E315-42EE-8468-BC6F4004260A}"/>
              </a:ext>
            </a:extLst>
          </p:cNvPr>
          <p:cNvSpPr>
            <a:spLocks noGrp="1"/>
          </p:cNvSpPr>
          <p:nvPr>
            <p:ph type="body" idx="1"/>
          </p:nvPr>
        </p:nvSpPr>
        <p:spPr>
          <a:xfrm>
            <a:off x="466725" y="1901825"/>
            <a:ext cx="4324350" cy="1325563"/>
          </a:xfrm>
          <a:prstGeom prst="rect">
            <a:avLst/>
          </a:prstGeom>
        </p:spPr>
        <p:txBody>
          <a:bodyPr vert="horz" lIns="91440" tIns="45720" rIns="91440" bIns="45720" rtlCol="0">
            <a:normAutofit/>
          </a:bodyPr>
          <a:lstStyle/>
          <a:p>
            <a:pPr lvl="0"/>
            <a:r>
              <a:rPr lang="en-US"/>
              <a:t>Please select from the available layout slides</a:t>
            </a:r>
            <a:endParaRPr lang="en-GB"/>
          </a:p>
        </p:txBody>
      </p:sp>
    </p:spTree>
    <p:extLst>
      <p:ext uri="{BB962C8B-B14F-4D97-AF65-F5344CB8AC3E}">
        <p14:creationId xmlns:p14="http://schemas.microsoft.com/office/powerpoint/2010/main" val="51038584"/>
      </p:ext>
    </p:extLst>
  </p:cSld>
  <p:clrMap bg1="lt1" tx1="dk1" bg2="lt2" tx2="dk2" accent1="accent1" accent2="accent2" accent3="accent3" accent4="accent4" accent5="accent5" accent6="accent6" hlink="hlink" folHlink="folHlink"/>
  <p:sldLayoutIdLst>
    <p:sldLayoutId id="2147484187" r:id="rId1"/>
    <p:sldLayoutId id="2147484188" r:id="rId2"/>
    <p:sldLayoutId id="2147484189" r:id="rId3"/>
    <p:sldLayoutId id="2147484190" r:id="rId4"/>
    <p:sldLayoutId id="2147484191" r:id="rId5"/>
    <p:sldLayoutId id="2147484192" r:id="rId6"/>
    <p:sldLayoutId id="2147484193" r:id="rId7"/>
    <p:sldLayoutId id="2147484194" r:id="rId8"/>
    <p:sldLayoutId id="2147484195" r:id="rId9"/>
    <p:sldLayoutId id="2147484196" r:id="rId10"/>
    <p:sldLayoutId id="2147484197" r:id="rId11"/>
    <p:sldLayoutId id="2147484198" r:id="rId12"/>
    <p:sldLayoutId id="2147484199" r:id="rId13"/>
    <p:sldLayoutId id="2147484200" r:id="rId14"/>
    <p:sldLayoutId id="2147484201" r:id="rId15"/>
    <p:sldLayoutId id="2147484202" r:id="rId16"/>
    <p:sldLayoutId id="2147484203" r:id="rId17"/>
    <p:sldLayoutId id="2147484204" r:id="rId18"/>
    <p:sldLayoutId id="2147484205" r:id="rId19"/>
    <p:sldLayoutId id="2147484206" r:id="rId20"/>
    <p:sldLayoutId id="2147484207" r:id="rId21"/>
    <p:sldLayoutId id="2147484208" r:id="rId22"/>
    <p:sldLayoutId id="2147484209" r:id="rId23"/>
    <p:sldLayoutId id="2147484210" r:id="rId24"/>
    <p:sldLayoutId id="2147484211" r:id="rId25"/>
    <p:sldLayoutId id="2147484212" r:id="rId26"/>
    <p:sldLayoutId id="2147484213" r:id="rId27"/>
    <p:sldLayoutId id="2147484214" r:id="rId28"/>
    <p:sldLayoutId id="2147484215" r:id="rId29"/>
    <p:sldLayoutId id="2147484216" r:id="rId30"/>
    <p:sldLayoutId id="2147484217" r:id="rId31"/>
    <p:sldLayoutId id="2147484218" r:id="rId32"/>
    <p:sldLayoutId id="2147484219" r:id="rId33"/>
    <p:sldLayoutId id="2147484220" r:id="rId34"/>
    <p:sldLayoutId id="2147484221" r:id="rId35"/>
    <p:sldLayoutId id="2147484222" r:id="rId36"/>
    <p:sldLayoutId id="2147484223" r:id="rId37"/>
    <p:sldLayoutId id="2147484224" r:id="rId38"/>
    <p:sldLayoutId id="2147484225" r:id="rId39"/>
    <p:sldLayoutId id="2147484226" r:id="rId40"/>
    <p:sldLayoutId id="2147484227" r:id="rId41"/>
    <p:sldLayoutId id="2147484228" r:id="rId42"/>
    <p:sldLayoutId id="2147484229" r:id="rId43"/>
    <p:sldLayoutId id="2147484230" r:id="rId44"/>
    <p:sldLayoutId id="2147484231" r:id="rId45"/>
  </p:sldLayoutIdLst>
  <p:hf hdr="0" dt="0"/>
  <p:txStyles>
    <p:title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Arial" panose="020B0604020202020204" pitchFamily="34" charset="0"/>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D95A3C9-9C62-4772-A1CE-36239AA18826}"/>
              </a:ext>
            </a:extLst>
          </p:cNvPr>
          <p:cNvSpPr>
            <a:spLocks noGrp="1"/>
          </p:cNvSpPr>
          <p:nvPr>
            <p:ph type="title"/>
          </p:nvPr>
        </p:nvSpPr>
        <p:spPr>
          <a:xfrm>
            <a:off x="466725" y="365125"/>
            <a:ext cx="4324350" cy="1325563"/>
          </a:xfrm>
          <a:prstGeom prst="rect">
            <a:avLst/>
          </a:prstGeom>
        </p:spPr>
        <p:txBody>
          <a:bodyPr vert="horz" lIns="91440" tIns="45720" rIns="91440" bIns="45720" rtlCol="0" anchor="ctr">
            <a:normAutofit/>
          </a:bodyPr>
          <a:lstStyle/>
          <a:p>
            <a:r>
              <a:rPr lang="en-US"/>
              <a:t>This is the slide master template</a:t>
            </a:r>
            <a:endParaRPr lang="en-GB"/>
          </a:p>
        </p:txBody>
      </p:sp>
      <p:sp>
        <p:nvSpPr>
          <p:cNvPr id="8" name="Text Placeholder 7">
            <a:extLst>
              <a:ext uri="{FF2B5EF4-FFF2-40B4-BE49-F238E27FC236}">
                <a16:creationId xmlns:a16="http://schemas.microsoft.com/office/drawing/2014/main" id="{D8910A4F-E315-42EE-8468-BC6F4004260A}"/>
              </a:ext>
            </a:extLst>
          </p:cNvPr>
          <p:cNvSpPr>
            <a:spLocks noGrp="1"/>
          </p:cNvSpPr>
          <p:nvPr>
            <p:ph type="body" idx="1"/>
          </p:nvPr>
        </p:nvSpPr>
        <p:spPr>
          <a:xfrm>
            <a:off x="466725" y="1901825"/>
            <a:ext cx="4324350" cy="1325563"/>
          </a:xfrm>
          <a:prstGeom prst="rect">
            <a:avLst/>
          </a:prstGeom>
        </p:spPr>
        <p:txBody>
          <a:bodyPr vert="horz" lIns="91440" tIns="45720" rIns="91440" bIns="45720" rtlCol="0">
            <a:normAutofit/>
          </a:bodyPr>
          <a:lstStyle/>
          <a:p>
            <a:pPr lvl="0"/>
            <a:r>
              <a:rPr lang="en-US"/>
              <a:t>Please select from the available layout slides</a:t>
            </a:r>
            <a:endParaRPr lang="en-GB"/>
          </a:p>
        </p:txBody>
      </p:sp>
    </p:spTree>
    <p:extLst>
      <p:ext uri="{BB962C8B-B14F-4D97-AF65-F5344CB8AC3E}">
        <p14:creationId xmlns:p14="http://schemas.microsoft.com/office/powerpoint/2010/main" val="1304834764"/>
      </p:ext>
    </p:extLst>
  </p:cSld>
  <p:clrMap bg1="lt1" tx1="dk1" bg2="lt2" tx2="dk2" accent1="accent1" accent2="accent2" accent3="accent3" accent4="accent4" accent5="accent5" accent6="accent6" hlink="hlink" folHlink="folHlink"/>
  <p:sldLayoutIdLst>
    <p:sldLayoutId id="2147484233" r:id="rId1"/>
    <p:sldLayoutId id="2147484234" r:id="rId2"/>
    <p:sldLayoutId id="2147484235" r:id="rId3"/>
    <p:sldLayoutId id="2147484236" r:id="rId4"/>
    <p:sldLayoutId id="2147484237" r:id="rId5"/>
    <p:sldLayoutId id="2147484238" r:id="rId6"/>
    <p:sldLayoutId id="2147484239" r:id="rId7"/>
    <p:sldLayoutId id="2147484240" r:id="rId8"/>
    <p:sldLayoutId id="2147484241" r:id="rId9"/>
    <p:sldLayoutId id="2147484242" r:id="rId10"/>
    <p:sldLayoutId id="2147484243" r:id="rId11"/>
    <p:sldLayoutId id="2147484244" r:id="rId12"/>
    <p:sldLayoutId id="2147484245" r:id="rId13"/>
    <p:sldLayoutId id="2147484246" r:id="rId14"/>
    <p:sldLayoutId id="2147484247" r:id="rId15"/>
    <p:sldLayoutId id="2147484248" r:id="rId16"/>
    <p:sldLayoutId id="2147484249" r:id="rId17"/>
    <p:sldLayoutId id="2147484250" r:id="rId18"/>
    <p:sldLayoutId id="2147484251" r:id="rId19"/>
    <p:sldLayoutId id="2147484252" r:id="rId20"/>
    <p:sldLayoutId id="2147484253" r:id="rId21"/>
    <p:sldLayoutId id="2147484254" r:id="rId22"/>
    <p:sldLayoutId id="2147484255" r:id="rId23"/>
    <p:sldLayoutId id="2147484256" r:id="rId24"/>
    <p:sldLayoutId id="2147484257" r:id="rId25"/>
    <p:sldLayoutId id="2147484258" r:id="rId26"/>
    <p:sldLayoutId id="2147484259" r:id="rId27"/>
    <p:sldLayoutId id="2147484260" r:id="rId28"/>
    <p:sldLayoutId id="2147484261" r:id="rId29"/>
    <p:sldLayoutId id="2147484262" r:id="rId30"/>
    <p:sldLayoutId id="2147484263" r:id="rId31"/>
    <p:sldLayoutId id="2147484264" r:id="rId32"/>
    <p:sldLayoutId id="2147484265" r:id="rId33"/>
    <p:sldLayoutId id="2147484266" r:id="rId34"/>
    <p:sldLayoutId id="2147484267" r:id="rId35"/>
    <p:sldLayoutId id="2147484268" r:id="rId36"/>
    <p:sldLayoutId id="2147484269" r:id="rId37"/>
    <p:sldLayoutId id="2147484270" r:id="rId38"/>
    <p:sldLayoutId id="2147484271" r:id="rId39"/>
    <p:sldLayoutId id="2147484272" r:id="rId40"/>
    <p:sldLayoutId id="2147484273" r:id="rId41"/>
    <p:sldLayoutId id="2147484274" r:id="rId42"/>
    <p:sldLayoutId id="2147484275" r:id="rId43"/>
    <p:sldLayoutId id="2147484276" r:id="rId44"/>
    <p:sldLayoutId id="2147484277" r:id="rId45"/>
    <p:sldLayoutId id="2147484278" r:id="rId46"/>
  </p:sldLayoutIdLst>
  <p:hf hdr="0" dt="0"/>
  <p:txStyles>
    <p:title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Arial" panose="020B0604020202020204" pitchFamily="34" charset="0"/>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nice.org.uk/terms-and-conditions#notice-of-rights" TargetMode="External"/><Relationship Id="rId2" Type="http://schemas.openxmlformats.org/officeDocument/2006/relationships/notesSlide" Target="../notesSlides/notesSlide1.xml"/><Relationship Id="rId1" Type="http://schemas.openxmlformats.org/officeDocument/2006/relationships/slideLayout" Target="../slideLayouts/slideLayout42.xml"/></Relationships>
</file>

<file path=ppt/slides/_rels/slide10.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10.xml"/><Relationship Id="rId1" Type="http://schemas.openxmlformats.org/officeDocument/2006/relationships/slideLayout" Target="../slideLayouts/slideLayout44.xml"/><Relationship Id="rId4" Type="http://schemas.openxmlformats.org/officeDocument/2006/relationships/slide" Target="slide32.xml"/></Relationships>
</file>

<file path=ppt/slides/_rels/slide11.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11.xml"/><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44.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44.xml"/><Relationship Id="rId5" Type="http://schemas.openxmlformats.org/officeDocument/2006/relationships/slide" Target="slide33.xml"/><Relationship Id="rId4" Type="http://schemas.openxmlformats.org/officeDocument/2006/relationships/slide" Target="slide32.xml"/></Relationships>
</file>

<file path=ppt/slides/_rels/slide17.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notesSlide" Target="../notesSlides/notesSlide17.xml"/><Relationship Id="rId1" Type="http://schemas.openxmlformats.org/officeDocument/2006/relationships/slideLayout" Target="../slideLayouts/slideLayout44.xml"/><Relationship Id="rId4" Type="http://schemas.openxmlformats.org/officeDocument/2006/relationships/slide" Target="slide34.xml"/></Relationships>
</file>

<file path=ppt/slides/_rels/slide18.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18.xml"/><Relationship Id="rId1" Type="http://schemas.openxmlformats.org/officeDocument/2006/relationships/slideLayout" Target="../slideLayouts/slideLayout44.xml"/><Relationship Id="rId6" Type="http://schemas.openxmlformats.org/officeDocument/2006/relationships/slide" Target="slide34.xml"/><Relationship Id="rId5" Type="http://schemas.openxmlformats.org/officeDocument/2006/relationships/image" Target="../media/image7.sv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19.xml"/><Relationship Id="rId1" Type="http://schemas.openxmlformats.org/officeDocument/2006/relationships/slideLayout" Target="../slideLayouts/slideLayout44.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hyperlink" Target="https://www.nice.org.uk/guidance/ta882"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20.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20.xml"/><Relationship Id="rId1" Type="http://schemas.openxmlformats.org/officeDocument/2006/relationships/slideLayout" Target="../slideLayouts/slideLayout44.xml"/><Relationship Id="rId4" Type="http://schemas.openxmlformats.org/officeDocument/2006/relationships/slide" Target="slide35.xml"/></Relationships>
</file>

<file path=ppt/slides/_rels/slide21.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21.xml"/><Relationship Id="rId1" Type="http://schemas.openxmlformats.org/officeDocument/2006/relationships/slideLayout" Target="../slideLayouts/slideLayout44.xml"/><Relationship Id="rId5" Type="http://schemas.openxmlformats.org/officeDocument/2006/relationships/image" Target="../media/image7.sv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22.xml"/><Relationship Id="rId1" Type="http://schemas.openxmlformats.org/officeDocument/2006/relationships/slideLayout" Target="../slideLayouts/slideLayout44.xml"/><Relationship Id="rId5" Type="http://schemas.openxmlformats.org/officeDocument/2006/relationships/image" Target="../media/image7.sv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3.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44.xm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3.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101.xml"/><Relationship Id="rId4" Type="http://schemas.openxmlformats.org/officeDocument/2006/relationships/image" Target="../media/image7.svg"/></Relationships>
</file>

<file path=ppt/slides/_rels/slide32.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32.xml"/><Relationship Id="rId1" Type="http://schemas.openxmlformats.org/officeDocument/2006/relationships/slideLayout" Target="../slideLayouts/slideLayout44.xml"/><Relationship Id="rId5" Type="http://schemas.openxmlformats.org/officeDocument/2006/relationships/image" Target="../media/image12.wmf"/><Relationship Id="rId4" Type="http://schemas.openxmlformats.org/officeDocument/2006/relationships/oleObject" Target="../embeddings/oleObject1.bin"/></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4.xml"/></Relationships>
</file>

<file path=ppt/slides/_rels/slide34.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34.xml"/><Relationship Id="rId1" Type="http://schemas.openxmlformats.org/officeDocument/2006/relationships/slideLayout" Target="../slideLayouts/slideLayout44.xml"/><Relationship Id="rId5" Type="http://schemas.openxmlformats.org/officeDocument/2006/relationships/image" Target="../media/image7.svg"/><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35.xml"/><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01.xml"/><Relationship Id="rId5" Type="http://schemas.openxmlformats.org/officeDocument/2006/relationships/slide" Target="slide31.xml"/><Relationship Id="rId4" Type="http://schemas.openxmlformats.org/officeDocument/2006/relationships/image" Target="../media/image7.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60A617C-9F99-4917-8E5F-4CCB2DA126B5}"/>
              </a:ext>
            </a:extLst>
          </p:cNvPr>
          <p:cNvSpPr>
            <a:spLocks noGrp="1"/>
          </p:cNvSpPr>
          <p:nvPr>
            <p:ph type="ctrTitle"/>
          </p:nvPr>
        </p:nvSpPr>
        <p:spPr>
          <a:xfrm>
            <a:off x="496384" y="396643"/>
            <a:ext cx="8278161" cy="1276350"/>
          </a:xfrm>
        </p:spPr>
        <p:txBody>
          <a:bodyPr>
            <a:normAutofit fontScale="90000"/>
          </a:bodyPr>
          <a:lstStyle/>
          <a:p>
            <a:r>
              <a:rPr lang="en-GB" dirty="0"/>
              <a:t>Obinutuzumab with immunosuppressive therapies for treating lupus nephritis </a:t>
            </a:r>
            <a:endParaRPr lang="en-GB" dirty="0">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98A60C21-0744-4ACA-AB51-4CC911E5D748}"/>
              </a:ext>
            </a:extLst>
          </p:cNvPr>
          <p:cNvSpPr>
            <a:spLocks noGrp="1"/>
          </p:cNvSpPr>
          <p:nvPr>
            <p:ph type="body" sz="quarter" idx="12"/>
          </p:nvPr>
        </p:nvSpPr>
        <p:spPr>
          <a:xfrm>
            <a:off x="431907" y="2031790"/>
            <a:ext cx="11328186" cy="4190574"/>
          </a:xfrm>
        </p:spPr>
        <p:txBody>
          <a:bodyPr>
            <a:normAutofit/>
          </a:bodyPr>
          <a:lstStyle/>
          <a:p>
            <a:pPr defTabSz="703434">
              <a:spcBef>
                <a:spcPts val="1200"/>
              </a:spcBef>
              <a:defRPr/>
            </a:pPr>
            <a:r>
              <a:rPr lang="en-US" sz="2200" b="1" dirty="0">
                <a:latin typeface="Arial" panose="020B0604020202020204" pitchFamily="34" charset="0"/>
                <a:cs typeface="Arial" panose="020B0604020202020204" pitchFamily="34" charset="0"/>
              </a:rPr>
              <a:t>Technology appraisal committee D [10</a:t>
            </a:r>
            <a:r>
              <a:rPr lang="en-US" sz="2200" b="1" baseline="30000" dirty="0">
                <a:latin typeface="Arial" panose="020B0604020202020204" pitchFamily="34" charset="0"/>
                <a:cs typeface="Arial" panose="020B0604020202020204" pitchFamily="34" charset="0"/>
              </a:rPr>
              <a:t>th</a:t>
            </a:r>
            <a:r>
              <a:rPr lang="en-US" sz="2200" b="1" dirty="0">
                <a:latin typeface="Arial" panose="020B0604020202020204" pitchFamily="34" charset="0"/>
                <a:cs typeface="Arial" panose="020B0604020202020204" pitchFamily="34" charset="0"/>
              </a:rPr>
              <a:t> December 2025]</a:t>
            </a:r>
          </a:p>
          <a:p>
            <a:pPr defTabSz="703434">
              <a:spcBef>
                <a:spcPts val="1200"/>
              </a:spcBef>
              <a:defRPr/>
            </a:pPr>
            <a:r>
              <a:rPr lang="en-US" sz="2200" b="1" dirty="0">
                <a:latin typeface="Arial" panose="020B0604020202020204" pitchFamily="34" charset="0"/>
                <a:cs typeface="Arial" panose="020B0604020202020204" pitchFamily="34" charset="0"/>
              </a:rPr>
              <a:t>Chair: </a:t>
            </a:r>
            <a:r>
              <a:rPr lang="en-US" sz="2200" dirty="0">
                <a:latin typeface="Arial" panose="020B0604020202020204" pitchFamily="34" charset="0"/>
                <a:cs typeface="Arial" panose="020B0604020202020204" pitchFamily="34" charset="0"/>
              </a:rPr>
              <a:t>Raju Reddy</a:t>
            </a:r>
          </a:p>
          <a:p>
            <a:pPr lvl="0"/>
            <a:r>
              <a:rPr lang="en-US" sz="2200" b="1" dirty="0">
                <a:latin typeface="Arial" panose="020B0604020202020204" pitchFamily="34" charset="0"/>
                <a:cs typeface="Arial" panose="020B0604020202020204" pitchFamily="34" charset="0"/>
              </a:rPr>
              <a:t>Lead team: </a:t>
            </a:r>
            <a:r>
              <a:rPr lang="en-GB" sz="2200" dirty="0">
                <a:effectLst/>
                <a:latin typeface="Arial" panose="020B0604020202020204" pitchFamily="34" charset="0"/>
                <a:ea typeface="Times New Roman" panose="02020603050405020304" pitchFamily="18" charset="0"/>
                <a:cs typeface="Aptos" panose="020B0004020202020204" pitchFamily="34" charset="0"/>
              </a:rPr>
              <a:t>Phil Mallender, </a:t>
            </a:r>
            <a:r>
              <a:rPr lang="en-GB" sz="2200" dirty="0">
                <a:effectLst/>
                <a:latin typeface="Arial" panose="020B0604020202020204" pitchFamily="34" charset="0"/>
                <a:ea typeface="Times New Roman" panose="02020603050405020304" pitchFamily="18" charset="0"/>
              </a:rPr>
              <a:t>Bernard Khoo, </a:t>
            </a:r>
            <a:r>
              <a:rPr lang="en-GB" sz="2200" dirty="0">
                <a:solidFill>
                  <a:srgbClr val="000000"/>
                </a:solidFill>
                <a:effectLst/>
                <a:latin typeface="Arial" panose="020B0604020202020204" pitchFamily="34" charset="0"/>
                <a:ea typeface="Times New Roman" panose="02020603050405020304" pitchFamily="18" charset="0"/>
              </a:rPr>
              <a:t>Paul Caulfield</a:t>
            </a:r>
            <a:endParaRPr lang="en-US" sz="2200" b="1" dirty="0">
              <a:solidFill>
                <a:srgbClr val="000000"/>
              </a:solidFill>
              <a:latin typeface="Arial" panose="020B0604020202020204" pitchFamily="34" charset="0"/>
              <a:cs typeface="Arial" panose="020B0604020202020204" pitchFamily="34" charset="0"/>
            </a:endParaRPr>
          </a:p>
          <a:p>
            <a:pPr defTabSz="703434">
              <a:spcBef>
                <a:spcPts val="1200"/>
              </a:spcBef>
              <a:defRPr/>
            </a:pPr>
            <a:r>
              <a:rPr lang="en-US" sz="2200" b="1" dirty="0">
                <a:latin typeface="Arial" panose="020B0604020202020204" pitchFamily="34" charset="0"/>
                <a:cs typeface="Arial" panose="020B0604020202020204" pitchFamily="34" charset="0"/>
              </a:rPr>
              <a:t>External assessment group: </a:t>
            </a:r>
            <a:r>
              <a:rPr lang="en-GB" sz="2200" dirty="0">
                <a:latin typeface="Arial" panose="020B0604020202020204" pitchFamily="34" charset="0"/>
                <a:cs typeface="Arial" panose="020B0604020202020204" pitchFamily="34" charset="0"/>
              </a:rPr>
              <a:t>Newcastle University</a:t>
            </a:r>
          </a:p>
          <a:p>
            <a:pPr defTabSz="703434">
              <a:spcBef>
                <a:spcPts val="1200"/>
              </a:spcBef>
              <a:defRPr/>
            </a:pPr>
            <a:r>
              <a:rPr lang="en-US" sz="2200" b="1" dirty="0">
                <a:latin typeface="Arial" panose="020B0604020202020204" pitchFamily="34" charset="0"/>
                <a:cs typeface="Arial" panose="020B0604020202020204" pitchFamily="34" charset="0"/>
              </a:rPr>
              <a:t>Technical team:</a:t>
            </a:r>
            <a:r>
              <a:rPr lang="en-US" sz="2200" dirty="0">
                <a:latin typeface="Arial" panose="020B0604020202020204" pitchFamily="34" charset="0"/>
                <a:cs typeface="Arial" panose="020B0604020202020204" pitchFamily="34" charset="0"/>
              </a:rPr>
              <a:t> George Millington, Rachel Williams, Ross Dent</a:t>
            </a:r>
          </a:p>
          <a:p>
            <a:pPr defTabSz="703434">
              <a:spcBef>
                <a:spcPts val="1200"/>
              </a:spcBef>
              <a:defRPr/>
            </a:pPr>
            <a:r>
              <a:rPr lang="en-US" sz="2200" b="1" dirty="0">
                <a:latin typeface="Arial" panose="020B0604020202020204" pitchFamily="34" charset="0"/>
                <a:cs typeface="Arial" panose="020B0604020202020204" pitchFamily="34" charset="0"/>
              </a:rPr>
              <a:t>Company: </a:t>
            </a:r>
            <a:r>
              <a:rPr lang="en-US" sz="2200" dirty="0">
                <a:latin typeface="Arial" panose="020B0604020202020204" pitchFamily="34" charset="0"/>
                <a:cs typeface="Arial" panose="020B0604020202020204" pitchFamily="34" charset="0"/>
              </a:rPr>
              <a:t>Roche</a:t>
            </a:r>
            <a:endParaRPr lang="en-GB" sz="220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079A72F6-6F25-4FD7-939A-E0D4CE27677C}"/>
              </a:ext>
            </a:extLst>
          </p:cNvPr>
          <p:cNvSpPr/>
          <p:nvPr/>
        </p:nvSpPr>
        <p:spPr>
          <a:xfrm>
            <a:off x="9882908" y="185466"/>
            <a:ext cx="2089798" cy="86673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a:solidFill>
                  <a:schemeClr val="tx1"/>
                </a:solidFill>
                <a:latin typeface="Arial"/>
                <a:cs typeface="Arial"/>
              </a:rPr>
              <a:t>For screen – contains redacted information</a:t>
            </a:r>
          </a:p>
        </p:txBody>
      </p:sp>
      <p:sp>
        <p:nvSpPr>
          <p:cNvPr id="7" name="Text Placeholder 3">
            <a:extLst>
              <a:ext uri="{FF2B5EF4-FFF2-40B4-BE49-F238E27FC236}">
                <a16:creationId xmlns:a16="http://schemas.microsoft.com/office/drawing/2014/main" id="{2B058ACA-0B66-4077-AB91-60A1F832DEAF}"/>
              </a:ext>
            </a:extLst>
          </p:cNvPr>
          <p:cNvSpPr txBox="1">
            <a:spLocks/>
          </p:cNvSpPr>
          <p:nvPr/>
        </p:nvSpPr>
        <p:spPr>
          <a:xfrm>
            <a:off x="1436077" y="6255470"/>
            <a:ext cx="10324016" cy="477838"/>
          </a:xfrm>
          <a:prstGeom prst="rect">
            <a:avLst/>
          </a:prstGeom>
        </p:spPr>
        <p:txBody>
          <a:bodyPr anchor="ctr"/>
          <a:lstStyle>
            <a:lvl1pPr marL="0" indent="0" algn="l" defTabSz="914400" rtl="0" eaLnBrk="1" latinLnBrk="0" hangingPunct="1">
              <a:lnSpc>
                <a:spcPct val="90000"/>
              </a:lnSpc>
              <a:spcBef>
                <a:spcPts val="1000"/>
              </a:spcBef>
              <a:buFontTx/>
              <a:buNone/>
              <a:defRPr sz="1800" kern="1200">
                <a:solidFill>
                  <a:schemeClr val="bg1">
                    <a:lumMod val="95000"/>
                  </a:schemeClr>
                </a:solidFill>
                <a:latin typeface="Arial" panose="020F0502020204030203" pitchFamily="34" charset="0"/>
                <a:ea typeface="Arial" panose="020F0502020204030203" pitchFamily="34" charset="0"/>
                <a:cs typeface="Arial" panose="020F0502020204030203" pitchFamily="34" charset="0"/>
              </a:defRPr>
            </a:lvl1pPr>
            <a:lvl2pPr marL="685800" indent="-22860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GB">
                <a:solidFill>
                  <a:schemeClr val="tx1"/>
                </a:solidFill>
                <a:latin typeface="Arial" panose="020B0604020202020204" pitchFamily="34" charset="0"/>
                <a:ea typeface="Times New Roman" panose="02020603050405020304" pitchFamily="18" charset="0"/>
                <a:cs typeface="Arial" panose="020B0604020202020204" pitchFamily="34" charset="0"/>
              </a:rPr>
              <a:t>© NICE 2025. All rights reserved. Subject to </a:t>
            </a:r>
            <a:r>
              <a:rPr lang="en-GB">
                <a:solidFill>
                  <a:schemeClr val="tx1"/>
                </a:solidFill>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Notice of rights</a:t>
            </a:r>
            <a:r>
              <a:rPr lang="en-GB">
                <a:solidFill>
                  <a:schemeClr val="tx1"/>
                </a:solidFill>
                <a:latin typeface="Arial" panose="020B0604020202020204" pitchFamily="34" charset="0"/>
                <a:ea typeface="Times New Roman" panose="02020603050405020304" pitchFamily="18" charset="0"/>
                <a:cs typeface="Arial" panose="020B0604020202020204" pitchFamily="34" charset="0"/>
              </a:rPr>
              <a:t>.</a:t>
            </a:r>
            <a:r>
              <a:rPr lang="en-GB">
                <a:solidFill>
                  <a:schemeClr val="tx1"/>
                </a:solidFill>
                <a:latin typeface="Arial" panose="020B0604020202020204" pitchFamily="34" charset="0"/>
                <a:ea typeface="Arial" panose="02000503000000020004" pitchFamily="2" charset="0"/>
                <a:cs typeface="Arial" panose="020B0604020202020204" pitchFamily="34" charset="0"/>
              </a:rPr>
              <a:t> </a:t>
            </a:r>
            <a:endParaRPr lang="en-US">
              <a:solidFill>
                <a:schemeClr val="tx1"/>
              </a:solidFill>
              <a:latin typeface="Arial" panose="020B0604020202020204" pitchFamily="34" charset="0"/>
              <a:ea typeface="Arial" panose="02000503000000020004" pitchFamily="2" charset="0"/>
              <a:cs typeface="Arial" panose="020B0604020202020204" pitchFamily="34" charset="0"/>
            </a:endParaRPr>
          </a:p>
        </p:txBody>
      </p:sp>
    </p:spTree>
    <p:extLst>
      <p:ext uri="{BB962C8B-B14F-4D97-AF65-F5344CB8AC3E}">
        <p14:creationId xmlns:p14="http://schemas.microsoft.com/office/powerpoint/2010/main" val="3793402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E7892-21FA-C57C-C950-AF55E9490E51}"/>
              </a:ext>
            </a:extLst>
          </p:cNvPr>
          <p:cNvSpPr>
            <a:spLocks noGrp="1"/>
          </p:cNvSpPr>
          <p:nvPr>
            <p:ph type="title"/>
          </p:nvPr>
        </p:nvSpPr>
        <p:spPr>
          <a:xfrm>
            <a:off x="466724" y="34922"/>
            <a:ext cx="11250785" cy="592817"/>
          </a:xfrm>
        </p:spPr>
        <p:txBody>
          <a:bodyPr>
            <a:normAutofit fontScale="90000"/>
          </a:bodyPr>
          <a:lstStyle/>
          <a:p>
            <a:r>
              <a:rPr lang="en-GB" dirty="0"/>
              <a:t>Key clinical trial</a:t>
            </a:r>
            <a:br>
              <a:rPr lang="en-GB" dirty="0"/>
            </a:br>
            <a:endParaRPr lang="en-GB" dirty="0"/>
          </a:p>
        </p:txBody>
      </p:sp>
      <p:sp>
        <p:nvSpPr>
          <p:cNvPr id="6" name="TextBox 5">
            <a:extLst>
              <a:ext uri="{FF2B5EF4-FFF2-40B4-BE49-F238E27FC236}">
                <a16:creationId xmlns:a16="http://schemas.microsoft.com/office/drawing/2014/main" id="{235E01DB-6BA1-43FA-948C-3BED423AD6C6}"/>
              </a:ext>
            </a:extLst>
          </p:cNvPr>
          <p:cNvSpPr txBox="1"/>
          <p:nvPr/>
        </p:nvSpPr>
        <p:spPr>
          <a:xfrm>
            <a:off x="429554" y="440660"/>
            <a:ext cx="3736920" cy="369332"/>
          </a:xfrm>
          <a:prstGeom prst="rect">
            <a:avLst/>
          </a:prstGeom>
          <a:noFill/>
        </p:spPr>
        <p:txBody>
          <a:bodyPr wrap="none" rtlCol="0">
            <a:spAutoFit/>
          </a:bodyPr>
          <a:lstStyle/>
          <a:p>
            <a:r>
              <a:rPr lang="en-GB">
                <a:latin typeface="Arial" panose="020B0604020202020204" pitchFamily="34" charset="0"/>
              </a:rPr>
              <a:t>Clinical trial designs and outcomes</a:t>
            </a:r>
          </a:p>
        </p:txBody>
      </p:sp>
      <p:graphicFrame>
        <p:nvGraphicFramePr>
          <p:cNvPr id="3" name="Table 3" descr="Key clinical trials, including design, population, intervention, comparators">
            <a:extLst>
              <a:ext uri="{FF2B5EF4-FFF2-40B4-BE49-F238E27FC236}">
                <a16:creationId xmlns:a16="http://schemas.microsoft.com/office/drawing/2014/main" id="{89918375-094B-4553-88CB-E44FC8AEF27C}"/>
              </a:ext>
            </a:extLst>
          </p:cNvPr>
          <p:cNvGraphicFramePr>
            <a:graphicFrameLocks noGrp="1"/>
          </p:cNvGraphicFramePr>
          <p:nvPr>
            <p:extLst>
              <p:ext uri="{D42A27DB-BD31-4B8C-83A1-F6EECF244321}">
                <p14:modId xmlns:p14="http://schemas.microsoft.com/office/powerpoint/2010/main" val="1935129497"/>
              </p:ext>
            </p:extLst>
          </p:nvPr>
        </p:nvGraphicFramePr>
        <p:xfrm>
          <a:off x="100484" y="787717"/>
          <a:ext cx="11966330" cy="3474720"/>
        </p:xfrm>
        <a:graphic>
          <a:graphicData uri="http://schemas.openxmlformats.org/drawingml/2006/table">
            <a:tbl>
              <a:tblPr firstRow="1" bandRow="1">
                <a:tableStyleId>{5C22544A-7EE6-4342-B048-85BDC9FD1C3A}</a:tableStyleId>
              </a:tblPr>
              <a:tblGrid>
                <a:gridCol w="2358323">
                  <a:extLst>
                    <a:ext uri="{9D8B030D-6E8A-4147-A177-3AD203B41FA5}">
                      <a16:colId xmlns:a16="http://schemas.microsoft.com/office/drawing/2014/main" val="2781295461"/>
                    </a:ext>
                  </a:extLst>
                </a:gridCol>
                <a:gridCol w="9608007">
                  <a:extLst>
                    <a:ext uri="{9D8B030D-6E8A-4147-A177-3AD203B41FA5}">
                      <a16:colId xmlns:a16="http://schemas.microsoft.com/office/drawing/2014/main" val="458621282"/>
                    </a:ext>
                  </a:extLst>
                </a:gridCol>
              </a:tblGrid>
              <a:tr h="343507">
                <a:tc>
                  <a:txBody>
                    <a:bodyPr/>
                    <a:lstStyle/>
                    <a:p>
                      <a:endParaRPr lang="en-GB" dirty="0">
                        <a:solidFill>
                          <a:schemeClr val="bg1"/>
                        </a:solidFill>
                        <a:latin typeface="Arial" panose="020B0604020202020204" pitchFamily="34" charset="0"/>
                      </a:endParaRP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rPr>
                        <a:t>REGENCY - </a:t>
                      </a:r>
                      <a:r>
                        <a:rPr lang="en-GB" sz="1800" kern="1200" dirty="0">
                          <a:solidFill>
                            <a:schemeClr val="bg1"/>
                          </a:solidFill>
                          <a:effectLst/>
                          <a:latin typeface="Arial" panose="020B0604020202020204" pitchFamily="34" charset="0"/>
                          <a:ea typeface="+mn-ea"/>
                          <a:cs typeface="Arial" panose="020B0604020202020204" pitchFamily="34" charset="0"/>
                        </a:rPr>
                        <a:t>Phase 3 Randomised, double-blind, placebo controlled</a:t>
                      </a:r>
                      <a:endParaRPr lang="en-GB" dirty="0">
                        <a:solidFill>
                          <a:schemeClr val="bg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20355904"/>
                  </a:ext>
                </a:extLst>
              </a:tr>
              <a:tr h="343507">
                <a:tc>
                  <a:txBody>
                    <a:bodyPr/>
                    <a:lstStyle/>
                    <a:p>
                      <a:r>
                        <a:rPr lang="en-GB" b="1" dirty="0">
                          <a:solidFill>
                            <a:schemeClr val="bg1"/>
                          </a:solidFill>
                          <a:latin typeface="Arial" panose="020B0604020202020204" pitchFamily="34" charset="0"/>
                        </a:rPr>
                        <a:t>Population</a:t>
                      </a: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Arial" panose="020B0604020202020204" pitchFamily="34" charset="0"/>
                          <a:ea typeface="+mn-ea"/>
                          <a:cs typeface="Arial" panose="020B0604020202020204" pitchFamily="34" charset="0"/>
                        </a:rPr>
                        <a:t>Patients with ISN/RPS 2003 Class 3 or 4 ± Class 5 LN </a:t>
                      </a:r>
                    </a:p>
                  </a:txBody>
                  <a:tcPr/>
                </a:tc>
                <a:extLst>
                  <a:ext uri="{0D108BD9-81ED-4DB2-BD59-A6C34878D82A}">
                    <a16:rowId xmlns:a16="http://schemas.microsoft.com/office/drawing/2014/main" val="1606641215"/>
                  </a:ext>
                </a:extLst>
              </a:tr>
              <a:tr h="343507">
                <a:tc>
                  <a:txBody>
                    <a:bodyPr/>
                    <a:lstStyle/>
                    <a:p>
                      <a:r>
                        <a:rPr lang="en-GB" b="1">
                          <a:solidFill>
                            <a:schemeClr val="bg1"/>
                          </a:solidFill>
                          <a:latin typeface="Arial" panose="020B0604020202020204" pitchFamily="34" charset="0"/>
                        </a:rPr>
                        <a:t>Intervention</a:t>
                      </a: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Obinutuzumab plus SOC therapy (MMF and GCs)</a:t>
                      </a:r>
                    </a:p>
                  </a:txBody>
                  <a:tcPr/>
                </a:tc>
                <a:extLst>
                  <a:ext uri="{0D108BD9-81ED-4DB2-BD59-A6C34878D82A}">
                    <a16:rowId xmlns:a16="http://schemas.microsoft.com/office/drawing/2014/main" val="1086869075"/>
                  </a:ext>
                </a:extLst>
              </a:tr>
              <a:tr h="343507">
                <a:tc>
                  <a:txBody>
                    <a:bodyPr/>
                    <a:lstStyle/>
                    <a:p>
                      <a:r>
                        <a:rPr lang="en-GB" b="1" dirty="0">
                          <a:solidFill>
                            <a:schemeClr val="bg1"/>
                          </a:solidFill>
                          <a:latin typeface="Arial" panose="020B0604020202020204" pitchFamily="34" charset="0"/>
                        </a:rPr>
                        <a:t>Comparator</a:t>
                      </a: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Placebo plus SOC therapy</a:t>
                      </a:r>
                    </a:p>
                  </a:txBody>
                  <a:tcPr/>
                </a:tc>
                <a:extLst>
                  <a:ext uri="{0D108BD9-81ED-4DB2-BD59-A6C34878D82A}">
                    <a16:rowId xmlns:a16="http://schemas.microsoft.com/office/drawing/2014/main" val="3789602645"/>
                  </a:ext>
                </a:extLst>
              </a:tr>
              <a:tr h="402699">
                <a:tc>
                  <a:txBody>
                    <a:bodyPr/>
                    <a:lstStyle/>
                    <a:p>
                      <a:r>
                        <a:rPr lang="en-GB" b="1">
                          <a:solidFill>
                            <a:schemeClr val="bg1"/>
                          </a:solidFill>
                          <a:latin typeface="Arial" panose="020B0604020202020204" pitchFamily="34" charset="0"/>
                        </a:rPr>
                        <a:t>Key outcomes</a:t>
                      </a: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CRR, mean change in eGFR, time to </a:t>
                      </a:r>
                      <a:r>
                        <a:rPr lang="en-GB" strike="noStrike" dirty="0">
                          <a:latin typeface="Arial" panose="020B0604020202020204" pitchFamily="34" charset="0"/>
                          <a:cs typeface="Arial" panose="020B0604020202020204" pitchFamily="34" charset="0"/>
                        </a:rPr>
                        <a:t>LN</a:t>
                      </a:r>
                      <a:r>
                        <a:rPr lang="en-GB" dirty="0">
                          <a:latin typeface="Arial" panose="020B0604020202020204" pitchFamily="34" charset="0"/>
                          <a:cs typeface="Arial" panose="020B0604020202020204" pitchFamily="34" charset="0"/>
                        </a:rPr>
                        <a:t> flare from Week 24 through Week 76 (exploratory analysis), mortality, </a:t>
                      </a:r>
                      <a:r>
                        <a:rPr lang="en-GB" dirty="0" err="1">
                          <a:latin typeface="Arial" panose="020B0604020202020204" pitchFamily="34" charset="0"/>
                          <a:cs typeface="Arial" panose="020B0604020202020204" pitchFamily="34" charset="0"/>
                        </a:rPr>
                        <a:t>HRQoL</a:t>
                      </a:r>
                      <a:r>
                        <a:rPr lang="en-GB" dirty="0">
                          <a:latin typeface="Arial" panose="020B0604020202020204" pitchFamily="34" charset="0"/>
                          <a:cs typeface="Arial" panose="020B0604020202020204" pitchFamily="34" charset="0"/>
                        </a:rPr>
                        <a:t>, overall renal response (CRR or PRR)</a:t>
                      </a:r>
                    </a:p>
                  </a:txBody>
                  <a:tcPr/>
                </a:tc>
                <a:extLst>
                  <a:ext uri="{0D108BD9-81ED-4DB2-BD59-A6C34878D82A}">
                    <a16:rowId xmlns:a16="http://schemas.microsoft.com/office/drawing/2014/main" val="3245755481"/>
                  </a:ext>
                </a:extLst>
              </a:tr>
              <a:tr h="330853">
                <a:tc>
                  <a:txBody>
                    <a:bodyPr/>
                    <a:lstStyle/>
                    <a:p>
                      <a:r>
                        <a:rPr lang="en-GB" b="1">
                          <a:solidFill>
                            <a:schemeClr val="bg1"/>
                          </a:solidFill>
                          <a:latin typeface="Arial" panose="020B0604020202020204" pitchFamily="34" charset="0"/>
                        </a:rPr>
                        <a:t>Locations</a:t>
                      </a:r>
                    </a:p>
                  </a:txBody>
                  <a:tcPr>
                    <a:solidFill>
                      <a:schemeClr val="accent1"/>
                    </a:solidFill>
                  </a:tcPr>
                </a:tc>
                <a:tc>
                  <a:txBody>
                    <a:bodyPr/>
                    <a:lstStyle/>
                    <a:p>
                      <a:r>
                        <a:rPr lang="en-GB" dirty="0">
                          <a:latin typeface="Arial" panose="020B0604020202020204" pitchFamily="34" charset="0"/>
                          <a:cs typeface="Arial" panose="020B0604020202020204" pitchFamily="34" charset="0"/>
                        </a:rPr>
                        <a:t>15 countries including UK</a:t>
                      </a:r>
                    </a:p>
                  </a:txBody>
                  <a:tcPr/>
                </a:tc>
                <a:extLst>
                  <a:ext uri="{0D108BD9-81ED-4DB2-BD59-A6C34878D82A}">
                    <a16:rowId xmlns:a16="http://schemas.microsoft.com/office/drawing/2014/main" val="4222386618"/>
                  </a:ext>
                </a:extLst>
              </a:tr>
              <a:tr h="343507">
                <a:tc>
                  <a:txBody>
                    <a:bodyPr/>
                    <a:lstStyle/>
                    <a:p>
                      <a:r>
                        <a:rPr lang="en-GB" b="1" dirty="0">
                          <a:solidFill>
                            <a:schemeClr val="bg1"/>
                          </a:solidFill>
                          <a:latin typeface="Arial" panose="020B0604020202020204" pitchFamily="34" charset="0"/>
                        </a:rPr>
                        <a:t>Length of follow up</a:t>
                      </a:r>
                    </a:p>
                  </a:txBody>
                  <a:tcPr>
                    <a:solidFill>
                      <a:schemeClr val="accent1"/>
                    </a:solidFill>
                  </a:tcPr>
                </a:tc>
                <a:tc>
                  <a:txBody>
                    <a:bodyPr/>
                    <a:lstStyle/>
                    <a:p>
                      <a:r>
                        <a:rPr lang="en-GB" dirty="0">
                          <a:latin typeface="Arial" panose="020B0604020202020204" pitchFamily="34" charset="0"/>
                          <a:cs typeface="Arial" panose="020B0604020202020204" pitchFamily="34" charset="0"/>
                        </a:rPr>
                        <a:t>Primary outcome: 76 weeks</a:t>
                      </a:r>
                    </a:p>
                    <a:p>
                      <a:r>
                        <a:rPr lang="en-GB" dirty="0">
                          <a:latin typeface="Arial" panose="020B0604020202020204" pitchFamily="34" charset="0"/>
                          <a:cs typeface="Arial" panose="020B0604020202020204" pitchFamily="34" charset="0"/>
                        </a:rPr>
                        <a:t>Study ongoing, estimated completion date in 2028</a:t>
                      </a:r>
                    </a:p>
                  </a:txBody>
                  <a:tcPr/>
                </a:tc>
                <a:extLst>
                  <a:ext uri="{0D108BD9-81ED-4DB2-BD59-A6C34878D82A}">
                    <a16:rowId xmlns:a16="http://schemas.microsoft.com/office/drawing/2014/main" val="4013961941"/>
                  </a:ext>
                </a:extLst>
              </a:tr>
              <a:tr h="343507">
                <a:tc>
                  <a:txBody>
                    <a:bodyPr/>
                    <a:lstStyle/>
                    <a:p>
                      <a:r>
                        <a:rPr lang="en-GB" b="1" dirty="0">
                          <a:solidFill>
                            <a:schemeClr val="bg1"/>
                          </a:solidFill>
                          <a:latin typeface="Arial" panose="020B0604020202020204" pitchFamily="34" charset="0"/>
                        </a:rPr>
                        <a:t>Used in model?</a:t>
                      </a:r>
                    </a:p>
                  </a:txBody>
                  <a:tcPr>
                    <a:solidFill>
                      <a:schemeClr val="accent1"/>
                    </a:solidFill>
                  </a:tcPr>
                </a:tc>
                <a:tc>
                  <a:txBody>
                    <a:bodyPr/>
                    <a:lstStyle/>
                    <a:p>
                      <a:r>
                        <a:rPr lang="en-GB" dirty="0">
                          <a:latin typeface="Arial" panose="020B0604020202020204" pitchFamily="34" charset="0"/>
                          <a:cs typeface="Arial" panose="020B0604020202020204" pitchFamily="34" charset="0"/>
                        </a:rPr>
                        <a:t>Population, transitions (and renal flare adjustment), dosing schedule</a:t>
                      </a:r>
                    </a:p>
                  </a:txBody>
                  <a:tcPr/>
                </a:tc>
                <a:extLst>
                  <a:ext uri="{0D108BD9-81ED-4DB2-BD59-A6C34878D82A}">
                    <a16:rowId xmlns:a16="http://schemas.microsoft.com/office/drawing/2014/main" val="3618092875"/>
                  </a:ext>
                </a:extLst>
              </a:tr>
            </a:tbl>
          </a:graphicData>
        </a:graphic>
      </p:graphicFrame>
      <p:sp>
        <p:nvSpPr>
          <p:cNvPr id="15" name="TextBox 14">
            <a:extLst>
              <a:ext uri="{FF2B5EF4-FFF2-40B4-BE49-F238E27FC236}">
                <a16:creationId xmlns:a16="http://schemas.microsoft.com/office/drawing/2014/main" id="{8A2BD0AD-7EC3-6C36-B131-FDD3E763A66E}"/>
              </a:ext>
            </a:extLst>
          </p:cNvPr>
          <p:cNvSpPr txBox="1"/>
          <p:nvPr/>
        </p:nvSpPr>
        <p:spPr>
          <a:xfrm>
            <a:off x="5970814" y="153730"/>
            <a:ext cx="6096000" cy="369332"/>
          </a:xfrm>
          <a:prstGeom prst="rect">
            <a:avLst/>
          </a:prstGeom>
          <a:noFill/>
        </p:spPr>
        <p:txBody>
          <a:bodyPr wrap="square">
            <a:spAutoFit/>
          </a:bodyPr>
          <a:lstStyle/>
          <a:p>
            <a:r>
              <a:rPr lang="en-GB" sz="1800" dirty="0">
                <a:effectLst/>
                <a:latin typeface="Arial" panose="020B0604020202020204" pitchFamily="34" charset="0"/>
                <a:cs typeface="Arial" panose="020B0604020202020204" pitchFamily="34" charset="0"/>
              </a:rPr>
              <a:t>For a diagrams of the study designs, </a:t>
            </a:r>
            <a:r>
              <a:rPr lang="en-GB" sz="1800" dirty="0">
                <a:effectLst/>
                <a:latin typeface="Arial" panose="020B0604020202020204" pitchFamily="34" charset="0"/>
                <a:cs typeface="Arial" panose="020B0604020202020204" pitchFamily="34" charset="0"/>
                <a:hlinkClick r:id="rId3" action="ppaction://hlinksldjump"/>
              </a:rPr>
              <a:t>see appendix</a:t>
            </a:r>
            <a:endParaRPr lang="en-GB" sz="2000" dirty="0">
              <a:effectLst/>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9C2C942-4951-8716-E622-EBE0534DB7A5}"/>
              </a:ext>
            </a:extLst>
          </p:cNvPr>
          <p:cNvSpPr txBox="1"/>
          <p:nvPr/>
        </p:nvSpPr>
        <p:spPr>
          <a:xfrm>
            <a:off x="254444" y="4285928"/>
            <a:ext cx="11463063" cy="369332"/>
          </a:xfrm>
          <a:prstGeom prst="rect">
            <a:avLst/>
          </a:prstGeom>
          <a:noFill/>
        </p:spPr>
        <p:txBody>
          <a:bodyPr wrap="square">
            <a:spAutoFit/>
          </a:bodyPr>
          <a:lstStyle/>
          <a:p>
            <a:r>
              <a:rPr lang="en-GB" sz="1800" dirty="0">
                <a:effectLst/>
                <a:latin typeface="Arial" panose="020B0604020202020204" pitchFamily="34" charset="0"/>
                <a:cs typeface="Arial" panose="020B0604020202020204" pitchFamily="34" charset="0"/>
                <a:hlinkClick r:id="rId4" action="ppaction://hlinksldjump"/>
              </a:rPr>
              <a:t>NOBILITY study</a:t>
            </a:r>
            <a:r>
              <a:rPr lang="en-GB" sz="1800" dirty="0">
                <a:effectLst/>
                <a:latin typeface="Arial" panose="020B0604020202020204" pitchFamily="34" charset="0"/>
                <a:cs typeface="Arial" panose="020B0604020202020204" pitchFamily="34" charset="0"/>
              </a:rPr>
              <a:t> also used as supporting evidence and as part of the NMA</a:t>
            </a:r>
            <a:endParaRPr lang="en-GB" sz="2000" dirty="0">
              <a:effectLst/>
              <a:latin typeface="Arial" panose="020B0604020202020204" pitchFamily="34" charset="0"/>
              <a:cs typeface="Arial" panose="020B0604020202020204" pitchFamily="34" charset="0"/>
            </a:endParaRPr>
          </a:p>
        </p:txBody>
      </p:sp>
      <p:sp>
        <p:nvSpPr>
          <p:cNvPr id="8" name="Text Placeholder 3">
            <a:extLst>
              <a:ext uri="{FF2B5EF4-FFF2-40B4-BE49-F238E27FC236}">
                <a16:creationId xmlns:a16="http://schemas.microsoft.com/office/drawing/2014/main" id="{0E52CAD7-DDC7-637D-F038-11D1FF8DD2CF}"/>
              </a:ext>
            </a:extLst>
          </p:cNvPr>
          <p:cNvSpPr txBox="1">
            <a:spLocks/>
          </p:cNvSpPr>
          <p:nvPr/>
        </p:nvSpPr>
        <p:spPr>
          <a:xfrm>
            <a:off x="1107734" y="6232327"/>
            <a:ext cx="10609773" cy="633987"/>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Abbreviations: CRR, complete renal response; eGFR, estimated glomerular filtration rate; GC, glucocorticoid; </a:t>
            </a:r>
            <a:r>
              <a:rPr lang="en-GB"/>
              <a:t>HRQoL</a:t>
            </a:r>
            <a:r>
              <a:rPr lang="en-GB" dirty="0"/>
              <a:t>, health-related quality of life; ISN, International Society of Nephrology; LN, lupus nephritis; MMF, mycophenolate mofetil; NMA, network meta-analysis; PRR, partial renal response; RPS, Renal Pathology Society; SOC, standard of care</a:t>
            </a:r>
          </a:p>
        </p:txBody>
      </p:sp>
      <p:sp>
        <p:nvSpPr>
          <p:cNvPr id="9" name="Rectangle 8">
            <a:extLst>
              <a:ext uri="{FF2B5EF4-FFF2-40B4-BE49-F238E27FC236}">
                <a16:creationId xmlns:a16="http://schemas.microsoft.com/office/drawing/2014/main" id="{B4778393-26A5-4064-A1D1-C2AE5FE112C2}"/>
              </a:ext>
            </a:extLst>
          </p:cNvPr>
          <p:cNvSpPr/>
          <p:nvPr/>
        </p:nvSpPr>
        <p:spPr>
          <a:xfrm>
            <a:off x="335665" y="4708260"/>
            <a:ext cx="11381842" cy="1476000"/>
          </a:xfrm>
          <a:prstGeom prst="rect">
            <a:avLst/>
          </a:prstGeom>
          <a:solidFill>
            <a:srgbClr val="FFFFFF"/>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b="1" dirty="0">
                <a:solidFill>
                  <a:schemeClr val="tx1"/>
                </a:solidFill>
                <a:latin typeface="Arial" panose="020B0604020202020204" pitchFamily="34" charset="0"/>
              </a:rPr>
              <a:t>CRR: </a:t>
            </a:r>
            <a:r>
              <a:rPr lang="en-GB" dirty="0">
                <a:solidFill>
                  <a:schemeClr val="tx1"/>
                </a:solidFill>
                <a:latin typeface="Arial" panose="020B0604020202020204" pitchFamily="34" charset="0"/>
              </a:rPr>
              <a:t>Achievement of UPCR &lt; 0.5 g/g </a:t>
            </a:r>
            <a:r>
              <a:rPr lang="en-GB" b="1" dirty="0">
                <a:solidFill>
                  <a:schemeClr val="tx1"/>
                </a:solidFill>
                <a:latin typeface="Arial" panose="020B0604020202020204" pitchFamily="34" charset="0"/>
              </a:rPr>
              <a:t>AND</a:t>
            </a:r>
            <a:r>
              <a:rPr lang="en-GB" dirty="0">
                <a:solidFill>
                  <a:schemeClr val="tx1"/>
                </a:solidFill>
                <a:latin typeface="Arial" panose="020B0604020202020204" pitchFamily="34" charset="0"/>
              </a:rPr>
              <a:t> eGFR ≥ 85% of baseline </a:t>
            </a:r>
            <a:r>
              <a:rPr lang="en-GB" b="1" dirty="0">
                <a:solidFill>
                  <a:schemeClr val="tx1"/>
                </a:solidFill>
                <a:latin typeface="Arial" panose="020B0604020202020204" pitchFamily="34" charset="0"/>
              </a:rPr>
              <a:t>AND</a:t>
            </a:r>
            <a:r>
              <a:rPr lang="en-GB" dirty="0">
                <a:solidFill>
                  <a:schemeClr val="tx1"/>
                </a:solidFill>
                <a:latin typeface="Arial" panose="020B0604020202020204" pitchFamily="34" charset="0"/>
              </a:rPr>
              <a:t> no rescue therapy, treatment failure, death, or early study withdrawal required</a:t>
            </a:r>
          </a:p>
          <a:p>
            <a:pPr marL="285750" indent="-285750">
              <a:buFont typeface="Arial" panose="020B0604020202020204" pitchFamily="34" charset="0"/>
              <a:buChar char="•"/>
            </a:pPr>
            <a:r>
              <a:rPr lang="en-GB" b="1" dirty="0">
                <a:solidFill>
                  <a:schemeClr val="tx1"/>
                </a:solidFill>
                <a:latin typeface="Arial" panose="020B0604020202020204" pitchFamily="34" charset="0"/>
              </a:rPr>
              <a:t>PRR: </a:t>
            </a:r>
            <a:r>
              <a:rPr lang="en-GB" dirty="0">
                <a:solidFill>
                  <a:schemeClr val="tx1"/>
                </a:solidFill>
                <a:latin typeface="Arial" panose="020B0604020202020204" pitchFamily="34" charset="0"/>
              </a:rPr>
              <a:t>≥50% reduction in UPCR from baseline </a:t>
            </a:r>
            <a:r>
              <a:rPr lang="en-GB" b="1" dirty="0">
                <a:solidFill>
                  <a:schemeClr val="tx1"/>
                </a:solidFill>
                <a:latin typeface="Arial" panose="020B0604020202020204" pitchFamily="34" charset="0"/>
              </a:rPr>
              <a:t>AND</a:t>
            </a:r>
            <a:r>
              <a:rPr lang="en-GB" dirty="0">
                <a:solidFill>
                  <a:schemeClr val="tx1"/>
                </a:solidFill>
                <a:latin typeface="Arial" panose="020B0604020202020204" pitchFamily="34" charset="0"/>
              </a:rPr>
              <a:t> UPCR &lt; 1g/g (or &lt; 3 g/g if the baseline UPCR was ≥ 3 g/g) </a:t>
            </a:r>
            <a:r>
              <a:rPr lang="en-GB" b="1" dirty="0">
                <a:solidFill>
                  <a:schemeClr val="tx1"/>
                </a:solidFill>
                <a:latin typeface="Arial" panose="020B0604020202020204" pitchFamily="34" charset="0"/>
              </a:rPr>
              <a:t>AND</a:t>
            </a:r>
            <a:r>
              <a:rPr lang="en-GB" dirty="0">
                <a:solidFill>
                  <a:schemeClr val="tx1"/>
                </a:solidFill>
                <a:latin typeface="Arial" panose="020B0604020202020204" pitchFamily="34" charset="0"/>
              </a:rPr>
              <a:t> eGFR ≥ 85% of baseline </a:t>
            </a:r>
            <a:r>
              <a:rPr lang="en-GB" b="1" dirty="0">
                <a:solidFill>
                  <a:schemeClr val="tx1"/>
                </a:solidFill>
                <a:latin typeface="Arial" panose="020B0604020202020204" pitchFamily="34" charset="0"/>
              </a:rPr>
              <a:t>AND</a:t>
            </a:r>
            <a:r>
              <a:rPr lang="en-GB" dirty="0">
                <a:solidFill>
                  <a:schemeClr val="tx1"/>
                </a:solidFill>
                <a:latin typeface="Arial" panose="020B0604020202020204" pitchFamily="34" charset="0"/>
              </a:rPr>
              <a:t> no rescue therapy, treatment failure, death, or early study withdrawal required</a:t>
            </a:r>
            <a:endParaRPr lang="en-GB" b="1" dirty="0">
              <a:solidFill>
                <a:schemeClr val="tx1"/>
              </a:solidFill>
              <a:latin typeface="Arial" panose="020B0604020202020204" pitchFamily="34" charset="0"/>
            </a:endParaRPr>
          </a:p>
        </p:txBody>
      </p:sp>
    </p:spTree>
    <p:extLst>
      <p:ext uri="{BB962C8B-B14F-4D97-AF65-F5344CB8AC3E}">
        <p14:creationId xmlns:p14="http://schemas.microsoft.com/office/powerpoint/2010/main" val="3413819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F7D0720-335D-B8C7-91E0-B11100A24801}"/>
              </a:ext>
            </a:extLst>
          </p:cNvPr>
          <p:cNvSpPr>
            <a:spLocks noGrp="1"/>
          </p:cNvSpPr>
          <p:nvPr>
            <p:ph type="title"/>
          </p:nvPr>
        </p:nvSpPr>
        <p:spPr/>
        <p:txBody>
          <a:bodyPr>
            <a:normAutofit/>
          </a:bodyPr>
          <a:lstStyle/>
          <a:p>
            <a:r>
              <a:rPr lang="en-GB" dirty="0"/>
              <a:t>Key clinical trial results – REGENCY </a:t>
            </a:r>
          </a:p>
        </p:txBody>
      </p:sp>
      <p:sp>
        <p:nvSpPr>
          <p:cNvPr id="9" name="Text Placeholder 16">
            <a:extLst>
              <a:ext uri="{FF2B5EF4-FFF2-40B4-BE49-F238E27FC236}">
                <a16:creationId xmlns:a16="http://schemas.microsoft.com/office/drawing/2014/main" id="{67D61C9C-7A49-AF03-86B4-3448CD659972}"/>
              </a:ext>
            </a:extLst>
          </p:cNvPr>
          <p:cNvSpPr txBox="1">
            <a:spLocks/>
          </p:cNvSpPr>
          <p:nvPr/>
        </p:nvSpPr>
        <p:spPr>
          <a:xfrm>
            <a:off x="466724" y="739377"/>
            <a:ext cx="11250786" cy="5208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Inter SemiBold" panose="02000503000000020004" pitchFamily="2"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200" i="1" dirty="0"/>
          </a:p>
        </p:txBody>
      </p:sp>
      <p:graphicFrame>
        <p:nvGraphicFramePr>
          <p:cNvPr id="2" name="Table 1">
            <a:extLst>
              <a:ext uri="{FF2B5EF4-FFF2-40B4-BE49-F238E27FC236}">
                <a16:creationId xmlns:a16="http://schemas.microsoft.com/office/drawing/2014/main" id="{D9A00917-E8EA-E44B-A445-2E915B24E5BC}"/>
              </a:ext>
            </a:extLst>
          </p:cNvPr>
          <p:cNvGraphicFramePr>
            <a:graphicFrameLocks noGrp="1"/>
          </p:cNvGraphicFramePr>
          <p:nvPr>
            <p:extLst>
              <p:ext uri="{D42A27DB-BD31-4B8C-83A1-F6EECF244321}">
                <p14:modId xmlns:p14="http://schemas.microsoft.com/office/powerpoint/2010/main" val="1916741753"/>
              </p:ext>
            </p:extLst>
          </p:nvPr>
        </p:nvGraphicFramePr>
        <p:xfrm>
          <a:off x="466724" y="1088585"/>
          <a:ext cx="11250785" cy="2345366"/>
        </p:xfrm>
        <a:graphic>
          <a:graphicData uri="http://schemas.openxmlformats.org/drawingml/2006/table">
            <a:tbl>
              <a:tblPr firstRow="1" firstCol="1" bandRow="1">
                <a:tableStyleId>{5C22544A-7EE6-4342-B048-85BDC9FD1C3A}</a:tableStyleId>
              </a:tblPr>
              <a:tblGrid>
                <a:gridCol w="4470921">
                  <a:extLst>
                    <a:ext uri="{9D8B030D-6E8A-4147-A177-3AD203B41FA5}">
                      <a16:colId xmlns:a16="http://schemas.microsoft.com/office/drawing/2014/main" val="450927492"/>
                    </a:ext>
                  </a:extLst>
                </a:gridCol>
                <a:gridCol w="3285477">
                  <a:extLst>
                    <a:ext uri="{9D8B030D-6E8A-4147-A177-3AD203B41FA5}">
                      <a16:colId xmlns:a16="http://schemas.microsoft.com/office/drawing/2014/main" val="3832521118"/>
                    </a:ext>
                  </a:extLst>
                </a:gridCol>
                <a:gridCol w="3494387">
                  <a:extLst>
                    <a:ext uri="{9D8B030D-6E8A-4147-A177-3AD203B41FA5}">
                      <a16:colId xmlns:a16="http://schemas.microsoft.com/office/drawing/2014/main" val="2554546270"/>
                    </a:ext>
                  </a:extLst>
                </a:gridCol>
              </a:tblGrid>
              <a:tr h="409886">
                <a:tc>
                  <a:txBody>
                    <a:bodyPr/>
                    <a:lstStyle/>
                    <a:p>
                      <a:pPr>
                        <a:lnSpc>
                          <a:spcPct val="107000"/>
                        </a:lnSpc>
                        <a:spcBef>
                          <a:spcPts val="1200"/>
                        </a:spcBef>
                        <a:spcAft>
                          <a:spcPts val="800"/>
                        </a:spcAft>
                        <a:buNone/>
                      </a:pPr>
                      <a:r>
                        <a:rPr lang="en-GB" sz="1600" dirty="0">
                          <a:effectLst/>
                          <a:latin typeface="Arial" panose="020B0604020202020204" pitchFamily="34" charset="0"/>
                          <a:cs typeface="Arial" panose="020B0604020202020204" pitchFamily="34" charset="0"/>
                        </a:rPr>
                        <a:t> </a:t>
                      </a:r>
                      <a:endParaRPr lang="en-GB" sz="1600" dirty="0">
                        <a:effectLst/>
                        <a:latin typeface="Arial" panose="020B0604020202020204" pitchFamily="34" charset="0"/>
                        <a:ea typeface="SimSun" panose="02010600030101010101" pitchFamily="2" charset="-122"/>
                        <a:cs typeface="Arial" panose="020B0604020202020204" pitchFamily="34" charset="0"/>
                      </a:endParaRPr>
                    </a:p>
                  </a:txBody>
                  <a:tcPr marL="50419" marR="50419" marT="0" marB="0"/>
                </a:tc>
                <a:tc>
                  <a:txBody>
                    <a:bodyPr/>
                    <a:lstStyle/>
                    <a:p>
                      <a:pPr algn="ctr">
                        <a:lnSpc>
                          <a:spcPct val="107000"/>
                        </a:lnSpc>
                        <a:spcBef>
                          <a:spcPts val="1200"/>
                        </a:spcBef>
                        <a:spcAft>
                          <a:spcPts val="800"/>
                        </a:spcAft>
                        <a:buNone/>
                      </a:pPr>
                      <a:r>
                        <a:rPr lang="en-GB" sz="1600">
                          <a:effectLst/>
                          <a:latin typeface="Arial" panose="020B0604020202020204" pitchFamily="34" charset="0"/>
                          <a:cs typeface="Arial" panose="020B0604020202020204" pitchFamily="34" charset="0"/>
                        </a:rPr>
                        <a:t>OBI + MMF (N=135)</a:t>
                      </a:r>
                      <a:endParaRPr lang="en-GB" sz="1600">
                        <a:effectLst/>
                        <a:latin typeface="Arial" panose="020B0604020202020204" pitchFamily="34" charset="0"/>
                        <a:ea typeface="SimSun" panose="02010600030101010101" pitchFamily="2" charset="-122"/>
                        <a:cs typeface="Arial" panose="020B0604020202020204" pitchFamily="34" charset="0"/>
                      </a:endParaRPr>
                    </a:p>
                  </a:txBody>
                  <a:tcPr marL="50419" marR="50419" marT="0" marB="0" anchor="ctr"/>
                </a:tc>
                <a:tc>
                  <a:txBody>
                    <a:bodyPr/>
                    <a:lstStyle/>
                    <a:p>
                      <a:pPr algn="ctr">
                        <a:lnSpc>
                          <a:spcPct val="107000"/>
                        </a:lnSpc>
                        <a:spcBef>
                          <a:spcPts val="1200"/>
                        </a:spcBef>
                        <a:spcAft>
                          <a:spcPts val="800"/>
                        </a:spcAft>
                        <a:buNone/>
                      </a:pPr>
                      <a:r>
                        <a:rPr lang="en-GB" sz="1600">
                          <a:effectLst/>
                          <a:latin typeface="Arial" panose="020B0604020202020204" pitchFamily="34" charset="0"/>
                          <a:cs typeface="Arial" panose="020B0604020202020204" pitchFamily="34" charset="0"/>
                        </a:rPr>
                        <a:t>Placebo + MMF (N=136)</a:t>
                      </a:r>
                      <a:endParaRPr lang="en-GB" sz="1600">
                        <a:effectLst/>
                        <a:latin typeface="Arial" panose="020B0604020202020204" pitchFamily="34" charset="0"/>
                        <a:ea typeface="SimSun" panose="02010600030101010101" pitchFamily="2" charset="-122"/>
                        <a:cs typeface="Arial" panose="020B0604020202020204" pitchFamily="34" charset="0"/>
                      </a:endParaRPr>
                    </a:p>
                  </a:txBody>
                  <a:tcPr marL="50419" marR="50419" marT="0" marB="0" anchor="ctr"/>
                </a:tc>
                <a:extLst>
                  <a:ext uri="{0D108BD9-81ED-4DB2-BD59-A6C34878D82A}">
                    <a16:rowId xmlns:a16="http://schemas.microsoft.com/office/drawing/2014/main" val="2137591068"/>
                  </a:ext>
                </a:extLst>
              </a:tr>
              <a:tr h="197199">
                <a:tc gridSpan="3">
                  <a:txBody>
                    <a:bodyPr/>
                    <a:lstStyle/>
                    <a:p>
                      <a:pPr>
                        <a:lnSpc>
                          <a:spcPct val="107000"/>
                        </a:lnSpc>
                        <a:spcBef>
                          <a:spcPts val="1200"/>
                        </a:spcBef>
                        <a:spcAft>
                          <a:spcPts val="800"/>
                        </a:spcAft>
                        <a:buNone/>
                      </a:pPr>
                      <a:r>
                        <a:rPr lang="en-GB" sz="1600" dirty="0">
                          <a:effectLst/>
                          <a:latin typeface="Arial" panose="020B0604020202020204" pitchFamily="34" charset="0"/>
                          <a:cs typeface="Arial" panose="020B0604020202020204" pitchFamily="34" charset="0"/>
                        </a:rPr>
                        <a:t>Observed data, n (%)</a:t>
                      </a:r>
                      <a:endParaRPr lang="en-GB" sz="1600" dirty="0">
                        <a:effectLst/>
                        <a:latin typeface="Arial" panose="020B0604020202020204" pitchFamily="34" charset="0"/>
                        <a:ea typeface="SimSun" panose="02010600030101010101" pitchFamily="2" charset="-122"/>
                        <a:cs typeface="Arial" panose="020B0604020202020204" pitchFamily="34" charset="0"/>
                      </a:endParaRPr>
                    </a:p>
                  </a:txBody>
                  <a:tcPr marL="50419" marR="50419"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562008077"/>
                  </a:ext>
                </a:extLst>
              </a:tr>
              <a:tr h="197199">
                <a:tc>
                  <a:txBody>
                    <a:bodyPr/>
                    <a:lstStyle/>
                    <a:p>
                      <a:pPr>
                        <a:lnSpc>
                          <a:spcPct val="107000"/>
                        </a:lnSpc>
                        <a:spcBef>
                          <a:spcPts val="1200"/>
                        </a:spcBef>
                        <a:spcAft>
                          <a:spcPts val="800"/>
                        </a:spcAft>
                        <a:buNone/>
                      </a:pPr>
                      <a:r>
                        <a:rPr lang="en-GB" sz="1600">
                          <a:effectLst/>
                          <a:latin typeface="Arial" panose="020B0604020202020204" pitchFamily="34" charset="0"/>
                          <a:cs typeface="Arial" panose="020B0604020202020204" pitchFamily="34" charset="0"/>
                        </a:rPr>
                        <a:t>n</a:t>
                      </a:r>
                      <a:endParaRPr lang="en-GB" sz="1600">
                        <a:effectLst/>
                        <a:latin typeface="Arial" panose="020B0604020202020204" pitchFamily="34" charset="0"/>
                        <a:ea typeface="SimSun" panose="02010600030101010101" pitchFamily="2" charset="-122"/>
                        <a:cs typeface="Arial" panose="020B0604020202020204" pitchFamily="34" charset="0"/>
                      </a:endParaRPr>
                    </a:p>
                  </a:txBody>
                  <a:tcPr marL="50419" marR="50419" marT="0" marB="0"/>
                </a:tc>
                <a:tc>
                  <a:txBody>
                    <a:bodyPr/>
                    <a:lstStyle/>
                    <a:p>
                      <a:pPr algn="ctr">
                        <a:lnSpc>
                          <a:spcPct val="107000"/>
                        </a:lnSpc>
                        <a:spcBef>
                          <a:spcPts val="1200"/>
                        </a:spcBef>
                        <a:spcAft>
                          <a:spcPts val="800"/>
                        </a:spcAft>
                        <a:buNone/>
                      </a:pPr>
                      <a:r>
                        <a:rPr lang="en-GB" sz="1600">
                          <a:effectLst/>
                          <a:latin typeface="Arial" panose="020B0604020202020204" pitchFamily="34" charset="0"/>
                          <a:cs typeface="Arial" panose="020B0604020202020204" pitchFamily="34" charset="0"/>
                        </a:rPr>
                        <a:t>131</a:t>
                      </a:r>
                      <a:endParaRPr lang="en-GB" sz="1600">
                        <a:effectLst/>
                        <a:latin typeface="Arial" panose="020B0604020202020204" pitchFamily="34" charset="0"/>
                        <a:ea typeface="SimSun" panose="02010600030101010101" pitchFamily="2" charset="-122"/>
                        <a:cs typeface="Arial" panose="020B0604020202020204" pitchFamily="34" charset="0"/>
                      </a:endParaRPr>
                    </a:p>
                  </a:txBody>
                  <a:tcPr marL="50419" marR="50419" marT="0" marB="0"/>
                </a:tc>
                <a:tc>
                  <a:txBody>
                    <a:bodyPr/>
                    <a:lstStyle/>
                    <a:p>
                      <a:pPr algn="ctr">
                        <a:lnSpc>
                          <a:spcPct val="107000"/>
                        </a:lnSpc>
                        <a:spcBef>
                          <a:spcPts val="1200"/>
                        </a:spcBef>
                        <a:spcAft>
                          <a:spcPts val="800"/>
                        </a:spcAft>
                        <a:buNone/>
                      </a:pPr>
                      <a:r>
                        <a:rPr lang="en-GB" sz="1600">
                          <a:effectLst/>
                          <a:latin typeface="Arial" panose="020B0604020202020204" pitchFamily="34" charset="0"/>
                          <a:cs typeface="Arial" panose="020B0604020202020204" pitchFamily="34" charset="0"/>
                        </a:rPr>
                        <a:t>135</a:t>
                      </a:r>
                      <a:endParaRPr lang="en-GB" sz="1600">
                        <a:effectLst/>
                        <a:latin typeface="Arial" panose="020B0604020202020204" pitchFamily="34" charset="0"/>
                        <a:ea typeface="SimSun" panose="02010600030101010101" pitchFamily="2" charset="-122"/>
                        <a:cs typeface="Arial" panose="020B0604020202020204" pitchFamily="34" charset="0"/>
                      </a:endParaRPr>
                    </a:p>
                  </a:txBody>
                  <a:tcPr marL="50419" marR="50419" marT="0" marB="0"/>
                </a:tc>
                <a:extLst>
                  <a:ext uri="{0D108BD9-81ED-4DB2-BD59-A6C34878D82A}">
                    <a16:rowId xmlns:a16="http://schemas.microsoft.com/office/drawing/2014/main" val="868291539"/>
                  </a:ext>
                </a:extLst>
              </a:tr>
              <a:tr h="197199">
                <a:tc>
                  <a:txBody>
                    <a:bodyPr/>
                    <a:lstStyle/>
                    <a:p>
                      <a:pPr>
                        <a:lnSpc>
                          <a:spcPct val="107000"/>
                        </a:lnSpc>
                        <a:spcBef>
                          <a:spcPts val="1200"/>
                        </a:spcBef>
                        <a:spcAft>
                          <a:spcPts val="800"/>
                        </a:spcAft>
                        <a:buNone/>
                      </a:pPr>
                      <a:r>
                        <a:rPr lang="en-GB" sz="1600">
                          <a:effectLst/>
                          <a:latin typeface="Arial" panose="020B0604020202020204" pitchFamily="34" charset="0"/>
                          <a:cs typeface="Arial" panose="020B0604020202020204" pitchFamily="34" charset="0"/>
                        </a:rPr>
                        <a:t>Responders </a:t>
                      </a:r>
                      <a:endParaRPr lang="en-GB" sz="1600">
                        <a:effectLst/>
                        <a:latin typeface="Arial" panose="020B0604020202020204" pitchFamily="34" charset="0"/>
                        <a:ea typeface="SimSun" panose="02010600030101010101" pitchFamily="2" charset="-122"/>
                        <a:cs typeface="Arial" panose="020B0604020202020204" pitchFamily="34" charset="0"/>
                      </a:endParaRPr>
                    </a:p>
                  </a:txBody>
                  <a:tcPr marL="50419" marR="50419" marT="0" marB="0"/>
                </a:tc>
                <a:tc>
                  <a:txBody>
                    <a:bodyPr/>
                    <a:lstStyle/>
                    <a:p>
                      <a:pPr algn="ctr">
                        <a:lnSpc>
                          <a:spcPct val="107000"/>
                        </a:lnSpc>
                        <a:spcBef>
                          <a:spcPts val="1200"/>
                        </a:spcBef>
                        <a:spcAft>
                          <a:spcPts val="800"/>
                        </a:spcAft>
                        <a:buNone/>
                      </a:pPr>
                      <a:r>
                        <a:rPr lang="en-GB" sz="1600">
                          <a:effectLst/>
                          <a:latin typeface="Arial" panose="020B0604020202020204" pitchFamily="34" charset="0"/>
                          <a:cs typeface="Arial" panose="020B0604020202020204" pitchFamily="34" charset="0"/>
                        </a:rPr>
                        <a:t>60 (45.8)</a:t>
                      </a:r>
                      <a:endParaRPr lang="en-GB" sz="1600">
                        <a:effectLst/>
                        <a:latin typeface="Arial" panose="020B0604020202020204" pitchFamily="34" charset="0"/>
                        <a:ea typeface="SimSun" panose="02010600030101010101" pitchFamily="2" charset="-122"/>
                        <a:cs typeface="Arial" panose="020B0604020202020204" pitchFamily="34" charset="0"/>
                      </a:endParaRPr>
                    </a:p>
                  </a:txBody>
                  <a:tcPr marL="50419" marR="50419" marT="0" marB="0"/>
                </a:tc>
                <a:tc>
                  <a:txBody>
                    <a:bodyPr/>
                    <a:lstStyle/>
                    <a:p>
                      <a:pPr algn="ctr">
                        <a:lnSpc>
                          <a:spcPct val="107000"/>
                        </a:lnSpc>
                        <a:spcBef>
                          <a:spcPts val="1200"/>
                        </a:spcBef>
                        <a:spcAft>
                          <a:spcPts val="800"/>
                        </a:spcAft>
                        <a:buNone/>
                      </a:pPr>
                      <a:r>
                        <a:rPr lang="en-GB" sz="1600">
                          <a:effectLst/>
                          <a:latin typeface="Arial" panose="020B0604020202020204" pitchFamily="34" charset="0"/>
                          <a:cs typeface="Arial" panose="020B0604020202020204" pitchFamily="34" charset="0"/>
                        </a:rPr>
                        <a:t>45 (33.3)</a:t>
                      </a:r>
                      <a:endParaRPr lang="en-GB" sz="1600">
                        <a:effectLst/>
                        <a:latin typeface="Arial" panose="020B0604020202020204" pitchFamily="34" charset="0"/>
                        <a:ea typeface="SimSun" panose="02010600030101010101" pitchFamily="2" charset="-122"/>
                        <a:cs typeface="Arial" panose="020B0604020202020204" pitchFamily="34" charset="0"/>
                      </a:endParaRPr>
                    </a:p>
                  </a:txBody>
                  <a:tcPr marL="50419" marR="50419" marT="0" marB="0"/>
                </a:tc>
                <a:extLst>
                  <a:ext uri="{0D108BD9-81ED-4DB2-BD59-A6C34878D82A}">
                    <a16:rowId xmlns:a16="http://schemas.microsoft.com/office/drawing/2014/main" val="435702355"/>
                  </a:ext>
                </a:extLst>
              </a:tr>
              <a:tr h="197199">
                <a:tc>
                  <a:txBody>
                    <a:bodyPr/>
                    <a:lstStyle/>
                    <a:p>
                      <a:pPr>
                        <a:lnSpc>
                          <a:spcPct val="107000"/>
                        </a:lnSpc>
                        <a:spcBef>
                          <a:spcPts val="1200"/>
                        </a:spcBef>
                        <a:spcAft>
                          <a:spcPts val="800"/>
                        </a:spcAft>
                        <a:buNone/>
                      </a:pPr>
                      <a:r>
                        <a:rPr lang="en-GB" sz="1600">
                          <a:effectLst/>
                          <a:latin typeface="Arial" panose="020B0604020202020204" pitchFamily="34" charset="0"/>
                          <a:cs typeface="Arial" panose="020B0604020202020204" pitchFamily="34" charset="0"/>
                        </a:rPr>
                        <a:t>Non-responders</a:t>
                      </a:r>
                      <a:endParaRPr lang="en-GB" sz="1600">
                        <a:effectLst/>
                        <a:latin typeface="Arial" panose="020B0604020202020204" pitchFamily="34" charset="0"/>
                        <a:ea typeface="SimSun" panose="02010600030101010101" pitchFamily="2" charset="-122"/>
                        <a:cs typeface="Arial" panose="020B0604020202020204" pitchFamily="34" charset="0"/>
                      </a:endParaRPr>
                    </a:p>
                  </a:txBody>
                  <a:tcPr marL="50419" marR="50419" marT="0" marB="0"/>
                </a:tc>
                <a:tc>
                  <a:txBody>
                    <a:bodyPr/>
                    <a:lstStyle/>
                    <a:p>
                      <a:pPr algn="ctr">
                        <a:lnSpc>
                          <a:spcPct val="107000"/>
                        </a:lnSpc>
                        <a:spcBef>
                          <a:spcPts val="1200"/>
                        </a:spcBef>
                        <a:spcAft>
                          <a:spcPts val="800"/>
                        </a:spcAft>
                        <a:buNone/>
                      </a:pPr>
                      <a:r>
                        <a:rPr lang="en-GB" sz="1600">
                          <a:effectLst/>
                          <a:latin typeface="Arial" panose="020B0604020202020204" pitchFamily="34" charset="0"/>
                          <a:cs typeface="Arial" panose="020B0604020202020204" pitchFamily="34" charset="0"/>
                        </a:rPr>
                        <a:t>71 (54.2)</a:t>
                      </a:r>
                      <a:endParaRPr lang="en-GB" sz="1600">
                        <a:effectLst/>
                        <a:latin typeface="Arial" panose="020B0604020202020204" pitchFamily="34" charset="0"/>
                        <a:ea typeface="SimSun" panose="02010600030101010101" pitchFamily="2" charset="-122"/>
                        <a:cs typeface="Arial" panose="020B0604020202020204" pitchFamily="34" charset="0"/>
                      </a:endParaRPr>
                    </a:p>
                  </a:txBody>
                  <a:tcPr marL="50419" marR="50419" marT="0" marB="0"/>
                </a:tc>
                <a:tc>
                  <a:txBody>
                    <a:bodyPr/>
                    <a:lstStyle/>
                    <a:p>
                      <a:pPr algn="ctr">
                        <a:lnSpc>
                          <a:spcPct val="107000"/>
                        </a:lnSpc>
                        <a:spcBef>
                          <a:spcPts val="1200"/>
                        </a:spcBef>
                        <a:spcAft>
                          <a:spcPts val="800"/>
                        </a:spcAft>
                        <a:buNone/>
                      </a:pPr>
                      <a:r>
                        <a:rPr lang="en-GB" sz="1600">
                          <a:effectLst/>
                          <a:latin typeface="Arial" panose="020B0604020202020204" pitchFamily="34" charset="0"/>
                          <a:cs typeface="Arial" panose="020B0604020202020204" pitchFamily="34" charset="0"/>
                        </a:rPr>
                        <a:t>90 (66.7)</a:t>
                      </a:r>
                      <a:endParaRPr lang="en-GB" sz="1600">
                        <a:effectLst/>
                        <a:latin typeface="Arial" panose="020B0604020202020204" pitchFamily="34" charset="0"/>
                        <a:ea typeface="SimSun" panose="02010600030101010101" pitchFamily="2" charset="-122"/>
                        <a:cs typeface="Arial" panose="020B0604020202020204" pitchFamily="34" charset="0"/>
                      </a:endParaRPr>
                    </a:p>
                  </a:txBody>
                  <a:tcPr marL="50419" marR="50419" marT="0" marB="0"/>
                </a:tc>
                <a:extLst>
                  <a:ext uri="{0D108BD9-81ED-4DB2-BD59-A6C34878D82A}">
                    <a16:rowId xmlns:a16="http://schemas.microsoft.com/office/drawing/2014/main" val="716085490"/>
                  </a:ext>
                </a:extLst>
              </a:tr>
              <a:tr h="197199">
                <a:tc gridSpan="3">
                  <a:txBody>
                    <a:bodyPr/>
                    <a:lstStyle/>
                    <a:p>
                      <a:pPr>
                        <a:lnSpc>
                          <a:spcPct val="107000"/>
                        </a:lnSpc>
                        <a:spcBef>
                          <a:spcPts val="1200"/>
                        </a:spcBef>
                        <a:spcAft>
                          <a:spcPts val="800"/>
                        </a:spcAft>
                        <a:buNone/>
                      </a:pPr>
                      <a:r>
                        <a:rPr lang="en-GB" sz="1600" dirty="0">
                          <a:effectLst/>
                          <a:latin typeface="Arial" panose="020B0604020202020204" pitchFamily="34" charset="0"/>
                          <a:cs typeface="Arial" panose="020B0604020202020204" pitchFamily="34" charset="0"/>
                        </a:rPr>
                        <a:t>Main analytical approach (multiple imputation)</a:t>
                      </a:r>
                      <a:endParaRPr lang="en-GB" sz="1600" dirty="0">
                        <a:effectLst/>
                        <a:latin typeface="Arial" panose="020B0604020202020204" pitchFamily="34" charset="0"/>
                        <a:ea typeface="SimSun" panose="02010600030101010101" pitchFamily="2" charset="-122"/>
                        <a:cs typeface="Arial" panose="020B0604020202020204" pitchFamily="34" charset="0"/>
                      </a:endParaRPr>
                    </a:p>
                  </a:txBody>
                  <a:tcPr marL="50419" marR="50419"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143140120"/>
                  </a:ext>
                </a:extLst>
              </a:tr>
              <a:tr h="197199">
                <a:tc>
                  <a:txBody>
                    <a:bodyPr/>
                    <a:lstStyle/>
                    <a:p>
                      <a:pPr>
                        <a:lnSpc>
                          <a:spcPct val="107000"/>
                        </a:lnSpc>
                        <a:spcBef>
                          <a:spcPts val="1200"/>
                        </a:spcBef>
                        <a:spcAft>
                          <a:spcPts val="800"/>
                        </a:spcAft>
                        <a:buNone/>
                      </a:pPr>
                      <a:r>
                        <a:rPr lang="en-GB" sz="1600">
                          <a:effectLst/>
                          <a:latin typeface="Arial" panose="020B0604020202020204" pitchFamily="34" charset="0"/>
                          <a:cs typeface="Arial" panose="020B0604020202020204" pitchFamily="34" charset="0"/>
                        </a:rPr>
                        <a:t>Responders, % (95% CI)</a:t>
                      </a:r>
                      <a:endParaRPr lang="en-GB" sz="1600">
                        <a:effectLst/>
                        <a:latin typeface="Arial" panose="020B0604020202020204" pitchFamily="34" charset="0"/>
                        <a:ea typeface="SimSun" panose="02010600030101010101" pitchFamily="2" charset="-122"/>
                        <a:cs typeface="Arial" panose="020B0604020202020204" pitchFamily="34" charset="0"/>
                      </a:endParaRPr>
                    </a:p>
                  </a:txBody>
                  <a:tcPr marL="50419" marR="50419" marT="0" marB="0"/>
                </a:tc>
                <a:tc>
                  <a:txBody>
                    <a:bodyPr/>
                    <a:lstStyle/>
                    <a:p>
                      <a:pPr algn="ctr">
                        <a:lnSpc>
                          <a:spcPct val="107000"/>
                        </a:lnSpc>
                        <a:spcBef>
                          <a:spcPts val="1200"/>
                        </a:spcBef>
                        <a:spcAft>
                          <a:spcPts val="800"/>
                        </a:spcAft>
                        <a:buNone/>
                      </a:pPr>
                      <a:r>
                        <a:rPr lang="en-GB" sz="1600">
                          <a:effectLst/>
                          <a:latin typeface="Arial" panose="020B0604020202020204" pitchFamily="34" charset="0"/>
                          <a:cs typeface="Arial" panose="020B0604020202020204" pitchFamily="34" charset="0"/>
                        </a:rPr>
                        <a:t>46.4 (37.95, 54.86)</a:t>
                      </a:r>
                      <a:endParaRPr lang="en-GB" sz="1600">
                        <a:effectLst/>
                        <a:latin typeface="Arial" panose="020B0604020202020204" pitchFamily="34" charset="0"/>
                        <a:ea typeface="SimSun" panose="02010600030101010101" pitchFamily="2" charset="-122"/>
                        <a:cs typeface="Arial" panose="020B0604020202020204" pitchFamily="34" charset="0"/>
                      </a:endParaRPr>
                    </a:p>
                  </a:txBody>
                  <a:tcPr marL="50419" marR="50419" marT="0" marB="0"/>
                </a:tc>
                <a:tc>
                  <a:txBody>
                    <a:bodyPr/>
                    <a:lstStyle/>
                    <a:p>
                      <a:pPr algn="ctr">
                        <a:lnSpc>
                          <a:spcPct val="107000"/>
                        </a:lnSpc>
                        <a:spcBef>
                          <a:spcPts val="1200"/>
                        </a:spcBef>
                        <a:spcAft>
                          <a:spcPts val="800"/>
                        </a:spcAft>
                        <a:buNone/>
                      </a:pPr>
                      <a:r>
                        <a:rPr lang="en-GB" sz="1600">
                          <a:effectLst/>
                          <a:latin typeface="Arial" panose="020B0604020202020204" pitchFamily="34" charset="0"/>
                          <a:cs typeface="Arial" panose="020B0604020202020204" pitchFamily="34" charset="0"/>
                        </a:rPr>
                        <a:t>33.1 (25.18, 41.00)</a:t>
                      </a:r>
                      <a:endParaRPr lang="en-GB" sz="1600">
                        <a:effectLst/>
                        <a:latin typeface="Arial" panose="020B0604020202020204" pitchFamily="34" charset="0"/>
                        <a:ea typeface="SimSun" panose="02010600030101010101" pitchFamily="2" charset="-122"/>
                        <a:cs typeface="Arial" panose="020B0604020202020204" pitchFamily="34" charset="0"/>
                      </a:endParaRPr>
                    </a:p>
                  </a:txBody>
                  <a:tcPr marL="50419" marR="50419" marT="0" marB="0"/>
                </a:tc>
                <a:extLst>
                  <a:ext uri="{0D108BD9-81ED-4DB2-BD59-A6C34878D82A}">
                    <a16:rowId xmlns:a16="http://schemas.microsoft.com/office/drawing/2014/main" val="1084749301"/>
                  </a:ext>
                </a:extLst>
              </a:tr>
              <a:tr h="197199">
                <a:tc>
                  <a:txBody>
                    <a:bodyPr/>
                    <a:lstStyle/>
                    <a:p>
                      <a:pPr>
                        <a:lnSpc>
                          <a:spcPct val="107000"/>
                        </a:lnSpc>
                        <a:spcBef>
                          <a:spcPts val="1200"/>
                        </a:spcBef>
                        <a:spcAft>
                          <a:spcPts val="800"/>
                        </a:spcAft>
                        <a:buNone/>
                      </a:pPr>
                      <a:r>
                        <a:rPr lang="en-GB" sz="1600">
                          <a:effectLst/>
                          <a:latin typeface="Arial" panose="020B0604020202020204" pitchFamily="34" charset="0"/>
                          <a:cs typeface="Arial" panose="020B0604020202020204" pitchFamily="34" charset="0"/>
                        </a:rPr>
                        <a:t>Adjusted difference (95% CI)</a:t>
                      </a:r>
                      <a:endParaRPr lang="en-GB" sz="1600">
                        <a:effectLst/>
                        <a:latin typeface="Arial" panose="020B0604020202020204" pitchFamily="34" charset="0"/>
                        <a:ea typeface="SimSun" panose="02010600030101010101" pitchFamily="2" charset="-122"/>
                        <a:cs typeface="Arial" panose="020B0604020202020204" pitchFamily="34" charset="0"/>
                      </a:endParaRPr>
                    </a:p>
                  </a:txBody>
                  <a:tcPr marL="50419" marR="50419" marT="0" marB="0"/>
                </a:tc>
                <a:tc gridSpan="2">
                  <a:txBody>
                    <a:bodyPr/>
                    <a:lstStyle/>
                    <a:p>
                      <a:pPr algn="ctr">
                        <a:lnSpc>
                          <a:spcPct val="107000"/>
                        </a:lnSpc>
                        <a:spcBef>
                          <a:spcPts val="1200"/>
                        </a:spcBef>
                        <a:spcAft>
                          <a:spcPts val="800"/>
                        </a:spcAft>
                        <a:buNone/>
                      </a:pPr>
                      <a:r>
                        <a:rPr lang="en-GB" sz="1600">
                          <a:effectLst/>
                          <a:latin typeface="Arial" panose="020B0604020202020204" pitchFamily="34" charset="0"/>
                          <a:cs typeface="Arial" panose="020B0604020202020204" pitchFamily="34" charset="0"/>
                        </a:rPr>
                        <a:t>13.4 (1.95 to 24.84)</a:t>
                      </a:r>
                      <a:endParaRPr lang="en-GB" sz="1600">
                        <a:effectLst/>
                        <a:latin typeface="Arial" panose="020B0604020202020204" pitchFamily="34" charset="0"/>
                        <a:ea typeface="SimSun" panose="02010600030101010101" pitchFamily="2" charset="-122"/>
                        <a:cs typeface="Arial" panose="020B0604020202020204" pitchFamily="34" charset="0"/>
                      </a:endParaRPr>
                    </a:p>
                  </a:txBody>
                  <a:tcPr marL="50419" marR="50419" marT="0" marB="0"/>
                </a:tc>
                <a:tc hMerge="1">
                  <a:txBody>
                    <a:bodyPr/>
                    <a:lstStyle/>
                    <a:p>
                      <a:endParaRPr lang="en-GB"/>
                    </a:p>
                  </a:txBody>
                  <a:tcPr/>
                </a:tc>
                <a:extLst>
                  <a:ext uri="{0D108BD9-81ED-4DB2-BD59-A6C34878D82A}">
                    <a16:rowId xmlns:a16="http://schemas.microsoft.com/office/drawing/2014/main" val="4160414803"/>
                  </a:ext>
                </a:extLst>
              </a:tr>
              <a:tr h="197199">
                <a:tc>
                  <a:txBody>
                    <a:bodyPr/>
                    <a:lstStyle/>
                    <a:p>
                      <a:pPr>
                        <a:lnSpc>
                          <a:spcPct val="107000"/>
                        </a:lnSpc>
                        <a:spcBef>
                          <a:spcPts val="1200"/>
                        </a:spcBef>
                        <a:spcAft>
                          <a:spcPts val="800"/>
                        </a:spcAft>
                        <a:buNone/>
                      </a:pPr>
                      <a:r>
                        <a:rPr lang="en-GB" sz="1600" dirty="0">
                          <a:effectLst/>
                          <a:latin typeface="Arial" panose="020B0604020202020204" pitchFamily="34" charset="0"/>
                          <a:cs typeface="Arial" panose="020B0604020202020204" pitchFamily="34" charset="0"/>
                        </a:rPr>
                        <a:t>p value (Cochran-Mantel-Haenszel)</a:t>
                      </a:r>
                      <a:endParaRPr lang="en-GB" sz="1600" dirty="0">
                        <a:effectLst/>
                        <a:latin typeface="Arial" panose="020B0604020202020204" pitchFamily="34" charset="0"/>
                        <a:ea typeface="SimSun" panose="02010600030101010101" pitchFamily="2" charset="-122"/>
                        <a:cs typeface="Arial" panose="020B0604020202020204" pitchFamily="34" charset="0"/>
                      </a:endParaRPr>
                    </a:p>
                  </a:txBody>
                  <a:tcPr marL="50419" marR="50419" marT="0" marB="0"/>
                </a:tc>
                <a:tc gridSpan="2">
                  <a:txBody>
                    <a:bodyPr/>
                    <a:lstStyle/>
                    <a:p>
                      <a:pPr algn="ctr">
                        <a:lnSpc>
                          <a:spcPct val="107000"/>
                        </a:lnSpc>
                        <a:spcBef>
                          <a:spcPts val="1200"/>
                        </a:spcBef>
                        <a:spcAft>
                          <a:spcPts val="800"/>
                        </a:spcAft>
                        <a:buNone/>
                      </a:pPr>
                      <a:r>
                        <a:rPr lang="en-GB" sz="1600" dirty="0">
                          <a:effectLst/>
                          <a:latin typeface="Arial" panose="020B0604020202020204" pitchFamily="34" charset="0"/>
                          <a:cs typeface="Arial" panose="020B0604020202020204" pitchFamily="34" charset="0"/>
                        </a:rPr>
                        <a:t>0.0232</a:t>
                      </a:r>
                      <a:endParaRPr lang="en-GB" sz="1600" dirty="0">
                        <a:effectLst/>
                        <a:latin typeface="Arial" panose="020B0604020202020204" pitchFamily="34" charset="0"/>
                        <a:ea typeface="SimSun" panose="02010600030101010101" pitchFamily="2" charset="-122"/>
                        <a:cs typeface="Arial" panose="020B0604020202020204" pitchFamily="34" charset="0"/>
                      </a:endParaRPr>
                    </a:p>
                  </a:txBody>
                  <a:tcPr marL="50419" marR="50419" marT="0" marB="0"/>
                </a:tc>
                <a:tc hMerge="1">
                  <a:txBody>
                    <a:bodyPr/>
                    <a:lstStyle/>
                    <a:p>
                      <a:endParaRPr lang="en-GB"/>
                    </a:p>
                  </a:txBody>
                  <a:tcPr/>
                </a:tc>
                <a:extLst>
                  <a:ext uri="{0D108BD9-81ED-4DB2-BD59-A6C34878D82A}">
                    <a16:rowId xmlns:a16="http://schemas.microsoft.com/office/drawing/2014/main" val="3544982950"/>
                  </a:ext>
                </a:extLst>
              </a:tr>
            </a:tbl>
          </a:graphicData>
        </a:graphic>
      </p:graphicFrame>
      <p:sp>
        <p:nvSpPr>
          <p:cNvPr id="12" name="TextBox 11">
            <a:extLst>
              <a:ext uri="{FF2B5EF4-FFF2-40B4-BE49-F238E27FC236}">
                <a16:creationId xmlns:a16="http://schemas.microsoft.com/office/drawing/2014/main" id="{1E531024-B45A-2952-AB33-73083699567C}"/>
              </a:ext>
            </a:extLst>
          </p:cNvPr>
          <p:cNvSpPr txBox="1"/>
          <p:nvPr/>
        </p:nvSpPr>
        <p:spPr>
          <a:xfrm>
            <a:off x="338818" y="723001"/>
            <a:ext cx="9651002" cy="369332"/>
          </a:xfrm>
          <a:prstGeom prst="rect">
            <a:avLst/>
          </a:prstGeom>
          <a:noFill/>
        </p:spPr>
        <p:txBody>
          <a:bodyPr wrap="square">
            <a:spAutoFit/>
          </a:bodyPr>
          <a:lstStyle/>
          <a:p>
            <a:r>
              <a:rPr lang="en-GB" b="1" dirty="0">
                <a:effectLst/>
                <a:latin typeface="Arial" panose="020B0604020202020204" pitchFamily="34" charset="0"/>
                <a:ea typeface="Times New Roman" panose="02020603050405020304" pitchFamily="18" charset="0"/>
                <a:cs typeface="Arial" panose="020B0604020202020204" pitchFamily="34" charset="0"/>
              </a:rPr>
              <a:t>Table</a:t>
            </a:r>
            <a:r>
              <a:rPr lang="en-GB" dirty="0">
                <a:effectLst/>
                <a:latin typeface="Arial" panose="020B0604020202020204" pitchFamily="34" charset="0"/>
                <a:ea typeface="Times New Roman" panose="02020603050405020304" pitchFamily="18" charset="0"/>
                <a:cs typeface="Arial" panose="020B0604020202020204" pitchFamily="34" charset="0"/>
              </a:rPr>
              <a:t>: Difference in proportion of people</a:t>
            </a:r>
            <a:r>
              <a:rPr lang="en-GB"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GB" dirty="0">
                <a:effectLst/>
                <a:latin typeface="Arial" panose="020B0604020202020204" pitchFamily="34" charset="0"/>
                <a:ea typeface="Times New Roman" panose="02020603050405020304" pitchFamily="18" charset="0"/>
                <a:cs typeface="Arial" panose="020B0604020202020204" pitchFamily="34" charset="0"/>
              </a:rPr>
              <a:t>in complete renal response at Week 76 </a:t>
            </a:r>
            <a:endParaRPr lang="en-GB" sz="28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9D539D6D-5176-E863-52EE-D7C33DF61D3F}"/>
              </a:ext>
            </a:extLst>
          </p:cNvPr>
          <p:cNvSpPr txBox="1"/>
          <p:nvPr/>
        </p:nvSpPr>
        <p:spPr>
          <a:xfrm>
            <a:off x="338817" y="3483408"/>
            <a:ext cx="10666639" cy="369332"/>
          </a:xfrm>
          <a:prstGeom prst="rect">
            <a:avLst/>
          </a:prstGeom>
          <a:noFill/>
        </p:spPr>
        <p:txBody>
          <a:bodyPr wrap="square">
            <a:spAutoFit/>
          </a:bodyPr>
          <a:lstStyle/>
          <a:p>
            <a:r>
              <a:rPr lang="en-GB" b="1" dirty="0">
                <a:effectLst/>
                <a:latin typeface="Arial" panose="020B0604020202020204" pitchFamily="34" charset="0"/>
                <a:ea typeface="Times New Roman" panose="02020603050405020304" pitchFamily="18" charset="0"/>
                <a:cs typeface="Arial" panose="020B0604020202020204" pitchFamily="34" charset="0"/>
              </a:rPr>
              <a:t>Table</a:t>
            </a:r>
            <a:r>
              <a:rPr lang="en-GB" dirty="0">
                <a:effectLst/>
                <a:latin typeface="Arial" panose="020B0604020202020204" pitchFamily="34" charset="0"/>
                <a:ea typeface="Times New Roman" panose="02020603050405020304" pitchFamily="18" charset="0"/>
                <a:cs typeface="Arial" panose="020B0604020202020204" pitchFamily="34" charset="0"/>
              </a:rPr>
              <a:t>: Time to lupus nephritis flare from Week 24 through Week 76 </a:t>
            </a:r>
            <a:endParaRPr lang="en-GB" sz="2800" dirty="0">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44AE5886-785B-3E98-03C9-558C9D83742E}"/>
              </a:ext>
            </a:extLst>
          </p:cNvPr>
          <p:cNvGraphicFramePr>
            <a:graphicFrameLocks noGrp="1"/>
          </p:cNvGraphicFramePr>
          <p:nvPr>
            <p:extLst>
              <p:ext uri="{D42A27DB-BD31-4B8C-83A1-F6EECF244321}">
                <p14:modId xmlns:p14="http://schemas.microsoft.com/office/powerpoint/2010/main" val="3684053879"/>
              </p:ext>
            </p:extLst>
          </p:nvPr>
        </p:nvGraphicFramePr>
        <p:xfrm>
          <a:off x="466724" y="3862513"/>
          <a:ext cx="11250785" cy="2651760"/>
        </p:xfrm>
        <a:graphic>
          <a:graphicData uri="http://schemas.openxmlformats.org/drawingml/2006/table">
            <a:tbl>
              <a:tblPr firstRow="1" firstCol="1" bandRow="1">
                <a:tableStyleId>{5C22544A-7EE6-4342-B048-85BDC9FD1C3A}</a:tableStyleId>
              </a:tblPr>
              <a:tblGrid>
                <a:gridCol w="4245717">
                  <a:extLst>
                    <a:ext uri="{9D8B030D-6E8A-4147-A177-3AD203B41FA5}">
                      <a16:colId xmlns:a16="http://schemas.microsoft.com/office/drawing/2014/main" val="3307428683"/>
                    </a:ext>
                  </a:extLst>
                </a:gridCol>
                <a:gridCol w="3511679">
                  <a:extLst>
                    <a:ext uri="{9D8B030D-6E8A-4147-A177-3AD203B41FA5}">
                      <a16:colId xmlns:a16="http://schemas.microsoft.com/office/drawing/2014/main" val="3634131804"/>
                    </a:ext>
                  </a:extLst>
                </a:gridCol>
                <a:gridCol w="3493389">
                  <a:extLst>
                    <a:ext uri="{9D8B030D-6E8A-4147-A177-3AD203B41FA5}">
                      <a16:colId xmlns:a16="http://schemas.microsoft.com/office/drawing/2014/main" val="2257098741"/>
                    </a:ext>
                  </a:extLst>
                </a:gridCol>
              </a:tblGrid>
              <a:tr h="157650">
                <a:tc>
                  <a:txBody>
                    <a:bodyPr/>
                    <a:lstStyle/>
                    <a:p>
                      <a:pPr>
                        <a:buNone/>
                      </a:pPr>
                      <a:r>
                        <a:rPr lang="en-GB" sz="1600" dirty="0">
                          <a:effectLst/>
                          <a:latin typeface="Arial" panose="020B0604020202020204" pitchFamily="34" charset="0"/>
                          <a:cs typeface="Arial" panose="020B0604020202020204" pitchFamily="34" charset="0"/>
                        </a:rPr>
                        <a:t> </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49451" marR="49451" marT="0" marB="0"/>
                </a:tc>
                <a:tc>
                  <a:txBody>
                    <a:bodyPr/>
                    <a:lstStyle/>
                    <a:p>
                      <a:pPr algn="ctr">
                        <a:buNone/>
                      </a:pPr>
                      <a:r>
                        <a:rPr lang="en-GB" sz="1600">
                          <a:effectLst/>
                          <a:latin typeface="Arial" panose="020B0604020202020204" pitchFamily="34" charset="0"/>
                          <a:cs typeface="Arial" panose="020B0604020202020204" pitchFamily="34" charset="0"/>
                        </a:rPr>
                        <a:t>OBI + MMF (N=135)</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49451" marR="49451" marT="0" marB="0" anchor="ctr"/>
                </a:tc>
                <a:tc>
                  <a:txBody>
                    <a:bodyPr/>
                    <a:lstStyle/>
                    <a:p>
                      <a:pPr algn="ctr">
                        <a:buNone/>
                      </a:pPr>
                      <a:r>
                        <a:rPr lang="en-GB" sz="1600">
                          <a:effectLst/>
                          <a:latin typeface="Arial" panose="020B0604020202020204" pitchFamily="34" charset="0"/>
                          <a:cs typeface="Arial" panose="020B0604020202020204" pitchFamily="34" charset="0"/>
                        </a:rPr>
                        <a:t>Placebo + MMF (N=136)</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49451" marR="49451" marT="0" marB="0" anchor="ctr"/>
                </a:tc>
                <a:extLst>
                  <a:ext uri="{0D108BD9-81ED-4DB2-BD59-A6C34878D82A}">
                    <a16:rowId xmlns:a16="http://schemas.microsoft.com/office/drawing/2014/main" val="339366830"/>
                  </a:ext>
                </a:extLst>
              </a:tr>
              <a:tr h="101497">
                <a:tc>
                  <a:txBody>
                    <a:bodyPr/>
                    <a:lstStyle/>
                    <a:p>
                      <a:pPr>
                        <a:buNone/>
                      </a:pPr>
                      <a:r>
                        <a:rPr lang="en-GB" sz="1600">
                          <a:effectLst/>
                          <a:latin typeface="Arial" panose="020B0604020202020204" pitchFamily="34" charset="0"/>
                          <a:cs typeface="Arial" panose="020B0604020202020204" pitchFamily="34" charset="0"/>
                        </a:rPr>
                        <a:t>Patients with event (%)</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49451" marR="49451" marT="0" marB="0"/>
                </a:tc>
                <a:tc>
                  <a:txBody>
                    <a:bodyPr/>
                    <a:lstStyle/>
                    <a:p>
                      <a:pPr algn="ctr">
                        <a:buNone/>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rPr>
                        <a:t>**************</a:t>
                      </a:r>
                      <a:r>
                        <a:rPr kumimoji="0" lang="en-GB" sz="1800" b="0" i="0" u="none" strike="noStrike" kern="1200" cap="none" spc="0" normalizeH="0" baseline="0" noProof="0">
                          <a:ln>
                            <a:noFill/>
                          </a:ln>
                          <a:solidFill>
                            <a:srgbClr val="000000"/>
                          </a:solidFill>
                          <a:effectLst/>
                          <a:uLnTx/>
                          <a:uFillTx/>
                          <a:latin typeface="Inter"/>
                          <a:ea typeface="+mn-ea"/>
                          <a:cs typeface="+mn-cs"/>
                        </a:rPr>
                        <a:t> </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49451" marR="49451" marT="0" marB="0"/>
                </a:tc>
                <a:tc>
                  <a:txBody>
                    <a:bodyPr/>
                    <a:lstStyle/>
                    <a:p>
                      <a:pPr algn="ctr">
                        <a:buNone/>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rPr>
                        <a:t>**************</a:t>
                      </a:r>
                      <a:r>
                        <a:rPr kumimoji="0" lang="en-GB" sz="1800" b="0" i="0" u="none" strike="noStrike" kern="1200" cap="none" spc="0" normalizeH="0" baseline="0" noProof="0">
                          <a:ln>
                            <a:noFill/>
                          </a:ln>
                          <a:solidFill>
                            <a:srgbClr val="000000"/>
                          </a:solidFill>
                          <a:effectLst/>
                          <a:uLnTx/>
                          <a:uFillTx/>
                          <a:latin typeface="Inter"/>
                          <a:ea typeface="+mn-ea"/>
                          <a:cs typeface="+mn-cs"/>
                        </a:rPr>
                        <a:t> </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49451" marR="49451" marT="0" marB="0"/>
                </a:tc>
                <a:extLst>
                  <a:ext uri="{0D108BD9-81ED-4DB2-BD59-A6C34878D82A}">
                    <a16:rowId xmlns:a16="http://schemas.microsoft.com/office/drawing/2014/main" val="2000832940"/>
                  </a:ext>
                </a:extLst>
              </a:tr>
              <a:tr h="101497">
                <a:tc>
                  <a:txBody>
                    <a:bodyPr/>
                    <a:lstStyle/>
                    <a:p>
                      <a:pPr>
                        <a:buNone/>
                      </a:pPr>
                      <a:r>
                        <a:rPr lang="en-GB" sz="1600" dirty="0">
                          <a:effectLst/>
                          <a:latin typeface="Arial" panose="020B0604020202020204" pitchFamily="34" charset="0"/>
                          <a:cs typeface="Arial" panose="020B0604020202020204" pitchFamily="34" charset="0"/>
                        </a:rPr>
                        <a:t>Patients without event (%)</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49451" marR="49451" marT="0" marB="0"/>
                </a:tc>
                <a:tc>
                  <a:txBody>
                    <a:bodyPr/>
                    <a:lstStyle/>
                    <a:p>
                      <a:pPr algn="ctr">
                        <a:buNone/>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rPr>
                        <a:t>**************</a:t>
                      </a:r>
                      <a:r>
                        <a:rPr kumimoji="0" lang="en-GB" sz="1800" b="0" i="0" u="none" strike="noStrike" kern="1200" cap="none" spc="0" normalizeH="0" baseline="0" noProof="0">
                          <a:ln>
                            <a:noFill/>
                          </a:ln>
                          <a:solidFill>
                            <a:srgbClr val="000000"/>
                          </a:solidFill>
                          <a:effectLst/>
                          <a:uLnTx/>
                          <a:uFillTx/>
                          <a:latin typeface="Inter"/>
                          <a:ea typeface="+mn-ea"/>
                          <a:cs typeface="+mn-cs"/>
                        </a:rPr>
                        <a:t> </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49451" marR="49451" marT="0" marB="0"/>
                </a:tc>
                <a:tc>
                  <a:txBody>
                    <a:bodyPr/>
                    <a:lstStyle/>
                    <a:p>
                      <a:pPr algn="ctr">
                        <a:buNone/>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rPr>
                        <a:t>**************</a:t>
                      </a:r>
                      <a:r>
                        <a:rPr kumimoji="0" lang="en-GB" sz="1800" b="0" i="0" u="none" strike="noStrike" kern="1200" cap="none" spc="0" normalizeH="0" baseline="0" noProof="0" dirty="0">
                          <a:ln>
                            <a:noFill/>
                          </a:ln>
                          <a:solidFill>
                            <a:srgbClr val="000000"/>
                          </a:solidFill>
                          <a:effectLst/>
                          <a:uLnTx/>
                          <a:uFillTx/>
                          <a:latin typeface="Inter"/>
                          <a:ea typeface="+mn-ea"/>
                          <a:cs typeface="+mn-cs"/>
                        </a:rPr>
                        <a:t> </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49451" marR="49451" marT="0" marB="0"/>
                </a:tc>
                <a:extLst>
                  <a:ext uri="{0D108BD9-81ED-4DB2-BD59-A6C34878D82A}">
                    <a16:rowId xmlns:a16="http://schemas.microsoft.com/office/drawing/2014/main" val="2997085402"/>
                  </a:ext>
                </a:extLst>
              </a:tr>
              <a:tr h="101497">
                <a:tc gridSpan="3">
                  <a:txBody>
                    <a:bodyPr/>
                    <a:lstStyle/>
                    <a:p>
                      <a:pPr>
                        <a:buNone/>
                      </a:pPr>
                      <a:r>
                        <a:rPr lang="en-GB" sz="1600">
                          <a:effectLst/>
                          <a:latin typeface="Arial" panose="020B0604020202020204" pitchFamily="34" charset="0"/>
                          <a:cs typeface="Arial" panose="020B0604020202020204" pitchFamily="34" charset="0"/>
                        </a:rPr>
                        <a:t>Time to event (weeks)</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49451" marR="49451"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224071525"/>
                  </a:ext>
                </a:extLst>
              </a:tr>
              <a:tr h="101497">
                <a:tc>
                  <a:txBody>
                    <a:bodyPr/>
                    <a:lstStyle/>
                    <a:p>
                      <a:pPr marL="104140">
                        <a:buNone/>
                      </a:pPr>
                      <a:r>
                        <a:rPr lang="en-GB" sz="1600">
                          <a:effectLst/>
                          <a:latin typeface="Arial" panose="020B0604020202020204" pitchFamily="34" charset="0"/>
                          <a:cs typeface="Arial" panose="020B0604020202020204" pitchFamily="34" charset="0"/>
                        </a:rPr>
                        <a:t>Median</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49451" marR="49451" marT="0" marB="0"/>
                </a:tc>
                <a:tc>
                  <a:txBody>
                    <a:bodyPr/>
                    <a:lstStyle/>
                    <a:p>
                      <a:pPr algn="ctr">
                        <a:buNone/>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rPr>
                        <a:t>**</a:t>
                      </a:r>
                      <a:r>
                        <a:rPr kumimoji="0" lang="en-GB" sz="1800" b="0" i="0" u="none" strike="noStrike" kern="1200" cap="none" spc="0" normalizeH="0" baseline="0" noProof="0" dirty="0">
                          <a:ln>
                            <a:noFill/>
                          </a:ln>
                          <a:solidFill>
                            <a:srgbClr val="000000"/>
                          </a:solidFill>
                          <a:effectLst/>
                          <a:uLnTx/>
                          <a:uFillTx/>
                          <a:latin typeface="Inter"/>
                          <a:ea typeface="+mn-ea"/>
                          <a:cs typeface="+mn-cs"/>
                        </a:rPr>
                        <a:t> </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49451" marR="49451" marT="0" marB="0"/>
                </a:tc>
                <a:tc>
                  <a:txBody>
                    <a:bodyPr/>
                    <a:lstStyle/>
                    <a:p>
                      <a:pPr algn="ctr">
                        <a:buNone/>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rPr>
                        <a:t>**</a:t>
                      </a:r>
                      <a:r>
                        <a:rPr kumimoji="0" lang="en-GB" sz="1800" b="0" i="0" u="none" strike="noStrike" kern="1200" cap="none" spc="0" normalizeH="0" baseline="0" noProof="0" dirty="0">
                          <a:ln>
                            <a:noFill/>
                          </a:ln>
                          <a:solidFill>
                            <a:srgbClr val="000000"/>
                          </a:solidFill>
                          <a:effectLst/>
                          <a:uLnTx/>
                          <a:uFillTx/>
                          <a:latin typeface="Inter"/>
                          <a:ea typeface="+mn-ea"/>
                          <a:cs typeface="+mn-cs"/>
                        </a:rPr>
                        <a:t> </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49451" marR="49451" marT="0" marB="0"/>
                </a:tc>
                <a:extLst>
                  <a:ext uri="{0D108BD9-81ED-4DB2-BD59-A6C34878D82A}">
                    <a16:rowId xmlns:a16="http://schemas.microsoft.com/office/drawing/2014/main" val="1093491126"/>
                  </a:ext>
                </a:extLst>
              </a:tr>
              <a:tr h="101497">
                <a:tc>
                  <a:txBody>
                    <a:bodyPr/>
                    <a:lstStyle/>
                    <a:p>
                      <a:pPr marL="104140">
                        <a:buNone/>
                      </a:pPr>
                      <a:r>
                        <a:rPr lang="en-GB" sz="1600">
                          <a:effectLst/>
                          <a:latin typeface="Arial" panose="020B0604020202020204" pitchFamily="34" charset="0"/>
                          <a:cs typeface="Arial" panose="020B0604020202020204" pitchFamily="34" charset="0"/>
                        </a:rPr>
                        <a:t>95% CI</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49451" marR="49451" marT="0" marB="0"/>
                </a:tc>
                <a:tc>
                  <a:txBody>
                    <a:bodyPr/>
                    <a:lstStyle/>
                    <a:p>
                      <a:pPr algn="ctr">
                        <a:buNone/>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rPr>
                        <a:t>**</a:t>
                      </a:r>
                      <a:r>
                        <a:rPr kumimoji="0" lang="en-GB" sz="1800" b="0" i="0" u="none" strike="noStrike" kern="1200" cap="none" spc="0" normalizeH="0" baseline="0" noProof="0" dirty="0">
                          <a:ln>
                            <a:noFill/>
                          </a:ln>
                          <a:solidFill>
                            <a:srgbClr val="000000"/>
                          </a:solidFill>
                          <a:effectLst/>
                          <a:uLnTx/>
                          <a:uFillTx/>
                          <a:latin typeface="Inter"/>
                          <a:ea typeface="+mn-ea"/>
                          <a:cs typeface="+mn-cs"/>
                        </a:rPr>
                        <a:t> </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49451" marR="49451" marT="0" marB="0"/>
                </a:tc>
                <a:tc>
                  <a:txBody>
                    <a:bodyPr/>
                    <a:lstStyle/>
                    <a:p>
                      <a:pPr algn="ctr">
                        <a:buNone/>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rPr>
                        <a:t>**</a:t>
                      </a:r>
                      <a:r>
                        <a:rPr kumimoji="0" lang="en-GB" sz="1800" b="0" i="0" u="none" strike="noStrike" kern="1200" cap="none" spc="0" normalizeH="0" baseline="0" noProof="0" dirty="0">
                          <a:ln>
                            <a:noFill/>
                          </a:ln>
                          <a:solidFill>
                            <a:srgbClr val="000000"/>
                          </a:solidFill>
                          <a:effectLst/>
                          <a:uLnTx/>
                          <a:uFillTx/>
                          <a:latin typeface="Inter"/>
                          <a:ea typeface="+mn-ea"/>
                          <a:cs typeface="+mn-cs"/>
                        </a:rPr>
                        <a:t> </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49451" marR="49451" marT="0" marB="0"/>
                </a:tc>
                <a:extLst>
                  <a:ext uri="{0D108BD9-81ED-4DB2-BD59-A6C34878D82A}">
                    <a16:rowId xmlns:a16="http://schemas.microsoft.com/office/drawing/2014/main" val="628229334"/>
                  </a:ext>
                </a:extLst>
              </a:tr>
              <a:tr h="101497">
                <a:tc>
                  <a:txBody>
                    <a:bodyPr/>
                    <a:lstStyle/>
                    <a:p>
                      <a:pPr marL="104140">
                        <a:buNone/>
                      </a:pPr>
                      <a:r>
                        <a:rPr lang="en-GB" sz="1600" dirty="0">
                          <a:effectLst/>
                          <a:latin typeface="Arial" panose="020B0604020202020204" pitchFamily="34" charset="0"/>
                          <a:cs typeface="Arial" panose="020B0604020202020204" pitchFamily="34" charset="0"/>
                        </a:rPr>
                        <a:t>Range</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49451" marR="49451" marT="0" marB="0"/>
                </a:tc>
                <a:tc>
                  <a:txBody>
                    <a:bodyPr/>
                    <a:lstStyle/>
                    <a:p>
                      <a:pPr algn="ctr">
                        <a:buNone/>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rPr>
                        <a:t>*********</a:t>
                      </a:r>
                      <a:r>
                        <a:rPr kumimoji="0" lang="en-GB" sz="1800" b="0" i="0" u="none" strike="noStrike" kern="1200" cap="none" spc="0" normalizeH="0" baseline="0" noProof="0" dirty="0">
                          <a:ln>
                            <a:noFill/>
                          </a:ln>
                          <a:solidFill>
                            <a:srgbClr val="000000"/>
                          </a:solidFill>
                          <a:effectLst/>
                          <a:uLnTx/>
                          <a:uFillTx/>
                          <a:latin typeface="Inter"/>
                          <a:ea typeface="+mn-ea"/>
                          <a:cs typeface="+mn-cs"/>
                        </a:rPr>
                        <a:t> </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49451" marR="49451" marT="0" marB="0"/>
                </a:tc>
                <a:tc>
                  <a:txBody>
                    <a:bodyPr/>
                    <a:lstStyle/>
                    <a:p>
                      <a:pPr algn="ctr">
                        <a:buNone/>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rPr>
                        <a:t>**********</a:t>
                      </a:r>
                      <a:r>
                        <a:rPr kumimoji="0" lang="en-GB" sz="1800" b="0" i="0" u="none" strike="noStrike" kern="1200" cap="none" spc="0" normalizeH="0" baseline="0" noProof="0" dirty="0">
                          <a:ln>
                            <a:noFill/>
                          </a:ln>
                          <a:solidFill>
                            <a:srgbClr val="000000"/>
                          </a:solidFill>
                          <a:effectLst/>
                          <a:uLnTx/>
                          <a:uFillTx/>
                          <a:latin typeface="Inter"/>
                          <a:ea typeface="+mn-ea"/>
                          <a:cs typeface="+mn-cs"/>
                        </a:rPr>
                        <a:t> </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49451" marR="49451" marT="0" marB="0"/>
                </a:tc>
                <a:extLst>
                  <a:ext uri="{0D108BD9-81ED-4DB2-BD59-A6C34878D82A}">
                    <a16:rowId xmlns:a16="http://schemas.microsoft.com/office/drawing/2014/main" val="283899457"/>
                  </a:ext>
                </a:extLst>
              </a:tr>
              <a:tr h="101497">
                <a:tc gridSpan="3">
                  <a:txBody>
                    <a:bodyPr/>
                    <a:lstStyle/>
                    <a:p>
                      <a:pPr>
                        <a:buNone/>
                      </a:pPr>
                      <a:r>
                        <a:rPr lang="en-GB" sz="1600">
                          <a:effectLst/>
                          <a:latin typeface="Arial" panose="020B0604020202020204" pitchFamily="34" charset="0"/>
                          <a:cs typeface="Arial" panose="020B0604020202020204" pitchFamily="34" charset="0"/>
                        </a:rPr>
                        <a:t>Stratified analysis </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49451" marR="49451"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499466696"/>
                  </a:ext>
                </a:extLst>
              </a:tr>
              <a:tr h="101497">
                <a:tc>
                  <a:txBody>
                    <a:bodyPr/>
                    <a:lstStyle/>
                    <a:p>
                      <a:pPr>
                        <a:buNone/>
                      </a:pPr>
                      <a:r>
                        <a:rPr lang="en-GB" sz="1600">
                          <a:effectLst/>
                          <a:latin typeface="Arial" panose="020B0604020202020204" pitchFamily="34" charset="0"/>
                          <a:cs typeface="Arial" panose="020B0604020202020204" pitchFamily="34" charset="0"/>
                        </a:rPr>
                        <a:t>p-value (log-rank)</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49451" marR="49451" marT="0" marB="0"/>
                </a:tc>
                <a:tc gridSpan="2">
                  <a:txBody>
                    <a:bodyPr/>
                    <a:lstStyle/>
                    <a:p>
                      <a:pPr algn="ctr">
                        <a:buNone/>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rPr>
                        <a:t>********</a:t>
                      </a:r>
                      <a:r>
                        <a:rPr kumimoji="0" lang="en-GB" sz="1800" b="0" i="0" u="none" strike="noStrike" kern="1200" cap="none" spc="0" normalizeH="0" baseline="0" noProof="0" dirty="0">
                          <a:ln>
                            <a:noFill/>
                          </a:ln>
                          <a:solidFill>
                            <a:srgbClr val="000000"/>
                          </a:solidFill>
                          <a:effectLst/>
                          <a:uLnTx/>
                          <a:uFillTx/>
                          <a:latin typeface="Inter"/>
                          <a:ea typeface="+mn-ea"/>
                          <a:cs typeface="+mn-cs"/>
                        </a:rPr>
                        <a:t> </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49451" marR="49451" marT="0" marB="0"/>
                </a:tc>
                <a:tc hMerge="1">
                  <a:txBody>
                    <a:bodyPr/>
                    <a:lstStyle/>
                    <a:p>
                      <a:endParaRPr lang="en-GB"/>
                    </a:p>
                  </a:txBody>
                  <a:tcPr/>
                </a:tc>
                <a:extLst>
                  <a:ext uri="{0D108BD9-81ED-4DB2-BD59-A6C34878D82A}">
                    <a16:rowId xmlns:a16="http://schemas.microsoft.com/office/drawing/2014/main" val="207652397"/>
                  </a:ext>
                </a:extLst>
              </a:tr>
              <a:tr h="101497">
                <a:tc>
                  <a:txBody>
                    <a:bodyPr/>
                    <a:lstStyle/>
                    <a:p>
                      <a:pPr>
                        <a:buNone/>
                      </a:pPr>
                      <a:r>
                        <a:rPr lang="en-GB" sz="1600" dirty="0">
                          <a:effectLst/>
                          <a:latin typeface="Arial" panose="020B0604020202020204" pitchFamily="34" charset="0"/>
                          <a:cs typeface="Arial" panose="020B0604020202020204" pitchFamily="34" charset="0"/>
                        </a:rPr>
                        <a:t>Hazard ratio (95% CI)</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49451" marR="49451" marT="0" marB="0"/>
                </a:tc>
                <a:tc gridSpan="2">
                  <a:txBody>
                    <a:bodyPr/>
                    <a:lstStyle/>
                    <a:p>
                      <a:pPr algn="ctr">
                        <a:buNone/>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rPr>
                        <a:t>**************</a:t>
                      </a:r>
                      <a:r>
                        <a:rPr kumimoji="0" lang="en-GB" sz="1800" b="0" i="0" u="none" strike="noStrike" kern="1200" cap="none" spc="0" normalizeH="0" baseline="0" noProof="0" dirty="0">
                          <a:ln>
                            <a:noFill/>
                          </a:ln>
                          <a:solidFill>
                            <a:srgbClr val="000000"/>
                          </a:solidFill>
                          <a:effectLst/>
                          <a:uLnTx/>
                          <a:uFillTx/>
                          <a:latin typeface="Inter"/>
                          <a:ea typeface="+mn-ea"/>
                          <a:cs typeface="+mn-cs"/>
                        </a:rPr>
                        <a:t> </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49451" marR="49451" marT="0" marB="0"/>
                </a:tc>
                <a:tc hMerge="1">
                  <a:txBody>
                    <a:bodyPr/>
                    <a:lstStyle/>
                    <a:p>
                      <a:endParaRPr lang="en-GB"/>
                    </a:p>
                  </a:txBody>
                  <a:tcPr/>
                </a:tc>
                <a:extLst>
                  <a:ext uri="{0D108BD9-81ED-4DB2-BD59-A6C34878D82A}">
                    <a16:rowId xmlns:a16="http://schemas.microsoft.com/office/drawing/2014/main" val="708735924"/>
                  </a:ext>
                </a:extLst>
              </a:tr>
            </a:tbl>
          </a:graphicData>
        </a:graphic>
      </p:graphicFrame>
      <p:sp>
        <p:nvSpPr>
          <p:cNvPr id="4" name="Rectangle 3" descr="Marker showing slides are confidential ">
            <a:extLst>
              <a:ext uri="{FF2B5EF4-FFF2-40B4-BE49-F238E27FC236}">
                <a16:creationId xmlns:a16="http://schemas.microsoft.com/office/drawing/2014/main" id="{87EDE3DD-2792-C62C-1B05-C03FE011DC10}"/>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CONFIDENTIAL</a:t>
            </a:r>
          </a:p>
        </p:txBody>
      </p:sp>
      <p:sp>
        <p:nvSpPr>
          <p:cNvPr id="5" name="TextBox 4">
            <a:extLst>
              <a:ext uri="{FF2B5EF4-FFF2-40B4-BE49-F238E27FC236}">
                <a16:creationId xmlns:a16="http://schemas.microsoft.com/office/drawing/2014/main" id="{C7D875F5-3C7C-FE01-D6B9-E2251A25D333}"/>
              </a:ext>
            </a:extLst>
          </p:cNvPr>
          <p:cNvSpPr txBox="1"/>
          <p:nvPr/>
        </p:nvSpPr>
        <p:spPr>
          <a:xfrm>
            <a:off x="9265920" y="76466"/>
            <a:ext cx="2926080" cy="923330"/>
          </a:xfrm>
          <a:prstGeom prst="rect">
            <a:avLst/>
          </a:prstGeom>
          <a:noFill/>
        </p:spPr>
        <p:txBody>
          <a:bodyPr wrap="square">
            <a:spAutoFit/>
          </a:bodyPr>
          <a:lstStyle/>
          <a:p>
            <a:r>
              <a:rPr lang="en-GB" dirty="0">
                <a:effectLst/>
                <a:latin typeface="Arial" panose="020B0604020202020204" pitchFamily="34" charset="0"/>
                <a:ea typeface="Times New Roman" panose="02020603050405020304" pitchFamily="18" charset="0"/>
                <a:cs typeface="Arial" panose="020B0604020202020204" pitchFamily="34" charset="0"/>
              </a:rPr>
              <a:t>For time to death or renal event outcome – see </a:t>
            </a:r>
            <a:r>
              <a:rPr lang="en-GB" dirty="0">
                <a:effectLst/>
                <a:latin typeface="Arial" panose="020B0604020202020204" pitchFamily="34" charset="0"/>
                <a:ea typeface="Times New Roman" panose="02020603050405020304" pitchFamily="18" charset="0"/>
                <a:cs typeface="Arial" panose="020B0604020202020204" pitchFamily="34" charset="0"/>
                <a:hlinkClick r:id="rId3" action="ppaction://hlinksldjump"/>
              </a:rPr>
              <a:t>appendix</a:t>
            </a:r>
            <a:endParaRPr lang="en-GB" sz="2800" dirty="0">
              <a:latin typeface="Arial" panose="020B0604020202020204" pitchFamily="34" charset="0"/>
              <a:cs typeface="Arial" panose="020B0604020202020204" pitchFamily="34" charset="0"/>
            </a:endParaRPr>
          </a:p>
        </p:txBody>
      </p:sp>
      <p:sp>
        <p:nvSpPr>
          <p:cNvPr id="6" name="Text Placeholder 3">
            <a:extLst>
              <a:ext uri="{FF2B5EF4-FFF2-40B4-BE49-F238E27FC236}">
                <a16:creationId xmlns:a16="http://schemas.microsoft.com/office/drawing/2014/main" id="{8370CCCB-EDD3-77AF-94C0-F8096934A6AA}"/>
              </a:ext>
            </a:extLst>
          </p:cNvPr>
          <p:cNvSpPr txBox="1">
            <a:spLocks/>
          </p:cNvSpPr>
          <p:nvPr/>
        </p:nvSpPr>
        <p:spPr>
          <a:xfrm>
            <a:off x="1107734" y="6546350"/>
            <a:ext cx="10609773" cy="28561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Abbreviations: CI, confidence interval; NE, not </a:t>
            </a:r>
            <a:r>
              <a:rPr lang="en-GB" dirty="0" err="1"/>
              <a:t>estimatable</a:t>
            </a:r>
            <a:r>
              <a:rPr lang="en-GB" dirty="0"/>
              <a:t>; OBI, obinutuzumab</a:t>
            </a:r>
          </a:p>
        </p:txBody>
      </p:sp>
    </p:spTree>
    <p:extLst>
      <p:ext uri="{BB962C8B-B14F-4D97-AF65-F5344CB8AC3E}">
        <p14:creationId xmlns:p14="http://schemas.microsoft.com/office/powerpoint/2010/main" val="1887853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055BB8-F803-68AB-A894-25BA1C4499DD}"/>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6E5B7D08-6C93-CBC6-1DA4-39F34F25E8F4}"/>
              </a:ext>
            </a:extLst>
          </p:cNvPr>
          <p:cNvSpPr>
            <a:spLocks noGrp="1"/>
          </p:cNvSpPr>
          <p:nvPr>
            <p:ph type="title"/>
          </p:nvPr>
        </p:nvSpPr>
        <p:spPr/>
        <p:txBody>
          <a:bodyPr>
            <a:normAutofit/>
          </a:bodyPr>
          <a:lstStyle/>
          <a:p>
            <a:r>
              <a:rPr lang="en-GB" dirty="0"/>
              <a:t>Key clinical trials – EAG critique</a:t>
            </a:r>
          </a:p>
        </p:txBody>
      </p:sp>
      <p:sp>
        <p:nvSpPr>
          <p:cNvPr id="3" name="Rectangle 2">
            <a:extLst>
              <a:ext uri="{FF2B5EF4-FFF2-40B4-BE49-F238E27FC236}">
                <a16:creationId xmlns:a16="http://schemas.microsoft.com/office/drawing/2014/main" id="{B9409787-A51F-9DD8-70E9-675A9462F75E}"/>
              </a:ext>
            </a:extLst>
          </p:cNvPr>
          <p:cNvSpPr/>
          <p:nvPr/>
        </p:nvSpPr>
        <p:spPr>
          <a:xfrm>
            <a:off x="368968" y="1028302"/>
            <a:ext cx="11348541" cy="3798342"/>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en-GB" sz="2000" b="1" dirty="0">
                <a:solidFill>
                  <a:schemeClr val="tx1"/>
                </a:solidFill>
                <a:latin typeface="Arial"/>
                <a:cs typeface="Arial"/>
              </a:rPr>
              <a:t>EAG comments</a:t>
            </a:r>
          </a:p>
          <a:p>
            <a:pPr marL="285750" indent="-285750">
              <a:buFont typeface="Arial" panose="020B0604020202020204" pitchFamily="34" charset="0"/>
              <a:buChar char="•"/>
            </a:pPr>
            <a:r>
              <a:rPr lang="en-GB" sz="2000" dirty="0">
                <a:solidFill>
                  <a:schemeClr val="tx1"/>
                </a:solidFill>
                <a:latin typeface="Arial"/>
                <a:cs typeface="Arial"/>
              </a:rPr>
              <a:t>Satisfied trials well designed with appropriate intervention and comparators used</a:t>
            </a:r>
          </a:p>
          <a:p>
            <a:pPr marL="285750" indent="-285750">
              <a:buFont typeface="Arial" panose="020B0604020202020204" pitchFamily="34" charset="0"/>
              <a:buChar char="•"/>
            </a:pPr>
            <a:r>
              <a:rPr lang="en-GB" sz="2000" dirty="0">
                <a:solidFill>
                  <a:schemeClr val="tx1"/>
                </a:solidFill>
                <a:latin typeface="Arial"/>
                <a:cs typeface="Arial"/>
              </a:rPr>
              <a:t>Efficacy, safety and </a:t>
            </a:r>
            <a:r>
              <a:rPr lang="en-GB" sz="2000" dirty="0" err="1">
                <a:solidFill>
                  <a:schemeClr val="tx1"/>
                </a:solidFill>
                <a:latin typeface="Arial"/>
                <a:cs typeface="Arial"/>
              </a:rPr>
              <a:t>HRQoL</a:t>
            </a:r>
            <a:r>
              <a:rPr lang="en-GB" sz="2000" dirty="0">
                <a:solidFill>
                  <a:schemeClr val="tx1"/>
                </a:solidFill>
                <a:latin typeface="Arial"/>
                <a:cs typeface="Arial"/>
              </a:rPr>
              <a:t> outcomes assessed align with NICE scope</a:t>
            </a:r>
          </a:p>
          <a:p>
            <a:pPr marL="285750" indent="-285750">
              <a:buFont typeface="Arial" panose="020B0604020202020204" pitchFamily="34" charset="0"/>
              <a:buChar char="•"/>
            </a:pPr>
            <a:r>
              <a:rPr lang="en-GB" sz="2000" dirty="0">
                <a:solidFill>
                  <a:schemeClr val="tx1"/>
                </a:solidFill>
                <a:latin typeface="Arial" panose="020B0604020202020204" pitchFamily="34" charset="0"/>
                <a:cs typeface="Arial"/>
              </a:rPr>
              <a:t>Baseline characteristics of participants in both the REGENCY and NOBILITY trials may not reflect the UK LN population - fewer participants of Asian ethnicity and more participants of Black or African American, American Indian and Alaska Native ethnicities than in UK LN population</a:t>
            </a:r>
          </a:p>
          <a:p>
            <a:pPr marL="742950" lvl="1" indent="-285750">
              <a:buFont typeface="Arial" panose="020B0604020202020204" pitchFamily="34" charset="0"/>
              <a:buChar char="•"/>
            </a:pPr>
            <a:r>
              <a:rPr lang="en-GB" sz="2000" dirty="0">
                <a:solidFill>
                  <a:schemeClr val="tx1"/>
                </a:solidFill>
                <a:latin typeface="Arial" panose="020B0604020202020204" pitchFamily="34" charset="0"/>
                <a:cs typeface="Arial"/>
              </a:rPr>
              <a:t>LN study considering Northwest England (up to 2001): 9% Indo-Asian, 5% Black</a:t>
            </a:r>
          </a:p>
          <a:p>
            <a:pPr marL="742950" lvl="1" indent="-285750">
              <a:buFont typeface="Arial" panose="020B0604020202020204" pitchFamily="34" charset="0"/>
              <a:buChar char="•"/>
            </a:pPr>
            <a:r>
              <a:rPr lang="en-GB" sz="2000" dirty="0">
                <a:solidFill>
                  <a:schemeClr val="tx1"/>
                </a:solidFill>
                <a:latin typeface="Arial" panose="020B0604020202020204" pitchFamily="34" charset="0"/>
                <a:cs typeface="Arial"/>
              </a:rPr>
              <a:t>LN study considering Berkshire (2013-17) 31% South-Asian, 11% Black, 7% other ethnicities</a:t>
            </a:r>
          </a:p>
          <a:p>
            <a:pPr marL="285750" indent="-285750">
              <a:buFont typeface="Arial" panose="020B0604020202020204" pitchFamily="34" charset="0"/>
              <a:buChar char="•"/>
            </a:pPr>
            <a:r>
              <a:rPr lang="en-GB" sz="2000" dirty="0">
                <a:solidFill>
                  <a:schemeClr val="tx1"/>
                </a:solidFill>
                <a:latin typeface="Arial" panose="020B0604020202020204" pitchFamily="34" charset="0"/>
                <a:cs typeface="Arial"/>
              </a:rPr>
              <a:t>Some concerns that duration of REGENCY and NOBILITY trials (52-week or 76-week follow-up for primary outcomes) not sufficient given chronic nature of LN</a:t>
            </a:r>
          </a:p>
          <a:p>
            <a:pPr marL="742950" lvl="1" indent="-285750">
              <a:buFont typeface="Arial" panose="020B0604020202020204" pitchFamily="34" charset="0"/>
              <a:buChar char="•"/>
            </a:pPr>
            <a:r>
              <a:rPr lang="en-GB" sz="2000" dirty="0">
                <a:solidFill>
                  <a:schemeClr val="tx1"/>
                </a:solidFill>
                <a:latin typeface="Arial" panose="020B0604020202020204" pitchFamily="34" charset="0"/>
                <a:cs typeface="Arial"/>
              </a:rPr>
              <a:t>Clinical advice to EAG suggested some LN patients may be on treatment for &gt; 10 years → 52-week or 76-week trial period may not be sufficient to estimate relapse rates on OBI</a:t>
            </a:r>
          </a:p>
        </p:txBody>
      </p:sp>
      <p:sp>
        <p:nvSpPr>
          <p:cNvPr id="2" name="Text Placeholder 3">
            <a:extLst>
              <a:ext uri="{FF2B5EF4-FFF2-40B4-BE49-F238E27FC236}">
                <a16:creationId xmlns:a16="http://schemas.microsoft.com/office/drawing/2014/main" id="{8F74EBA8-90CB-EF4F-5FCD-013177B3256F}"/>
              </a:ext>
            </a:extLst>
          </p:cNvPr>
          <p:cNvSpPr txBox="1">
            <a:spLocks/>
          </p:cNvSpPr>
          <p:nvPr/>
        </p:nvSpPr>
        <p:spPr>
          <a:xfrm>
            <a:off x="1107734" y="6400800"/>
            <a:ext cx="10609773" cy="30347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Abbreviations: </a:t>
            </a:r>
            <a:r>
              <a:rPr lang="en-GB" dirty="0" err="1"/>
              <a:t>HRQoL</a:t>
            </a:r>
            <a:r>
              <a:rPr lang="en-GB" dirty="0"/>
              <a:t>, health-related quality of life; LN, lupus nephritis; OBI, obinutuzumab </a:t>
            </a:r>
          </a:p>
        </p:txBody>
      </p:sp>
    </p:spTree>
    <p:extLst>
      <p:ext uri="{BB962C8B-B14F-4D97-AF65-F5344CB8AC3E}">
        <p14:creationId xmlns:p14="http://schemas.microsoft.com/office/powerpoint/2010/main" val="1678625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9BBDD-C781-2AE1-0ADD-31E20594F3FE}"/>
            </a:ext>
          </a:extLst>
        </p:cNvPr>
        <p:cNvGrpSpPr/>
        <p:nvPr/>
      </p:nvGrpSpPr>
      <p:grpSpPr>
        <a:xfrm>
          <a:off x="0" y="0"/>
          <a:ext cx="0" cy="0"/>
          <a:chOff x="0" y="0"/>
          <a:chExt cx="0" cy="0"/>
        </a:xfrm>
      </p:grpSpPr>
      <p:pic>
        <p:nvPicPr>
          <p:cNvPr id="9" name="Picture 8" descr="A screenshot of a computer&#10;&#10;Description automatically generated">
            <a:extLst>
              <a:ext uri="{FF2B5EF4-FFF2-40B4-BE49-F238E27FC236}">
                <a16:creationId xmlns:a16="http://schemas.microsoft.com/office/drawing/2014/main" id="{6CCF1DE6-6F0B-13D4-5472-D2BDE467921F}"/>
              </a:ext>
            </a:extLst>
          </p:cNvPr>
          <p:cNvPicPr>
            <a:picLocks noChangeAspect="1"/>
          </p:cNvPicPr>
          <p:nvPr/>
        </p:nvPicPr>
        <p:blipFill rotWithShape="1">
          <a:blip r:embed="rId3"/>
          <a:srcRect l="37291" t="38989" r="21120" b="15023"/>
          <a:stretch/>
        </p:blipFill>
        <p:spPr bwMode="auto">
          <a:xfrm>
            <a:off x="749304" y="1133349"/>
            <a:ext cx="4486725" cy="2666088"/>
          </a:xfrm>
          <a:prstGeom prst="rect">
            <a:avLst/>
          </a:prstGeom>
          <a:ln>
            <a:noFill/>
          </a:ln>
          <a:extLst>
            <a:ext uri="{53640926-AAD7-44D8-BBD7-CCE9431645EC}">
              <a14:shadowObscured xmlns:a14="http://schemas.microsoft.com/office/drawing/2010/main"/>
            </a:ext>
          </a:extLst>
        </p:spPr>
      </p:pic>
      <p:sp>
        <p:nvSpPr>
          <p:cNvPr id="8" name="Title 7">
            <a:extLst>
              <a:ext uri="{FF2B5EF4-FFF2-40B4-BE49-F238E27FC236}">
                <a16:creationId xmlns:a16="http://schemas.microsoft.com/office/drawing/2014/main" id="{D0C02703-DBF1-B815-8D61-E59EE03F01A2}"/>
              </a:ext>
            </a:extLst>
          </p:cNvPr>
          <p:cNvSpPr>
            <a:spLocks noGrp="1"/>
          </p:cNvSpPr>
          <p:nvPr>
            <p:ph type="title"/>
          </p:nvPr>
        </p:nvSpPr>
        <p:spPr/>
        <p:txBody>
          <a:bodyPr>
            <a:normAutofit/>
          </a:bodyPr>
          <a:lstStyle/>
          <a:p>
            <a:r>
              <a:rPr lang="en-GB" dirty="0"/>
              <a:t>Network meta-analysis</a:t>
            </a:r>
          </a:p>
        </p:txBody>
      </p:sp>
      <p:sp>
        <p:nvSpPr>
          <p:cNvPr id="4" name="TextBox 3">
            <a:extLst>
              <a:ext uri="{FF2B5EF4-FFF2-40B4-BE49-F238E27FC236}">
                <a16:creationId xmlns:a16="http://schemas.microsoft.com/office/drawing/2014/main" id="{7D1700E3-BF32-37F9-CB22-6030E3F2C12F}"/>
              </a:ext>
            </a:extLst>
          </p:cNvPr>
          <p:cNvSpPr txBox="1"/>
          <p:nvPr/>
        </p:nvSpPr>
        <p:spPr>
          <a:xfrm>
            <a:off x="407127" y="825618"/>
            <a:ext cx="4828902" cy="369332"/>
          </a:xfrm>
          <a:prstGeom prst="rect">
            <a:avLst/>
          </a:prstGeom>
          <a:noFill/>
        </p:spPr>
        <p:txBody>
          <a:bodyPr wrap="square">
            <a:spAutoFit/>
          </a:bodyPr>
          <a:lstStyle/>
          <a:p>
            <a:r>
              <a:rPr lang="en-GB" b="1" dirty="0">
                <a:effectLst/>
                <a:latin typeface="Arial" panose="020B0604020202020204" pitchFamily="34" charset="0"/>
                <a:ea typeface="Times New Roman" panose="02020603050405020304" pitchFamily="18" charset="0"/>
                <a:cs typeface="Arial" panose="020B0604020202020204" pitchFamily="34" charset="0"/>
              </a:rPr>
              <a:t>Figure: </a:t>
            </a:r>
            <a:r>
              <a:rPr lang="en-GB" dirty="0">
                <a:latin typeface="Arial" panose="020B0604020202020204" pitchFamily="34" charset="0"/>
                <a:ea typeface="Times New Roman" panose="02020603050405020304" pitchFamily="18" charset="0"/>
                <a:cs typeface="Arial" panose="020B0604020202020204" pitchFamily="34" charset="0"/>
              </a:rPr>
              <a:t>Best case n</a:t>
            </a:r>
            <a:r>
              <a:rPr lang="en-GB" dirty="0">
                <a:effectLst/>
                <a:latin typeface="Arial" panose="020B0604020202020204" pitchFamily="34" charset="0"/>
                <a:ea typeface="Times New Roman" panose="02020603050405020304" pitchFamily="18" charset="0"/>
                <a:cs typeface="Arial" panose="020B0604020202020204" pitchFamily="34" charset="0"/>
              </a:rPr>
              <a:t>etwork diagram for NMA</a:t>
            </a:r>
            <a:endParaRPr lang="en-GB" sz="2800" dirty="0">
              <a:latin typeface="Arial" panose="020B060402020202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AADBF6DD-F372-CF25-E2E0-6D6A24515618}"/>
              </a:ext>
            </a:extLst>
          </p:cNvPr>
          <p:cNvGraphicFramePr>
            <a:graphicFrameLocks noGrp="1"/>
          </p:cNvGraphicFramePr>
          <p:nvPr>
            <p:extLst>
              <p:ext uri="{D42A27DB-BD31-4B8C-83A1-F6EECF244321}">
                <p14:modId xmlns:p14="http://schemas.microsoft.com/office/powerpoint/2010/main" val="2916250941"/>
              </p:ext>
            </p:extLst>
          </p:nvPr>
        </p:nvGraphicFramePr>
        <p:xfrm>
          <a:off x="6455192" y="1194950"/>
          <a:ext cx="5270084" cy="2625804"/>
        </p:xfrm>
        <a:graphic>
          <a:graphicData uri="http://schemas.openxmlformats.org/drawingml/2006/table">
            <a:tbl>
              <a:tblPr firstRow="1" bandRow="1">
                <a:tableStyleId>{5C22544A-7EE6-4342-B048-85BDC9FD1C3A}</a:tableStyleId>
              </a:tblPr>
              <a:tblGrid>
                <a:gridCol w="3096914">
                  <a:extLst>
                    <a:ext uri="{9D8B030D-6E8A-4147-A177-3AD203B41FA5}">
                      <a16:colId xmlns:a16="http://schemas.microsoft.com/office/drawing/2014/main" val="2696391361"/>
                    </a:ext>
                  </a:extLst>
                </a:gridCol>
                <a:gridCol w="2173170">
                  <a:extLst>
                    <a:ext uri="{9D8B030D-6E8A-4147-A177-3AD203B41FA5}">
                      <a16:colId xmlns:a16="http://schemas.microsoft.com/office/drawing/2014/main" val="2293767149"/>
                    </a:ext>
                  </a:extLst>
                </a:gridCol>
              </a:tblGrid>
              <a:tr h="374770">
                <a:tc>
                  <a:txBody>
                    <a:bodyPr/>
                    <a:lstStyle/>
                    <a:p>
                      <a:pPr>
                        <a:lnSpc>
                          <a:spcPct val="120000"/>
                        </a:lnSpc>
                        <a:buNone/>
                      </a:pPr>
                      <a:r>
                        <a:rPr lang="en-GB" sz="1600" dirty="0">
                          <a:effectLst/>
                          <a:latin typeface="Arial" panose="020B0604020202020204" pitchFamily="34" charset="0"/>
                          <a:cs typeface="Arial" panose="020B0604020202020204" pitchFamily="34" charset="0"/>
                        </a:rPr>
                        <a:t>OBI+MMF_48w+ versus</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a:tc>
                <a:tc>
                  <a:txBody>
                    <a:bodyPr/>
                    <a:lstStyle/>
                    <a:p>
                      <a:pPr>
                        <a:lnSpc>
                          <a:spcPct val="120000"/>
                        </a:lnSpc>
                        <a:buNone/>
                      </a:pPr>
                      <a:r>
                        <a:rPr lang="en-GB" sz="1600" dirty="0">
                          <a:effectLst/>
                          <a:latin typeface="Arial" panose="020B0604020202020204" pitchFamily="34" charset="0"/>
                          <a:cs typeface="Arial" panose="020B0604020202020204" pitchFamily="34" charset="0"/>
                        </a:rPr>
                        <a:t>Base case, RE model, OR (95% </a:t>
                      </a:r>
                      <a:r>
                        <a:rPr lang="en-GB" sz="1600" dirty="0" err="1">
                          <a:effectLst/>
                          <a:latin typeface="Arial" panose="020B0604020202020204" pitchFamily="34" charset="0"/>
                          <a:cs typeface="Arial" panose="020B0604020202020204" pitchFamily="34" charset="0"/>
                        </a:rPr>
                        <a:t>CrI</a:t>
                      </a:r>
                      <a:r>
                        <a:rPr lang="en-GB" sz="1600" dirty="0">
                          <a:effectLst/>
                          <a:latin typeface="Arial" panose="020B0604020202020204" pitchFamily="34" charset="0"/>
                          <a:cs typeface="Arial" panose="020B0604020202020204" pitchFamily="34" charset="0"/>
                        </a:rPr>
                        <a:t>)</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a:tc>
                <a:extLst>
                  <a:ext uri="{0D108BD9-81ED-4DB2-BD59-A6C34878D82A}">
                    <a16:rowId xmlns:a16="http://schemas.microsoft.com/office/drawing/2014/main" val="34054405"/>
                  </a:ext>
                </a:extLst>
              </a:tr>
              <a:tr h="405844">
                <a:tc>
                  <a:txBody>
                    <a:bodyPr/>
                    <a:lstStyle/>
                    <a:p>
                      <a:pPr>
                        <a:lnSpc>
                          <a:spcPct val="120000"/>
                        </a:lnSpc>
                        <a:buNone/>
                      </a:pPr>
                      <a:r>
                        <a:rPr lang="en-GB" sz="1600">
                          <a:effectLst/>
                          <a:latin typeface="Arial" panose="020B0604020202020204" pitchFamily="34" charset="0"/>
                          <a:cs typeface="Arial" panose="020B0604020202020204" pitchFamily="34" charset="0"/>
                        </a:rPr>
                        <a:t>BEL + MMF 48w+</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a:tc>
                <a:tc>
                  <a:txBody>
                    <a:bodyPr/>
                    <a:lstStyle/>
                    <a:p>
                      <a:pPr>
                        <a:lnSpc>
                          <a:spcPct val="120000"/>
                        </a:lnSpc>
                        <a:buNone/>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rPr>
                        <a:t>****************</a:t>
                      </a:r>
                      <a:r>
                        <a:rPr kumimoji="0" lang="en-GB" sz="1800" b="0" i="0" u="none" strike="noStrike" kern="1200" cap="none" spc="0" normalizeH="0" baseline="0" noProof="0" dirty="0">
                          <a:ln>
                            <a:noFill/>
                          </a:ln>
                          <a:solidFill>
                            <a:srgbClr val="000000"/>
                          </a:solidFill>
                          <a:effectLst/>
                          <a:uLnTx/>
                          <a:uFillTx/>
                          <a:latin typeface="Inter"/>
                          <a:ea typeface="+mn-ea"/>
                          <a:cs typeface="+mn-cs"/>
                        </a:rPr>
                        <a:t> </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a:tc>
                <a:extLst>
                  <a:ext uri="{0D108BD9-81ED-4DB2-BD59-A6C34878D82A}">
                    <a16:rowId xmlns:a16="http://schemas.microsoft.com/office/drawing/2014/main" val="3850688695"/>
                  </a:ext>
                </a:extLst>
              </a:tr>
              <a:tr h="325478">
                <a:tc>
                  <a:txBody>
                    <a:bodyPr/>
                    <a:lstStyle/>
                    <a:p>
                      <a:pPr>
                        <a:lnSpc>
                          <a:spcPct val="120000"/>
                        </a:lnSpc>
                        <a:buNone/>
                      </a:pPr>
                      <a:r>
                        <a:rPr lang="en-GB" sz="1600" dirty="0">
                          <a:effectLst/>
                          <a:latin typeface="Arial" panose="020B0604020202020204" pitchFamily="34" charset="0"/>
                          <a:cs typeface="Arial" panose="020B0604020202020204" pitchFamily="34" charset="0"/>
                        </a:rPr>
                        <a:t>RTX + MMF 48w+</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a:tc>
                <a:tc>
                  <a:txBody>
                    <a:bodyPr/>
                    <a:lstStyle/>
                    <a:p>
                      <a:pPr>
                        <a:lnSpc>
                          <a:spcPct val="120000"/>
                        </a:lnSpc>
                        <a:buNone/>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rPr>
                        <a:t>****************</a:t>
                      </a:r>
                      <a:r>
                        <a:rPr kumimoji="0" lang="en-GB" sz="1800" b="0" i="0" u="none" strike="noStrike" kern="1200" cap="none" spc="0" normalizeH="0" baseline="0" noProof="0" dirty="0">
                          <a:ln>
                            <a:noFill/>
                          </a:ln>
                          <a:solidFill>
                            <a:srgbClr val="000000"/>
                          </a:solidFill>
                          <a:effectLst/>
                          <a:uLnTx/>
                          <a:uFillTx/>
                          <a:latin typeface="Inter"/>
                          <a:ea typeface="+mn-ea"/>
                          <a:cs typeface="+mn-cs"/>
                        </a:rPr>
                        <a:t> </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a:tc>
                <a:extLst>
                  <a:ext uri="{0D108BD9-81ED-4DB2-BD59-A6C34878D82A}">
                    <a16:rowId xmlns:a16="http://schemas.microsoft.com/office/drawing/2014/main" val="1862157168"/>
                  </a:ext>
                </a:extLst>
              </a:tr>
              <a:tr h="330281">
                <a:tc>
                  <a:txBody>
                    <a:bodyPr/>
                    <a:lstStyle/>
                    <a:p>
                      <a:pPr>
                        <a:lnSpc>
                          <a:spcPct val="120000"/>
                        </a:lnSpc>
                        <a:buNone/>
                      </a:pPr>
                      <a:r>
                        <a:rPr lang="en-GB" sz="1600" dirty="0">
                          <a:effectLst/>
                          <a:latin typeface="Arial" panose="020B0604020202020204" pitchFamily="34" charset="0"/>
                          <a:cs typeface="Arial" panose="020B0604020202020204" pitchFamily="34" charset="0"/>
                        </a:rPr>
                        <a:t>Low-dose VOC + MMF 48w+</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a:tc>
                <a:tc>
                  <a:txBody>
                    <a:bodyPr/>
                    <a:lstStyle/>
                    <a:p>
                      <a:pPr>
                        <a:lnSpc>
                          <a:spcPct val="120000"/>
                        </a:lnSpc>
                        <a:buNone/>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rPr>
                        <a:t>****************</a:t>
                      </a:r>
                      <a:r>
                        <a:rPr kumimoji="0" lang="en-GB" sz="1800" b="0" i="0" u="none" strike="noStrike" kern="1200" cap="none" spc="0" normalizeH="0" baseline="0" noProof="0" dirty="0">
                          <a:ln>
                            <a:noFill/>
                          </a:ln>
                          <a:solidFill>
                            <a:srgbClr val="000000"/>
                          </a:solidFill>
                          <a:effectLst/>
                          <a:uLnTx/>
                          <a:uFillTx/>
                          <a:latin typeface="Inter"/>
                          <a:ea typeface="+mn-ea"/>
                          <a:cs typeface="+mn-cs"/>
                        </a:rPr>
                        <a:t> </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a:tc>
                <a:extLst>
                  <a:ext uri="{0D108BD9-81ED-4DB2-BD59-A6C34878D82A}">
                    <a16:rowId xmlns:a16="http://schemas.microsoft.com/office/drawing/2014/main" val="2773739856"/>
                  </a:ext>
                </a:extLst>
              </a:tr>
              <a:tr h="325478">
                <a:tc>
                  <a:txBody>
                    <a:bodyPr/>
                    <a:lstStyle/>
                    <a:p>
                      <a:pPr>
                        <a:lnSpc>
                          <a:spcPct val="120000"/>
                        </a:lnSpc>
                        <a:buNone/>
                      </a:pPr>
                      <a:r>
                        <a:rPr lang="en-GB" sz="1600" dirty="0">
                          <a:effectLst/>
                          <a:latin typeface="Arial" panose="020B0604020202020204" pitchFamily="34" charset="0"/>
                          <a:cs typeface="Arial" panose="020B0604020202020204" pitchFamily="34" charset="0"/>
                        </a:rPr>
                        <a:t>High-dose VOC + MMF 48w+</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a:tc>
                <a:tc>
                  <a:txBody>
                    <a:bodyPr/>
                    <a:lstStyle/>
                    <a:p>
                      <a:pPr>
                        <a:lnSpc>
                          <a:spcPct val="120000"/>
                        </a:lnSpc>
                        <a:buNone/>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rPr>
                        <a:t>****************</a:t>
                      </a:r>
                      <a:r>
                        <a:rPr kumimoji="0" lang="en-GB" sz="1800" b="0" i="0" u="none" strike="noStrike" kern="1200" cap="none" spc="0" normalizeH="0" baseline="0" noProof="0" dirty="0">
                          <a:ln>
                            <a:noFill/>
                          </a:ln>
                          <a:solidFill>
                            <a:srgbClr val="000000"/>
                          </a:solidFill>
                          <a:effectLst/>
                          <a:uLnTx/>
                          <a:uFillTx/>
                          <a:latin typeface="Inter"/>
                          <a:ea typeface="+mn-ea"/>
                          <a:cs typeface="+mn-cs"/>
                        </a:rPr>
                        <a:t> </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a:tc>
                <a:extLst>
                  <a:ext uri="{0D108BD9-81ED-4DB2-BD59-A6C34878D82A}">
                    <a16:rowId xmlns:a16="http://schemas.microsoft.com/office/drawing/2014/main" val="299727350"/>
                  </a:ext>
                </a:extLst>
              </a:tr>
              <a:tr h="325478">
                <a:tc>
                  <a:txBody>
                    <a:bodyPr/>
                    <a:lstStyle/>
                    <a:p>
                      <a:pPr>
                        <a:lnSpc>
                          <a:spcPct val="120000"/>
                        </a:lnSpc>
                        <a:buNone/>
                      </a:pPr>
                      <a:r>
                        <a:rPr lang="en-GB" sz="1600" dirty="0">
                          <a:effectLst/>
                          <a:latin typeface="Arial" panose="020B0604020202020204" pitchFamily="34" charset="0"/>
                          <a:cs typeface="Arial" panose="020B0604020202020204" pitchFamily="34" charset="0"/>
                        </a:rPr>
                        <a:t>MMF 48w+</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a:tc>
                <a:tc>
                  <a:txBody>
                    <a:bodyPr/>
                    <a:lstStyle/>
                    <a:p>
                      <a:pPr>
                        <a:lnSpc>
                          <a:spcPct val="120000"/>
                        </a:lnSpc>
                        <a:buNone/>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rPr>
                        <a:t>****************</a:t>
                      </a:r>
                      <a:r>
                        <a:rPr kumimoji="0" lang="en-GB" sz="1800" b="0" i="0" u="none" strike="noStrike" kern="1200" cap="none" spc="0" normalizeH="0" baseline="0" noProof="0" dirty="0">
                          <a:ln>
                            <a:noFill/>
                          </a:ln>
                          <a:solidFill>
                            <a:srgbClr val="000000"/>
                          </a:solidFill>
                          <a:effectLst/>
                          <a:uLnTx/>
                          <a:uFillTx/>
                          <a:latin typeface="Inter"/>
                          <a:ea typeface="+mn-ea"/>
                          <a:cs typeface="+mn-cs"/>
                        </a:rPr>
                        <a:t> </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a:tc>
                <a:extLst>
                  <a:ext uri="{0D108BD9-81ED-4DB2-BD59-A6C34878D82A}">
                    <a16:rowId xmlns:a16="http://schemas.microsoft.com/office/drawing/2014/main" val="2000313733"/>
                  </a:ext>
                </a:extLst>
              </a:tr>
            </a:tbl>
          </a:graphicData>
        </a:graphic>
      </p:graphicFrame>
      <p:sp>
        <p:nvSpPr>
          <p:cNvPr id="7" name="TextBox 6">
            <a:extLst>
              <a:ext uri="{FF2B5EF4-FFF2-40B4-BE49-F238E27FC236}">
                <a16:creationId xmlns:a16="http://schemas.microsoft.com/office/drawing/2014/main" id="{EF960346-93D1-5E3D-6F89-CB22C22C66CF}"/>
              </a:ext>
            </a:extLst>
          </p:cNvPr>
          <p:cNvSpPr txBox="1"/>
          <p:nvPr/>
        </p:nvSpPr>
        <p:spPr>
          <a:xfrm>
            <a:off x="6432641" y="559932"/>
            <a:ext cx="4029056" cy="646331"/>
          </a:xfrm>
          <a:prstGeom prst="rect">
            <a:avLst/>
          </a:prstGeom>
          <a:noFill/>
        </p:spPr>
        <p:txBody>
          <a:bodyPr wrap="square">
            <a:spAutoFit/>
          </a:bodyPr>
          <a:lstStyle/>
          <a:p>
            <a:r>
              <a:rPr lang="en-GB" b="1" dirty="0">
                <a:effectLst/>
                <a:latin typeface="Arial" panose="020B0604020202020204" pitchFamily="34" charset="0"/>
                <a:ea typeface="Times New Roman" panose="02020603050405020304" pitchFamily="18" charset="0"/>
                <a:cs typeface="Arial" panose="020B0604020202020204" pitchFamily="34" charset="0"/>
              </a:rPr>
              <a:t>Table: </a:t>
            </a:r>
            <a:r>
              <a:rPr lang="en-GB" dirty="0">
                <a:effectLst/>
                <a:latin typeface="Arial" panose="020B0604020202020204" pitchFamily="34" charset="0"/>
                <a:ea typeface="Times New Roman" panose="02020603050405020304" pitchFamily="18" charset="0"/>
                <a:cs typeface="Arial" panose="020B0604020202020204" pitchFamily="34" charset="0"/>
              </a:rPr>
              <a:t>OR and 95% </a:t>
            </a:r>
            <a:r>
              <a:rPr lang="en-GB" dirty="0" err="1">
                <a:effectLst/>
                <a:latin typeface="Arial" panose="020B0604020202020204" pitchFamily="34" charset="0"/>
                <a:ea typeface="Times New Roman" panose="02020603050405020304" pitchFamily="18" charset="0"/>
                <a:cs typeface="Arial" panose="020B0604020202020204" pitchFamily="34" charset="0"/>
              </a:rPr>
              <a:t>CrI</a:t>
            </a:r>
            <a:r>
              <a:rPr lang="en-GB" dirty="0">
                <a:effectLst/>
                <a:latin typeface="Arial" panose="020B0604020202020204" pitchFamily="34" charset="0"/>
                <a:ea typeface="Times New Roman" panose="02020603050405020304" pitchFamily="18" charset="0"/>
                <a:cs typeface="Arial" panose="020B0604020202020204" pitchFamily="34" charset="0"/>
              </a:rPr>
              <a:t> of OBI+MMF                      vs other comparators for CRR </a:t>
            </a:r>
            <a:endParaRPr lang="en-GB" sz="2800"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75441FD3-D2E4-D5A1-E0AC-F40B37005650}"/>
              </a:ext>
            </a:extLst>
          </p:cNvPr>
          <p:cNvSpPr/>
          <p:nvPr/>
        </p:nvSpPr>
        <p:spPr>
          <a:xfrm>
            <a:off x="87389" y="3775081"/>
            <a:ext cx="12009454" cy="254567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en-GB" b="1" dirty="0">
                <a:solidFill>
                  <a:schemeClr val="tx1"/>
                </a:solidFill>
                <a:latin typeface="Arial"/>
                <a:cs typeface="Arial"/>
              </a:rPr>
              <a:t>EAG comments</a:t>
            </a:r>
          </a:p>
          <a:p>
            <a:pPr marL="285750" indent="-285750">
              <a:buFont typeface="Arial" panose="020B0604020202020204" pitchFamily="34" charset="0"/>
              <a:buChar char="•"/>
            </a:pPr>
            <a:r>
              <a:rPr lang="en-GB" dirty="0">
                <a:solidFill>
                  <a:schemeClr val="tx1"/>
                </a:solidFill>
                <a:latin typeface="Arial"/>
                <a:cs typeface="Arial"/>
              </a:rPr>
              <a:t>No concerns with NMA statistical methodology</a:t>
            </a:r>
          </a:p>
          <a:p>
            <a:pPr marL="285750" indent="-285750">
              <a:buFont typeface="Arial" panose="020B0604020202020204" pitchFamily="34" charset="0"/>
              <a:buChar char="•"/>
            </a:pPr>
            <a:r>
              <a:rPr lang="en-GB" dirty="0">
                <a:solidFill>
                  <a:schemeClr val="tx1"/>
                </a:solidFill>
                <a:latin typeface="Arial"/>
                <a:cs typeface="Arial"/>
              </a:rPr>
              <a:t>Concerns in comparability of populations and outcomes of included studies – may violate transitivity assumption </a:t>
            </a:r>
          </a:p>
          <a:p>
            <a:pPr marL="285750" indent="-285750">
              <a:buFont typeface="Arial" panose="020B0604020202020204" pitchFamily="34" charset="0"/>
              <a:buChar char="•"/>
            </a:pPr>
            <a:r>
              <a:rPr lang="en-GB" dirty="0">
                <a:solidFill>
                  <a:schemeClr val="tx1"/>
                </a:solidFill>
                <a:latin typeface="Arial"/>
                <a:cs typeface="Arial"/>
              </a:rPr>
              <a:t>Effectiveness data on renal flares relied on a Bucher ITC instead of NMA – methods not fully reported by company</a:t>
            </a:r>
          </a:p>
          <a:p>
            <a:pPr marL="742950" lvl="1" indent="-285750">
              <a:buFont typeface="Arial" panose="020B0604020202020204" pitchFamily="34" charset="0"/>
              <a:buChar char="•"/>
            </a:pPr>
            <a:r>
              <a:rPr lang="en-GB" dirty="0">
                <a:solidFill>
                  <a:schemeClr val="tx1"/>
                </a:solidFill>
                <a:latin typeface="Arial"/>
                <a:cs typeface="Arial"/>
              </a:rPr>
              <a:t>Unclear why AURORA-2 excluded from NMA but included in Bucher ITC. Company submission suggests clinical heterogeneity in AURORA-2 that would likely violate the transitivity assumption</a:t>
            </a:r>
          </a:p>
          <a:p>
            <a:pPr marL="285750" indent="-285750">
              <a:buFont typeface="Arial" panose="020B0604020202020204" pitchFamily="34" charset="0"/>
              <a:buChar char="•"/>
            </a:pPr>
            <a:r>
              <a:rPr lang="en-GB" dirty="0">
                <a:solidFill>
                  <a:schemeClr val="tx1"/>
                </a:solidFill>
                <a:latin typeface="Arial"/>
                <a:cs typeface="Arial"/>
              </a:rPr>
              <a:t>No statistically significant differences between OBI + MMF and any other comparators for most indirect comparisons </a:t>
            </a:r>
          </a:p>
          <a:p>
            <a:pPr marL="285750" indent="-285750">
              <a:buFont typeface="Arial" panose="020B0604020202020204" pitchFamily="34" charset="0"/>
              <a:buChar char="•"/>
            </a:pPr>
            <a:r>
              <a:rPr lang="en-GB" dirty="0">
                <a:solidFill>
                  <a:schemeClr val="tx1"/>
                </a:solidFill>
                <a:latin typeface="Arial"/>
                <a:cs typeface="Arial"/>
              </a:rPr>
              <a:t>Advises cautious interpretation NMA results</a:t>
            </a:r>
            <a:endParaRPr lang="en-GB" dirty="0">
              <a:solidFill>
                <a:srgbClr val="FF0000"/>
              </a:solidFill>
              <a:latin typeface="Arial" panose="020B0604020202020204" pitchFamily="34" charset="0"/>
              <a:cs typeface="Arial"/>
            </a:endParaRPr>
          </a:p>
        </p:txBody>
      </p:sp>
      <p:sp>
        <p:nvSpPr>
          <p:cNvPr id="2" name="Rectangle 1" descr="Marker showing slides are confidential ">
            <a:extLst>
              <a:ext uri="{FF2B5EF4-FFF2-40B4-BE49-F238E27FC236}">
                <a16:creationId xmlns:a16="http://schemas.microsoft.com/office/drawing/2014/main" id="{BE004E7D-6742-2C13-3C65-B3E724E92B3F}"/>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Arial" panose="020B0604020202020204" pitchFamily="34" charset="0"/>
                <a:ea typeface="+mn-ea"/>
                <a:cs typeface="+mn-cs"/>
              </a:rPr>
              <a:t>CONFIDENTIAL</a:t>
            </a:r>
          </a:p>
        </p:txBody>
      </p:sp>
      <p:sp>
        <p:nvSpPr>
          <p:cNvPr id="12" name="Text Placeholder 3">
            <a:extLst>
              <a:ext uri="{FF2B5EF4-FFF2-40B4-BE49-F238E27FC236}">
                <a16:creationId xmlns:a16="http://schemas.microsoft.com/office/drawing/2014/main" id="{1C488F4E-531A-C74C-CB9E-65AF0FC1E67F}"/>
              </a:ext>
            </a:extLst>
          </p:cNvPr>
          <p:cNvSpPr txBox="1">
            <a:spLocks/>
          </p:cNvSpPr>
          <p:nvPr/>
        </p:nvSpPr>
        <p:spPr>
          <a:xfrm>
            <a:off x="997068" y="6414494"/>
            <a:ext cx="10720441" cy="63398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300"/>
              <a:t>Abbreviations: BEL, belimumab; </a:t>
            </a:r>
            <a:r>
              <a:rPr lang="en-GB" sz="1300" err="1"/>
              <a:t>CrI</a:t>
            </a:r>
            <a:r>
              <a:rPr lang="en-GB" sz="1300"/>
              <a:t>, credible interval; CRR, complete renal response; ITC, indirect treatment comparison; MMF, mycophenolate mofetil; NMA, network meta-analysis; OBI, </a:t>
            </a:r>
            <a:r>
              <a:rPr lang="en-GB" sz="1300" err="1"/>
              <a:t>obinutuzumab</a:t>
            </a:r>
            <a:r>
              <a:rPr lang="en-GB" sz="1300"/>
              <a:t>; OR, odds ratio; RE, random effects; RTX, rituximab; VOC </a:t>
            </a:r>
            <a:r>
              <a:rPr lang="en-GB" sz="1300" err="1"/>
              <a:t>voclosporin</a:t>
            </a:r>
            <a:endParaRPr lang="en-GB" sz="1300"/>
          </a:p>
        </p:txBody>
      </p:sp>
      <p:sp>
        <p:nvSpPr>
          <p:cNvPr id="14" name="TextBox 13">
            <a:extLst>
              <a:ext uri="{FF2B5EF4-FFF2-40B4-BE49-F238E27FC236}">
                <a16:creationId xmlns:a16="http://schemas.microsoft.com/office/drawing/2014/main" id="{186908D2-6988-D4C0-9519-2E972BA113A3}"/>
              </a:ext>
            </a:extLst>
          </p:cNvPr>
          <p:cNvSpPr txBox="1"/>
          <p:nvPr/>
        </p:nvSpPr>
        <p:spPr>
          <a:xfrm>
            <a:off x="2354712" y="1293476"/>
            <a:ext cx="346925" cy="144000"/>
          </a:xfrm>
          <a:prstGeom prst="rect">
            <a:avLst/>
          </a:prstGeom>
          <a:solidFill>
            <a:srgbClr val="FFFFFF"/>
          </a:solidFill>
        </p:spPr>
        <p:txBody>
          <a:bodyPr wrap="square" lIns="0" tIns="0" rIns="0" bIns="0" rtlCol="0">
            <a:spAutoFit/>
          </a:bodyPr>
          <a:lstStyle/>
          <a:p>
            <a:r>
              <a:rPr lang="en-GB" sz="1100" dirty="0">
                <a:latin typeface="Arial" panose="020B0604020202020204" pitchFamily="34" charset="0"/>
                <a:cs typeface="Arial" panose="020B0604020202020204" pitchFamily="34" charset="0"/>
              </a:rPr>
              <a:t>VOC</a:t>
            </a:r>
            <a:endParaRPr lang="en-GB" sz="14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D64836BC-DD09-2582-A395-B1F170935CE9}"/>
              </a:ext>
            </a:extLst>
          </p:cNvPr>
          <p:cNvSpPr txBox="1"/>
          <p:nvPr/>
        </p:nvSpPr>
        <p:spPr>
          <a:xfrm>
            <a:off x="3785196" y="1975817"/>
            <a:ext cx="324000" cy="169277"/>
          </a:xfrm>
          <a:prstGeom prst="rect">
            <a:avLst/>
          </a:prstGeom>
          <a:solidFill>
            <a:srgbClr val="FFFFFF"/>
          </a:solidFill>
        </p:spPr>
        <p:txBody>
          <a:bodyPr wrap="square" lIns="0" tIns="0" rIns="0" bIns="0" rtlCol="0">
            <a:spAutoFit/>
          </a:bodyPr>
          <a:lstStyle/>
          <a:p>
            <a:r>
              <a:rPr lang="en-GB" sz="1100" dirty="0">
                <a:latin typeface="Arial" panose="020B0604020202020204" pitchFamily="34" charset="0"/>
                <a:cs typeface="Arial" panose="020B0604020202020204" pitchFamily="34" charset="0"/>
              </a:rPr>
              <a:t>VOC</a:t>
            </a:r>
            <a:endParaRPr lang="en-GB" sz="14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E5D5F93B-375F-CFD0-43DD-C29B3697DEDF}"/>
              </a:ext>
            </a:extLst>
          </p:cNvPr>
          <p:cNvSpPr txBox="1"/>
          <p:nvPr/>
        </p:nvSpPr>
        <p:spPr>
          <a:xfrm>
            <a:off x="2910347" y="3450164"/>
            <a:ext cx="270000" cy="169277"/>
          </a:xfrm>
          <a:prstGeom prst="rect">
            <a:avLst/>
          </a:prstGeom>
          <a:solidFill>
            <a:srgbClr val="FFFFFF"/>
          </a:solidFill>
        </p:spPr>
        <p:txBody>
          <a:bodyPr wrap="square" lIns="0" tIns="0" rIns="0" bIns="0" rtlCol="0">
            <a:spAutoFit/>
          </a:bodyPr>
          <a:lstStyle/>
          <a:p>
            <a:r>
              <a:rPr lang="en-GB" sz="1100" dirty="0">
                <a:latin typeface="Arial" panose="020B0604020202020204" pitchFamily="34" charset="0"/>
                <a:cs typeface="Arial" panose="020B0604020202020204" pitchFamily="34" charset="0"/>
              </a:rPr>
              <a:t>OBI</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2203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vigation 1: Durvalumab with gemcitabine and cisplatin for treating unresectable or advanced biliary tract cancer (ID4031) ">
            <a:extLst>
              <a:ext uri="{FF2B5EF4-FFF2-40B4-BE49-F238E27FC236}">
                <a16:creationId xmlns:a16="http://schemas.microsoft.com/office/drawing/2014/main" id="{4E564872-136A-6EF1-C136-9D122F2CDB4D}"/>
              </a:ext>
            </a:extLst>
          </p:cNvPr>
          <p:cNvSpPr>
            <a:spLocks noGrp="1"/>
          </p:cNvSpPr>
          <p:nvPr>
            <p:ph type="ctrTitle"/>
          </p:nvPr>
        </p:nvSpPr>
        <p:spPr>
          <a:xfrm>
            <a:off x="724988" y="298450"/>
            <a:ext cx="11136812" cy="1841437"/>
          </a:xfrm>
        </p:spPr>
        <p:txBody>
          <a:bodyPr>
            <a:normAutofit/>
          </a:bodyPr>
          <a:lstStyle/>
          <a:p>
            <a:r>
              <a:rPr lang="en-GB" dirty="0"/>
              <a:t>Obinutuzumab with immunosuppressive therapies for treating lupus nephritis </a:t>
            </a:r>
          </a:p>
        </p:txBody>
      </p:sp>
      <p:sp>
        <p:nvSpPr>
          <p:cNvPr id="3" name="Guide with 'background' selected">
            <a:extLst>
              <a:ext uri="{FF2B5EF4-FFF2-40B4-BE49-F238E27FC236}">
                <a16:creationId xmlns:a16="http://schemas.microsoft.com/office/drawing/2014/main" id="{B2CE1EC4-9D1A-A984-B594-1C7354CFC7A5}"/>
              </a:ext>
            </a:extLst>
          </p:cNvPr>
          <p:cNvSpPr>
            <a:spLocks noGrp="1"/>
          </p:cNvSpPr>
          <p:nvPr>
            <p:ph type="subTitle" idx="1"/>
          </p:nvPr>
        </p:nvSpPr>
        <p:spPr>
          <a:xfrm>
            <a:off x="724988" y="2508690"/>
            <a:ext cx="11136812" cy="2875457"/>
          </a:xfrm>
        </p:spPr>
        <p:txBody>
          <a:bodyPr>
            <a:noAutofit/>
          </a:bodyPr>
          <a:lstStyle/>
          <a:p>
            <a:pPr marL="457200" indent="-457200">
              <a:buSzPts val="2400"/>
              <a:buFont typeface="Wingdings" pitchFamily="2" charset="2"/>
              <a:buChar char="q"/>
            </a:pPr>
            <a:r>
              <a:rPr lang="en-GB" sz="2800" dirty="0"/>
              <a:t> Background and key issues</a:t>
            </a:r>
          </a:p>
          <a:p>
            <a:pPr marL="457200" indent="-457200">
              <a:buSzPts val="2200"/>
              <a:buFont typeface="Wingdings" pitchFamily="2" charset="2"/>
              <a:buChar char="q"/>
            </a:pPr>
            <a:r>
              <a:rPr lang="en-GB" sz="2800" dirty="0"/>
              <a:t> Clinical effectiveness</a:t>
            </a:r>
          </a:p>
          <a:p>
            <a:pPr marL="457200" indent="-457200">
              <a:buSzPts val="2200"/>
              <a:buFont typeface="Wingdings" pitchFamily="2" charset="2"/>
              <a:buChar char="ü"/>
            </a:pPr>
            <a:r>
              <a:rPr lang="en-GB" sz="2800" b="1" dirty="0"/>
              <a:t> Modelling and cost effectiveness</a:t>
            </a:r>
          </a:p>
          <a:p>
            <a:pPr marL="457200" indent="-457200">
              <a:buSzPts val="2000"/>
              <a:buFont typeface="Wingdings" pitchFamily="2" charset="2"/>
              <a:buChar char="q"/>
            </a:pPr>
            <a:r>
              <a:rPr lang="en-GB" sz="2800" dirty="0"/>
              <a:t> Other considerations </a:t>
            </a:r>
          </a:p>
          <a:p>
            <a:pPr marL="457200" indent="-457200">
              <a:buSzPts val="2000"/>
              <a:buFont typeface="Wingdings" pitchFamily="2" charset="2"/>
              <a:buChar char="q"/>
            </a:pPr>
            <a:r>
              <a:rPr lang="en-GB" sz="2800" dirty="0"/>
              <a:t> Summary</a:t>
            </a:r>
          </a:p>
          <a:p>
            <a:endParaRPr lang="en-GB" sz="2800" dirty="0"/>
          </a:p>
        </p:txBody>
      </p:sp>
    </p:spTree>
    <p:extLst>
      <p:ext uri="{BB962C8B-B14F-4D97-AF65-F5344CB8AC3E}">
        <p14:creationId xmlns:p14="http://schemas.microsoft.com/office/powerpoint/2010/main" val="615957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DC34036-A7A6-E00B-516C-A07E5F9B7441}"/>
              </a:ext>
            </a:extLst>
          </p:cNvPr>
          <p:cNvSpPr>
            <a:spLocks noGrp="1"/>
          </p:cNvSpPr>
          <p:nvPr>
            <p:ph type="title"/>
          </p:nvPr>
        </p:nvSpPr>
        <p:spPr/>
        <p:txBody>
          <a:bodyPr/>
          <a:lstStyle/>
          <a:p>
            <a:r>
              <a:rPr lang="en-GB"/>
              <a:t>Key issues</a:t>
            </a:r>
          </a:p>
        </p:txBody>
      </p:sp>
      <p:graphicFrame>
        <p:nvGraphicFramePr>
          <p:cNvPr id="6" name="Table 6" descr="Key issues for discussion, including clinical and cost effectiveness">
            <a:extLst>
              <a:ext uri="{FF2B5EF4-FFF2-40B4-BE49-F238E27FC236}">
                <a16:creationId xmlns:a16="http://schemas.microsoft.com/office/drawing/2014/main" id="{A94190EE-F4C3-48A7-918D-4A104E53CFA4}"/>
              </a:ext>
            </a:extLst>
          </p:cNvPr>
          <p:cNvGraphicFramePr>
            <a:graphicFrameLocks noGrp="1"/>
          </p:cNvGraphicFramePr>
          <p:nvPr>
            <p:extLst>
              <p:ext uri="{D42A27DB-BD31-4B8C-83A1-F6EECF244321}">
                <p14:modId xmlns:p14="http://schemas.microsoft.com/office/powerpoint/2010/main" val="4237659693"/>
              </p:ext>
            </p:extLst>
          </p:nvPr>
        </p:nvGraphicFramePr>
        <p:xfrm>
          <a:off x="369876" y="1167945"/>
          <a:ext cx="11250785" cy="2656840"/>
        </p:xfrm>
        <a:graphic>
          <a:graphicData uri="http://schemas.openxmlformats.org/drawingml/2006/table">
            <a:tbl>
              <a:tblPr firstRow="1" bandRow="1">
                <a:tableStyleId>{5C22544A-7EE6-4342-B048-85BDC9FD1C3A}</a:tableStyleId>
              </a:tblPr>
              <a:tblGrid>
                <a:gridCol w="8635228">
                  <a:extLst>
                    <a:ext uri="{9D8B030D-6E8A-4147-A177-3AD203B41FA5}">
                      <a16:colId xmlns:a16="http://schemas.microsoft.com/office/drawing/2014/main" val="3322847139"/>
                    </a:ext>
                  </a:extLst>
                </a:gridCol>
                <a:gridCol w="2615557">
                  <a:extLst>
                    <a:ext uri="{9D8B030D-6E8A-4147-A177-3AD203B41FA5}">
                      <a16:colId xmlns:a16="http://schemas.microsoft.com/office/drawing/2014/main" val="354127724"/>
                    </a:ext>
                  </a:extLst>
                </a:gridCol>
              </a:tblGrid>
              <a:tr h="370840">
                <a:tc>
                  <a:txBody>
                    <a:bodyPr/>
                    <a:lstStyle/>
                    <a:p>
                      <a:r>
                        <a:rPr lang="en-GB">
                          <a:latin typeface="Arial" panose="020B0604020202020204" pitchFamily="34" charset="0"/>
                        </a:rPr>
                        <a:t>Key issue</a:t>
                      </a:r>
                    </a:p>
                  </a:txBody>
                  <a:tcPr/>
                </a:tc>
                <a:tc>
                  <a:txBody>
                    <a:bodyPr/>
                    <a:lstStyle/>
                    <a:p>
                      <a:r>
                        <a:rPr lang="en-GB">
                          <a:latin typeface="Arial" panose="020B0604020202020204" pitchFamily="34" charset="0"/>
                        </a:rPr>
                        <a:t>ICER impact</a:t>
                      </a:r>
                      <a:endParaRPr lang="en-GB" dirty="0">
                        <a:latin typeface="Arial" panose="020B0604020202020204" pitchFamily="34" charset="0"/>
                      </a:endParaRPr>
                    </a:p>
                  </a:txBody>
                  <a:tcPr/>
                </a:tc>
                <a:extLst>
                  <a:ext uri="{0D108BD9-81ED-4DB2-BD59-A6C34878D82A}">
                    <a16:rowId xmlns:a16="http://schemas.microsoft.com/office/drawing/2014/main" val="2647452487"/>
                  </a:ext>
                </a:extLst>
              </a:tr>
              <a:tr h="370840">
                <a:tc>
                  <a:txBody>
                    <a:bodyPr/>
                    <a:lstStyle/>
                    <a:p>
                      <a:r>
                        <a:rPr lang="en-GB" dirty="0">
                          <a:latin typeface="Arial" panose="020B0604020202020204" pitchFamily="34" charset="0"/>
                        </a:rPr>
                        <a:t>Modelling transition to CKD stage 4</a:t>
                      </a:r>
                      <a:r>
                        <a:rPr lang="en-GB" dirty="0">
                          <a:solidFill>
                            <a:srgbClr val="FF0000"/>
                          </a:solidFill>
                          <a:latin typeface="Arial" panose="020B0604020202020204" pitchFamily="34" charset="0"/>
                        </a:rPr>
                        <a:t> </a:t>
                      </a:r>
                      <a:r>
                        <a:rPr lang="en-GB" dirty="0">
                          <a:solidFill>
                            <a:schemeClr val="tx1"/>
                          </a:solidFill>
                          <a:latin typeface="Arial" panose="020B0604020202020204" pitchFamily="34" charset="0"/>
                        </a:rPr>
                        <a:t>using time to renal flare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rPr>
                        <a:t>Large (potentially decision altering</a:t>
                      </a:r>
                    </a:p>
                  </a:txBody>
                  <a:tcPr anchor="ctr">
                    <a:solidFill>
                      <a:srgbClr val="FF0000"/>
                    </a:solidFill>
                  </a:tcPr>
                </a:tc>
                <a:extLst>
                  <a:ext uri="{0D108BD9-81ED-4DB2-BD59-A6C34878D82A}">
                    <a16:rowId xmlns:a16="http://schemas.microsoft.com/office/drawing/2014/main" val="4286048228"/>
                  </a:ext>
                </a:extLst>
              </a:tr>
              <a:tr h="370840">
                <a:tc>
                  <a:txBody>
                    <a:bodyPr/>
                    <a:lstStyle/>
                    <a:p>
                      <a:r>
                        <a:rPr lang="en-GB" dirty="0">
                          <a:latin typeface="Arial"/>
                          <a:cs typeface="Arial"/>
                        </a:rPr>
                        <a:t>Outcome endpoints in the model </a:t>
                      </a:r>
                      <a:endParaRPr lang="en-GB" dirty="0">
                        <a:latin typeface="Arial" panose="020B0604020202020204" pitchFamily="34" charset="0"/>
                      </a:endParaRPr>
                    </a:p>
                  </a:txBody>
                  <a:tcPr anchor="ctr"/>
                </a:tc>
                <a:tc>
                  <a:txBody>
                    <a:bodyPr/>
                    <a:lstStyle/>
                    <a:p>
                      <a:r>
                        <a:rPr lang="en-GB" dirty="0">
                          <a:latin typeface="Arial" panose="020B0604020202020204" pitchFamily="34" charset="0"/>
                        </a:rPr>
                        <a:t>Large (not decision </a:t>
                      </a:r>
                    </a:p>
                    <a:p>
                      <a:r>
                        <a:rPr lang="en-GB" dirty="0">
                          <a:latin typeface="Arial" panose="020B0604020202020204" pitchFamily="34" charset="0"/>
                        </a:rPr>
                        <a:t>altering</a:t>
                      </a:r>
                    </a:p>
                  </a:txBody>
                  <a:tcPr anchor="ctr">
                    <a:solidFill>
                      <a:srgbClr val="FF0000"/>
                    </a:solidFill>
                  </a:tcPr>
                </a:tc>
                <a:extLst>
                  <a:ext uri="{0D108BD9-81ED-4DB2-BD59-A6C34878D82A}">
                    <a16:rowId xmlns:a16="http://schemas.microsoft.com/office/drawing/2014/main" val="4232973818"/>
                  </a:ext>
                </a:extLst>
              </a:tr>
              <a:tr h="370840">
                <a:tc>
                  <a:txBody>
                    <a:bodyPr/>
                    <a:lstStyle/>
                    <a:p>
                      <a:r>
                        <a:rPr lang="en-GB" dirty="0">
                          <a:latin typeface="Arial" panose="020B0604020202020204" pitchFamily="34" charset="0"/>
                        </a:rPr>
                        <a:t>Treatment effect waning</a:t>
                      </a:r>
                    </a:p>
                  </a:txBody>
                  <a:tcPr anchor="ctr"/>
                </a:tc>
                <a:tc>
                  <a:txBody>
                    <a:bodyPr/>
                    <a:lstStyle/>
                    <a:p>
                      <a:r>
                        <a:rPr lang="en-GB" dirty="0">
                          <a:latin typeface="Arial" panose="020B0604020202020204" pitchFamily="34" charset="0"/>
                        </a:rPr>
                        <a:t>Small </a:t>
                      </a:r>
                      <a:r>
                        <a:rPr lang="en-GB" sz="1800" dirty="0">
                          <a:latin typeface="Arial" panose="020B0604020202020204" pitchFamily="34" charset="0"/>
                          <a:cs typeface="Arial" panose="020B0604020202020204" pitchFamily="34" charset="0"/>
                        </a:rPr>
                        <a:t>(large </a:t>
                      </a:r>
                    </a:p>
                    <a:p>
                      <a:r>
                        <a:rPr lang="en-GB" sz="1800" dirty="0">
                          <a:latin typeface="Arial" panose="020B0604020202020204" pitchFamily="34" charset="0"/>
                          <a:cs typeface="Arial" panose="020B0604020202020204" pitchFamily="34" charset="0"/>
                        </a:rPr>
                        <a:t>vs. VOC)</a:t>
                      </a:r>
                      <a:endParaRPr lang="en-GB" dirty="0">
                        <a:latin typeface="Arial" panose="020B0604020202020204" pitchFamily="34" charset="0"/>
                      </a:endParaRPr>
                    </a:p>
                  </a:txBody>
                  <a:tcPr anchor="ctr">
                    <a:solidFill>
                      <a:srgbClr val="92D050"/>
                    </a:solidFill>
                  </a:tcPr>
                </a:tc>
                <a:extLst>
                  <a:ext uri="{0D108BD9-81ED-4DB2-BD59-A6C34878D82A}">
                    <a16:rowId xmlns:a16="http://schemas.microsoft.com/office/drawing/2014/main" val="3252160011"/>
                  </a:ext>
                </a:extLst>
              </a:tr>
              <a:tr h="263315">
                <a:tc>
                  <a:txBody>
                    <a:bodyPr/>
                    <a:lstStyle/>
                    <a:p>
                      <a:r>
                        <a:rPr lang="en-GB" dirty="0">
                          <a:latin typeface="Arial" panose="020B0604020202020204" pitchFamily="34" charset="0"/>
                        </a:rPr>
                        <a:t>Modelling of concomitant treatments, AEs and rescue therapy costs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rPr>
                        <a:t>Small</a:t>
                      </a:r>
                    </a:p>
                  </a:txBody>
                  <a:tcPr anchor="ctr">
                    <a:solidFill>
                      <a:srgbClr val="92D050"/>
                    </a:solidFill>
                  </a:tcPr>
                </a:tc>
                <a:extLst>
                  <a:ext uri="{0D108BD9-81ED-4DB2-BD59-A6C34878D82A}">
                    <a16:rowId xmlns:a16="http://schemas.microsoft.com/office/drawing/2014/main" val="4194883358"/>
                  </a:ext>
                </a:extLst>
              </a:tr>
            </a:tbl>
          </a:graphicData>
        </a:graphic>
      </p:graphicFrame>
      <p:sp>
        <p:nvSpPr>
          <p:cNvPr id="15" name="Text Placeholder 14">
            <a:extLst>
              <a:ext uri="{FF2B5EF4-FFF2-40B4-BE49-F238E27FC236}">
                <a16:creationId xmlns:a16="http://schemas.microsoft.com/office/drawing/2014/main" id="{B6FEFE86-1917-D103-EC98-7BEB56CA8824}"/>
              </a:ext>
            </a:extLst>
          </p:cNvPr>
          <p:cNvSpPr>
            <a:spLocks noGrp="1"/>
          </p:cNvSpPr>
          <p:nvPr>
            <p:ph type="body" sz="quarter" idx="13"/>
          </p:nvPr>
        </p:nvSpPr>
        <p:spPr/>
        <p:txBody>
          <a:bodyPr/>
          <a:lstStyle/>
          <a:p>
            <a:r>
              <a:rPr lang="en-GB" dirty="0"/>
              <a:t>Abbreviations: AE, adverse event; CKD, chronic kidney disease</a:t>
            </a:r>
            <a:r>
              <a:rPr lang="en-GB"/>
              <a:t>; VOC, </a:t>
            </a:r>
            <a:r>
              <a:rPr lang="en-GB" err="1"/>
              <a:t>voclosporin</a:t>
            </a:r>
            <a:endParaRPr lang="en-GB" dirty="0"/>
          </a:p>
        </p:txBody>
      </p:sp>
      <p:graphicFrame>
        <p:nvGraphicFramePr>
          <p:cNvPr id="16" name="Table 15">
            <a:extLst>
              <a:ext uri="{FF2B5EF4-FFF2-40B4-BE49-F238E27FC236}">
                <a16:creationId xmlns:a16="http://schemas.microsoft.com/office/drawing/2014/main" id="{327DFC71-3789-4560-EAEC-78A9796B5DBA}"/>
              </a:ext>
            </a:extLst>
          </p:cNvPr>
          <p:cNvGraphicFramePr>
            <a:graphicFrameLocks noGrp="1"/>
          </p:cNvGraphicFramePr>
          <p:nvPr>
            <p:extLst>
              <p:ext uri="{D42A27DB-BD31-4B8C-83A1-F6EECF244321}">
                <p14:modId xmlns:p14="http://schemas.microsoft.com/office/powerpoint/2010/main" val="2568742196"/>
              </p:ext>
            </p:extLst>
          </p:nvPr>
        </p:nvGraphicFramePr>
        <p:xfrm>
          <a:off x="369875" y="4566602"/>
          <a:ext cx="11298728" cy="741680"/>
        </p:xfrm>
        <a:graphic>
          <a:graphicData uri="http://schemas.openxmlformats.org/drawingml/2006/table">
            <a:tbl>
              <a:tblPr firstRow="1" bandRow="1">
                <a:tableStyleId>{5C22544A-7EE6-4342-B048-85BDC9FD1C3A}</a:tableStyleId>
              </a:tblPr>
              <a:tblGrid>
                <a:gridCol w="8681528">
                  <a:extLst>
                    <a:ext uri="{9D8B030D-6E8A-4147-A177-3AD203B41FA5}">
                      <a16:colId xmlns:a16="http://schemas.microsoft.com/office/drawing/2014/main" val="3797274231"/>
                    </a:ext>
                  </a:extLst>
                </a:gridCol>
                <a:gridCol w="2617200">
                  <a:extLst>
                    <a:ext uri="{9D8B030D-6E8A-4147-A177-3AD203B41FA5}">
                      <a16:colId xmlns:a16="http://schemas.microsoft.com/office/drawing/2014/main" val="3015072174"/>
                    </a:ext>
                  </a:extLst>
                </a:gridCol>
              </a:tblGrid>
              <a:tr h="370840">
                <a:tc>
                  <a:txBody>
                    <a:bodyPr/>
                    <a:lstStyle/>
                    <a:p>
                      <a:r>
                        <a:rPr lang="en-GB" dirty="0">
                          <a:latin typeface="Arial" panose="020B0604020202020204" pitchFamily="34" charset="0"/>
                        </a:rPr>
                        <a:t>Other issue</a:t>
                      </a:r>
                    </a:p>
                  </a:txBody>
                  <a:tcPr/>
                </a:tc>
                <a:tc>
                  <a:txBody>
                    <a:bodyPr/>
                    <a:lstStyle/>
                    <a:p>
                      <a:r>
                        <a:rPr lang="en-GB" dirty="0">
                          <a:latin typeface="Arial" panose="020B0604020202020204" pitchFamily="34" charset="0"/>
                        </a:rPr>
                        <a:t>ICER impact</a:t>
                      </a:r>
                    </a:p>
                  </a:txBody>
                  <a:tcPr/>
                </a:tc>
                <a:extLst>
                  <a:ext uri="{0D108BD9-81ED-4DB2-BD59-A6C34878D82A}">
                    <a16:rowId xmlns:a16="http://schemas.microsoft.com/office/drawing/2014/main" val="214769600"/>
                  </a:ext>
                </a:extLst>
              </a:tr>
              <a:tr h="370840">
                <a:tc>
                  <a:txBody>
                    <a:bodyPr/>
                    <a:lstStyle/>
                    <a:p>
                      <a:r>
                        <a:rPr lang="en-GB" u="none" dirty="0">
                          <a:latin typeface="Arial" panose="020B0604020202020204" pitchFamily="34" charset="0"/>
                        </a:rPr>
                        <a:t>Modelling of adverse events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rPr>
                        <a:t>Small</a:t>
                      </a:r>
                    </a:p>
                  </a:txBody>
                  <a:tcPr anchor="ctr">
                    <a:solidFill>
                      <a:srgbClr val="92D050"/>
                    </a:solidFill>
                  </a:tcPr>
                </a:tc>
                <a:extLst>
                  <a:ext uri="{0D108BD9-81ED-4DB2-BD59-A6C34878D82A}">
                    <a16:rowId xmlns:a16="http://schemas.microsoft.com/office/drawing/2014/main" val="3540967666"/>
                  </a:ext>
                </a:extLst>
              </a:tr>
            </a:tbl>
          </a:graphicData>
        </a:graphic>
      </p:graphicFrame>
      <p:pic>
        <p:nvPicPr>
          <p:cNvPr id="17" name="Picture 16">
            <a:extLst>
              <a:ext uri="{FF2B5EF4-FFF2-40B4-BE49-F238E27FC236}">
                <a16:creationId xmlns:a16="http://schemas.microsoft.com/office/drawing/2014/main" id="{682E6D68-0A69-05B6-09BA-0907EC4CA1F9}"/>
              </a:ext>
              <a:ext uri="{C183D7F6-B498-43B3-948B-1728B52AA6E4}">
                <adec:decorative xmlns:adec="http://schemas.microsoft.com/office/drawing/2017/decorative" val="1"/>
              </a:ext>
            </a:extLst>
          </p:cNvPr>
          <p:cNvPicPr>
            <a:picLocks noChangeAspect="1"/>
          </p:cNvPicPr>
          <p:nvPr/>
        </p:nvPicPr>
        <p:blipFill rotWithShape="1">
          <a:blip r:embed="rId3"/>
          <a:srcRect l="16406" t="4575" r="14821" b="4613"/>
          <a:stretch/>
        </p:blipFill>
        <p:spPr>
          <a:xfrm>
            <a:off x="11211927" y="2358418"/>
            <a:ext cx="324700" cy="324700"/>
          </a:xfrm>
          <a:prstGeom prst="rect">
            <a:avLst/>
          </a:prstGeom>
        </p:spPr>
      </p:pic>
      <p:pic>
        <p:nvPicPr>
          <p:cNvPr id="19" name="Picture 18">
            <a:extLst>
              <a:ext uri="{FF2B5EF4-FFF2-40B4-BE49-F238E27FC236}">
                <a16:creationId xmlns:a16="http://schemas.microsoft.com/office/drawing/2014/main" id="{CD0BC045-3CAE-10BA-C1BC-232D21E4D3E3}"/>
              </a:ext>
              <a:ext uri="{C183D7F6-B498-43B3-948B-1728B52AA6E4}">
                <adec:decorative xmlns:adec="http://schemas.microsoft.com/office/drawing/2017/decorative" val="1"/>
              </a:ext>
            </a:extLst>
          </p:cNvPr>
          <p:cNvPicPr>
            <a:picLocks/>
          </p:cNvPicPr>
          <p:nvPr/>
        </p:nvPicPr>
        <p:blipFill rotWithShape="1">
          <a:blip r:embed="rId4"/>
          <a:srcRect l="15651" t="4371" r="14330" b="4307"/>
          <a:stretch/>
        </p:blipFill>
        <p:spPr>
          <a:xfrm>
            <a:off x="11190744" y="4962399"/>
            <a:ext cx="345883" cy="345883"/>
          </a:xfrm>
          <a:prstGeom prst="rect">
            <a:avLst/>
          </a:prstGeom>
        </p:spPr>
      </p:pic>
      <p:pic>
        <p:nvPicPr>
          <p:cNvPr id="2" name="Picture 1">
            <a:extLst>
              <a:ext uri="{FF2B5EF4-FFF2-40B4-BE49-F238E27FC236}">
                <a16:creationId xmlns:a16="http://schemas.microsoft.com/office/drawing/2014/main" id="{7D46B42B-7213-DB75-055E-EDB46D7F03E9}"/>
              </a:ext>
              <a:ext uri="{C183D7F6-B498-43B3-948B-1728B52AA6E4}">
                <adec:decorative xmlns:adec="http://schemas.microsoft.com/office/drawing/2017/decorative" val="1"/>
              </a:ext>
            </a:extLst>
          </p:cNvPr>
          <p:cNvPicPr>
            <a:picLocks/>
          </p:cNvPicPr>
          <p:nvPr/>
        </p:nvPicPr>
        <p:blipFill rotWithShape="1">
          <a:blip r:embed="rId4"/>
          <a:srcRect l="15651" t="4371" r="14330" b="4307"/>
          <a:stretch/>
        </p:blipFill>
        <p:spPr>
          <a:xfrm>
            <a:off x="11211927" y="3460634"/>
            <a:ext cx="345883" cy="345883"/>
          </a:xfrm>
          <a:prstGeom prst="rect">
            <a:avLst/>
          </a:prstGeom>
        </p:spPr>
      </p:pic>
      <p:pic>
        <p:nvPicPr>
          <p:cNvPr id="3" name="Picture 2">
            <a:extLst>
              <a:ext uri="{FF2B5EF4-FFF2-40B4-BE49-F238E27FC236}">
                <a16:creationId xmlns:a16="http://schemas.microsoft.com/office/drawing/2014/main" id="{889C36D1-3A19-E68E-9A1E-BD240DDD5E84}"/>
              </a:ext>
              <a:ext uri="{C183D7F6-B498-43B3-948B-1728B52AA6E4}">
                <adec:decorative xmlns:adec="http://schemas.microsoft.com/office/drawing/2017/decorative" val="1"/>
              </a:ext>
            </a:extLst>
          </p:cNvPr>
          <p:cNvPicPr>
            <a:picLocks noChangeAspect="1"/>
          </p:cNvPicPr>
          <p:nvPr/>
        </p:nvPicPr>
        <p:blipFill rotWithShape="1">
          <a:blip r:embed="rId3"/>
          <a:srcRect l="16406" t="4575" r="14821" b="4613"/>
          <a:stretch/>
        </p:blipFill>
        <p:spPr>
          <a:xfrm>
            <a:off x="11219949" y="1728201"/>
            <a:ext cx="324700" cy="324700"/>
          </a:xfrm>
          <a:prstGeom prst="rect">
            <a:avLst/>
          </a:prstGeom>
        </p:spPr>
      </p:pic>
      <p:pic>
        <p:nvPicPr>
          <p:cNvPr id="4" name="Picture 3">
            <a:extLst>
              <a:ext uri="{FF2B5EF4-FFF2-40B4-BE49-F238E27FC236}">
                <a16:creationId xmlns:a16="http://schemas.microsoft.com/office/drawing/2014/main" id="{641D1156-010B-7F44-AE89-30C0AEC1F5FA}"/>
              </a:ext>
              <a:ext uri="{C183D7F6-B498-43B3-948B-1728B52AA6E4}">
                <adec:decorative xmlns:adec="http://schemas.microsoft.com/office/drawing/2017/decorative" val="1"/>
              </a:ext>
            </a:extLst>
          </p:cNvPr>
          <p:cNvPicPr>
            <a:picLocks/>
          </p:cNvPicPr>
          <p:nvPr/>
        </p:nvPicPr>
        <p:blipFill rotWithShape="1">
          <a:blip r:embed="rId4"/>
          <a:srcRect l="15651" t="4371" r="14330" b="4307"/>
          <a:stretch/>
        </p:blipFill>
        <p:spPr>
          <a:xfrm>
            <a:off x="11211927" y="2975973"/>
            <a:ext cx="345883" cy="345883"/>
          </a:xfrm>
          <a:prstGeom prst="rect">
            <a:avLst/>
          </a:prstGeom>
        </p:spPr>
      </p:pic>
    </p:spTree>
    <p:extLst>
      <p:ext uri="{BB962C8B-B14F-4D97-AF65-F5344CB8AC3E}">
        <p14:creationId xmlns:p14="http://schemas.microsoft.com/office/powerpoint/2010/main" val="420778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86B34F39-8E6E-4E58-8B3F-ADD14547DEFF}"/>
              </a:ext>
            </a:extLst>
          </p:cNvPr>
          <p:cNvSpPr txBox="1"/>
          <p:nvPr/>
        </p:nvSpPr>
        <p:spPr>
          <a:xfrm>
            <a:off x="423405" y="1298950"/>
            <a:ext cx="1774845" cy="369332"/>
          </a:xfrm>
          <a:prstGeom prst="rect">
            <a:avLst/>
          </a:prstGeom>
          <a:noFill/>
        </p:spPr>
        <p:txBody>
          <a:bodyPr wrap="none" rtlCol="0">
            <a:spAutoFit/>
          </a:bodyPr>
          <a:lstStyle/>
          <a:p>
            <a:r>
              <a:rPr lang="en-GB">
                <a:latin typeface="Arial" panose="020B0604020202020204" pitchFamily="34" charset="0"/>
              </a:rPr>
              <a:t>Model structure</a:t>
            </a:r>
          </a:p>
        </p:txBody>
      </p:sp>
      <p:sp>
        <p:nvSpPr>
          <p:cNvPr id="4" name="TextBox 3">
            <a:extLst>
              <a:ext uri="{FF2B5EF4-FFF2-40B4-BE49-F238E27FC236}">
                <a16:creationId xmlns:a16="http://schemas.microsoft.com/office/drawing/2014/main" id="{0565713C-485C-40EC-961C-1FD48E3667B5}"/>
              </a:ext>
            </a:extLst>
          </p:cNvPr>
          <p:cNvSpPr txBox="1"/>
          <p:nvPr/>
        </p:nvSpPr>
        <p:spPr>
          <a:xfrm>
            <a:off x="6537539" y="1083153"/>
            <a:ext cx="5654461" cy="3416320"/>
          </a:xfrm>
          <a:prstGeom prst="rect">
            <a:avLst/>
          </a:prstGeom>
          <a:solidFill>
            <a:schemeClr val="bg2"/>
          </a:solidFill>
        </p:spPr>
        <p:txBody>
          <a:bodyPr wrap="square" rtlCol="0">
            <a:spAutoFit/>
          </a:bodyPr>
          <a:lstStyle/>
          <a:p>
            <a:pPr marL="285750" indent="-285750">
              <a:buFont typeface="Arial" panose="020B0604020202020204" pitchFamily="34" charset="0"/>
              <a:buChar char="•"/>
            </a:pPr>
            <a:r>
              <a:rPr lang="en-GB" dirty="0">
                <a:latin typeface="Arial" panose="020B0604020202020204" pitchFamily="34" charset="0"/>
              </a:rPr>
              <a:t>Technology affects </a:t>
            </a:r>
            <a:r>
              <a:rPr lang="en-GB" b="1" dirty="0">
                <a:latin typeface="Arial" panose="020B0604020202020204" pitchFamily="34" charset="0"/>
              </a:rPr>
              <a:t>costs</a:t>
            </a:r>
            <a:r>
              <a:rPr lang="en-GB" dirty="0">
                <a:latin typeface="Arial" panose="020B0604020202020204" pitchFamily="34" charset="0"/>
              </a:rPr>
              <a:t> by:</a:t>
            </a:r>
          </a:p>
          <a:p>
            <a:pPr marL="742950" lvl="1" indent="-285750">
              <a:buFont typeface="Arial" panose="020B0604020202020204" pitchFamily="34" charset="0"/>
              <a:buChar char="•"/>
            </a:pPr>
            <a:r>
              <a:rPr lang="en-GB" dirty="0">
                <a:latin typeface="Arial" panose="020B0604020202020204" pitchFamily="34" charset="0"/>
              </a:rPr>
              <a:t>Treatment acquisition and administration costs</a:t>
            </a:r>
          </a:p>
          <a:p>
            <a:pPr marL="742950" lvl="1" indent="-285750">
              <a:buFont typeface="Arial" panose="020B0604020202020204" pitchFamily="34" charset="0"/>
              <a:buChar char="•"/>
            </a:pPr>
            <a:r>
              <a:rPr lang="en-GB" dirty="0">
                <a:latin typeface="Arial" panose="020B0604020202020204" pitchFamily="34" charset="0"/>
              </a:rPr>
              <a:t>Time in more expensive health states</a:t>
            </a:r>
          </a:p>
          <a:p>
            <a:endParaRPr lang="en-GB" sz="1400" dirty="0">
              <a:latin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rPr>
              <a:t>Technology affects </a:t>
            </a:r>
            <a:r>
              <a:rPr lang="en-GB" b="1" dirty="0">
                <a:latin typeface="Arial" panose="020B0604020202020204" pitchFamily="34" charset="0"/>
              </a:rPr>
              <a:t>QALYs</a:t>
            </a:r>
            <a:r>
              <a:rPr lang="en-GB" dirty="0">
                <a:latin typeface="Arial" panose="020B0604020202020204" pitchFamily="34" charset="0"/>
              </a:rPr>
              <a:t> by:</a:t>
            </a:r>
          </a:p>
          <a:p>
            <a:pPr marL="742950" lvl="1" indent="-285750">
              <a:buFont typeface="Arial" panose="020B0604020202020204" pitchFamily="34" charset="0"/>
              <a:buChar char="•"/>
            </a:pPr>
            <a:r>
              <a:rPr lang="en-GB" dirty="0">
                <a:latin typeface="Arial" panose="020B0604020202020204" pitchFamily="34" charset="0"/>
              </a:rPr>
              <a:t>Increasing the rate of CRR</a:t>
            </a:r>
          </a:p>
          <a:p>
            <a:pPr marL="742950" lvl="1" indent="-285750">
              <a:buFont typeface="Arial" panose="020B0604020202020204" pitchFamily="34" charset="0"/>
              <a:buChar char="•"/>
            </a:pPr>
            <a:r>
              <a:rPr lang="en-GB" dirty="0">
                <a:latin typeface="Arial" panose="020B0604020202020204" pitchFamily="34" charset="0"/>
              </a:rPr>
              <a:t>Increasing the rate of PRR</a:t>
            </a:r>
          </a:p>
          <a:p>
            <a:pPr marL="742950" lvl="1" indent="-285750">
              <a:buFont typeface="Arial" panose="020B0604020202020204" pitchFamily="34" charset="0"/>
              <a:buChar char="•"/>
            </a:pPr>
            <a:r>
              <a:rPr lang="en-GB" dirty="0">
                <a:latin typeface="Arial" panose="020B0604020202020204" pitchFamily="34" charset="0"/>
              </a:rPr>
              <a:t>Reducing the risk of CKD progression</a:t>
            </a:r>
          </a:p>
          <a:p>
            <a:endParaRPr lang="en-GB" sz="1400" dirty="0">
              <a:latin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rPr>
              <a:t>Assumptions with greatest ICER effect:</a:t>
            </a:r>
          </a:p>
          <a:p>
            <a:pPr marL="742950" lvl="1" indent="-285750">
              <a:buFont typeface="Arial" panose="020B0604020202020204" pitchFamily="34" charset="0"/>
              <a:buChar char="•"/>
            </a:pPr>
            <a:r>
              <a:rPr lang="en-GB" dirty="0">
                <a:latin typeface="Arial" panose="020B0604020202020204" pitchFamily="34" charset="0"/>
              </a:rPr>
              <a:t>Applying a modifier on progression to CKD stage 4 based on HR of time to renal flare</a:t>
            </a:r>
          </a:p>
        </p:txBody>
      </p:sp>
      <p:sp>
        <p:nvSpPr>
          <p:cNvPr id="17" name="Title 16">
            <a:extLst>
              <a:ext uri="{FF2B5EF4-FFF2-40B4-BE49-F238E27FC236}">
                <a16:creationId xmlns:a16="http://schemas.microsoft.com/office/drawing/2014/main" id="{A54012EF-38D3-A5A1-0454-EE063676FD2F}"/>
              </a:ext>
            </a:extLst>
          </p:cNvPr>
          <p:cNvSpPr>
            <a:spLocks noGrp="1"/>
          </p:cNvSpPr>
          <p:nvPr>
            <p:ph type="title"/>
          </p:nvPr>
        </p:nvSpPr>
        <p:spPr/>
        <p:txBody>
          <a:bodyPr>
            <a:normAutofit fontScale="90000"/>
          </a:bodyPr>
          <a:lstStyle/>
          <a:p>
            <a:r>
              <a:rPr lang="en-GB" dirty="0"/>
              <a:t>Company’s model overview</a:t>
            </a:r>
            <a:br>
              <a:rPr lang="en-GB" dirty="0"/>
            </a:br>
            <a:endParaRPr lang="en-GB" dirty="0"/>
          </a:p>
        </p:txBody>
      </p:sp>
      <p:sp>
        <p:nvSpPr>
          <p:cNvPr id="20" name="Text Placeholder 19">
            <a:extLst>
              <a:ext uri="{FF2B5EF4-FFF2-40B4-BE49-F238E27FC236}">
                <a16:creationId xmlns:a16="http://schemas.microsoft.com/office/drawing/2014/main" id="{9C4303A5-D728-0964-9FDA-D24C3A518160}"/>
              </a:ext>
            </a:extLst>
          </p:cNvPr>
          <p:cNvSpPr>
            <a:spLocks noGrp="1"/>
          </p:cNvSpPr>
          <p:nvPr>
            <p:ph type="body" sz="quarter" idx="13"/>
          </p:nvPr>
        </p:nvSpPr>
        <p:spPr>
          <a:xfrm>
            <a:off x="999557" y="6590839"/>
            <a:ext cx="9893642" cy="291242"/>
          </a:xfrm>
        </p:spPr>
        <p:txBody>
          <a:bodyPr>
            <a:normAutofit/>
          </a:bodyPr>
          <a:lstStyle/>
          <a:p>
            <a:r>
              <a:rPr lang="en-GB" dirty="0"/>
              <a:t>Abbreviations: CKD, chronic kidney disease; CRR complete renal response; HR, hazard ratio; PRR, partial renal response</a:t>
            </a:r>
          </a:p>
        </p:txBody>
      </p:sp>
      <p:sp>
        <p:nvSpPr>
          <p:cNvPr id="21" name="Text Placeholder 20">
            <a:extLst>
              <a:ext uri="{FF2B5EF4-FFF2-40B4-BE49-F238E27FC236}">
                <a16:creationId xmlns:a16="http://schemas.microsoft.com/office/drawing/2014/main" id="{D2DD0A22-1EA9-0398-BC9C-8F59BA05A606}"/>
              </a:ext>
            </a:extLst>
          </p:cNvPr>
          <p:cNvSpPr>
            <a:spLocks noGrp="1"/>
          </p:cNvSpPr>
          <p:nvPr>
            <p:ph type="body" sz="quarter" idx="14"/>
          </p:nvPr>
        </p:nvSpPr>
        <p:spPr>
          <a:xfrm>
            <a:off x="466724" y="681502"/>
            <a:ext cx="11250786" cy="656780"/>
          </a:xfrm>
        </p:spPr>
        <p:txBody>
          <a:bodyPr/>
          <a:lstStyle/>
          <a:p>
            <a:r>
              <a:rPr lang="en-GB" dirty="0"/>
              <a:t>Company used a nine-state Markov model – based on TA882 </a:t>
            </a:r>
            <a:r>
              <a:rPr lang="en-GB" sz="1800" dirty="0"/>
              <a:t>(voclosporin with mycophenolate mofetil for treating lupus nephritis)</a:t>
            </a:r>
            <a:endParaRPr lang="en-GB" dirty="0"/>
          </a:p>
        </p:txBody>
      </p:sp>
      <p:sp>
        <p:nvSpPr>
          <p:cNvPr id="2" name="Rectangle 1">
            <a:extLst>
              <a:ext uri="{FF2B5EF4-FFF2-40B4-BE49-F238E27FC236}">
                <a16:creationId xmlns:a16="http://schemas.microsoft.com/office/drawing/2014/main" id="{32B8D5EE-08AB-3AA1-F7F3-5F5B9FE0965A}"/>
              </a:ext>
            </a:extLst>
          </p:cNvPr>
          <p:cNvSpPr/>
          <p:nvPr/>
        </p:nvSpPr>
        <p:spPr>
          <a:xfrm>
            <a:off x="116116" y="4399411"/>
            <a:ext cx="11952000" cy="1710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en-GB" b="1">
                <a:solidFill>
                  <a:schemeClr val="tx1"/>
                </a:solidFill>
                <a:latin typeface="Arial"/>
                <a:cs typeface="Arial"/>
              </a:rPr>
              <a:t>EAG comments</a:t>
            </a:r>
          </a:p>
          <a:p>
            <a:pPr marL="285750" indent="-285750">
              <a:buFont typeface="Arial" panose="020B0604020202020204" pitchFamily="34" charset="0"/>
              <a:buChar char="•"/>
            </a:pPr>
            <a:r>
              <a:rPr lang="en-GB" dirty="0">
                <a:solidFill>
                  <a:schemeClr val="tx1"/>
                </a:solidFill>
                <a:latin typeface="Arial"/>
                <a:cs typeface="Arial"/>
              </a:rPr>
              <a:t>Considers model structure to represent disease progression to an appropriate degree</a:t>
            </a:r>
          </a:p>
          <a:p>
            <a:pPr marL="285750" indent="-285750">
              <a:buFont typeface="Arial" panose="020B0604020202020204" pitchFamily="34" charset="0"/>
              <a:buChar char="•"/>
            </a:pPr>
            <a:r>
              <a:rPr lang="en-GB" dirty="0">
                <a:solidFill>
                  <a:schemeClr val="tx1"/>
                </a:solidFill>
                <a:latin typeface="Arial" panose="020B0604020202020204" pitchFamily="34" charset="0"/>
                <a:cs typeface="Arial"/>
              </a:rPr>
              <a:t>Concerned how renal flares included in model structure to adjust progression to stage 4 CKD – may not appropriately capture impact</a:t>
            </a:r>
          </a:p>
          <a:p>
            <a:pPr marL="285750" indent="-285750">
              <a:buFont typeface="Arial" panose="020B0604020202020204" pitchFamily="34" charset="0"/>
              <a:buChar char="•"/>
            </a:pPr>
            <a:r>
              <a:rPr lang="en-GB">
                <a:solidFill>
                  <a:schemeClr val="tx1"/>
                </a:solidFill>
                <a:latin typeface="Arial" panose="020B0604020202020204" pitchFamily="34" charset="0"/>
                <a:cs typeface="Arial"/>
              </a:rPr>
              <a:t>Transplant </a:t>
            </a:r>
            <a:r>
              <a:rPr lang="en-GB" dirty="0">
                <a:solidFill>
                  <a:schemeClr val="tx1"/>
                </a:solidFill>
                <a:latin typeface="Arial" panose="020B0604020202020204" pitchFamily="34" charset="0"/>
                <a:cs typeface="Arial"/>
              </a:rPr>
              <a:t>and recovery modelled as 2 health states </a:t>
            </a:r>
            <a:r>
              <a:rPr lang="en-GB">
                <a:solidFill>
                  <a:schemeClr val="tx1"/>
                </a:solidFill>
                <a:latin typeface="Arial" panose="020B0604020202020204" pitchFamily="34" charset="0"/>
                <a:cs typeface="Arial"/>
              </a:rPr>
              <a:t>(with </a:t>
            </a:r>
            <a:r>
              <a:rPr lang="en-GB" dirty="0">
                <a:solidFill>
                  <a:schemeClr val="tx1"/>
                </a:solidFill>
                <a:latin typeface="Arial" panose="020B0604020202020204" pitchFamily="34" charset="0"/>
                <a:cs typeface="Arial"/>
              </a:rPr>
              <a:t>transplant as tunnel</a:t>
            </a:r>
            <a:r>
              <a:rPr lang="en-GB">
                <a:solidFill>
                  <a:schemeClr val="tx1"/>
                </a:solidFill>
                <a:latin typeface="Arial" panose="020B0604020202020204" pitchFamily="34" charset="0"/>
                <a:cs typeface="Arial"/>
              </a:rPr>
              <a:t> state) may improve cost and impact estimates</a:t>
            </a:r>
            <a:endParaRPr lang="en-GB" dirty="0">
              <a:solidFill>
                <a:schemeClr val="tx1"/>
              </a:solidFill>
              <a:latin typeface="Arial" panose="020B0604020202020204" pitchFamily="34" charset="0"/>
              <a:cs typeface="Arial"/>
            </a:endParaRPr>
          </a:p>
        </p:txBody>
      </p:sp>
      <p:pic>
        <p:nvPicPr>
          <p:cNvPr id="3" name="Picture 2" descr="A diagram of a diagram&#10;&#10;AI-generated content may be incorrect.">
            <a:extLst>
              <a:ext uri="{FF2B5EF4-FFF2-40B4-BE49-F238E27FC236}">
                <a16:creationId xmlns:a16="http://schemas.microsoft.com/office/drawing/2014/main" id="{18F4F9EE-3338-FDD2-42B8-30CB1D752AF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0499" y="1688378"/>
            <a:ext cx="6147040" cy="2480819"/>
          </a:xfrm>
          <a:prstGeom prst="rect">
            <a:avLst/>
          </a:prstGeom>
          <a:noFill/>
          <a:ln>
            <a:noFill/>
          </a:ln>
        </p:spPr>
      </p:pic>
      <p:sp>
        <p:nvSpPr>
          <p:cNvPr id="5" name="TextBox 4">
            <a:extLst>
              <a:ext uri="{FF2B5EF4-FFF2-40B4-BE49-F238E27FC236}">
                <a16:creationId xmlns:a16="http://schemas.microsoft.com/office/drawing/2014/main" id="{D269C669-2A15-1D98-0155-1941985425B8}"/>
              </a:ext>
            </a:extLst>
          </p:cNvPr>
          <p:cNvSpPr txBox="1"/>
          <p:nvPr/>
        </p:nvSpPr>
        <p:spPr>
          <a:xfrm>
            <a:off x="9734033" y="36712"/>
            <a:ext cx="2126847"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Arial" panose="020B0604020202020204" pitchFamily="34" charset="0"/>
                <a:ea typeface="+mn-ea"/>
                <a:cs typeface="+mn-cs"/>
              </a:rPr>
              <a:t>For TA882 structure – </a:t>
            </a:r>
            <a:r>
              <a:rPr lang="en-US" sz="1400" kern="1200" dirty="0">
                <a:solidFill>
                  <a:schemeClr val="tx1"/>
                </a:solidFill>
                <a:effectLst/>
                <a:latin typeface="Arial" panose="020B0604020202020204" pitchFamily="34" charset="0"/>
                <a:ea typeface="+mn-ea"/>
                <a:cs typeface="+mn-cs"/>
                <a:hlinkClick r:id="rId4" action="ppaction://hlinksldjump"/>
              </a:rPr>
              <a:t>see appendix</a:t>
            </a:r>
            <a:endParaRPr lang="en-US" sz="1400" kern="1200" dirty="0">
              <a:solidFill>
                <a:schemeClr val="tx1"/>
              </a:solidFill>
              <a:effectLst/>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9EC6EC34-3FD1-1970-8815-FAF183301E33}"/>
              </a:ext>
            </a:extLst>
          </p:cNvPr>
          <p:cNvSpPr txBox="1"/>
          <p:nvPr/>
        </p:nvSpPr>
        <p:spPr>
          <a:xfrm>
            <a:off x="116117" y="6220656"/>
            <a:ext cx="11952000" cy="369332"/>
          </a:xfrm>
          <a:prstGeom prst="rect">
            <a:avLst/>
          </a:prstGeom>
          <a:solidFill>
            <a:srgbClr val="FFFFFF"/>
          </a:solidFill>
          <a:ln w="19050">
            <a:solidFill>
              <a:schemeClr val="accent5"/>
            </a:solidFill>
          </a:ln>
        </p:spPr>
        <p:txBody>
          <a:bodyPr wrap="square">
            <a:spAutoFit/>
          </a:bodyPr>
          <a:lstStyle/>
          <a:p>
            <a:r>
              <a:rPr lang="en-GB" b="1" dirty="0">
                <a:solidFill>
                  <a:schemeClr val="accent5"/>
                </a:solidFill>
                <a:latin typeface="Arial" panose="020B0604020202020204" pitchFamily="34" charset="0"/>
                <a:cs typeface="Arial"/>
              </a:rPr>
              <a:t>Lead team</a:t>
            </a:r>
            <a:r>
              <a:rPr lang="en-GB" b="1" dirty="0">
                <a:solidFill>
                  <a:srgbClr val="00B050"/>
                </a:solidFill>
                <a:latin typeface="Arial" panose="020B0604020202020204" pitchFamily="34" charset="0"/>
                <a:cs typeface="Arial"/>
              </a:rPr>
              <a:t>:</a:t>
            </a:r>
            <a:r>
              <a:rPr lang="en-GB" b="1" dirty="0">
                <a:solidFill>
                  <a:schemeClr val="accent6"/>
                </a:solidFill>
                <a:latin typeface="Arial" panose="020B0604020202020204" pitchFamily="34" charset="0"/>
                <a:cs typeface="Arial"/>
              </a:rPr>
              <a:t> </a:t>
            </a:r>
            <a:r>
              <a:rPr lang="en-GB" dirty="0">
                <a:latin typeface="Arial" panose="020B0604020202020204" pitchFamily="34" charset="0"/>
                <a:cs typeface="Arial"/>
              </a:rPr>
              <a:t>Structure separates CKD</a:t>
            </a:r>
            <a:r>
              <a:rPr lang="en-GB" dirty="0">
                <a:solidFill>
                  <a:schemeClr val="tx1"/>
                </a:solidFill>
                <a:latin typeface="Arial" panose="020B0604020202020204" pitchFamily="34" charset="0"/>
                <a:cs typeface="Arial"/>
              </a:rPr>
              <a:t> stage 3b an</a:t>
            </a:r>
            <a:r>
              <a:rPr lang="en-GB" dirty="0">
                <a:latin typeface="Arial" panose="020B0604020202020204" pitchFamily="34" charset="0"/>
                <a:cs typeface="Arial"/>
              </a:rPr>
              <a:t>d 4, transition between the two states was a concern in TA882</a:t>
            </a:r>
            <a:endParaRPr lang="en-GB" dirty="0">
              <a:solidFill>
                <a:schemeClr val="tx1"/>
              </a:solidFill>
              <a:latin typeface="Arial" panose="020B0604020202020204" pitchFamily="34" charset="0"/>
              <a:cs typeface="Arial"/>
            </a:endParaRPr>
          </a:p>
        </p:txBody>
      </p:sp>
      <p:sp>
        <p:nvSpPr>
          <p:cNvPr id="6" name="TextBox 5">
            <a:extLst>
              <a:ext uri="{FF2B5EF4-FFF2-40B4-BE49-F238E27FC236}">
                <a16:creationId xmlns:a16="http://schemas.microsoft.com/office/drawing/2014/main" id="{02A1AC54-E3B1-B7B1-25CB-386A7609BA1A}"/>
              </a:ext>
            </a:extLst>
          </p:cNvPr>
          <p:cNvSpPr txBox="1">
            <a:spLocks/>
          </p:cNvSpPr>
          <p:nvPr/>
        </p:nvSpPr>
        <p:spPr>
          <a:xfrm>
            <a:off x="7237922" y="32807"/>
            <a:ext cx="2126847"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Arial" panose="020B0604020202020204" pitchFamily="34" charset="0"/>
                <a:ea typeface="+mn-ea"/>
                <a:cs typeface="+mn-cs"/>
              </a:rPr>
              <a:t>For health state utilities -  </a:t>
            </a:r>
            <a:r>
              <a:rPr lang="en-US" sz="1400" kern="1200" dirty="0">
                <a:solidFill>
                  <a:schemeClr val="tx1"/>
                </a:solidFill>
                <a:effectLst/>
                <a:latin typeface="Arial" panose="020B0604020202020204" pitchFamily="34" charset="0"/>
                <a:ea typeface="+mn-ea"/>
                <a:cs typeface="+mn-cs"/>
                <a:hlinkClick r:id="rId5" action="ppaction://hlinksldjump"/>
              </a:rPr>
              <a:t>see appendix</a:t>
            </a:r>
            <a:endParaRPr lang="en-US" sz="1400" kern="1200" dirty="0">
              <a:solidFill>
                <a:schemeClr val="tx1"/>
              </a:solidFill>
              <a:effectLst/>
              <a:latin typeface="Arial" panose="020B0604020202020204" pitchFamily="34" charset="0"/>
              <a:ea typeface="+mn-ea"/>
              <a:cs typeface="+mn-cs"/>
            </a:endParaRPr>
          </a:p>
        </p:txBody>
      </p:sp>
    </p:spTree>
    <p:extLst>
      <p:ext uri="{BB962C8B-B14F-4D97-AF65-F5344CB8AC3E}">
        <p14:creationId xmlns:p14="http://schemas.microsoft.com/office/powerpoint/2010/main" val="3200587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08421A2-2D56-2D33-EE57-B5219602C47D}"/>
              </a:ext>
            </a:extLst>
          </p:cNvPr>
          <p:cNvSpPr>
            <a:spLocks noGrp="1"/>
          </p:cNvSpPr>
          <p:nvPr>
            <p:ph type="title"/>
          </p:nvPr>
        </p:nvSpPr>
        <p:spPr>
          <a:xfrm>
            <a:off x="200499" y="121284"/>
            <a:ext cx="11250785" cy="592817"/>
          </a:xfrm>
        </p:spPr>
        <p:txBody>
          <a:bodyPr>
            <a:noAutofit/>
          </a:bodyPr>
          <a:lstStyle/>
          <a:p>
            <a:r>
              <a:rPr kumimoji="0" lang="en-GB" sz="2300" b="1" i="0" u="none" strike="noStrike" kern="1200" cap="none" spc="0" normalizeH="0" baseline="0" noProof="0" dirty="0">
                <a:ln>
                  <a:noFill/>
                </a:ln>
                <a:solidFill>
                  <a:srgbClr val="000000"/>
                </a:solidFill>
                <a:effectLst/>
                <a:uLnTx/>
                <a:uFillTx/>
                <a:latin typeface="Arial"/>
                <a:cs typeface="Arial"/>
                <a:hlinkClick r:id="rId3" action="ppaction://hlinksldjump"/>
              </a:rPr>
              <a:t>Key issues</a:t>
            </a:r>
            <a:r>
              <a:rPr kumimoji="0" lang="en-GB" sz="2300" b="1" i="0" u="none" strike="noStrike" kern="1200" cap="none" spc="0" normalizeH="0" baseline="0" noProof="0" dirty="0">
                <a:ln>
                  <a:noFill/>
                </a:ln>
                <a:solidFill>
                  <a:srgbClr val="000000"/>
                </a:solidFill>
                <a:effectLst/>
                <a:uLnTx/>
                <a:uFillTx/>
                <a:latin typeface="Arial"/>
                <a:cs typeface="Arial"/>
              </a:rPr>
              <a:t>: </a:t>
            </a:r>
            <a:r>
              <a:rPr kumimoji="0" lang="en-GB" sz="23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Modelling transition to CKD stage 4 using time to renal flare (1/2)</a:t>
            </a:r>
            <a:endParaRPr lang="en-GB" sz="2400" dirty="0"/>
          </a:p>
        </p:txBody>
      </p:sp>
      <p:sp>
        <p:nvSpPr>
          <p:cNvPr id="13" name="Rectangle 12">
            <a:extLst>
              <a:ext uri="{FF2B5EF4-FFF2-40B4-BE49-F238E27FC236}">
                <a16:creationId xmlns:a16="http://schemas.microsoft.com/office/drawing/2014/main" id="{E82CA74A-6F08-4190-9479-10C9823605C7}"/>
              </a:ext>
            </a:extLst>
          </p:cNvPr>
          <p:cNvSpPr/>
          <p:nvPr/>
        </p:nvSpPr>
        <p:spPr>
          <a:xfrm>
            <a:off x="142622" y="971658"/>
            <a:ext cx="11936094" cy="2076341"/>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accent1"/>
                </a:solidFill>
                <a:latin typeface="Arial" panose="020B0604020202020204" pitchFamily="34" charset="0"/>
              </a:rPr>
              <a:t>Background</a:t>
            </a:r>
            <a:endParaRPr lang="en-GB" sz="2000" b="1" dirty="0">
              <a:solidFill>
                <a:schemeClr val="tx1"/>
              </a:solidFill>
              <a:latin typeface="Arial" panose="020B0604020202020204" pitchFamily="34" charset="0"/>
            </a:endParaRPr>
          </a:p>
          <a:p>
            <a:pPr marL="285750" indent="-285750">
              <a:buFont typeface="Arial" panose="020B0604020202020204" pitchFamily="34" charset="0"/>
              <a:buChar char="•"/>
            </a:pPr>
            <a:r>
              <a:rPr lang="en-GB" dirty="0">
                <a:solidFill>
                  <a:schemeClr val="tx1"/>
                </a:solidFill>
                <a:latin typeface="Arial" panose="020B0604020202020204" pitchFamily="34" charset="0"/>
              </a:rPr>
              <a:t>Company </a:t>
            </a:r>
            <a:r>
              <a:rPr lang="en-GB">
                <a:solidFill>
                  <a:schemeClr val="tx1"/>
                </a:solidFill>
                <a:latin typeface="Arial" panose="020B0604020202020204" pitchFamily="34" charset="0"/>
              </a:rPr>
              <a:t>uses</a:t>
            </a:r>
            <a:r>
              <a:rPr lang="en-GB" dirty="0">
                <a:solidFill>
                  <a:schemeClr val="tx1"/>
                </a:solidFill>
                <a:latin typeface="Arial" panose="020B0604020202020204" pitchFamily="34" charset="0"/>
              </a:rPr>
              <a:t> time to renal flare as a proxy to predict the probability of transitioning to CKD stage 4 in the economic model</a:t>
            </a:r>
          </a:p>
          <a:p>
            <a:pPr marL="285750" indent="-285750">
              <a:buFont typeface="Arial" panose="020B0604020202020204" pitchFamily="34" charset="0"/>
              <a:buChar char="•"/>
            </a:pPr>
            <a:r>
              <a:rPr lang="en-GB" dirty="0">
                <a:solidFill>
                  <a:schemeClr val="tx1"/>
                </a:solidFill>
                <a:latin typeface="Arial" panose="020B0604020202020204" pitchFamily="34" charset="0"/>
              </a:rPr>
              <a:t>Company used results from Bucher ITC comparing results from REGENCY, AURORA-2, and BLISS-LN to derive </a:t>
            </a:r>
            <a:r>
              <a:rPr lang="en-GB">
                <a:solidFill>
                  <a:schemeClr val="tx1"/>
                </a:solidFill>
                <a:latin typeface="Arial" panose="020B0604020202020204" pitchFamily="34" charset="0"/>
              </a:rPr>
              <a:t>hazard ratio</a:t>
            </a:r>
            <a:r>
              <a:rPr lang="en-GB" dirty="0">
                <a:solidFill>
                  <a:schemeClr val="tx1"/>
                </a:solidFill>
                <a:latin typeface="Arial" panose="020B0604020202020204" pitchFamily="34" charset="0"/>
              </a:rPr>
              <a:t> of renal flare for OBI, VOC, and BEL</a:t>
            </a:r>
          </a:p>
          <a:p>
            <a:pPr marL="285750" indent="-285750">
              <a:buFont typeface="Arial" panose="020B0604020202020204" pitchFamily="34" charset="0"/>
              <a:buChar char="•"/>
            </a:pPr>
            <a:r>
              <a:rPr lang="en-GB" dirty="0">
                <a:solidFill>
                  <a:schemeClr val="tx1"/>
                </a:solidFill>
                <a:latin typeface="Arial" panose="020B0604020202020204" pitchFamily="34" charset="0"/>
              </a:rPr>
              <a:t>The base transition probability from stage 1-3b to stage 4 CKD is 3.05%. For OBI, VOC, and BEL the probability is adjusted based on the HR for renal flares compared to MMF alone from their respective trials</a:t>
            </a:r>
          </a:p>
        </p:txBody>
      </p:sp>
      <p:sp>
        <p:nvSpPr>
          <p:cNvPr id="15" name="Rectangle 14">
            <a:extLst>
              <a:ext uri="{FF2B5EF4-FFF2-40B4-BE49-F238E27FC236}">
                <a16:creationId xmlns:a16="http://schemas.microsoft.com/office/drawing/2014/main" id="{A095D89B-195A-4D94-A8DE-CD5502F42403}"/>
              </a:ext>
            </a:extLst>
          </p:cNvPr>
          <p:cNvSpPr/>
          <p:nvPr/>
        </p:nvSpPr>
        <p:spPr>
          <a:xfrm>
            <a:off x="142622" y="3188271"/>
            <a:ext cx="11936094" cy="2911587"/>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accent2"/>
                </a:solidFill>
                <a:latin typeface="Arial" panose="020B0604020202020204" pitchFamily="34" charset="0"/>
              </a:rPr>
              <a:t>Company</a:t>
            </a:r>
          </a:p>
          <a:p>
            <a:pPr marL="285750" indent="-285750">
              <a:buFont typeface="Arial" panose="020B0604020202020204" pitchFamily="34" charset="0"/>
              <a:buChar char="•"/>
            </a:pPr>
            <a:r>
              <a:rPr lang="en-GB" dirty="0">
                <a:solidFill>
                  <a:schemeClr val="tx1"/>
                </a:solidFill>
                <a:latin typeface="Arial" panose="020B0604020202020204" pitchFamily="34" charset="0"/>
              </a:rPr>
              <a:t>Renal flares significantly worsen outcomes – driver for adverse kidney and long-term patient prognosis</a:t>
            </a:r>
          </a:p>
          <a:p>
            <a:pPr marL="285750" indent="-285750">
              <a:buFont typeface="Arial" panose="020B0604020202020204" pitchFamily="34" charset="0"/>
              <a:buChar char="•"/>
            </a:pPr>
            <a:r>
              <a:rPr lang="en-GB" dirty="0">
                <a:solidFill>
                  <a:schemeClr val="tx1"/>
                </a:solidFill>
                <a:latin typeface="Arial" panose="020B0604020202020204" pitchFamily="34" charset="0"/>
              </a:rPr>
              <a:t>Differences in duration and frequency of LN renal flares are likely to be clinically meaningful</a:t>
            </a:r>
          </a:p>
          <a:p>
            <a:pPr marL="285750" indent="-285750">
              <a:buFont typeface="Arial" panose="020B0604020202020204" pitchFamily="34" charset="0"/>
              <a:buChar char="•"/>
            </a:pPr>
            <a:r>
              <a:rPr lang="en-GB" dirty="0">
                <a:solidFill>
                  <a:schemeClr val="tx1"/>
                </a:solidFill>
                <a:latin typeface="Arial" panose="020B0604020202020204" pitchFamily="34" charset="0"/>
              </a:rPr>
              <a:t>Clinical experts indicated low adherence levels associated with VOC likely to exacerbate flares but unable to account for adherence in analysis, so results are potentially conservative</a:t>
            </a:r>
          </a:p>
          <a:p>
            <a:pPr marL="285750" indent="-285750">
              <a:buFont typeface="Arial" panose="020B0604020202020204" pitchFamily="34" charset="0"/>
              <a:buChar char="•"/>
            </a:pPr>
            <a:r>
              <a:rPr lang="en-GB" dirty="0">
                <a:solidFill>
                  <a:schemeClr val="tx1"/>
                </a:solidFill>
                <a:latin typeface="Arial" panose="020B0604020202020204" pitchFamily="34" charset="0"/>
              </a:rPr>
              <a:t>Considered different scenarios assessing the impact of renal flares including: </a:t>
            </a:r>
          </a:p>
          <a:p>
            <a:pPr marL="742950" lvl="1" indent="-285750">
              <a:buFont typeface="Arial" panose="020B0604020202020204" pitchFamily="34" charset="0"/>
              <a:buChar char="•"/>
            </a:pPr>
            <a:r>
              <a:rPr lang="en-GB" dirty="0">
                <a:solidFill>
                  <a:schemeClr val="tx1"/>
                </a:solidFill>
                <a:latin typeface="Arial" panose="020B0604020202020204" pitchFamily="34" charset="0"/>
              </a:rPr>
              <a:t>assuming that renal flares impacted the transitions from CRR to AD rather than AD to CKD stage 4 directly</a:t>
            </a:r>
          </a:p>
          <a:p>
            <a:pPr marL="742950" lvl="1" indent="-285750">
              <a:buFont typeface="Arial" panose="020B0604020202020204" pitchFamily="34" charset="0"/>
              <a:buChar char="•"/>
            </a:pPr>
            <a:r>
              <a:rPr lang="en-GB" dirty="0">
                <a:solidFill>
                  <a:schemeClr val="tx1"/>
                </a:solidFill>
                <a:latin typeface="Arial" panose="020B0604020202020204" pitchFamily="34" charset="0"/>
              </a:rPr>
              <a:t>adjusting the level of surrogacy that time to renal flares had on transition to CKD stage 4 using increments between 100% (company) and 0% (EAG)</a:t>
            </a:r>
          </a:p>
          <a:p>
            <a:pPr marL="742950" lvl="1" indent="-285750">
              <a:buFont typeface="Arial" panose="020B0604020202020204" pitchFamily="34" charset="0"/>
              <a:buChar char="•"/>
            </a:pPr>
            <a:r>
              <a:rPr lang="en-GB" dirty="0">
                <a:solidFill>
                  <a:schemeClr val="tx1"/>
                </a:solidFill>
                <a:latin typeface="Arial" panose="020B0604020202020204" pitchFamily="34" charset="0"/>
              </a:rPr>
              <a:t>noted scenarios don’t fully capture short- and long-term renal flare impact on progression to late-stage CKD</a:t>
            </a:r>
          </a:p>
        </p:txBody>
      </p:sp>
      <p:sp>
        <p:nvSpPr>
          <p:cNvPr id="5" name="Text Placeholder 4">
            <a:extLst>
              <a:ext uri="{FF2B5EF4-FFF2-40B4-BE49-F238E27FC236}">
                <a16:creationId xmlns:a16="http://schemas.microsoft.com/office/drawing/2014/main" id="{2F8C8FAF-38DC-3334-17F3-984F740CB5E8}"/>
              </a:ext>
            </a:extLst>
          </p:cNvPr>
          <p:cNvSpPr txBox="1">
            <a:spLocks/>
          </p:cNvSpPr>
          <p:nvPr/>
        </p:nvSpPr>
        <p:spPr>
          <a:xfrm>
            <a:off x="190072" y="595860"/>
            <a:ext cx="11402770" cy="5208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Inter SemiBold" panose="02000503000000020004" pitchFamily="2" charset="0"/>
                <a:cs typeface="Inter"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i="1" dirty="0"/>
              <a:t>Company adjust transition probabilities from CKD stage 3b to 4 based on time to renal flare </a:t>
            </a:r>
          </a:p>
        </p:txBody>
      </p:sp>
      <p:sp>
        <p:nvSpPr>
          <p:cNvPr id="7" name="Rectangle 6">
            <a:extLst>
              <a:ext uri="{FF2B5EF4-FFF2-40B4-BE49-F238E27FC236}">
                <a16:creationId xmlns:a16="http://schemas.microsoft.com/office/drawing/2014/main" id="{4EB429E8-BAF1-234A-77B9-2C77F65C63E0}"/>
              </a:ext>
            </a:extLst>
          </p:cNvPr>
          <p:cNvSpPr/>
          <p:nvPr/>
        </p:nvSpPr>
        <p:spPr>
          <a:xfrm>
            <a:off x="10984375" y="39350"/>
            <a:ext cx="1141791" cy="861516"/>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Large (potentially decision altering)</a:t>
            </a:r>
          </a:p>
        </p:txBody>
      </p:sp>
      <p:sp>
        <p:nvSpPr>
          <p:cNvPr id="3" name="TextBox 2">
            <a:extLst>
              <a:ext uri="{FF2B5EF4-FFF2-40B4-BE49-F238E27FC236}">
                <a16:creationId xmlns:a16="http://schemas.microsoft.com/office/drawing/2014/main" id="{FC9B3A25-7B1B-E26C-E9C4-63C66E7518C0}"/>
              </a:ext>
            </a:extLst>
          </p:cNvPr>
          <p:cNvSpPr txBox="1"/>
          <p:nvPr/>
        </p:nvSpPr>
        <p:spPr>
          <a:xfrm>
            <a:off x="10414890" y="6182225"/>
            <a:ext cx="1711276" cy="648000"/>
          </a:xfrm>
          <a:prstGeom prst="rect">
            <a:avLst/>
          </a:prstGeom>
          <a:solidFill>
            <a:schemeClr val="bg1"/>
          </a:solidFill>
        </p:spPr>
        <p:txBody>
          <a:bodyPr wrap="square" tIns="0" rtlCol="0">
            <a:spAutoFit/>
          </a:bodyPr>
          <a:lstStyle/>
          <a:p>
            <a:pPr algn="ctr"/>
            <a:r>
              <a:rPr lang="en-GB" sz="1400" dirty="0">
                <a:latin typeface="Arial" panose="020B0604020202020204" pitchFamily="34" charset="0"/>
                <a:cs typeface="Arial" panose="020B0604020202020204" pitchFamily="34" charset="0"/>
              </a:rPr>
              <a:t>See </a:t>
            </a:r>
            <a:r>
              <a:rPr lang="en-GB" sz="1400" dirty="0">
                <a:latin typeface="Arial" panose="020B0604020202020204" pitchFamily="34" charset="0"/>
                <a:cs typeface="Arial" panose="020B0604020202020204" pitchFamily="34" charset="0"/>
                <a:hlinkClick r:id="rId4" action="ppaction://hlinksldjump"/>
              </a:rPr>
              <a:t>appendix</a:t>
            </a:r>
            <a:r>
              <a:rPr lang="en-GB" sz="1400" dirty="0">
                <a:latin typeface="Arial" panose="020B0604020202020204" pitchFamily="34" charset="0"/>
                <a:cs typeface="Arial" panose="020B0604020202020204" pitchFamily="34" charset="0"/>
              </a:rPr>
              <a:t> for transition probabilities</a:t>
            </a:r>
          </a:p>
        </p:txBody>
      </p:sp>
      <p:sp>
        <p:nvSpPr>
          <p:cNvPr id="4" name="Text Placeholder 3">
            <a:extLst>
              <a:ext uri="{FF2B5EF4-FFF2-40B4-BE49-F238E27FC236}">
                <a16:creationId xmlns:a16="http://schemas.microsoft.com/office/drawing/2014/main" id="{1D5CDD78-6B2B-EA20-D187-2EEE68D790F0}"/>
              </a:ext>
            </a:extLst>
          </p:cNvPr>
          <p:cNvSpPr txBox="1">
            <a:spLocks/>
          </p:cNvSpPr>
          <p:nvPr/>
        </p:nvSpPr>
        <p:spPr>
          <a:xfrm>
            <a:off x="908703" y="6272465"/>
            <a:ext cx="9743256" cy="63398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Abbreviations: AD, active disease; BEL, belimumab; CKD, chronic kidney disease; CRR, complete renal response; HR, hazard ratio; LN, lupus nephritis; MMF, mycophenolate mofetil; OBI, obinutuzumab; RTX, rituximab; VOC voclosporin</a:t>
            </a:r>
          </a:p>
        </p:txBody>
      </p:sp>
    </p:spTree>
    <p:extLst>
      <p:ext uri="{BB962C8B-B14F-4D97-AF65-F5344CB8AC3E}">
        <p14:creationId xmlns:p14="http://schemas.microsoft.com/office/powerpoint/2010/main" val="6112638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0D95A1-398D-C827-4A49-696EF1B0C6CD}"/>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2D4263D6-62CF-8106-4DC1-6711327DDE29}"/>
              </a:ext>
            </a:extLst>
          </p:cNvPr>
          <p:cNvSpPr>
            <a:spLocks noGrp="1"/>
          </p:cNvSpPr>
          <p:nvPr>
            <p:ph type="title"/>
          </p:nvPr>
        </p:nvSpPr>
        <p:spPr>
          <a:xfrm>
            <a:off x="200499" y="219258"/>
            <a:ext cx="11402770" cy="592817"/>
          </a:xfrm>
        </p:spPr>
        <p:txBody>
          <a:bodyPr>
            <a:noAutofit/>
          </a:bodyPr>
          <a:lstStyle/>
          <a:p>
            <a:r>
              <a:rPr lang="en-GB" sz="2300" dirty="0">
                <a:latin typeface="Arial"/>
                <a:cs typeface="Arial"/>
                <a:hlinkClick r:id="rId3" action="ppaction://hlinksldjump"/>
              </a:rPr>
              <a:t>Key issues</a:t>
            </a:r>
            <a:r>
              <a:rPr lang="en-GB" sz="2300" dirty="0">
                <a:latin typeface="Arial"/>
                <a:cs typeface="Arial"/>
              </a:rPr>
              <a:t>: </a:t>
            </a:r>
            <a:r>
              <a:rPr lang="en-GB" sz="2300" dirty="0"/>
              <a:t>Modelling transition to CKD stage 4 using time to renal flare (2/2)</a:t>
            </a:r>
          </a:p>
        </p:txBody>
      </p:sp>
      <p:sp>
        <p:nvSpPr>
          <p:cNvPr id="16" name="Rectangle 15">
            <a:extLst>
              <a:ext uri="{FF2B5EF4-FFF2-40B4-BE49-F238E27FC236}">
                <a16:creationId xmlns:a16="http://schemas.microsoft.com/office/drawing/2014/main" id="{C7CE425F-5F15-8CC1-3224-0F5A4039877A}"/>
              </a:ext>
            </a:extLst>
          </p:cNvPr>
          <p:cNvSpPr/>
          <p:nvPr/>
        </p:nvSpPr>
        <p:spPr>
          <a:xfrm>
            <a:off x="127953" y="1098173"/>
            <a:ext cx="11936094" cy="448910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tx1"/>
                </a:solidFill>
                <a:latin typeface="Arial" panose="020B0604020202020204" pitchFamily="34" charset="0"/>
              </a:rPr>
              <a:t>EAG comments</a:t>
            </a:r>
          </a:p>
          <a:p>
            <a:pPr marL="285750" indent="-285750">
              <a:buFont typeface="Arial" panose="020B0604020202020204" pitchFamily="34" charset="0"/>
              <a:buChar char="•"/>
            </a:pPr>
            <a:r>
              <a:rPr lang="en-GB" dirty="0">
                <a:solidFill>
                  <a:schemeClr val="tx1"/>
                </a:solidFill>
                <a:latin typeface="Arial" panose="020B0604020202020204" pitchFamily="34" charset="0"/>
              </a:rPr>
              <a:t>Justification for adjusting transition probabilities based on 1 non-RCT (Perez Arias et al. 2023) and clinical opinion</a:t>
            </a:r>
          </a:p>
          <a:p>
            <a:pPr marL="742950" lvl="1" indent="-285750">
              <a:buFont typeface="Courier New" panose="02070309020205020404" pitchFamily="49" charset="0"/>
              <a:buChar char="o"/>
            </a:pPr>
            <a:r>
              <a:rPr lang="en-GB" dirty="0">
                <a:solidFill>
                  <a:schemeClr val="tx1"/>
                </a:solidFill>
                <a:latin typeface="Arial" panose="020B0604020202020204" pitchFamily="34" charset="0"/>
              </a:rPr>
              <a:t>does not substantiate a direct correlation between time to renal flare and disease progression</a:t>
            </a:r>
          </a:p>
          <a:p>
            <a:pPr marL="285750" indent="-285750">
              <a:buFont typeface="Arial" panose="020B0604020202020204" pitchFamily="34" charset="0"/>
              <a:buChar char="•"/>
            </a:pPr>
            <a:r>
              <a:rPr lang="en-GB" dirty="0">
                <a:solidFill>
                  <a:schemeClr val="tx1"/>
                </a:solidFill>
                <a:latin typeface="Arial" panose="020B0604020202020204" pitchFamily="34" charset="0"/>
              </a:rPr>
              <a:t>Perez Arias notes progressive renal flares may worsen kidney prognosis – evidence and model do not account for past or subsequent renal flares – time to renal flare is an inadequate proxy for disease progression</a:t>
            </a:r>
          </a:p>
          <a:p>
            <a:pPr marL="285750" indent="-285750">
              <a:buFont typeface="Arial" panose="020B0604020202020204" pitchFamily="34" charset="0"/>
              <a:buChar char="•"/>
            </a:pPr>
            <a:r>
              <a:rPr lang="en-GB" dirty="0">
                <a:solidFill>
                  <a:schemeClr val="tx1"/>
                </a:solidFill>
                <a:latin typeface="Arial" panose="020B0604020202020204" pitchFamily="34" charset="0"/>
              </a:rPr>
              <a:t>Concerned with method used to derive HR of time to renal flare – unclear why Bucher ITC was used</a:t>
            </a:r>
          </a:p>
          <a:p>
            <a:pPr marL="285750" indent="-285750">
              <a:buFont typeface="Arial" panose="020B0604020202020204" pitchFamily="34" charset="0"/>
              <a:buChar char="•"/>
            </a:pPr>
            <a:r>
              <a:rPr lang="en-GB" dirty="0">
                <a:solidFill>
                  <a:schemeClr val="tx1"/>
                </a:solidFill>
                <a:latin typeface="Arial" panose="020B0604020202020204" pitchFamily="34" charset="0"/>
              </a:rPr>
              <a:t>AURORA-2 was excluded from NMA due to heterogeneity of population compared to other included studies (only included people in CRR from AURORA-1) – inclusion may bias results of Bucher ITC</a:t>
            </a:r>
          </a:p>
          <a:p>
            <a:pPr marL="285750" indent="-285750">
              <a:buFont typeface="Arial" panose="020B0604020202020204" pitchFamily="34" charset="0"/>
              <a:buChar char="•"/>
            </a:pPr>
            <a:r>
              <a:rPr lang="en-GB" dirty="0">
                <a:solidFill>
                  <a:schemeClr val="tx1"/>
                </a:solidFill>
                <a:latin typeface="Arial" panose="020B0604020202020204" pitchFamily="34" charset="0"/>
              </a:rPr>
              <a:t>Model already accounts for improved renal response reducing progression – including additional adjustment based on time to renal flare may double count</a:t>
            </a:r>
          </a:p>
          <a:p>
            <a:pPr marL="285750" indent="-285750">
              <a:buFont typeface="Arial" panose="020B0604020202020204" pitchFamily="34" charset="0"/>
              <a:buChar char="•"/>
            </a:pPr>
            <a:r>
              <a:rPr lang="en-GB" dirty="0">
                <a:solidFill>
                  <a:schemeClr val="tx1"/>
                </a:solidFill>
                <a:latin typeface="Arial" panose="020B0604020202020204" pitchFamily="34" charset="0"/>
              </a:rPr>
              <a:t>Clinical experts said </a:t>
            </a:r>
            <a:r>
              <a:rPr lang="en-GB" u="sng" dirty="0">
                <a:solidFill>
                  <a:schemeClr val="tx1"/>
                </a:solidFill>
                <a:latin typeface="Arial" panose="020B0604020202020204" pitchFamily="34" charset="0"/>
              </a:rPr>
              <a:t>time in </a:t>
            </a:r>
            <a:r>
              <a:rPr lang="en-GB" dirty="0">
                <a:solidFill>
                  <a:schemeClr val="tx1"/>
                </a:solidFill>
                <a:latin typeface="Arial" panose="020B0604020202020204" pitchFamily="34" charset="0"/>
              </a:rPr>
              <a:t>renal flare would be better outcome but unclear if evidence is available</a:t>
            </a:r>
          </a:p>
          <a:p>
            <a:pPr marL="285750" indent="-285750">
              <a:buFont typeface="Arial" panose="020B0604020202020204" pitchFamily="34" charset="0"/>
              <a:buChar char="•"/>
            </a:pPr>
            <a:r>
              <a:rPr lang="en-GB" dirty="0">
                <a:solidFill>
                  <a:schemeClr val="tx1"/>
                </a:solidFill>
                <a:latin typeface="Arial" panose="020B0604020202020204" pitchFamily="34" charset="0"/>
              </a:rPr>
              <a:t>No data for transition, or the effect of renal flare on transition, from CKD stage 3b to stage 4 from the trial</a:t>
            </a:r>
          </a:p>
          <a:p>
            <a:pPr marL="285750" indent="-285750">
              <a:buFont typeface="Arial" panose="020B0604020202020204" pitchFamily="34" charset="0"/>
              <a:buChar char="•"/>
            </a:pPr>
            <a:r>
              <a:rPr lang="en-GB" dirty="0">
                <a:solidFill>
                  <a:schemeClr val="tx1"/>
                </a:solidFill>
                <a:latin typeface="Arial" panose="020B0604020202020204" pitchFamily="34" charset="0"/>
              </a:rPr>
              <a:t>Evidence base for relative differences between treatments is weak and not transparently reported</a:t>
            </a:r>
          </a:p>
          <a:p>
            <a:pPr marL="285750" indent="-285750">
              <a:buFont typeface="Arial" panose="020B0604020202020204" pitchFamily="34" charset="0"/>
              <a:buChar char="•"/>
            </a:pPr>
            <a:r>
              <a:rPr lang="en-GB" dirty="0">
                <a:solidFill>
                  <a:schemeClr val="tx1"/>
                </a:solidFill>
                <a:latin typeface="Arial" panose="020B0604020202020204" pitchFamily="34" charset="0"/>
              </a:rPr>
              <a:t>Given lack of data and uncertain relative effectiveness, prefer to remove adjustment to transition probabilities.</a:t>
            </a:r>
          </a:p>
          <a:p>
            <a:pPr marL="742950" lvl="1" indent="-285750">
              <a:buFont typeface="Courier New" panose="02070309020205020404" pitchFamily="49" charset="0"/>
              <a:buChar char="o"/>
            </a:pPr>
            <a:r>
              <a:rPr lang="en-GB" dirty="0">
                <a:solidFill>
                  <a:schemeClr val="tx1"/>
                </a:solidFill>
                <a:latin typeface="Arial" panose="020B0604020202020204" pitchFamily="34" charset="0"/>
              </a:rPr>
              <a:t>Also suggested adding flares as a separate health-state to capture their impact</a:t>
            </a:r>
          </a:p>
          <a:p>
            <a:pPr marL="285750" indent="-285750">
              <a:buFont typeface="Arial" panose="020B0604020202020204" pitchFamily="34" charset="0"/>
              <a:buChar char="•"/>
            </a:pPr>
            <a:r>
              <a:rPr lang="en-GB" dirty="0">
                <a:solidFill>
                  <a:schemeClr val="tx1"/>
                </a:solidFill>
                <a:latin typeface="Arial" panose="020B0604020202020204" pitchFamily="34" charset="0"/>
              </a:rPr>
              <a:t>Conducted scenario which applied same renal flare efficacy to all treatments, had a large impact</a:t>
            </a:r>
          </a:p>
        </p:txBody>
      </p:sp>
      <p:grpSp>
        <p:nvGrpSpPr>
          <p:cNvPr id="2" name="Group 1">
            <a:extLst>
              <a:ext uri="{FF2B5EF4-FFF2-40B4-BE49-F238E27FC236}">
                <a16:creationId xmlns:a16="http://schemas.microsoft.com/office/drawing/2014/main" id="{53F51DF2-6867-DAEC-0B85-8DA035CEEC12}"/>
              </a:ext>
            </a:extLst>
          </p:cNvPr>
          <p:cNvGrpSpPr/>
          <p:nvPr/>
        </p:nvGrpSpPr>
        <p:grpSpPr>
          <a:xfrm>
            <a:off x="855778" y="5674436"/>
            <a:ext cx="9506188" cy="663189"/>
            <a:chOff x="1399732" y="5795160"/>
            <a:chExt cx="10106810" cy="589501"/>
          </a:xfrm>
        </p:grpSpPr>
        <p:sp>
          <p:nvSpPr>
            <p:cNvPr id="18" name="Rectangle 17" descr="Question to committee">
              <a:extLst>
                <a:ext uri="{FF2B5EF4-FFF2-40B4-BE49-F238E27FC236}">
                  <a16:creationId xmlns:a16="http://schemas.microsoft.com/office/drawing/2014/main" id="{DFD242C5-A73C-3077-46DA-1FABAE89067A}"/>
                </a:ext>
              </a:extLst>
            </p:cNvPr>
            <p:cNvSpPr/>
            <p:nvPr/>
          </p:nvSpPr>
          <p:spPr>
            <a:xfrm>
              <a:off x="1791416" y="5847159"/>
              <a:ext cx="9715126" cy="537502"/>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pPr algn="ctr"/>
              <a:r>
                <a:rPr lang="en-GB">
                  <a:solidFill>
                    <a:schemeClr val="tx1"/>
                  </a:solidFill>
                  <a:latin typeface="Arial" panose="020B0604020202020204" pitchFamily="34" charset="0"/>
                </a:rPr>
                <a:t>Is time to renal flare an appropriate proxy for informing progression to CKD stage 4? </a:t>
              </a:r>
            </a:p>
            <a:p>
              <a:pPr algn="ctr"/>
              <a:r>
                <a:rPr lang="en-GB">
                  <a:solidFill>
                    <a:schemeClr val="tx1"/>
                  </a:solidFill>
                  <a:latin typeface="Arial" panose="020B0604020202020204" pitchFamily="34" charset="0"/>
                </a:rPr>
                <a:t>Should transition probabilities be adjusted for risk of renal flares? </a:t>
              </a:r>
            </a:p>
          </p:txBody>
        </p:sp>
        <p:grpSp>
          <p:nvGrpSpPr>
            <p:cNvPr id="19" name="Group 18">
              <a:extLst>
                <a:ext uri="{FF2B5EF4-FFF2-40B4-BE49-F238E27FC236}">
                  <a16:creationId xmlns:a16="http://schemas.microsoft.com/office/drawing/2014/main" id="{63681C99-BEB9-DE3E-0020-74E4A303564E}"/>
                </a:ext>
                <a:ext uri="{C183D7F6-B498-43B3-948B-1728B52AA6E4}">
                  <adec:decorative xmlns:adec="http://schemas.microsoft.com/office/drawing/2017/decorative" val="1"/>
                </a:ext>
              </a:extLst>
            </p:cNvPr>
            <p:cNvGrpSpPr/>
            <p:nvPr/>
          </p:nvGrpSpPr>
          <p:grpSpPr>
            <a:xfrm>
              <a:off x="1399732" y="5795160"/>
              <a:ext cx="576000" cy="576000"/>
              <a:chOff x="-1496761" y="4296923"/>
              <a:chExt cx="576000" cy="576000"/>
            </a:xfrm>
          </p:grpSpPr>
          <p:sp>
            <p:nvSpPr>
              <p:cNvPr id="20" name="Oval 19">
                <a:extLst>
                  <a:ext uri="{FF2B5EF4-FFF2-40B4-BE49-F238E27FC236}">
                    <a16:creationId xmlns:a16="http://schemas.microsoft.com/office/drawing/2014/main" id="{23DC44D1-2C16-5D73-9404-AE98FB09A313}"/>
                  </a:ext>
                  <a:ext uri="{C183D7F6-B498-43B3-948B-1728B52AA6E4}">
                    <adec:decorative xmlns:adec="http://schemas.microsoft.com/office/drawing/2017/decorative" val="1"/>
                  </a:ext>
                </a:extLst>
              </p:cNvPr>
              <p:cNvSpPr/>
              <p:nvPr/>
            </p:nvSpPr>
            <p:spPr>
              <a:xfrm>
                <a:off x="-1496761" y="4296923"/>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pic>
            <p:nvPicPr>
              <p:cNvPr id="21" name="Graphic 20">
                <a:extLst>
                  <a:ext uri="{FF2B5EF4-FFF2-40B4-BE49-F238E27FC236}">
                    <a16:creationId xmlns:a16="http://schemas.microsoft.com/office/drawing/2014/main" id="{E2D902BB-E0D4-BCCB-95CD-E82A90B76F5A}"/>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40493" y="4353195"/>
                <a:ext cx="463463" cy="463463"/>
              </a:xfrm>
              <a:prstGeom prst="rect">
                <a:avLst/>
              </a:prstGeom>
            </p:spPr>
          </p:pic>
        </p:grpSp>
      </p:grpSp>
      <p:sp>
        <p:nvSpPr>
          <p:cNvPr id="5" name="Text Placeholder 4">
            <a:extLst>
              <a:ext uri="{FF2B5EF4-FFF2-40B4-BE49-F238E27FC236}">
                <a16:creationId xmlns:a16="http://schemas.microsoft.com/office/drawing/2014/main" id="{9B25B268-E84F-F008-ED50-D6A65DF4AE42}"/>
              </a:ext>
            </a:extLst>
          </p:cNvPr>
          <p:cNvSpPr txBox="1">
            <a:spLocks/>
          </p:cNvSpPr>
          <p:nvPr/>
        </p:nvSpPr>
        <p:spPr>
          <a:xfrm>
            <a:off x="190072" y="693834"/>
            <a:ext cx="11402770" cy="5208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Inter SemiBold" panose="02000503000000020004" pitchFamily="2" charset="0"/>
                <a:cs typeface="Inter"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i="1" dirty="0"/>
              <a:t>Company adjust transition probabilities based on risk of renal flare, EAG prefer to remove assumption</a:t>
            </a:r>
          </a:p>
        </p:txBody>
      </p:sp>
      <p:sp>
        <p:nvSpPr>
          <p:cNvPr id="3" name="TextBox 2">
            <a:extLst>
              <a:ext uri="{FF2B5EF4-FFF2-40B4-BE49-F238E27FC236}">
                <a16:creationId xmlns:a16="http://schemas.microsoft.com/office/drawing/2014/main" id="{B80F0413-EBEE-59AD-869C-AF908BF90E0C}"/>
              </a:ext>
            </a:extLst>
          </p:cNvPr>
          <p:cNvSpPr txBox="1"/>
          <p:nvPr/>
        </p:nvSpPr>
        <p:spPr>
          <a:xfrm>
            <a:off x="10414890" y="6138681"/>
            <a:ext cx="1711276" cy="648000"/>
          </a:xfrm>
          <a:prstGeom prst="rect">
            <a:avLst/>
          </a:prstGeom>
          <a:solidFill>
            <a:schemeClr val="bg1"/>
          </a:solidFill>
        </p:spPr>
        <p:txBody>
          <a:bodyPr wrap="square" rtlCol="0">
            <a:spAutoFit/>
          </a:bodyPr>
          <a:lstStyle/>
          <a:p>
            <a:pPr algn="ctr"/>
            <a:r>
              <a:rPr lang="en-GB" sz="1400" dirty="0">
                <a:latin typeface="Arial" panose="020B0604020202020204" pitchFamily="34" charset="0"/>
                <a:cs typeface="Arial" panose="020B0604020202020204" pitchFamily="34" charset="0"/>
              </a:rPr>
              <a:t>See </a:t>
            </a:r>
            <a:r>
              <a:rPr lang="en-GB" sz="1400" dirty="0">
                <a:latin typeface="Arial" panose="020B0604020202020204" pitchFamily="34" charset="0"/>
                <a:cs typeface="Arial" panose="020B0604020202020204" pitchFamily="34" charset="0"/>
                <a:hlinkClick r:id="rId6" action="ppaction://hlinksldjump"/>
              </a:rPr>
              <a:t>appendix</a:t>
            </a:r>
            <a:r>
              <a:rPr lang="en-GB" sz="1400" dirty="0">
                <a:latin typeface="Arial" panose="020B0604020202020204" pitchFamily="34" charset="0"/>
                <a:cs typeface="Arial" panose="020B0604020202020204" pitchFamily="34" charset="0"/>
              </a:rPr>
              <a:t> for transition probabilities</a:t>
            </a:r>
          </a:p>
        </p:txBody>
      </p:sp>
      <p:sp>
        <p:nvSpPr>
          <p:cNvPr id="4" name="Text Placeholder 3">
            <a:extLst>
              <a:ext uri="{FF2B5EF4-FFF2-40B4-BE49-F238E27FC236}">
                <a16:creationId xmlns:a16="http://schemas.microsoft.com/office/drawing/2014/main" id="{D07114C8-D75A-19F3-61CC-CA898880B68C}"/>
              </a:ext>
            </a:extLst>
          </p:cNvPr>
          <p:cNvSpPr txBox="1">
            <a:spLocks/>
          </p:cNvSpPr>
          <p:nvPr/>
        </p:nvSpPr>
        <p:spPr>
          <a:xfrm>
            <a:off x="908702" y="6424780"/>
            <a:ext cx="9871593" cy="49002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Abbreviations: CKD, chronic kidney disease; CRR, complete renal response; HR, hazard ratio; ITC, indirect treatment comparison; NMA, network meta-analysis; </a:t>
            </a:r>
            <a:r>
              <a:rPr lang="en-GB"/>
              <a:t>RCT</a:t>
            </a:r>
            <a:r>
              <a:rPr lang="en-GB" dirty="0"/>
              <a:t> randomised control trial</a:t>
            </a:r>
          </a:p>
        </p:txBody>
      </p:sp>
      <p:sp>
        <p:nvSpPr>
          <p:cNvPr id="8" name="Rectangle 7">
            <a:extLst>
              <a:ext uri="{FF2B5EF4-FFF2-40B4-BE49-F238E27FC236}">
                <a16:creationId xmlns:a16="http://schemas.microsoft.com/office/drawing/2014/main" id="{6FE6017E-0821-B3DB-7A52-42068B23A3EB}"/>
              </a:ext>
            </a:extLst>
          </p:cNvPr>
          <p:cNvSpPr/>
          <p:nvPr/>
        </p:nvSpPr>
        <p:spPr>
          <a:xfrm>
            <a:off x="11007525" y="85650"/>
            <a:ext cx="1141791" cy="861516"/>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Large (potentially decision altering)</a:t>
            </a:r>
          </a:p>
        </p:txBody>
      </p:sp>
    </p:spTree>
    <p:extLst>
      <p:ext uri="{BB962C8B-B14F-4D97-AF65-F5344CB8AC3E}">
        <p14:creationId xmlns:p14="http://schemas.microsoft.com/office/powerpoint/2010/main" val="32453487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28A29F-3B3D-0944-6700-63AFD9BD06FA}"/>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9AB7A35-E4A1-19D3-28C2-DF9C71678DB5}"/>
              </a:ext>
            </a:extLst>
          </p:cNvPr>
          <p:cNvSpPr>
            <a:spLocks noGrp="1"/>
          </p:cNvSpPr>
          <p:nvPr>
            <p:ph type="title"/>
          </p:nvPr>
        </p:nvSpPr>
        <p:spPr>
          <a:xfrm>
            <a:off x="200499" y="153942"/>
            <a:ext cx="11250785" cy="592817"/>
          </a:xfrm>
        </p:spPr>
        <p:txBody>
          <a:bodyPr>
            <a:normAutofit/>
          </a:bodyPr>
          <a:lstStyle/>
          <a:p>
            <a:r>
              <a:rPr lang="en-GB" dirty="0">
                <a:latin typeface="Arial"/>
                <a:cs typeface="Arial"/>
                <a:hlinkClick r:id="rId3" action="ppaction://hlinksldjump"/>
              </a:rPr>
              <a:t>Key issues</a:t>
            </a:r>
            <a:r>
              <a:rPr lang="en-GB" dirty="0">
                <a:latin typeface="Arial"/>
                <a:cs typeface="Arial"/>
              </a:rPr>
              <a:t>: Outcome endpoints in the model</a:t>
            </a:r>
            <a:endParaRPr lang="en-GB" dirty="0"/>
          </a:p>
        </p:txBody>
      </p:sp>
      <p:sp>
        <p:nvSpPr>
          <p:cNvPr id="13" name="Rectangle 12">
            <a:extLst>
              <a:ext uri="{FF2B5EF4-FFF2-40B4-BE49-F238E27FC236}">
                <a16:creationId xmlns:a16="http://schemas.microsoft.com/office/drawing/2014/main" id="{A8840AE6-30BC-50ED-5484-20E13049D3C7}"/>
              </a:ext>
            </a:extLst>
          </p:cNvPr>
          <p:cNvSpPr/>
          <p:nvPr/>
        </p:nvSpPr>
        <p:spPr>
          <a:xfrm>
            <a:off x="142622" y="980366"/>
            <a:ext cx="11925669" cy="147600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accent1"/>
                </a:solidFill>
                <a:latin typeface="Arial" panose="020B0604020202020204" pitchFamily="34" charset="0"/>
              </a:rPr>
              <a:t>Background</a:t>
            </a:r>
            <a:endParaRPr lang="en-GB" sz="2000" b="1" dirty="0">
              <a:solidFill>
                <a:schemeClr val="tx1"/>
              </a:solidFill>
              <a:latin typeface="Arial" panose="020B0604020202020204" pitchFamily="34" charset="0"/>
            </a:endParaRPr>
          </a:p>
          <a:p>
            <a:pPr marL="285750" indent="-285750">
              <a:buFont typeface="Arial" panose="020B0604020202020204" pitchFamily="34" charset="0"/>
              <a:buChar char="•"/>
            </a:pPr>
            <a:r>
              <a:rPr lang="en-GB">
                <a:solidFill>
                  <a:schemeClr val="tx1"/>
                </a:solidFill>
                <a:latin typeface="Arial" panose="020B0604020202020204" pitchFamily="34" charset="0"/>
              </a:rPr>
              <a:t>Company’s </a:t>
            </a:r>
            <a:r>
              <a:rPr lang="en-GB" dirty="0">
                <a:solidFill>
                  <a:schemeClr val="tx1"/>
                </a:solidFill>
                <a:latin typeface="Arial" panose="020B0604020202020204" pitchFamily="34" charset="0"/>
              </a:rPr>
              <a:t>NMA includes several studies, with longest follow up of trials included being 2 years</a:t>
            </a:r>
          </a:p>
          <a:p>
            <a:pPr marL="285750" indent="-285750">
              <a:buFont typeface="Arial" panose="020B0604020202020204" pitchFamily="34" charset="0"/>
              <a:buChar char="•"/>
            </a:pPr>
            <a:r>
              <a:rPr lang="en-GB" dirty="0">
                <a:solidFill>
                  <a:schemeClr val="tx1"/>
                </a:solidFill>
                <a:latin typeface="Arial" panose="020B0604020202020204" pitchFamily="34" charset="0"/>
              </a:rPr>
              <a:t>Data from REGENCY is used for MMF alone CRR and PRR, and OBI PRR</a:t>
            </a:r>
            <a:r>
              <a:rPr lang="en-GB">
                <a:solidFill>
                  <a:schemeClr val="tx1"/>
                </a:solidFill>
                <a:latin typeface="Arial" panose="020B0604020202020204" pitchFamily="34" charset="0"/>
              </a:rPr>
              <a:t>. Others</a:t>
            </a:r>
            <a:r>
              <a:rPr lang="en-GB" dirty="0">
                <a:solidFill>
                  <a:schemeClr val="tx1"/>
                </a:solidFill>
                <a:latin typeface="Arial" panose="020B0604020202020204" pitchFamily="34" charset="0"/>
              </a:rPr>
              <a:t> use NMA </a:t>
            </a:r>
          </a:p>
          <a:p>
            <a:pPr marL="285750" indent="-285750">
              <a:buFont typeface="Arial" panose="020B0604020202020204" pitchFamily="34" charset="0"/>
              <a:buChar char="•"/>
            </a:pPr>
            <a:r>
              <a:rPr lang="en-GB" dirty="0">
                <a:solidFill>
                  <a:schemeClr val="tx1"/>
                </a:solidFill>
                <a:latin typeface="Arial" panose="020B0604020202020204" pitchFamily="34" charset="0"/>
              </a:rPr>
              <a:t>Company’s implementation of NMA results and REGENCY study into the model applies an endpoint of 3 years to all studies for both CRR and PRR results</a:t>
            </a:r>
          </a:p>
        </p:txBody>
      </p:sp>
      <p:sp>
        <p:nvSpPr>
          <p:cNvPr id="15" name="Rectangle 14">
            <a:extLst>
              <a:ext uri="{FF2B5EF4-FFF2-40B4-BE49-F238E27FC236}">
                <a16:creationId xmlns:a16="http://schemas.microsoft.com/office/drawing/2014/main" id="{B92231E7-8259-B788-62E2-82CA12492E2A}"/>
              </a:ext>
            </a:extLst>
          </p:cNvPr>
          <p:cNvSpPr/>
          <p:nvPr/>
        </p:nvSpPr>
        <p:spPr>
          <a:xfrm>
            <a:off x="132197" y="2526580"/>
            <a:ext cx="11936094" cy="1751506"/>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accent2"/>
                </a:solidFill>
                <a:latin typeface="Arial" panose="020B0604020202020204" pitchFamily="34" charset="0"/>
              </a:rPr>
              <a:t>Company</a:t>
            </a:r>
          </a:p>
          <a:p>
            <a:pPr marL="285750" indent="-285750">
              <a:buFont typeface="Arial" panose="020B0604020202020204" pitchFamily="34" charset="0"/>
              <a:buChar char="•"/>
            </a:pPr>
            <a:r>
              <a:rPr lang="en-GB" dirty="0">
                <a:solidFill>
                  <a:schemeClr val="tx1"/>
                </a:solidFill>
                <a:latin typeface="Arial" panose="020B0604020202020204" pitchFamily="34" charset="0"/>
              </a:rPr>
              <a:t>3-year endpoint in the model aligned to expected treatment duration for most treatments in clinical practice</a:t>
            </a:r>
          </a:p>
          <a:p>
            <a:pPr marL="285750" indent="-285750">
              <a:buFont typeface="Arial" panose="020B0604020202020204" pitchFamily="34" charset="0"/>
              <a:buChar char="•"/>
            </a:pPr>
            <a:r>
              <a:rPr lang="en-GB" dirty="0">
                <a:solidFill>
                  <a:schemeClr val="tx1"/>
                </a:solidFill>
                <a:latin typeface="Arial" panose="020B0604020202020204" pitchFamily="34" charset="0"/>
              </a:rPr>
              <a:t>Assumes results at the end of each trial would be the same at 3 years, strong assumption but common endpoint was needed to perform the ITC - wide variety of follow-up durations in lupus nephritis trials</a:t>
            </a:r>
          </a:p>
          <a:p>
            <a:pPr marL="285750" indent="-285750">
              <a:buFont typeface="Arial" panose="020B0604020202020204" pitchFamily="34" charset="0"/>
              <a:buChar char="•"/>
            </a:pPr>
            <a:r>
              <a:rPr lang="en-GB">
                <a:solidFill>
                  <a:schemeClr val="tx1"/>
                </a:solidFill>
                <a:latin typeface="Arial" panose="020B0604020202020204" pitchFamily="34" charset="0"/>
                <a:hlinkClick r:id="rId4"/>
              </a:rPr>
              <a:t>TA882</a:t>
            </a:r>
            <a:r>
              <a:rPr lang="en-GB" dirty="0">
                <a:solidFill>
                  <a:schemeClr val="tx1"/>
                </a:solidFill>
                <a:latin typeface="Arial" panose="020B0604020202020204" pitchFamily="34" charset="0"/>
              </a:rPr>
              <a:t> model also assumed 3-year endpoint and was accepted by committee</a:t>
            </a:r>
          </a:p>
          <a:p>
            <a:pPr marL="285750" indent="-285750">
              <a:buFont typeface="Arial" panose="020B0604020202020204" pitchFamily="34" charset="0"/>
              <a:buChar char="•"/>
            </a:pPr>
            <a:r>
              <a:rPr lang="en-GB" dirty="0">
                <a:solidFill>
                  <a:schemeClr val="tx1"/>
                </a:solidFill>
                <a:latin typeface="Arial" panose="020B0604020202020204" pitchFamily="34" charset="0"/>
              </a:rPr>
              <a:t>Used a Weibull distribution to transform probabilities (said model predictions closer to 3-year results of ITC)</a:t>
            </a:r>
          </a:p>
        </p:txBody>
      </p:sp>
      <p:sp>
        <p:nvSpPr>
          <p:cNvPr id="16" name="Rectangle 15">
            <a:extLst>
              <a:ext uri="{FF2B5EF4-FFF2-40B4-BE49-F238E27FC236}">
                <a16:creationId xmlns:a16="http://schemas.microsoft.com/office/drawing/2014/main" id="{7C356839-3B4F-9E29-9D6D-FFF5D09D9583}"/>
              </a:ext>
            </a:extLst>
          </p:cNvPr>
          <p:cNvSpPr/>
          <p:nvPr/>
        </p:nvSpPr>
        <p:spPr>
          <a:xfrm>
            <a:off x="142622" y="4348301"/>
            <a:ext cx="11925669" cy="1800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tx1"/>
                </a:solidFill>
                <a:latin typeface="Arial" panose="020B0604020202020204" pitchFamily="34" charset="0"/>
              </a:rPr>
              <a:t>EAG comments</a:t>
            </a:r>
          </a:p>
          <a:p>
            <a:pPr marL="285750" indent="-285750">
              <a:buFont typeface="Arial" panose="020B0604020202020204" pitchFamily="34" charset="0"/>
              <a:buChar char="•"/>
            </a:pPr>
            <a:r>
              <a:rPr lang="en-GB" dirty="0">
                <a:solidFill>
                  <a:schemeClr val="tx1"/>
                </a:solidFill>
                <a:latin typeface="Arial" panose="020B0604020202020204" pitchFamily="34" charset="0"/>
              </a:rPr>
              <a:t>Unless probabilities of reaching CRR and PRR are unlikely to change over time between week 76 (1.5 years) and week 157 (3 years) of receiving treatment, the approach used by the company is likely to be inappropriate</a:t>
            </a:r>
          </a:p>
          <a:p>
            <a:pPr marL="285750" indent="-285750">
              <a:buFont typeface="Arial" panose="020B0604020202020204" pitchFamily="34" charset="0"/>
              <a:buChar char="•"/>
            </a:pPr>
            <a:r>
              <a:rPr lang="en-GB" dirty="0">
                <a:solidFill>
                  <a:schemeClr val="tx1"/>
                </a:solidFill>
                <a:latin typeface="Arial" panose="020B0604020202020204" pitchFamily="34" charset="0"/>
              </a:rPr>
              <a:t>AURORA data used in TA882 had 3 years of data</a:t>
            </a:r>
          </a:p>
          <a:p>
            <a:pPr marL="285750" indent="-285750">
              <a:buFont typeface="Arial" panose="020B0604020202020204" pitchFamily="34" charset="0"/>
              <a:buChar char="•"/>
            </a:pPr>
            <a:r>
              <a:rPr lang="en-GB" dirty="0">
                <a:solidFill>
                  <a:schemeClr val="tx1"/>
                </a:solidFill>
                <a:latin typeface="Arial" panose="020B0604020202020204" pitchFamily="34" charset="0"/>
              </a:rPr>
              <a:t>Prefer to use a 1.5-year endpoint to better reflect the evidence available</a:t>
            </a:r>
          </a:p>
          <a:p>
            <a:pPr marL="285750" indent="-285750">
              <a:buFont typeface="Arial" panose="020B0604020202020204" pitchFamily="34" charset="0"/>
              <a:buChar char="•"/>
            </a:pPr>
            <a:r>
              <a:rPr lang="en-GB" dirty="0">
                <a:solidFill>
                  <a:schemeClr val="tx1"/>
                </a:solidFill>
                <a:latin typeface="Arial" panose="020B0604020202020204" pitchFamily="34" charset="0"/>
              </a:rPr>
              <a:t>Used the exponential function to transform probabilities (Gidwani and Russell [2020])</a:t>
            </a:r>
          </a:p>
        </p:txBody>
      </p:sp>
      <p:sp>
        <p:nvSpPr>
          <p:cNvPr id="5" name="Text Placeholder 4">
            <a:extLst>
              <a:ext uri="{FF2B5EF4-FFF2-40B4-BE49-F238E27FC236}">
                <a16:creationId xmlns:a16="http://schemas.microsoft.com/office/drawing/2014/main" id="{399D55D8-0473-AC82-D734-EC642547D035}"/>
              </a:ext>
            </a:extLst>
          </p:cNvPr>
          <p:cNvSpPr txBox="1">
            <a:spLocks/>
          </p:cNvSpPr>
          <p:nvPr/>
        </p:nvSpPr>
        <p:spPr>
          <a:xfrm>
            <a:off x="200499" y="618711"/>
            <a:ext cx="11402770" cy="5208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Inter SemiBold" panose="02000503000000020004" pitchFamily="2" charset="0"/>
                <a:cs typeface="Inter"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i="1" dirty="0"/>
              <a:t>Company model uses a 3-year endpoint, EAG prefer a 1.5-year endpoint to better match included trials</a:t>
            </a:r>
          </a:p>
        </p:txBody>
      </p:sp>
      <p:sp>
        <p:nvSpPr>
          <p:cNvPr id="7" name="Rectangle 6">
            <a:extLst>
              <a:ext uri="{FF2B5EF4-FFF2-40B4-BE49-F238E27FC236}">
                <a16:creationId xmlns:a16="http://schemas.microsoft.com/office/drawing/2014/main" id="{4B43538E-7253-E0AE-F3A2-0EAF0E87AA5C}"/>
              </a:ext>
            </a:extLst>
          </p:cNvPr>
          <p:cNvSpPr/>
          <p:nvPr/>
        </p:nvSpPr>
        <p:spPr>
          <a:xfrm>
            <a:off x="10880203" y="81025"/>
            <a:ext cx="1245963" cy="706032"/>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Large (not decision altering)</a:t>
            </a:r>
          </a:p>
        </p:txBody>
      </p:sp>
      <p:grpSp>
        <p:nvGrpSpPr>
          <p:cNvPr id="3" name="Group 2">
            <a:extLst>
              <a:ext uri="{FF2B5EF4-FFF2-40B4-BE49-F238E27FC236}">
                <a16:creationId xmlns:a16="http://schemas.microsoft.com/office/drawing/2014/main" id="{39E101CA-D856-8C0F-4984-241D13D96DE8}"/>
              </a:ext>
            </a:extLst>
          </p:cNvPr>
          <p:cNvGrpSpPr/>
          <p:nvPr/>
        </p:nvGrpSpPr>
        <p:grpSpPr>
          <a:xfrm>
            <a:off x="1501757" y="6235327"/>
            <a:ext cx="9478326" cy="576373"/>
            <a:chOff x="1456000" y="5631824"/>
            <a:chExt cx="10077188" cy="632215"/>
          </a:xfrm>
        </p:grpSpPr>
        <p:sp>
          <p:nvSpPr>
            <p:cNvPr id="4" name="Rectangle 3" descr="Question to committee">
              <a:extLst>
                <a:ext uri="{FF2B5EF4-FFF2-40B4-BE49-F238E27FC236}">
                  <a16:creationId xmlns:a16="http://schemas.microsoft.com/office/drawing/2014/main" id="{0AC82DBC-AC55-2ADC-C4AD-86050A4E0F54}"/>
                </a:ext>
              </a:extLst>
            </p:cNvPr>
            <p:cNvSpPr/>
            <p:nvPr/>
          </p:nvSpPr>
          <p:spPr>
            <a:xfrm>
              <a:off x="1818062" y="5632233"/>
              <a:ext cx="9715126" cy="631806"/>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pPr algn="ctr"/>
              <a:r>
                <a:rPr lang="en-GB" dirty="0">
                  <a:solidFill>
                    <a:schemeClr val="tx1"/>
                  </a:solidFill>
                  <a:latin typeface="Arial" panose="020B0604020202020204" pitchFamily="34" charset="0"/>
                </a:rPr>
                <a:t>What timepoint should the CRR and PRR endpoints apply to in the model? </a:t>
              </a:r>
            </a:p>
            <a:p>
              <a:pPr algn="ctr"/>
              <a:r>
                <a:rPr lang="en-GB" dirty="0">
                  <a:solidFill>
                    <a:schemeClr val="tx1"/>
                  </a:solidFill>
                  <a:latin typeface="Arial" panose="020B0604020202020204" pitchFamily="34" charset="0"/>
                </a:rPr>
                <a:t>What transformation function is most appropriate?</a:t>
              </a:r>
            </a:p>
          </p:txBody>
        </p:sp>
        <p:grpSp>
          <p:nvGrpSpPr>
            <p:cNvPr id="8" name="Group 7">
              <a:extLst>
                <a:ext uri="{FF2B5EF4-FFF2-40B4-BE49-F238E27FC236}">
                  <a16:creationId xmlns:a16="http://schemas.microsoft.com/office/drawing/2014/main" id="{1982B07B-9274-3A7C-08F2-578EE7EE278E}"/>
                </a:ext>
                <a:ext uri="{C183D7F6-B498-43B3-948B-1728B52AA6E4}">
                  <adec:decorative xmlns:adec="http://schemas.microsoft.com/office/drawing/2017/decorative" val="1"/>
                </a:ext>
              </a:extLst>
            </p:cNvPr>
            <p:cNvGrpSpPr/>
            <p:nvPr/>
          </p:nvGrpSpPr>
          <p:grpSpPr>
            <a:xfrm>
              <a:off x="1456000" y="5631824"/>
              <a:ext cx="614400" cy="631806"/>
              <a:chOff x="-1440493" y="4133587"/>
              <a:chExt cx="614400" cy="631806"/>
            </a:xfrm>
          </p:grpSpPr>
          <p:sp>
            <p:nvSpPr>
              <p:cNvPr id="9" name="Oval 8">
                <a:extLst>
                  <a:ext uri="{FF2B5EF4-FFF2-40B4-BE49-F238E27FC236}">
                    <a16:creationId xmlns:a16="http://schemas.microsoft.com/office/drawing/2014/main" id="{F4D6EAEC-B1A7-EFED-72E1-9A0DCE26EDE6}"/>
                  </a:ext>
                  <a:ext uri="{C183D7F6-B498-43B3-948B-1728B52AA6E4}">
                    <adec:decorative xmlns:adec="http://schemas.microsoft.com/office/drawing/2017/decorative" val="1"/>
                  </a:ext>
                </a:extLst>
              </p:cNvPr>
              <p:cNvSpPr>
                <a:spLocks noChangeAspect="1"/>
              </p:cNvSpPr>
              <p:nvPr/>
            </p:nvSpPr>
            <p:spPr>
              <a:xfrm>
                <a:off x="-1440493" y="4133587"/>
                <a:ext cx="614400" cy="631806"/>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pic>
            <p:nvPicPr>
              <p:cNvPr id="10" name="Graphic 9">
                <a:extLst>
                  <a:ext uri="{FF2B5EF4-FFF2-40B4-BE49-F238E27FC236}">
                    <a16:creationId xmlns:a16="http://schemas.microsoft.com/office/drawing/2014/main" id="{13875C20-B9B8-1880-F5A5-6A9D5B1EED25}"/>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84226" y="4189857"/>
                <a:ext cx="552830" cy="552830"/>
              </a:xfrm>
              <a:prstGeom prst="rect">
                <a:avLst/>
              </a:prstGeom>
            </p:spPr>
          </p:pic>
        </p:grpSp>
      </p:grpSp>
    </p:spTree>
    <p:extLst>
      <p:ext uri="{BB962C8B-B14F-4D97-AF65-F5344CB8AC3E}">
        <p14:creationId xmlns:p14="http://schemas.microsoft.com/office/powerpoint/2010/main" val="349912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vigation 1: [Technology] for treating [condition] (IDxxxx) ">
            <a:extLst>
              <a:ext uri="{FF2B5EF4-FFF2-40B4-BE49-F238E27FC236}">
                <a16:creationId xmlns:a16="http://schemas.microsoft.com/office/drawing/2014/main" id="{4E564872-136A-6EF1-C136-9D122F2CDB4D}"/>
              </a:ext>
            </a:extLst>
          </p:cNvPr>
          <p:cNvSpPr>
            <a:spLocks noGrp="1"/>
          </p:cNvSpPr>
          <p:nvPr>
            <p:ph type="ctrTitle"/>
          </p:nvPr>
        </p:nvSpPr>
        <p:spPr>
          <a:xfrm>
            <a:off x="724988" y="298450"/>
            <a:ext cx="11136812" cy="1841437"/>
          </a:xfrm>
        </p:spPr>
        <p:txBody>
          <a:bodyPr>
            <a:normAutofit/>
          </a:bodyPr>
          <a:lstStyle/>
          <a:p>
            <a:r>
              <a:rPr lang="en-GB" dirty="0"/>
              <a:t>Obinutuzumab with immunosuppressive therapies for treating lupus nephritis </a:t>
            </a:r>
          </a:p>
        </p:txBody>
      </p:sp>
      <p:sp>
        <p:nvSpPr>
          <p:cNvPr id="3" name="Guide with 'background' selected">
            <a:extLst>
              <a:ext uri="{FF2B5EF4-FFF2-40B4-BE49-F238E27FC236}">
                <a16:creationId xmlns:a16="http://schemas.microsoft.com/office/drawing/2014/main" id="{B2CE1EC4-9D1A-A984-B594-1C7354CFC7A5}"/>
              </a:ext>
            </a:extLst>
          </p:cNvPr>
          <p:cNvSpPr>
            <a:spLocks noGrp="1"/>
          </p:cNvSpPr>
          <p:nvPr>
            <p:ph type="subTitle" idx="1"/>
          </p:nvPr>
        </p:nvSpPr>
        <p:spPr>
          <a:xfrm>
            <a:off x="724988" y="2589754"/>
            <a:ext cx="10026139" cy="2875457"/>
          </a:xfrm>
        </p:spPr>
        <p:txBody>
          <a:bodyPr>
            <a:noAutofit/>
          </a:bodyPr>
          <a:lstStyle/>
          <a:p>
            <a:pPr marL="457200" indent="-457200">
              <a:buSzPts val="2400"/>
              <a:buFont typeface="Wingdings" pitchFamily="2" charset="2"/>
              <a:buChar char="ü"/>
            </a:pPr>
            <a:r>
              <a:rPr lang="en-GB" sz="2800" dirty="0"/>
              <a:t> </a:t>
            </a:r>
            <a:r>
              <a:rPr lang="en-GB" sz="2800" b="1" dirty="0"/>
              <a:t>Background and key issues</a:t>
            </a:r>
          </a:p>
          <a:p>
            <a:pPr marL="457200" indent="-457200">
              <a:buSzPts val="2200"/>
              <a:buFont typeface="Wingdings" pitchFamily="2" charset="2"/>
              <a:buChar char="q"/>
            </a:pPr>
            <a:r>
              <a:rPr lang="en-GB" sz="2800" dirty="0"/>
              <a:t> Clinical effectiveness</a:t>
            </a:r>
          </a:p>
          <a:p>
            <a:pPr marL="457200" indent="-457200">
              <a:buSzPts val="2200"/>
              <a:buFont typeface="Wingdings" pitchFamily="2" charset="2"/>
              <a:buChar char="q"/>
            </a:pPr>
            <a:r>
              <a:rPr lang="en-GB" sz="2800" dirty="0"/>
              <a:t> Modelling and cost effectiveness</a:t>
            </a:r>
          </a:p>
          <a:p>
            <a:pPr marL="457200" indent="-457200">
              <a:buSzPts val="2000"/>
              <a:buFont typeface="Wingdings" pitchFamily="2" charset="2"/>
              <a:buChar char="q"/>
            </a:pPr>
            <a:r>
              <a:rPr lang="en-GB" sz="2800" dirty="0"/>
              <a:t> Other considerations </a:t>
            </a:r>
          </a:p>
          <a:p>
            <a:pPr marL="457200" indent="-457200">
              <a:buSzPts val="2000"/>
              <a:buFont typeface="Wingdings" pitchFamily="2" charset="2"/>
              <a:buChar char="q"/>
            </a:pPr>
            <a:r>
              <a:rPr lang="en-GB" sz="2800" dirty="0"/>
              <a:t> Summary</a:t>
            </a:r>
          </a:p>
          <a:p>
            <a:endParaRPr lang="en-GB" sz="2800" dirty="0"/>
          </a:p>
        </p:txBody>
      </p:sp>
    </p:spTree>
    <p:extLst>
      <p:ext uri="{BB962C8B-B14F-4D97-AF65-F5344CB8AC3E}">
        <p14:creationId xmlns:p14="http://schemas.microsoft.com/office/powerpoint/2010/main" val="34369295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CCB4BF-F4F8-DE4D-96C5-36D8D1FD66D6}"/>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D61568D3-E912-181A-B430-BE1ED25A15EF}"/>
              </a:ext>
            </a:extLst>
          </p:cNvPr>
          <p:cNvSpPr>
            <a:spLocks noGrp="1"/>
          </p:cNvSpPr>
          <p:nvPr>
            <p:ph type="title"/>
          </p:nvPr>
        </p:nvSpPr>
        <p:spPr>
          <a:xfrm>
            <a:off x="200499" y="235585"/>
            <a:ext cx="11250785" cy="592817"/>
          </a:xfrm>
        </p:spPr>
        <p:txBody>
          <a:bodyPr>
            <a:normAutofit/>
          </a:bodyPr>
          <a:lstStyle/>
          <a:p>
            <a:r>
              <a:rPr lang="en-GB" dirty="0">
                <a:latin typeface="Arial"/>
                <a:cs typeface="Arial"/>
                <a:hlinkClick r:id="rId3" action="ppaction://hlinksldjump"/>
              </a:rPr>
              <a:t>Key issues</a:t>
            </a:r>
            <a:r>
              <a:rPr lang="en-GB" dirty="0">
                <a:latin typeface="Arial"/>
                <a:cs typeface="Arial"/>
              </a:rPr>
              <a:t>: </a:t>
            </a:r>
            <a:r>
              <a:rPr lang="en-GB" dirty="0"/>
              <a:t>Treatment effect waning</a:t>
            </a:r>
            <a:r>
              <a:rPr lang="en-GB" dirty="0">
                <a:solidFill>
                  <a:srgbClr val="FF0000"/>
                </a:solidFill>
              </a:rPr>
              <a:t> </a:t>
            </a:r>
            <a:r>
              <a:rPr lang="en-GB" dirty="0"/>
              <a:t>(1/2)</a:t>
            </a:r>
          </a:p>
        </p:txBody>
      </p:sp>
      <p:sp>
        <p:nvSpPr>
          <p:cNvPr id="13" name="Rectangle 12">
            <a:extLst>
              <a:ext uri="{FF2B5EF4-FFF2-40B4-BE49-F238E27FC236}">
                <a16:creationId xmlns:a16="http://schemas.microsoft.com/office/drawing/2014/main" id="{7D031A59-2E61-EC95-4F1C-43A7169F33BE}"/>
              </a:ext>
            </a:extLst>
          </p:cNvPr>
          <p:cNvSpPr/>
          <p:nvPr/>
        </p:nvSpPr>
        <p:spPr>
          <a:xfrm>
            <a:off x="215030" y="1158080"/>
            <a:ext cx="11850397" cy="152724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accent1"/>
                </a:solidFill>
                <a:latin typeface="Arial" panose="020B0604020202020204" pitchFamily="34" charset="0"/>
              </a:rPr>
              <a:t>Background</a:t>
            </a:r>
            <a:endParaRPr lang="en-GB" sz="2000" b="1" dirty="0">
              <a:solidFill>
                <a:schemeClr val="tx1"/>
              </a:solidFill>
              <a:latin typeface="Arial" panose="020B0604020202020204" pitchFamily="34" charset="0"/>
            </a:endParaRPr>
          </a:p>
          <a:p>
            <a:pPr marL="285750" indent="-285750">
              <a:buFont typeface="Arial" panose="020B0604020202020204" pitchFamily="34" charset="0"/>
              <a:buChar char="•"/>
            </a:pPr>
            <a:r>
              <a:rPr lang="en-GB" dirty="0">
                <a:solidFill>
                  <a:schemeClr val="tx1"/>
                </a:solidFill>
                <a:latin typeface="Arial" panose="020B0604020202020204" pitchFamily="34" charset="0"/>
              </a:rPr>
              <a:t>Company use a 3-year stopping rule for all treatments in line with TA882, clinical guidelines and clinical opinion</a:t>
            </a:r>
          </a:p>
          <a:p>
            <a:pPr marL="285750" indent="-285750">
              <a:buFont typeface="Arial" panose="020B0604020202020204" pitchFamily="34" charset="0"/>
              <a:buChar char="•"/>
            </a:pPr>
            <a:r>
              <a:rPr lang="en-GB" dirty="0">
                <a:solidFill>
                  <a:schemeClr val="tx1"/>
                </a:solidFill>
                <a:latin typeface="Arial" panose="020B0604020202020204" pitchFamily="34" charset="0"/>
              </a:rPr>
              <a:t>OBI, BEL, RTX, and VOC subject to different treatment effect waning assumptions after the 3-year stopping rule</a:t>
            </a:r>
          </a:p>
          <a:p>
            <a:pPr marL="285750" indent="-285750">
              <a:buFont typeface="Arial" panose="020B0604020202020204" pitchFamily="34" charset="0"/>
              <a:buChar char="•"/>
            </a:pPr>
            <a:r>
              <a:rPr lang="en-GB" dirty="0">
                <a:solidFill>
                  <a:schemeClr val="tx1"/>
                </a:solidFill>
                <a:latin typeface="Arial" panose="020B0604020202020204" pitchFamily="34" charset="0"/>
              </a:rPr>
              <a:t>Treatment effect is fully maintained for 12 months for OBI, 6 months for RTX and BEL, 0 time for VOC, then wanes to the treatment effect for MMF only over 12 months for OBI and over 6 months for RTX, BEL, and VOC</a:t>
            </a:r>
          </a:p>
          <a:p>
            <a:pPr marL="285750" indent="-285750">
              <a:buFont typeface="Arial" panose="020B0604020202020204" pitchFamily="34" charset="0"/>
              <a:buChar char="•"/>
            </a:pPr>
            <a:endParaRPr lang="en-GB" dirty="0">
              <a:solidFill>
                <a:schemeClr val="tx1"/>
              </a:solidFill>
              <a:latin typeface="Arial" panose="020B0604020202020204" pitchFamily="34" charset="0"/>
            </a:endParaRPr>
          </a:p>
        </p:txBody>
      </p:sp>
      <p:sp>
        <p:nvSpPr>
          <p:cNvPr id="15" name="Rectangle 14">
            <a:extLst>
              <a:ext uri="{FF2B5EF4-FFF2-40B4-BE49-F238E27FC236}">
                <a16:creationId xmlns:a16="http://schemas.microsoft.com/office/drawing/2014/main" id="{5F762059-166A-A623-9962-591FC7EE93D8}"/>
              </a:ext>
            </a:extLst>
          </p:cNvPr>
          <p:cNvSpPr/>
          <p:nvPr/>
        </p:nvSpPr>
        <p:spPr>
          <a:xfrm>
            <a:off x="224527" y="2773347"/>
            <a:ext cx="11840900" cy="350639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accent2"/>
                </a:solidFill>
                <a:latin typeface="Arial" panose="020B0604020202020204" pitchFamily="34" charset="0"/>
              </a:rPr>
              <a:t>Company</a:t>
            </a:r>
          </a:p>
          <a:p>
            <a:pPr marL="285750" indent="-285750">
              <a:buFont typeface="Arial" panose="020B0604020202020204" pitchFamily="34" charset="0"/>
              <a:buChar char="•"/>
            </a:pPr>
            <a:r>
              <a:rPr lang="en-GB" dirty="0">
                <a:solidFill>
                  <a:schemeClr val="tx1"/>
                </a:solidFill>
                <a:latin typeface="Arial" panose="020B0604020202020204" pitchFamily="34" charset="0"/>
              </a:rPr>
              <a:t>Response to OBI is largely influenced by the level of B-cell depletion, &gt;95% of people maintained depletion at 76 weeks in REGENCY (24 weeks after previous dose) and in NOBILITY, 21.6% took &gt;93 weeks after their last dose to experience B-cell repletion</a:t>
            </a:r>
          </a:p>
          <a:p>
            <a:pPr marL="285750" indent="-285750">
              <a:buFont typeface="Arial" panose="020B0604020202020204" pitchFamily="34" charset="0"/>
              <a:buChar char="•"/>
            </a:pPr>
            <a:r>
              <a:rPr lang="en-GB" dirty="0">
                <a:solidFill>
                  <a:schemeClr val="tx1"/>
                </a:solidFill>
                <a:latin typeface="Arial" panose="020B0604020202020204" pitchFamily="34" charset="0"/>
              </a:rPr>
              <a:t>Due to the proportion of people who had not repleted by 93 weeks, and their complete response rate (~50%), it is reasonable that OBI treatment effect continues in full for 12 months, followed by 12 months of waning</a:t>
            </a:r>
          </a:p>
          <a:p>
            <a:pPr marL="285750" indent="-285750">
              <a:buFont typeface="Arial" panose="020B0604020202020204" pitchFamily="34" charset="0"/>
              <a:buChar char="•"/>
            </a:pPr>
            <a:r>
              <a:rPr lang="en-GB" dirty="0">
                <a:solidFill>
                  <a:schemeClr val="tx1"/>
                </a:solidFill>
                <a:latin typeface="Arial" panose="020B0604020202020204" pitchFamily="34" charset="0"/>
              </a:rPr>
              <a:t>Clinical experts advised that people would remain in the same state on OBI at least 6 months after stopping</a:t>
            </a:r>
          </a:p>
          <a:p>
            <a:pPr marL="285750" indent="-285750">
              <a:buFont typeface="Arial" panose="020B0604020202020204" pitchFamily="34" charset="0"/>
              <a:buChar char="•"/>
            </a:pPr>
            <a:r>
              <a:rPr lang="en-GB" dirty="0">
                <a:solidFill>
                  <a:schemeClr val="tx1"/>
                </a:solidFill>
                <a:latin typeface="Arial" panose="020B0604020202020204" pitchFamily="34" charset="0"/>
              </a:rPr>
              <a:t>For VOC, clinical experts believe there is no rationale why treatment effect would continue after stopping VOC</a:t>
            </a:r>
          </a:p>
          <a:p>
            <a:pPr marL="285750" indent="-285750">
              <a:buFont typeface="Arial" panose="020B0604020202020204" pitchFamily="34" charset="0"/>
              <a:buChar char="•"/>
            </a:pPr>
            <a:r>
              <a:rPr lang="en-GB" dirty="0">
                <a:solidFill>
                  <a:schemeClr val="tx1"/>
                </a:solidFill>
                <a:latin typeface="Arial" panose="020B0604020202020204" pitchFamily="34" charset="0"/>
              </a:rPr>
              <a:t>For RTX, clinical experts advised that while RTX is B-cell depleting, it is not as proficient at depletion as OBI</a:t>
            </a:r>
          </a:p>
          <a:p>
            <a:pPr marL="285750" indent="-285750">
              <a:buFont typeface="Arial" panose="020B0604020202020204" pitchFamily="34" charset="0"/>
              <a:buChar char="•"/>
            </a:pPr>
            <a:r>
              <a:rPr lang="en-GB" dirty="0">
                <a:solidFill>
                  <a:schemeClr val="tx1"/>
                </a:solidFill>
                <a:latin typeface="Arial" panose="020B0604020202020204" pitchFamily="34" charset="0"/>
              </a:rPr>
              <a:t>Mendez et al. 2018 found that median complete peripheral depletion was 71 days for RTX, indicating it is a shorter duration than OBI</a:t>
            </a:r>
          </a:p>
          <a:p>
            <a:pPr marL="285750" indent="-285750">
              <a:buFont typeface="Arial" panose="020B0604020202020204" pitchFamily="34" charset="0"/>
              <a:buChar char="•"/>
            </a:pPr>
            <a:r>
              <a:rPr lang="en-GB" dirty="0">
                <a:solidFill>
                  <a:schemeClr val="tx1"/>
                </a:solidFill>
                <a:latin typeface="Arial" panose="020B0604020202020204" pitchFamily="34" charset="0"/>
              </a:rPr>
              <a:t>The inputs for BEL were assumed to be equal to RTX</a:t>
            </a:r>
          </a:p>
        </p:txBody>
      </p:sp>
      <p:sp>
        <p:nvSpPr>
          <p:cNvPr id="5" name="Text Placeholder 4">
            <a:extLst>
              <a:ext uri="{FF2B5EF4-FFF2-40B4-BE49-F238E27FC236}">
                <a16:creationId xmlns:a16="http://schemas.microsoft.com/office/drawing/2014/main" id="{0FF3C185-956B-83F0-260F-68C255F347D7}"/>
              </a:ext>
            </a:extLst>
          </p:cNvPr>
          <p:cNvSpPr txBox="1">
            <a:spLocks/>
          </p:cNvSpPr>
          <p:nvPr/>
        </p:nvSpPr>
        <p:spPr>
          <a:xfrm>
            <a:off x="155347" y="780231"/>
            <a:ext cx="12275862" cy="5208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Inter SemiBold" panose="02000503000000020004" pitchFamily="2" charset="0"/>
                <a:cs typeface="Inter"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i="1" dirty="0"/>
              <a:t>Company assume maintenance of full treatment effect followed by treatment effect waning after 3-year stopping rule</a:t>
            </a:r>
          </a:p>
        </p:txBody>
      </p:sp>
      <p:sp>
        <p:nvSpPr>
          <p:cNvPr id="7" name="Rectangle 6">
            <a:extLst>
              <a:ext uri="{FF2B5EF4-FFF2-40B4-BE49-F238E27FC236}">
                <a16:creationId xmlns:a16="http://schemas.microsoft.com/office/drawing/2014/main" id="{D834D1E0-06CA-3449-F249-C63FEDAA6136}"/>
              </a:ext>
            </a:extLst>
          </p:cNvPr>
          <p:cNvSpPr/>
          <p:nvPr/>
        </p:nvSpPr>
        <p:spPr>
          <a:xfrm>
            <a:off x="10410092" y="150469"/>
            <a:ext cx="1716074" cy="520838"/>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Small</a:t>
            </a:r>
            <a:r>
              <a:rPr lang="en-GB" sz="1400" b="1">
                <a:latin typeface="Arial" panose="020B0604020202020204" pitchFamily="34" charset="0"/>
                <a:cs typeface="Arial" panose="020B0604020202020204" pitchFamily="34" charset="0"/>
              </a:rPr>
              <a:t> </a:t>
            </a:r>
            <a:r>
              <a:rPr lang="en-GB" sz="1400">
                <a:latin typeface="Arial" panose="020B0604020202020204" pitchFamily="34" charset="0"/>
                <a:cs typeface="Arial" panose="020B0604020202020204" pitchFamily="34" charset="0"/>
              </a:rPr>
              <a:t>(large ICER impact vs VOC)</a:t>
            </a:r>
          </a:p>
        </p:txBody>
      </p:sp>
      <p:sp>
        <p:nvSpPr>
          <p:cNvPr id="2" name="TextBox 1">
            <a:extLst>
              <a:ext uri="{FF2B5EF4-FFF2-40B4-BE49-F238E27FC236}">
                <a16:creationId xmlns:a16="http://schemas.microsoft.com/office/drawing/2014/main" id="{B14CB6B6-1009-F6BA-504A-63E8E2165D84}"/>
              </a:ext>
            </a:extLst>
          </p:cNvPr>
          <p:cNvSpPr txBox="1"/>
          <p:nvPr/>
        </p:nvSpPr>
        <p:spPr>
          <a:xfrm>
            <a:off x="9061490" y="6323286"/>
            <a:ext cx="3003937" cy="523220"/>
          </a:xfrm>
          <a:prstGeom prst="rect">
            <a:avLst/>
          </a:prstGeom>
          <a:solidFill>
            <a:schemeClr val="bg1"/>
          </a:solidFill>
        </p:spPr>
        <p:txBody>
          <a:bodyPr wrap="square" rtlCol="0">
            <a:spAutoFit/>
          </a:bodyPr>
          <a:lstStyle/>
          <a:p>
            <a:pPr algn="ctr"/>
            <a:r>
              <a:rPr lang="en-GB" sz="1400" dirty="0">
                <a:latin typeface="Arial" panose="020B0604020202020204" pitchFamily="34" charset="0"/>
                <a:cs typeface="Arial" panose="020B0604020202020204" pitchFamily="34" charset="0"/>
              </a:rPr>
              <a:t>See </a:t>
            </a:r>
            <a:r>
              <a:rPr lang="en-GB" sz="1400" dirty="0">
                <a:latin typeface="Arial" panose="020B0604020202020204" pitchFamily="34" charset="0"/>
                <a:cs typeface="Arial" panose="020B0604020202020204" pitchFamily="34" charset="0"/>
                <a:hlinkClick r:id="rId4" action="ppaction://hlinksldjump"/>
              </a:rPr>
              <a:t>appendix</a:t>
            </a:r>
            <a:r>
              <a:rPr lang="en-GB" sz="1400" dirty="0">
                <a:latin typeface="Arial" panose="020B0604020202020204" pitchFamily="34" charset="0"/>
                <a:cs typeface="Arial" panose="020B0604020202020204" pitchFamily="34" charset="0"/>
              </a:rPr>
              <a:t> for TA882 treatment waning assumptions</a:t>
            </a:r>
          </a:p>
        </p:txBody>
      </p:sp>
      <p:sp>
        <p:nvSpPr>
          <p:cNvPr id="3" name="Text Placeholder 3">
            <a:extLst>
              <a:ext uri="{FF2B5EF4-FFF2-40B4-BE49-F238E27FC236}">
                <a16:creationId xmlns:a16="http://schemas.microsoft.com/office/drawing/2014/main" id="{743ADCA1-075E-1E6F-2044-5ED5ED27F079}"/>
              </a:ext>
            </a:extLst>
          </p:cNvPr>
          <p:cNvSpPr txBox="1">
            <a:spLocks/>
          </p:cNvSpPr>
          <p:nvPr/>
        </p:nvSpPr>
        <p:spPr>
          <a:xfrm>
            <a:off x="908702" y="6336633"/>
            <a:ext cx="8331551" cy="63398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Abbreviations: BEL, belimumab; MMF, mycophenolate mofetil; OBI, </a:t>
            </a:r>
            <a:r>
              <a:rPr lang="en-GB" dirty="0" err="1"/>
              <a:t>obinutuzumab</a:t>
            </a:r>
            <a:r>
              <a:rPr lang="en-GB" dirty="0"/>
              <a:t>; RTX, rituximab; VOC, </a:t>
            </a:r>
            <a:r>
              <a:rPr lang="en-GB" dirty="0" err="1"/>
              <a:t>voclosporin</a:t>
            </a:r>
            <a:endParaRPr lang="en-GB" dirty="0"/>
          </a:p>
        </p:txBody>
      </p:sp>
    </p:spTree>
    <p:extLst>
      <p:ext uri="{BB962C8B-B14F-4D97-AF65-F5344CB8AC3E}">
        <p14:creationId xmlns:p14="http://schemas.microsoft.com/office/powerpoint/2010/main" val="5675850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C7B591-5947-A8C4-51AD-048263326404}"/>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B6D2937F-D288-CD17-AB0B-7A0ED82450A0}"/>
              </a:ext>
            </a:extLst>
          </p:cNvPr>
          <p:cNvSpPr>
            <a:spLocks noGrp="1"/>
          </p:cNvSpPr>
          <p:nvPr>
            <p:ph type="title"/>
          </p:nvPr>
        </p:nvSpPr>
        <p:spPr>
          <a:xfrm>
            <a:off x="200499" y="235587"/>
            <a:ext cx="11250785" cy="592817"/>
          </a:xfrm>
        </p:spPr>
        <p:txBody>
          <a:bodyPr>
            <a:normAutofit/>
          </a:bodyPr>
          <a:lstStyle/>
          <a:p>
            <a:r>
              <a:rPr lang="en-GB">
                <a:latin typeface="Arial"/>
                <a:cs typeface="Arial"/>
                <a:hlinkClick r:id="rId3" action="ppaction://hlinksldjump"/>
              </a:rPr>
              <a:t>Key issues</a:t>
            </a:r>
            <a:r>
              <a:rPr lang="en-GB">
                <a:latin typeface="Arial"/>
                <a:cs typeface="Arial"/>
              </a:rPr>
              <a:t>: </a:t>
            </a:r>
            <a:r>
              <a:rPr lang="en-GB"/>
              <a:t>Treatment effect waning (2/2)</a:t>
            </a:r>
          </a:p>
        </p:txBody>
      </p:sp>
      <p:sp>
        <p:nvSpPr>
          <p:cNvPr id="16" name="Rectangle 15">
            <a:extLst>
              <a:ext uri="{FF2B5EF4-FFF2-40B4-BE49-F238E27FC236}">
                <a16:creationId xmlns:a16="http://schemas.microsoft.com/office/drawing/2014/main" id="{71D7BFCC-C259-6893-BDEB-0F6E981C1405}"/>
              </a:ext>
            </a:extLst>
          </p:cNvPr>
          <p:cNvSpPr/>
          <p:nvPr/>
        </p:nvSpPr>
        <p:spPr>
          <a:xfrm>
            <a:off x="127953" y="1130832"/>
            <a:ext cx="11936094" cy="208143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a:solidFill>
                  <a:schemeClr val="tx1"/>
                </a:solidFill>
                <a:latin typeface="Arial" panose="020B0604020202020204" pitchFamily="34" charset="0"/>
              </a:rPr>
              <a:t>EAG comments</a:t>
            </a:r>
          </a:p>
          <a:p>
            <a:pPr marL="285750" indent="-285750">
              <a:buFont typeface="Arial" panose="020B0604020202020204" pitchFamily="34" charset="0"/>
              <a:buChar char="•"/>
            </a:pPr>
            <a:r>
              <a:rPr lang="en-GB">
                <a:solidFill>
                  <a:schemeClr val="tx1"/>
                </a:solidFill>
                <a:latin typeface="Arial" panose="020B0604020202020204" pitchFamily="34" charset="0"/>
              </a:rPr>
              <a:t>No evidence of maintaining treatment effect after 3 year stopping rule included for all treatments – assumptions are highly speculative, mainly relying on clinical expert opinion</a:t>
            </a:r>
          </a:p>
          <a:p>
            <a:pPr marL="285750" indent="-285750">
              <a:buFont typeface="Arial" panose="020B0604020202020204" pitchFamily="34" charset="0"/>
              <a:buChar char="•"/>
            </a:pPr>
            <a:r>
              <a:rPr lang="en-GB">
                <a:solidFill>
                  <a:schemeClr val="tx1"/>
                </a:solidFill>
                <a:latin typeface="Arial" panose="020B0604020202020204" pitchFamily="34" charset="0"/>
              </a:rPr>
              <a:t>Due to lack of evidence, prefer to remove waning assumption but keep maintenance of full treatment effect in base case (conservative assumption) – after maintenance phase, treatment effect reverts to MMF only</a:t>
            </a:r>
          </a:p>
          <a:p>
            <a:pPr marL="285750" indent="-285750">
              <a:buFont typeface="Arial" panose="020B0604020202020204" pitchFamily="34" charset="0"/>
              <a:buChar char="•"/>
            </a:pPr>
            <a:r>
              <a:rPr lang="en-GB">
                <a:solidFill>
                  <a:schemeClr val="tx1"/>
                </a:solidFill>
                <a:latin typeface="Arial" panose="020B0604020202020204" pitchFamily="34" charset="0"/>
              </a:rPr>
              <a:t>Change to waning assumption most important for comparison with VOC</a:t>
            </a:r>
          </a:p>
          <a:p>
            <a:pPr marL="285750" indent="-285750">
              <a:buFont typeface="Arial" panose="020B0604020202020204" pitchFamily="34" charset="0"/>
              <a:buChar char="•"/>
            </a:pPr>
            <a:r>
              <a:rPr lang="en-GB">
                <a:solidFill>
                  <a:schemeClr val="tx1"/>
                </a:solidFill>
                <a:latin typeface="Arial" panose="020B0604020202020204" pitchFamily="34" charset="0"/>
              </a:rPr>
              <a:t>Conducted scenario analysis also removing full treatment effect maintenance</a:t>
            </a:r>
          </a:p>
        </p:txBody>
      </p:sp>
      <p:grpSp>
        <p:nvGrpSpPr>
          <p:cNvPr id="2" name="Group 1">
            <a:extLst>
              <a:ext uri="{FF2B5EF4-FFF2-40B4-BE49-F238E27FC236}">
                <a16:creationId xmlns:a16="http://schemas.microsoft.com/office/drawing/2014/main" id="{96EFE95A-2235-0BED-2E59-3230268DB18C}"/>
              </a:ext>
            </a:extLst>
          </p:cNvPr>
          <p:cNvGrpSpPr/>
          <p:nvPr/>
        </p:nvGrpSpPr>
        <p:grpSpPr>
          <a:xfrm>
            <a:off x="987033" y="6226567"/>
            <a:ext cx="7472423" cy="576373"/>
            <a:chOff x="1456000" y="5631824"/>
            <a:chExt cx="10077188" cy="632215"/>
          </a:xfrm>
        </p:grpSpPr>
        <p:sp>
          <p:nvSpPr>
            <p:cNvPr id="18" name="Rectangle 17" descr="Question to committee">
              <a:extLst>
                <a:ext uri="{FF2B5EF4-FFF2-40B4-BE49-F238E27FC236}">
                  <a16:creationId xmlns:a16="http://schemas.microsoft.com/office/drawing/2014/main" id="{09D9556F-11CE-DD59-4263-3C10C0F5372B}"/>
                </a:ext>
              </a:extLst>
            </p:cNvPr>
            <p:cNvSpPr/>
            <p:nvPr/>
          </p:nvSpPr>
          <p:spPr>
            <a:xfrm>
              <a:off x="1818062" y="5632233"/>
              <a:ext cx="9715126" cy="631806"/>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pPr algn="ctr"/>
              <a:r>
                <a:rPr lang="en-GB">
                  <a:solidFill>
                    <a:schemeClr val="tx1"/>
                  </a:solidFill>
                  <a:latin typeface="Arial" panose="020B0604020202020204" pitchFamily="34" charset="0"/>
                </a:rPr>
                <a:t>Should treatment effect waning be included in the model?</a:t>
              </a:r>
              <a:r>
                <a:rPr lang="en-GB">
                  <a:solidFill>
                    <a:srgbClr val="FF0000"/>
                  </a:solidFill>
                  <a:latin typeface="Arial" panose="020B0604020202020204" pitchFamily="34" charset="0"/>
                </a:rPr>
                <a:t> </a:t>
              </a:r>
            </a:p>
            <a:p>
              <a:pPr algn="ctr"/>
              <a:r>
                <a:rPr lang="en-GB">
                  <a:solidFill>
                    <a:schemeClr val="tx1"/>
                  </a:solidFill>
                  <a:latin typeface="Arial" panose="020B0604020202020204" pitchFamily="34" charset="0"/>
                </a:rPr>
                <a:t>What duration of treatment effect is appropriate for each treatment?</a:t>
              </a:r>
            </a:p>
          </p:txBody>
        </p:sp>
        <p:grpSp>
          <p:nvGrpSpPr>
            <p:cNvPr id="19" name="Group 18">
              <a:extLst>
                <a:ext uri="{FF2B5EF4-FFF2-40B4-BE49-F238E27FC236}">
                  <a16:creationId xmlns:a16="http://schemas.microsoft.com/office/drawing/2014/main" id="{391A3478-93D7-F635-1D1F-8A5146D71620}"/>
                </a:ext>
                <a:ext uri="{C183D7F6-B498-43B3-948B-1728B52AA6E4}">
                  <adec:decorative xmlns:adec="http://schemas.microsoft.com/office/drawing/2017/decorative" val="1"/>
                </a:ext>
              </a:extLst>
            </p:cNvPr>
            <p:cNvGrpSpPr/>
            <p:nvPr/>
          </p:nvGrpSpPr>
          <p:grpSpPr>
            <a:xfrm>
              <a:off x="1456000" y="5631824"/>
              <a:ext cx="614400" cy="631806"/>
              <a:chOff x="-1440493" y="4133587"/>
              <a:chExt cx="614400" cy="631806"/>
            </a:xfrm>
          </p:grpSpPr>
          <p:sp>
            <p:nvSpPr>
              <p:cNvPr id="20" name="Oval 19">
                <a:extLst>
                  <a:ext uri="{FF2B5EF4-FFF2-40B4-BE49-F238E27FC236}">
                    <a16:creationId xmlns:a16="http://schemas.microsoft.com/office/drawing/2014/main" id="{2F9648C1-210D-9B78-168B-92B00AD84A95}"/>
                  </a:ext>
                  <a:ext uri="{C183D7F6-B498-43B3-948B-1728B52AA6E4}">
                    <adec:decorative xmlns:adec="http://schemas.microsoft.com/office/drawing/2017/decorative" val="1"/>
                  </a:ext>
                </a:extLst>
              </p:cNvPr>
              <p:cNvSpPr>
                <a:spLocks noChangeAspect="1"/>
              </p:cNvSpPr>
              <p:nvPr/>
            </p:nvSpPr>
            <p:spPr>
              <a:xfrm>
                <a:off x="-1440493" y="4133587"/>
                <a:ext cx="614400" cy="631806"/>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pic>
            <p:nvPicPr>
              <p:cNvPr id="21" name="Graphic 20">
                <a:extLst>
                  <a:ext uri="{FF2B5EF4-FFF2-40B4-BE49-F238E27FC236}">
                    <a16:creationId xmlns:a16="http://schemas.microsoft.com/office/drawing/2014/main" id="{9E9B84FD-3F00-D238-1BFB-CEF9000B85A8}"/>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84226" y="4189857"/>
                <a:ext cx="552830" cy="552830"/>
              </a:xfrm>
              <a:prstGeom prst="rect">
                <a:avLst/>
              </a:prstGeom>
            </p:spPr>
          </p:pic>
        </p:grpSp>
      </p:grpSp>
      <p:sp>
        <p:nvSpPr>
          <p:cNvPr id="5" name="Text Placeholder 4">
            <a:extLst>
              <a:ext uri="{FF2B5EF4-FFF2-40B4-BE49-F238E27FC236}">
                <a16:creationId xmlns:a16="http://schemas.microsoft.com/office/drawing/2014/main" id="{B3C277D0-3B49-6148-BFA7-E3E8561232D2}"/>
              </a:ext>
            </a:extLst>
          </p:cNvPr>
          <p:cNvSpPr txBox="1">
            <a:spLocks/>
          </p:cNvSpPr>
          <p:nvPr/>
        </p:nvSpPr>
        <p:spPr>
          <a:xfrm>
            <a:off x="190072" y="757079"/>
            <a:ext cx="11402770" cy="5208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Inter SemiBold" panose="02000503000000020004" pitchFamily="2" charset="0"/>
                <a:cs typeface="Inter"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i="1"/>
              <a:t>EAG prefer to remove the waning assumption but keep the full treatment effect maintenance in the model </a:t>
            </a:r>
          </a:p>
        </p:txBody>
      </p:sp>
      <p:graphicFrame>
        <p:nvGraphicFramePr>
          <p:cNvPr id="3" name="Table 2">
            <a:extLst>
              <a:ext uri="{FF2B5EF4-FFF2-40B4-BE49-F238E27FC236}">
                <a16:creationId xmlns:a16="http://schemas.microsoft.com/office/drawing/2014/main" id="{F5CCCDBD-0D4C-38BD-1950-21B6EF7C47AC}"/>
              </a:ext>
            </a:extLst>
          </p:cNvPr>
          <p:cNvGraphicFramePr>
            <a:graphicFrameLocks noGrp="1"/>
          </p:cNvGraphicFramePr>
          <p:nvPr>
            <p:extLst>
              <p:ext uri="{D42A27DB-BD31-4B8C-83A1-F6EECF244321}">
                <p14:modId xmlns:p14="http://schemas.microsoft.com/office/powerpoint/2010/main" val="3529949730"/>
              </p:ext>
            </p:extLst>
          </p:nvPr>
        </p:nvGraphicFramePr>
        <p:xfrm>
          <a:off x="127952" y="3661781"/>
          <a:ext cx="11808234" cy="2514088"/>
        </p:xfrm>
        <a:graphic>
          <a:graphicData uri="http://schemas.openxmlformats.org/drawingml/2006/table">
            <a:tbl>
              <a:tblPr firstRow="1" firstCol="1" bandRow="1">
                <a:tableStyleId>{5C22544A-7EE6-4342-B048-85BDC9FD1C3A}</a:tableStyleId>
              </a:tblPr>
              <a:tblGrid>
                <a:gridCol w="1369378">
                  <a:extLst>
                    <a:ext uri="{9D8B030D-6E8A-4147-A177-3AD203B41FA5}">
                      <a16:colId xmlns:a16="http://schemas.microsoft.com/office/drawing/2014/main" val="1809497790"/>
                    </a:ext>
                  </a:extLst>
                </a:gridCol>
                <a:gridCol w="2708910">
                  <a:extLst>
                    <a:ext uri="{9D8B030D-6E8A-4147-A177-3AD203B41FA5}">
                      <a16:colId xmlns:a16="http://schemas.microsoft.com/office/drawing/2014/main" val="1108531170"/>
                    </a:ext>
                  </a:extLst>
                </a:gridCol>
                <a:gridCol w="2583180">
                  <a:extLst>
                    <a:ext uri="{9D8B030D-6E8A-4147-A177-3AD203B41FA5}">
                      <a16:colId xmlns:a16="http://schemas.microsoft.com/office/drawing/2014/main" val="378446042"/>
                    </a:ext>
                  </a:extLst>
                </a:gridCol>
                <a:gridCol w="2640330">
                  <a:extLst>
                    <a:ext uri="{9D8B030D-6E8A-4147-A177-3AD203B41FA5}">
                      <a16:colId xmlns:a16="http://schemas.microsoft.com/office/drawing/2014/main" val="2288558636"/>
                    </a:ext>
                  </a:extLst>
                </a:gridCol>
                <a:gridCol w="2506436">
                  <a:extLst>
                    <a:ext uri="{9D8B030D-6E8A-4147-A177-3AD203B41FA5}">
                      <a16:colId xmlns:a16="http://schemas.microsoft.com/office/drawing/2014/main" val="1028472629"/>
                    </a:ext>
                  </a:extLst>
                </a:gridCol>
              </a:tblGrid>
              <a:tr h="247871">
                <a:tc>
                  <a:txBody>
                    <a:bodyPr/>
                    <a:lstStyle/>
                    <a:p>
                      <a:pPr>
                        <a:lnSpc>
                          <a:spcPct val="120000"/>
                        </a:lnSpc>
                        <a:buNone/>
                      </a:pPr>
                      <a:r>
                        <a:rPr lang="en-GB" sz="1600">
                          <a:effectLst/>
                          <a:latin typeface="Arial" panose="020B0604020202020204" pitchFamily="34" charset="0"/>
                          <a:cs typeface="Arial" panose="020B0604020202020204" pitchFamily="34" charset="0"/>
                        </a:rPr>
                        <a:t>Treatment</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34701" marR="34701" marT="0" marB="0"/>
                </a:tc>
                <a:tc gridSpan="2">
                  <a:txBody>
                    <a:bodyPr/>
                    <a:lstStyle/>
                    <a:p>
                      <a:pPr algn="ctr">
                        <a:lnSpc>
                          <a:spcPct val="115000"/>
                        </a:lnSpc>
                        <a:buNone/>
                      </a:pPr>
                      <a:r>
                        <a:rPr lang="en-GB" sz="1600">
                          <a:effectLst/>
                          <a:latin typeface="Arial" panose="020B0604020202020204" pitchFamily="34" charset="0"/>
                          <a:cs typeface="Arial" panose="020B0604020202020204" pitchFamily="34" charset="0"/>
                        </a:rPr>
                        <a:t>Company base case</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34701" marR="34701" marT="0" marB="0"/>
                </a:tc>
                <a:tc hMerge="1">
                  <a:txBody>
                    <a:bodyPr/>
                    <a:lstStyle/>
                    <a:p>
                      <a:endParaRPr lang="en-GB"/>
                    </a:p>
                  </a:txBody>
                  <a:tcPr/>
                </a:tc>
                <a:tc gridSpan="2">
                  <a:txBody>
                    <a:bodyPr/>
                    <a:lstStyle/>
                    <a:p>
                      <a:pPr algn="ctr">
                        <a:lnSpc>
                          <a:spcPct val="115000"/>
                        </a:lnSpc>
                        <a:buNone/>
                      </a:pPr>
                      <a:r>
                        <a:rPr lang="en-GB" sz="1600">
                          <a:effectLst/>
                          <a:latin typeface="Arial" panose="020B0604020202020204" pitchFamily="34" charset="0"/>
                          <a:ea typeface="Times New Roman" panose="02020603050405020304" pitchFamily="18" charset="0"/>
                          <a:cs typeface="Arial" panose="020B0604020202020204" pitchFamily="34" charset="0"/>
                        </a:rPr>
                        <a:t>EAG base case</a:t>
                      </a:r>
                    </a:p>
                  </a:txBody>
                  <a:tcPr marL="34701" marR="34701" marT="0" marB="0"/>
                </a:tc>
                <a:tc hMerge="1">
                  <a:txBody>
                    <a:bodyPr/>
                    <a:lstStyle/>
                    <a:p>
                      <a:endParaRPr lang="en-GB"/>
                    </a:p>
                  </a:txBody>
                  <a:tcPr/>
                </a:tc>
                <a:extLst>
                  <a:ext uri="{0D108BD9-81ED-4DB2-BD59-A6C34878D82A}">
                    <a16:rowId xmlns:a16="http://schemas.microsoft.com/office/drawing/2014/main" val="1591886309"/>
                  </a:ext>
                </a:extLst>
              </a:tr>
              <a:tr h="379221">
                <a:tc>
                  <a:txBody>
                    <a:bodyPr/>
                    <a:lstStyle/>
                    <a:p>
                      <a:pPr>
                        <a:buNone/>
                      </a:pPr>
                      <a:endParaRPr lang="en-GB"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34701" marR="34701" marT="0" marB="0" anchor="ctr"/>
                </a:tc>
                <a:tc>
                  <a:txBody>
                    <a:bodyPr/>
                    <a:lstStyle/>
                    <a:p>
                      <a:pPr algn="ctr">
                        <a:buNone/>
                      </a:pPr>
                      <a:r>
                        <a:rPr lang="en-GB" sz="1600" b="1">
                          <a:solidFill>
                            <a:schemeClr val="bg1"/>
                          </a:solidFill>
                          <a:effectLst/>
                          <a:latin typeface="Arial" panose="020B0604020202020204" pitchFamily="34" charset="0"/>
                          <a:ea typeface="Arial" panose="020B0604020202020204" pitchFamily="34" charset="0"/>
                          <a:cs typeface="Arial" panose="020B0604020202020204" pitchFamily="34" charset="0"/>
                        </a:rPr>
                        <a:t>Duration of full treatment effect beyond stopping rule</a:t>
                      </a:r>
                    </a:p>
                  </a:txBody>
                  <a:tcPr marL="34701" marR="34701" marT="0" marB="0" anchor="ctr">
                    <a:solidFill>
                      <a:schemeClr val="accent1"/>
                    </a:solidFill>
                  </a:tcPr>
                </a:tc>
                <a:tc>
                  <a:txBody>
                    <a:bodyPr/>
                    <a:lstStyle/>
                    <a:p>
                      <a:pPr algn="ctr">
                        <a:buNone/>
                      </a:pPr>
                      <a:r>
                        <a:rPr lang="en-GB" sz="1600" b="1">
                          <a:solidFill>
                            <a:schemeClr val="bg1"/>
                          </a:solidFill>
                          <a:effectLst/>
                          <a:latin typeface="Arial" panose="020B0604020202020204" pitchFamily="34" charset="0"/>
                          <a:ea typeface="Arial" panose="020B0604020202020204" pitchFamily="34" charset="0"/>
                          <a:cs typeface="Arial" panose="020B0604020202020204" pitchFamily="34" charset="0"/>
                        </a:rPr>
                        <a:t>Waning period to MMF only</a:t>
                      </a:r>
                    </a:p>
                  </a:txBody>
                  <a:tcPr marL="34701" marR="34701" marT="0" marB="0" anchor="ctr">
                    <a:solidFill>
                      <a:schemeClr val="accent1"/>
                    </a:solidFill>
                  </a:tcPr>
                </a:tc>
                <a:tc>
                  <a:txBody>
                    <a:bodyPr/>
                    <a:lstStyle/>
                    <a:p>
                      <a:pPr algn="ctr">
                        <a:buNone/>
                      </a:pPr>
                      <a:r>
                        <a:rPr lang="en-GB" sz="1600" b="1">
                          <a:solidFill>
                            <a:schemeClr val="bg1"/>
                          </a:solidFill>
                          <a:effectLst/>
                          <a:latin typeface="Arial" panose="020B0604020202020204" pitchFamily="34" charset="0"/>
                          <a:ea typeface="Arial" panose="020B0604020202020204" pitchFamily="34" charset="0"/>
                          <a:cs typeface="Arial" panose="020B0604020202020204" pitchFamily="34" charset="0"/>
                        </a:rPr>
                        <a:t>Duration of full treatment effect beyond stopping rule</a:t>
                      </a:r>
                    </a:p>
                  </a:txBody>
                  <a:tcPr marL="34701" marR="34701" marT="0" marB="0" anchor="ctr">
                    <a:solidFill>
                      <a:schemeClr val="accent1"/>
                    </a:solidFill>
                  </a:tcPr>
                </a:tc>
                <a:tc>
                  <a:txBody>
                    <a:bodyPr/>
                    <a:lstStyle/>
                    <a:p>
                      <a:pPr algn="ctr">
                        <a:buNone/>
                      </a:pPr>
                      <a:r>
                        <a:rPr lang="en-GB" sz="1600" b="1">
                          <a:solidFill>
                            <a:schemeClr val="bg1"/>
                          </a:solidFill>
                          <a:effectLst/>
                          <a:latin typeface="Arial" panose="020B0604020202020204" pitchFamily="34" charset="0"/>
                          <a:ea typeface="Arial" panose="020B0604020202020204" pitchFamily="34" charset="0"/>
                          <a:cs typeface="Arial" panose="020B0604020202020204" pitchFamily="34" charset="0"/>
                        </a:rPr>
                        <a:t>Waning period to MMF only</a:t>
                      </a:r>
                    </a:p>
                  </a:txBody>
                  <a:tcPr marL="34701" marR="34701" marT="0" marB="0" anchor="ctr">
                    <a:solidFill>
                      <a:schemeClr val="accent1"/>
                    </a:solidFill>
                  </a:tcPr>
                </a:tc>
                <a:extLst>
                  <a:ext uri="{0D108BD9-81ED-4DB2-BD59-A6C34878D82A}">
                    <a16:rowId xmlns:a16="http://schemas.microsoft.com/office/drawing/2014/main" val="2782146921"/>
                  </a:ext>
                </a:extLst>
              </a:tr>
              <a:tr h="379221">
                <a:tc>
                  <a:txBody>
                    <a:bodyPr/>
                    <a:lstStyle/>
                    <a:p>
                      <a:pPr>
                        <a:buNone/>
                      </a:pPr>
                      <a:r>
                        <a:rPr lang="en-GB" sz="1600">
                          <a:effectLst/>
                          <a:latin typeface="Arial" panose="020B0604020202020204" pitchFamily="34" charset="0"/>
                          <a:cs typeface="Arial" panose="020B0604020202020204" pitchFamily="34" charset="0"/>
                        </a:rPr>
                        <a:t>OBI+MMF</a:t>
                      </a:r>
                      <a:endParaRPr lang="en-GB"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34701" marR="34701" marT="0" marB="0" anchor="ctr"/>
                </a:tc>
                <a:tc>
                  <a:txBody>
                    <a:bodyPr/>
                    <a:lstStyle/>
                    <a:p>
                      <a:pPr algn="ctr">
                        <a:buNone/>
                      </a:pPr>
                      <a:r>
                        <a:rPr lang="en-GB" sz="1600">
                          <a:solidFill>
                            <a:srgbClr val="000000"/>
                          </a:solidFill>
                          <a:effectLst/>
                          <a:latin typeface="Arial" panose="020B0604020202020204" pitchFamily="34" charset="0"/>
                          <a:ea typeface="Arial" panose="020B0604020202020204" pitchFamily="34" charset="0"/>
                          <a:cs typeface="Arial" panose="020B0604020202020204" pitchFamily="34" charset="0"/>
                        </a:rPr>
                        <a:t>12 months</a:t>
                      </a:r>
                    </a:p>
                  </a:txBody>
                  <a:tcPr marL="34701" marR="34701" marT="0" marB="0" anchor="c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12 months</a:t>
                      </a:r>
                    </a:p>
                  </a:txBody>
                  <a:tcPr marL="34701" marR="34701"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12 months</a:t>
                      </a:r>
                    </a:p>
                  </a:txBody>
                  <a:tcPr marL="34701" marR="34701" marT="0" marB="0" anchor="ctr">
                    <a:solidFill>
                      <a:schemeClr val="accent5">
                        <a:lumMod val="20000"/>
                        <a:lumOff val="80000"/>
                      </a:schemeClr>
                    </a:solidFill>
                  </a:tcPr>
                </a:tc>
                <a:tc>
                  <a:txBody>
                    <a:bodyPr/>
                    <a:lstStyle/>
                    <a:p>
                      <a:pPr algn="ctr">
                        <a:buNone/>
                      </a:pPr>
                      <a:r>
                        <a:rPr lang="en-GB" sz="1600">
                          <a:solidFill>
                            <a:srgbClr val="000000"/>
                          </a:solidFill>
                          <a:effectLst/>
                          <a:latin typeface="Arial" panose="020B0604020202020204" pitchFamily="34" charset="0"/>
                          <a:ea typeface="Arial" panose="020B0604020202020204" pitchFamily="34" charset="0"/>
                          <a:cs typeface="Arial" panose="020B0604020202020204" pitchFamily="34" charset="0"/>
                        </a:rPr>
                        <a:t>0 months</a:t>
                      </a:r>
                    </a:p>
                  </a:txBody>
                  <a:tcPr marL="34701" marR="34701" marT="0" marB="0" anchor="ctr"/>
                </a:tc>
                <a:extLst>
                  <a:ext uri="{0D108BD9-81ED-4DB2-BD59-A6C34878D82A}">
                    <a16:rowId xmlns:a16="http://schemas.microsoft.com/office/drawing/2014/main" val="1474825189"/>
                  </a:ext>
                </a:extLst>
              </a:tr>
              <a:tr h="379221">
                <a:tc>
                  <a:txBody>
                    <a:bodyPr/>
                    <a:lstStyle/>
                    <a:p>
                      <a:pPr>
                        <a:buNone/>
                      </a:pPr>
                      <a:r>
                        <a:rPr lang="en-GB" sz="1600">
                          <a:effectLst/>
                          <a:latin typeface="Arial" panose="020B0604020202020204" pitchFamily="34" charset="0"/>
                          <a:cs typeface="Arial" panose="020B0604020202020204" pitchFamily="34" charset="0"/>
                        </a:rPr>
                        <a:t>BEL+MMF</a:t>
                      </a:r>
                      <a:endParaRPr lang="en-GB"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34701" marR="34701" marT="0" marB="0" anchor="ctr"/>
                </a:tc>
                <a:tc>
                  <a:txBody>
                    <a:bodyPr/>
                    <a:lstStyle/>
                    <a:p>
                      <a:pPr algn="ctr">
                        <a:buNone/>
                      </a:pPr>
                      <a:r>
                        <a:rPr lang="en-GB" sz="1600">
                          <a:solidFill>
                            <a:srgbClr val="000000"/>
                          </a:solidFill>
                          <a:effectLst/>
                          <a:latin typeface="Arial" panose="020B0604020202020204" pitchFamily="34" charset="0"/>
                          <a:ea typeface="Arial" panose="020B0604020202020204" pitchFamily="34" charset="0"/>
                          <a:cs typeface="Arial" panose="020B0604020202020204" pitchFamily="34" charset="0"/>
                        </a:rPr>
                        <a:t>6 months</a:t>
                      </a:r>
                    </a:p>
                  </a:txBody>
                  <a:tcPr marL="34701" marR="34701" marT="0" marB="0" anchor="c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6 months</a:t>
                      </a:r>
                    </a:p>
                  </a:txBody>
                  <a:tcPr marL="34701" marR="34701"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6 months</a:t>
                      </a:r>
                    </a:p>
                  </a:txBody>
                  <a:tcPr marL="34701" marR="34701" marT="0" marB="0" anchor="c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0 months</a:t>
                      </a:r>
                    </a:p>
                  </a:txBody>
                  <a:tcPr marL="34701" marR="34701" marT="0" marB="0" anchor="ctr"/>
                </a:tc>
                <a:extLst>
                  <a:ext uri="{0D108BD9-81ED-4DB2-BD59-A6C34878D82A}">
                    <a16:rowId xmlns:a16="http://schemas.microsoft.com/office/drawing/2014/main" val="1946747786"/>
                  </a:ext>
                </a:extLst>
              </a:tr>
              <a:tr h="379221">
                <a:tc>
                  <a:txBody>
                    <a:bodyPr/>
                    <a:lstStyle/>
                    <a:p>
                      <a:pPr>
                        <a:buNone/>
                      </a:pPr>
                      <a:r>
                        <a:rPr lang="en-GB" sz="1600">
                          <a:effectLst/>
                          <a:latin typeface="Arial" panose="020B0604020202020204" pitchFamily="34" charset="0"/>
                          <a:cs typeface="Arial" panose="020B0604020202020204" pitchFamily="34" charset="0"/>
                        </a:rPr>
                        <a:t>RTX+MMF</a:t>
                      </a:r>
                      <a:endParaRPr lang="en-GB"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34701" marR="34701"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6 months</a:t>
                      </a:r>
                    </a:p>
                  </a:txBody>
                  <a:tcPr marL="34701" marR="34701" marT="0" marB="0" anchor="c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6 months</a:t>
                      </a:r>
                    </a:p>
                  </a:txBody>
                  <a:tcPr marL="34701" marR="34701"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6 months</a:t>
                      </a:r>
                    </a:p>
                  </a:txBody>
                  <a:tcPr marL="34701" marR="34701" marT="0" marB="0" anchor="c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0 months</a:t>
                      </a:r>
                    </a:p>
                  </a:txBody>
                  <a:tcPr marL="34701" marR="34701" marT="0" marB="0" anchor="ctr"/>
                </a:tc>
                <a:extLst>
                  <a:ext uri="{0D108BD9-81ED-4DB2-BD59-A6C34878D82A}">
                    <a16:rowId xmlns:a16="http://schemas.microsoft.com/office/drawing/2014/main" val="447297709"/>
                  </a:ext>
                </a:extLst>
              </a:tr>
              <a:tr h="379221">
                <a:tc>
                  <a:txBody>
                    <a:bodyPr/>
                    <a:lstStyle/>
                    <a:p>
                      <a:pPr>
                        <a:buNone/>
                      </a:pPr>
                      <a:r>
                        <a:rPr lang="en-GB" sz="1600">
                          <a:effectLst/>
                          <a:latin typeface="Arial" panose="020B0604020202020204" pitchFamily="34" charset="0"/>
                          <a:cs typeface="Arial" panose="020B0604020202020204" pitchFamily="34" charset="0"/>
                        </a:rPr>
                        <a:t>VOC+MMF</a:t>
                      </a:r>
                      <a:endParaRPr lang="en-GB"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34701" marR="34701"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0 months</a:t>
                      </a:r>
                    </a:p>
                  </a:txBody>
                  <a:tcPr marL="34701" marR="34701" marT="0" marB="0" anchor="c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6 months</a:t>
                      </a:r>
                    </a:p>
                  </a:txBody>
                  <a:tcPr marL="34701" marR="34701"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0 months</a:t>
                      </a:r>
                    </a:p>
                  </a:txBody>
                  <a:tcPr marL="34701" marR="34701" marT="0" marB="0" anchor="c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0 months</a:t>
                      </a:r>
                    </a:p>
                  </a:txBody>
                  <a:tcPr marL="34701" marR="34701" marT="0" marB="0" anchor="ctr"/>
                </a:tc>
                <a:extLst>
                  <a:ext uri="{0D108BD9-81ED-4DB2-BD59-A6C34878D82A}">
                    <a16:rowId xmlns:a16="http://schemas.microsoft.com/office/drawing/2014/main" val="408609468"/>
                  </a:ext>
                </a:extLst>
              </a:tr>
            </a:tbl>
          </a:graphicData>
        </a:graphic>
      </p:graphicFrame>
      <p:sp>
        <p:nvSpPr>
          <p:cNvPr id="4" name="TextBox 3">
            <a:extLst>
              <a:ext uri="{FF2B5EF4-FFF2-40B4-BE49-F238E27FC236}">
                <a16:creationId xmlns:a16="http://schemas.microsoft.com/office/drawing/2014/main" id="{648D5533-EA9E-528C-9D5B-022BCD3D0928}"/>
              </a:ext>
            </a:extLst>
          </p:cNvPr>
          <p:cNvSpPr txBox="1"/>
          <p:nvPr/>
        </p:nvSpPr>
        <p:spPr>
          <a:xfrm>
            <a:off x="105481" y="3297969"/>
            <a:ext cx="11345803" cy="338554"/>
          </a:xfrm>
          <a:prstGeom prst="rect">
            <a:avLst/>
          </a:prstGeom>
          <a:noFill/>
        </p:spPr>
        <p:txBody>
          <a:bodyPr wrap="square" rtlCol="0">
            <a:spAutoFit/>
          </a:bodyPr>
          <a:lstStyle/>
          <a:p>
            <a:r>
              <a:rPr lang="en-GB" sz="1600" b="1">
                <a:latin typeface="Arial" panose="020B0604020202020204" pitchFamily="34" charset="0"/>
                <a:cs typeface="Arial" panose="020B0604020202020204" pitchFamily="34" charset="0"/>
              </a:rPr>
              <a:t>Table:</a:t>
            </a:r>
            <a:r>
              <a:rPr lang="en-GB" sz="1600">
                <a:latin typeface="Arial" panose="020B0604020202020204" pitchFamily="34" charset="0"/>
                <a:cs typeface="Arial" panose="020B0604020202020204" pitchFamily="34" charset="0"/>
              </a:rPr>
              <a:t> Treatment effect maintenance and treatment waning durations for the company and EAG base cases</a:t>
            </a:r>
          </a:p>
        </p:txBody>
      </p:sp>
      <p:sp>
        <p:nvSpPr>
          <p:cNvPr id="8" name="Rectangle 7">
            <a:extLst>
              <a:ext uri="{FF2B5EF4-FFF2-40B4-BE49-F238E27FC236}">
                <a16:creationId xmlns:a16="http://schemas.microsoft.com/office/drawing/2014/main" id="{65846A6D-1A76-F0E6-AB5A-D96FB42C8BB6}"/>
              </a:ext>
            </a:extLst>
          </p:cNvPr>
          <p:cNvSpPr/>
          <p:nvPr/>
        </p:nvSpPr>
        <p:spPr>
          <a:xfrm>
            <a:off x="10410092" y="150469"/>
            <a:ext cx="1716074" cy="520838"/>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Small </a:t>
            </a:r>
            <a:r>
              <a:rPr lang="en-GB" sz="1400" dirty="0">
                <a:latin typeface="Arial" panose="020B0604020202020204" pitchFamily="34" charset="0"/>
                <a:cs typeface="Arial" panose="020B0604020202020204" pitchFamily="34" charset="0"/>
              </a:rPr>
              <a:t>(large ICER impact vs VOC)</a:t>
            </a:r>
          </a:p>
        </p:txBody>
      </p:sp>
      <p:sp>
        <p:nvSpPr>
          <p:cNvPr id="10" name="TextBox 9">
            <a:extLst>
              <a:ext uri="{FF2B5EF4-FFF2-40B4-BE49-F238E27FC236}">
                <a16:creationId xmlns:a16="http://schemas.microsoft.com/office/drawing/2014/main" id="{CD1402ED-B53E-C961-A4E3-82946BE69E3E}"/>
              </a:ext>
            </a:extLst>
          </p:cNvPr>
          <p:cNvSpPr txBox="1"/>
          <p:nvPr/>
        </p:nvSpPr>
        <p:spPr>
          <a:xfrm>
            <a:off x="8492114" y="6175869"/>
            <a:ext cx="3571934" cy="646331"/>
          </a:xfrm>
          <a:prstGeom prst="rect">
            <a:avLst/>
          </a:prstGeom>
          <a:noFill/>
        </p:spPr>
        <p:txBody>
          <a:bodyPr wrap="square">
            <a:spAutoFit/>
          </a:bodyPr>
          <a:lstStyle/>
          <a:p>
            <a:r>
              <a:rPr lang="en-GB" sz="1200" dirty="0">
                <a:latin typeface="Arial" panose="020B0604020202020204" pitchFamily="34" charset="0"/>
                <a:cs typeface="Arial" panose="020B0604020202020204" pitchFamily="34" charset="0"/>
              </a:rPr>
              <a:t>BEL, belimumab; MMF, mycophenolate mofetil; OBI, </a:t>
            </a:r>
            <a:r>
              <a:rPr lang="en-GB" sz="1200" dirty="0" err="1">
                <a:latin typeface="Arial" panose="020B0604020202020204" pitchFamily="34" charset="0"/>
                <a:cs typeface="Arial" panose="020B0604020202020204" pitchFamily="34" charset="0"/>
              </a:rPr>
              <a:t>obinutuzumab</a:t>
            </a:r>
            <a:r>
              <a:rPr lang="en-GB" sz="1200" dirty="0">
                <a:latin typeface="Arial" panose="020B0604020202020204" pitchFamily="34" charset="0"/>
                <a:cs typeface="Arial" panose="020B0604020202020204" pitchFamily="34" charset="0"/>
              </a:rPr>
              <a:t>; RTX, rituximab; VOC, </a:t>
            </a:r>
            <a:r>
              <a:rPr lang="en-GB" sz="1200" dirty="0" err="1">
                <a:latin typeface="Arial" panose="020B0604020202020204" pitchFamily="34" charset="0"/>
                <a:cs typeface="Arial" panose="020B0604020202020204" pitchFamily="34" charset="0"/>
              </a:rPr>
              <a:t>voclosporin</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84543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4C1F9F-E66D-D0F8-7868-091F3740726D}"/>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646A0DB-BDD8-AD8B-5F19-8332293E9A4B}"/>
              </a:ext>
            </a:extLst>
          </p:cNvPr>
          <p:cNvGraphicFramePr>
            <a:graphicFrameLocks noGrp="1"/>
          </p:cNvGraphicFramePr>
          <p:nvPr>
            <p:extLst>
              <p:ext uri="{D42A27DB-BD31-4B8C-83A1-F6EECF244321}">
                <p14:modId xmlns:p14="http://schemas.microsoft.com/office/powerpoint/2010/main" val="2054521979"/>
              </p:ext>
            </p:extLst>
          </p:nvPr>
        </p:nvGraphicFramePr>
        <p:xfrm>
          <a:off x="159910" y="1051085"/>
          <a:ext cx="11941629" cy="4936868"/>
        </p:xfrm>
        <a:graphic>
          <a:graphicData uri="http://schemas.openxmlformats.org/drawingml/2006/table">
            <a:tbl>
              <a:tblPr firstRow="1" bandRow="1">
                <a:tableStyleId>{5C22544A-7EE6-4342-B048-85BDC9FD1C3A}</a:tableStyleId>
              </a:tblPr>
              <a:tblGrid>
                <a:gridCol w="1502229">
                  <a:extLst>
                    <a:ext uri="{9D8B030D-6E8A-4147-A177-3AD203B41FA5}">
                      <a16:colId xmlns:a16="http://schemas.microsoft.com/office/drawing/2014/main" val="2682048057"/>
                    </a:ext>
                  </a:extLst>
                </a:gridCol>
                <a:gridCol w="3147986">
                  <a:extLst>
                    <a:ext uri="{9D8B030D-6E8A-4147-A177-3AD203B41FA5}">
                      <a16:colId xmlns:a16="http://schemas.microsoft.com/office/drawing/2014/main" val="3591821218"/>
                    </a:ext>
                  </a:extLst>
                </a:gridCol>
                <a:gridCol w="3619500">
                  <a:extLst>
                    <a:ext uri="{9D8B030D-6E8A-4147-A177-3AD203B41FA5}">
                      <a16:colId xmlns:a16="http://schemas.microsoft.com/office/drawing/2014/main" val="3067820483"/>
                    </a:ext>
                  </a:extLst>
                </a:gridCol>
                <a:gridCol w="3671914">
                  <a:extLst>
                    <a:ext uri="{9D8B030D-6E8A-4147-A177-3AD203B41FA5}">
                      <a16:colId xmlns:a16="http://schemas.microsoft.com/office/drawing/2014/main" val="507156030"/>
                    </a:ext>
                  </a:extLst>
                </a:gridCol>
              </a:tblGrid>
              <a:tr h="303198">
                <a:tc>
                  <a:txBody>
                    <a:bodyPr/>
                    <a:lstStyle/>
                    <a:p>
                      <a:endParaRPr lang="en-GB" dirty="0">
                        <a:latin typeface="Arial" panose="020B0604020202020204" pitchFamily="34" charset="0"/>
                        <a:cs typeface="Arial" panose="020B0604020202020204" pitchFamily="34" charset="0"/>
                      </a:endParaRPr>
                    </a:p>
                  </a:txBody>
                  <a:tcPr/>
                </a:tc>
                <a:tc>
                  <a:txBody>
                    <a:bodyPr/>
                    <a:lstStyle/>
                    <a:p>
                      <a:pPr algn="ctr"/>
                      <a:r>
                        <a:rPr lang="en-GB">
                          <a:latin typeface="Arial" panose="020B0604020202020204" pitchFamily="34" charset="0"/>
                          <a:cs typeface="Arial" panose="020B0604020202020204" pitchFamily="34" charset="0"/>
                        </a:rPr>
                        <a:t>Modelling of concomitant treatments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atin typeface="Arial" panose="020B0604020202020204" pitchFamily="34" charset="0"/>
                          <a:cs typeface="Arial" panose="020B0604020202020204" pitchFamily="34" charset="0"/>
                        </a:rPr>
                        <a:t>Modelling of adverse events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atin typeface="Arial" panose="020B0604020202020204" pitchFamily="34" charset="0"/>
                          <a:cs typeface="Arial" panose="020B0604020202020204" pitchFamily="34" charset="0"/>
                        </a:rPr>
                        <a:t>Rescue therapy costs</a:t>
                      </a:r>
                    </a:p>
                  </a:txBody>
                  <a:tcPr/>
                </a:tc>
                <a:extLst>
                  <a:ext uri="{0D108BD9-81ED-4DB2-BD59-A6C34878D82A}">
                    <a16:rowId xmlns:a16="http://schemas.microsoft.com/office/drawing/2014/main" val="1855074161"/>
                  </a:ext>
                </a:extLst>
              </a:tr>
              <a:tr h="1096388">
                <a:tc>
                  <a:txBody>
                    <a:bodyPr/>
                    <a:lstStyle/>
                    <a:p>
                      <a:r>
                        <a:rPr lang="en-GB" dirty="0">
                          <a:latin typeface="Arial" panose="020B0604020202020204" pitchFamily="34" charset="0"/>
                          <a:cs typeface="Arial" panose="020B0604020202020204" pitchFamily="34" charset="0"/>
                        </a:rPr>
                        <a:t>Background</a:t>
                      </a:r>
                    </a:p>
                  </a:txBody>
                  <a:tcPr/>
                </a:tc>
                <a:tc>
                  <a:txBody>
                    <a:bodyPr/>
                    <a:lstStyle/>
                    <a:p>
                      <a:r>
                        <a:rPr lang="en-GB" dirty="0">
                          <a:latin typeface="Arial" panose="020B0604020202020204" pitchFamily="34" charset="0"/>
                          <a:cs typeface="Arial" panose="020B0604020202020204" pitchFamily="34" charset="0"/>
                        </a:rPr>
                        <a:t>Frequency of corticosteroid and MMF administration differs by treatment arm</a:t>
                      </a:r>
                    </a:p>
                  </a:txBody>
                  <a:tcPr/>
                </a:tc>
                <a:tc>
                  <a:txBody>
                    <a:bodyPr/>
                    <a:lstStyle/>
                    <a:p>
                      <a:r>
                        <a:rPr lang="en-GB">
                          <a:latin typeface="Arial" panose="020B0604020202020204" pitchFamily="34" charset="0"/>
                          <a:cs typeface="Arial" panose="020B0604020202020204" pitchFamily="34" charset="0"/>
                        </a:rPr>
                        <a:t>Company base case includes AE costs but additional AE disutilities only applied in scenario analysis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Arial" panose="020B0604020202020204" pitchFamily="34" charset="0"/>
                          <a:cs typeface="Arial" panose="020B0604020202020204" pitchFamily="34" charset="0"/>
                        </a:rPr>
                        <a:t>Proportion receiving rescue therapy in MMF alone arm is </a:t>
                      </a:r>
                      <a:r>
                        <a:rPr lang="en-GB" u="sng" dirty="0">
                          <a:solidFill>
                            <a:schemeClr val="tx1"/>
                          </a:solidFill>
                          <a:highlight>
                            <a:srgbClr val="000000"/>
                          </a:highlight>
                          <a:latin typeface="Arial" panose="020B0604020202020204" pitchFamily="34" charset="0"/>
                          <a:cs typeface="Arial" panose="020B0604020202020204" pitchFamily="34" charset="0"/>
                        </a:rPr>
                        <a:t>******</a:t>
                      </a:r>
                      <a:r>
                        <a:rPr lang="en-GB" dirty="0">
                          <a:solidFill>
                            <a:schemeClr val="tx1"/>
                          </a:solidFill>
                          <a:latin typeface="Arial" panose="020B0604020202020204" pitchFamily="34" charset="0"/>
                          <a:cs typeface="Arial" panose="020B0604020202020204" pitchFamily="34" charset="0"/>
                        </a:rPr>
                        <a:t> vs. </a:t>
                      </a: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a:t>
                      </a:r>
                      <a:r>
                        <a:rPr lang="en-GB" dirty="0">
                          <a:solidFill>
                            <a:schemeClr val="tx1"/>
                          </a:solidFill>
                          <a:latin typeface="Arial" panose="020B0604020202020204" pitchFamily="34" charset="0"/>
                          <a:cs typeface="Arial" panose="020B0604020202020204" pitchFamily="34" charset="0"/>
                        </a:rPr>
                        <a:t> in REGENCY</a:t>
                      </a:r>
                    </a:p>
                  </a:txBody>
                  <a:tcPr/>
                </a:tc>
                <a:extLst>
                  <a:ext uri="{0D108BD9-81ED-4DB2-BD59-A6C34878D82A}">
                    <a16:rowId xmlns:a16="http://schemas.microsoft.com/office/drawing/2014/main" val="1105436284"/>
                  </a:ext>
                </a:extLst>
              </a:tr>
              <a:tr h="194340">
                <a:tc>
                  <a:txBody>
                    <a:bodyPr/>
                    <a:lstStyle/>
                    <a:p>
                      <a:r>
                        <a:rPr lang="en-GB" dirty="0">
                          <a:latin typeface="Arial" panose="020B0604020202020204" pitchFamily="34" charset="0"/>
                          <a:cs typeface="Arial" panose="020B0604020202020204" pitchFamily="34" charset="0"/>
                        </a:rPr>
                        <a:t>Company comments</a:t>
                      </a:r>
                    </a:p>
                  </a:txBody>
                  <a:tcPr/>
                </a:tc>
                <a:tc>
                  <a:txBody>
                    <a:bodyPr/>
                    <a:lstStyle/>
                    <a:p>
                      <a:r>
                        <a:rPr lang="en-GB" dirty="0">
                          <a:latin typeface="Arial" panose="020B0604020202020204" pitchFamily="34" charset="0"/>
                          <a:cs typeface="Arial" panose="020B0604020202020204" pitchFamily="34" charset="0"/>
                        </a:rPr>
                        <a:t>Dosing schedules align with REGENCY trial</a:t>
                      </a:r>
                    </a:p>
                  </a:txBody>
                  <a:tcPr/>
                </a:tc>
                <a:tc>
                  <a:txBody>
                    <a:bodyPr/>
                    <a:lstStyle/>
                    <a:p>
                      <a:r>
                        <a:rPr lang="en-GB" dirty="0">
                          <a:latin typeface="Arial" panose="020B0604020202020204" pitchFamily="34" charset="0"/>
                          <a:cs typeface="Arial" panose="020B0604020202020204" pitchFamily="34" charset="0"/>
                        </a:rPr>
                        <a:t>Assumed health state utilities captured impact of AEs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a:t>
                      </a:r>
                      <a:r>
                        <a:rPr lang="en-GB" dirty="0">
                          <a:solidFill>
                            <a:schemeClr val="tx1"/>
                          </a:solidFill>
                          <a:latin typeface="Arial" panose="020B0604020202020204" pitchFamily="34" charset="0"/>
                        </a:rPr>
                        <a:t> used as some patients had more than 1 subsequent therapy</a:t>
                      </a:r>
                    </a:p>
                  </a:txBody>
                  <a:tcPr/>
                </a:tc>
                <a:extLst>
                  <a:ext uri="{0D108BD9-81ED-4DB2-BD59-A6C34878D82A}">
                    <a16:rowId xmlns:a16="http://schemas.microsoft.com/office/drawing/2014/main" val="635616068"/>
                  </a:ext>
                </a:extLst>
              </a:tr>
              <a:tr h="1096388">
                <a:tc>
                  <a:txBody>
                    <a:bodyPr/>
                    <a:lstStyle/>
                    <a:p>
                      <a:r>
                        <a:rPr lang="en-GB" dirty="0">
                          <a:latin typeface="Arial" panose="020B0604020202020204" pitchFamily="34" charset="0"/>
                          <a:cs typeface="Arial" panose="020B0604020202020204" pitchFamily="34" charset="0"/>
                        </a:rPr>
                        <a:t>EAG comments</a:t>
                      </a:r>
                    </a:p>
                  </a:txBody>
                  <a:tcPr/>
                </a:tc>
                <a:tc>
                  <a:txBody>
                    <a:bodyPr/>
                    <a:lstStyle/>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Variations not clearly reported in CS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Long-term use of steroids associated with AEs - not accounted for in model</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EAG base case applies administration frequency consistently across treatment arms </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atin typeface="Arial" panose="020B0604020202020204" pitchFamily="34" charset="0"/>
                          <a:cs typeface="Arial" panose="020B0604020202020204" pitchFamily="34" charset="0"/>
                        </a:rPr>
                        <a:t>More appropriate to include Grade 3+ AE costs and utilities. </a:t>
                      </a:r>
                      <a:r>
                        <a:rPr lang="en-GB" sz="1800" kern="1200">
                          <a:solidFill>
                            <a:schemeClr val="dk1"/>
                          </a:solidFill>
                          <a:effectLst/>
                          <a:latin typeface="Arial" panose="020B0604020202020204" pitchFamily="34" charset="0"/>
                          <a:ea typeface="+mn-ea"/>
                          <a:cs typeface="Arial" panose="020B0604020202020204" pitchFamily="34" charset="0"/>
                        </a:rPr>
                        <a:t>Not including likely favourable to OBI+MMF</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200">
                          <a:solidFill>
                            <a:schemeClr val="dk1"/>
                          </a:solidFill>
                          <a:effectLst/>
                          <a:latin typeface="Arial" panose="020B0604020202020204" pitchFamily="34" charset="0"/>
                          <a:ea typeface="+mn-ea"/>
                          <a:cs typeface="Arial" panose="020B0604020202020204" pitchFamily="34" charset="0"/>
                        </a:rPr>
                        <a:t>EAG’s base-case includes impact of AE disutilities for full duration of therapy</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chemeClr val="tx1"/>
                          </a:solidFill>
                          <a:latin typeface="Arial" panose="020B0604020202020204" pitchFamily="34" charset="0"/>
                          <a:cs typeface="Arial" panose="020B0604020202020204" pitchFamily="34" charset="0"/>
                        </a:rPr>
                        <a:t>Proportion in MMF alone arm should be </a:t>
                      </a: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a:t>
                      </a:r>
                      <a:r>
                        <a:rPr lang="en-GB" dirty="0">
                          <a:solidFill>
                            <a:schemeClr val="tx1"/>
                          </a:solidFill>
                          <a:latin typeface="Arial" panose="020B0604020202020204" pitchFamily="34" charset="0"/>
                          <a:cs typeface="Arial" panose="020B0604020202020204" pitchFamily="34" charset="0"/>
                        </a:rPr>
                        <a:t> to maintain consistency across arms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chemeClr val="tx1"/>
                          </a:solidFill>
                          <a:latin typeface="Arial" panose="020B0604020202020204" pitchFamily="34" charset="0"/>
                          <a:cs typeface="Arial" panose="020B0604020202020204" pitchFamily="34" charset="0"/>
                        </a:rPr>
                        <a:t>Concerns over including </a:t>
                      </a:r>
                      <a:r>
                        <a:rPr lang="en-GB" dirty="0" err="1">
                          <a:solidFill>
                            <a:schemeClr val="tx1"/>
                          </a:solidFill>
                          <a:latin typeface="Arial" panose="020B0604020202020204" pitchFamily="34" charset="0"/>
                          <a:cs typeface="Arial" panose="020B0604020202020204" pitchFamily="34" charset="0"/>
                        </a:rPr>
                        <a:t>anifrolumab</a:t>
                      </a:r>
                      <a:r>
                        <a:rPr lang="en-GB" dirty="0">
                          <a:solidFill>
                            <a:schemeClr val="tx1"/>
                          </a:solidFill>
                          <a:latin typeface="Arial" panose="020B0604020202020204" pitchFamily="34" charset="0"/>
                          <a:cs typeface="Arial" panose="020B0604020202020204" pitchFamily="34" charset="0"/>
                        </a:rPr>
                        <a:t> as subsequent treatment as not recommended by NICE – removed in EAG base case</a:t>
                      </a:r>
                    </a:p>
                  </a:txBody>
                  <a:tcPr/>
                </a:tc>
                <a:extLst>
                  <a:ext uri="{0D108BD9-81ED-4DB2-BD59-A6C34878D82A}">
                    <a16:rowId xmlns:a16="http://schemas.microsoft.com/office/drawing/2014/main" val="805114139"/>
                  </a:ext>
                </a:extLst>
              </a:tr>
            </a:tbl>
          </a:graphicData>
        </a:graphic>
      </p:graphicFrame>
      <p:sp>
        <p:nvSpPr>
          <p:cNvPr id="6" name="Title 5">
            <a:extLst>
              <a:ext uri="{FF2B5EF4-FFF2-40B4-BE49-F238E27FC236}">
                <a16:creationId xmlns:a16="http://schemas.microsoft.com/office/drawing/2014/main" id="{02844715-0555-991E-037D-7BBC8719EBFD}"/>
              </a:ext>
            </a:extLst>
          </p:cNvPr>
          <p:cNvSpPr>
            <a:spLocks noGrp="1"/>
          </p:cNvSpPr>
          <p:nvPr>
            <p:ph type="title"/>
          </p:nvPr>
        </p:nvSpPr>
        <p:spPr>
          <a:xfrm>
            <a:off x="200499" y="268244"/>
            <a:ext cx="11250785" cy="592817"/>
          </a:xfrm>
        </p:spPr>
        <p:txBody>
          <a:bodyPr>
            <a:noAutofit/>
          </a:bodyPr>
          <a:lstStyle/>
          <a:p>
            <a:r>
              <a:rPr lang="en-GB" sz="2400" dirty="0">
                <a:latin typeface="Arial"/>
                <a:cs typeface="Arial"/>
                <a:hlinkClick r:id="rId3" action="ppaction://hlinksldjump"/>
              </a:rPr>
              <a:t>Issues</a:t>
            </a:r>
            <a:r>
              <a:rPr lang="en-GB" sz="2400" dirty="0">
                <a:latin typeface="Arial"/>
                <a:cs typeface="Arial"/>
              </a:rPr>
              <a:t>: </a:t>
            </a:r>
            <a:r>
              <a:rPr lang="en-GB" sz="2400" dirty="0"/>
              <a:t>Modelling of concomitant treatments, AEs and rescue therapy costs</a:t>
            </a:r>
          </a:p>
        </p:txBody>
      </p:sp>
      <p:grpSp>
        <p:nvGrpSpPr>
          <p:cNvPr id="2" name="Group 1">
            <a:extLst>
              <a:ext uri="{FF2B5EF4-FFF2-40B4-BE49-F238E27FC236}">
                <a16:creationId xmlns:a16="http://schemas.microsoft.com/office/drawing/2014/main" id="{D64A17D1-E53A-5206-AEBA-745DDEEDD9AD}"/>
              </a:ext>
            </a:extLst>
          </p:cNvPr>
          <p:cNvGrpSpPr/>
          <p:nvPr/>
        </p:nvGrpSpPr>
        <p:grpSpPr>
          <a:xfrm>
            <a:off x="1356836" y="6253795"/>
            <a:ext cx="9478326" cy="520838"/>
            <a:chOff x="1456000" y="5631826"/>
            <a:chExt cx="10077188" cy="576000"/>
          </a:xfrm>
        </p:grpSpPr>
        <p:sp>
          <p:nvSpPr>
            <p:cNvPr id="18" name="Rectangle 17" descr="Question to committee">
              <a:extLst>
                <a:ext uri="{FF2B5EF4-FFF2-40B4-BE49-F238E27FC236}">
                  <a16:creationId xmlns:a16="http://schemas.microsoft.com/office/drawing/2014/main" id="{27C286E0-8164-2246-006F-DC374B1B597F}"/>
                </a:ext>
              </a:extLst>
            </p:cNvPr>
            <p:cNvSpPr/>
            <p:nvPr/>
          </p:nvSpPr>
          <p:spPr>
            <a:xfrm>
              <a:off x="1818062" y="5670324"/>
              <a:ext cx="9715126" cy="537501"/>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pPr algn="ctr"/>
              <a:r>
                <a:rPr lang="en-GB" dirty="0">
                  <a:solidFill>
                    <a:schemeClr val="tx1"/>
                  </a:solidFill>
                  <a:latin typeface="Arial" panose="020B0604020202020204" pitchFamily="34" charset="0"/>
                </a:rPr>
                <a:t>How should concomitant treatments, AEs and rescue therapy costs be modelled?</a:t>
              </a:r>
            </a:p>
          </p:txBody>
        </p:sp>
        <p:grpSp>
          <p:nvGrpSpPr>
            <p:cNvPr id="19" name="Group 18">
              <a:extLst>
                <a:ext uri="{FF2B5EF4-FFF2-40B4-BE49-F238E27FC236}">
                  <a16:creationId xmlns:a16="http://schemas.microsoft.com/office/drawing/2014/main" id="{1AA5B772-8616-59B4-5103-9D937F5A91B0}"/>
                </a:ext>
                <a:ext uri="{C183D7F6-B498-43B3-948B-1728B52AA6E4}">
                  <adec:decorative xmlns:adec="http://schemas.microsoft.com/office/drawing/2017/decorative" val="1"/>
                </a:ext>
              </a:extLst>
            </p:cNvPr>
            <p:cNvGrpSpPr/>
            <p:nvPr/>
          </p:nvGrpSpPr>
          <p:grpSpPr>
            <a:xfrm>
              <a:off x="1456000" y="5631826"/>
              <a:ext cx="576000" cy="576000"/>
              <a:chOff x="-1440493" y="4133589"/>
              <a:chExt cx="576000" cy="576000"/>
            </a:xfrm>
          </p:grpSpPr>
          <p:sp>
            <p:nvSpPr>
              <p:cNvPr id="20" name="Oval 19">
                <a:extLst>
                  <a:ext uri="{FF2B5EF4-FFF2-40B4-BE49-F238E27FC236}">
                    <a16:creationId xmlns:a16="http://schemas.microsoft.com/office/drawing/2014/main" id="{79F63F47-44E4-AF2E-CA78-D5553DFB49A3}"/>
                  </a:ext>
                  <a:ext uri="{C183D7F6-B498-43B3-948B-1728B52AA6E4}">
                    <adec:decorative xmlns:adec="http://schemas.microsoft.com/office/drawing/2017/decorative" val="1"/>
                  </a:ext>
                </a:extLst>
              </p:cNvPr>
              <p:cNvSpPr/>
              <p:nvPr/>
            </p:nvSpPr>
            <p:spPr>
              <a:xfrm>
                <a:off x="-1440493" y="4133589"/>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pic>
            <p:nvPicPr>
              <p:cNvPr id="21" name="Graphic 20">
                <a:extLst>
                  <a:ext uri="{FF2B5EF4-FFF2-40B4-BE49-F238E27FC236}">
                    <a16:creationId xmlns:a16="http://schemas.microsoft.com/office/drawing/2014/main" id="{ED91C9AF-FEFF-6CCD-DB6C-A00105E26DAF}"/>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84225" y="4189857"/>
                <a:ext cx="463463" cy="463463"/>
              </a:xfrm>
              <a:prstGeom prst="rect">
                <a:avLst/>
              </a:prstGeom>
            </p:spPr>
          </p:pic>
        </p:grpSp>
      </p:grpSp>
      <p:sp>
        <p:nvSpPr>
          <p:cNvPr id="5" name="Text Placeholder 4">
            <a:extLst>
              <a:ext uri="{FF2B5EF4-FFF2-40B4-BE49-F238E27FC236}">
                <a16:creationId xmlns:a16="http://schemas.microsoft.com/office/drawing/2014/main" id="{712EC769-89CD-DD02-B247-D0602C2DB5A0}"/>
              </a:ext>
            </a:extLst>
          </p:cNvPr>
          <p:cNvSpPr txBox="1">
            <a:spLocks/>
          </p:cNvSpPr>
          <p:nvPr/>
        </p:nvSpPr>
        <p:spPr>
          <a:xfrm>
            <a:off x="200499" y="685227"/>
            <a:ext cx="11402770" cy="5208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Inter SemiBold" panose="02000503000000020004" pitchFamily="2" charset="0"/>
                <a:cs typeface="Inter"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i="1" dirty="0"/>
              <a:t>EAG note several concerns with company implementation of additional treatment costs and AEs</a:t>
            </a:r>
          </a:p>
        </p:txBody>
      </p:sp>
      <p:sp>
        <p:nvSpPr>
          <p:cNvPr id="7" name="Rectangle 6">
            <a:extLst>
              <a:ext uri="{FF2B5EF4-FFF2-40B4-BE49-F238E27FC236}">
                <a16:creationId xmlns:a16="http://schemas.microsoft.com/office/drawing/2014/main" id="{F43D43DA-BEF2-802F-ED0B-57991E111B7E}"/>
              </a:ext>
            </a:extLst>
          </p:cNvPr>
          <p:cNvSpPr/>
          <p:nvPr/>
        </p:nvSpPr>
        <p:spPr>
          <a:xfrm>
            <a:off x="11348879" y="43814"/>
            <a:ext cx="794137" cy="520838"/>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latin typeface="Arial" panose="020B0604020202020204" pitchFamily="34" charset="0"/>
                <a:cs typeface="Arial" panose="020B0604020202020204" pitchFamily="34" charset="0"/>
              </a:rPr>
              <a:t>Small</a:t>
            </a:r>
          </a:p>
        </p:txBody>
      </p:sp>
      <p:sp>
        <p:nvSpPr>
          <p:cNvPr id="3" name="Rectangle 2" descr="Marker showing slides are confidential ">
            <a:extLst>
              <a:ext uri="{FF2B5EF4-FFF2-40B4-BE49-F238E27FC236}">
                <a16:creationId xmlns:a16="http://schemas.microsoft.com/office/drawing/2014/main" id="{0B8106EC-7921-AF6F-8CDC-02EE7766CACC}"/>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Arial" panose="020B0604020202020204" pitchFamily="34" charset="0"/>
                <a:ea typeface="+mn-ea"/>
                <a:cs typeface="+mn-cs"/>
              </a:rPr>
              <a:t>CONFIDENTIAL</a:t>
            </a:r>
          </a:p>
        </p:txBody>
      </p:sp>
    </p:spTree>
    <p:extLst>
      <p:ext uri="{BB962C8B-B14F-4D97-AF65-F5344CB8AC3E}">
        <p14:creationId xmlns:p14="http://schemas.microsoft.com/office/powerpoint/2010/main" val="9906210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1148850-CB50-7F5B-1B10-C6F7ECB93004}"/>
              </a:ext>
            </a:extLst>
          </p:cNvPr>
          <p:cNvSpPr>
            <a:spLocks noGrp="1"/>
          </p:cNvSpPr>
          <p:nvPr>
            <p:ph type="title"/>
          </p:nvPr>
        </p:nvSpPr>
        <p:spPr>
          <a:xfrm>
            <a:off x="183695" y="109576"/>
            <a:ext cx="12122605" cy="592817"/>
          </a:xfrm>
        </p:spPr>
        <p:txBody>
          <a:bodyPr>
            <a:normAutofit fontScale="90000"/>
          </a:bodyPr>
          <a:lstStyle/>
          <a:p>
            <a:r>
              <a:rPr lang="en-GB" sz="3200" dirty="0">
                <a:ea typeface="Arial" panose="02000503000000020004" pitchFamily="2" charset="0"/>
              </a:rPr>
              <a:t>Summary of company and EAG base case assumption differences</a:t>
            </a:r>
            <a:endParaRPr lang="en-GB" dirty="0"/>
          </a:p>
        </p:txBody>
      </p:sp>
      <p:sp>
        <p:nvSpPr>
          <p:cNvPr id="5" name="TextBox 4">
            <a:extLst>
              <a:ext uri="{FF2B5EF4-FFF2-40B4-BE49-F238E27FC236}">
                <a16:creationId xmlns:a16="http://schemas.microsoft.com/office/drawing/2014/main" id="{A4EB122D-4F78-49FB-9843-AA1CCF1845BE}"/>
              </a:ext>
            </a:extLst>
          </p:cNvPr>
          <p:cNvSpPr txBox="1"/>
          <p:nvPr/>
        </p:nvSpPr>
        <p:spPr>
          <a:xfrm>
            <a:off x="407988" y="535443"/>
            <a:ext cx="4865434" cy="369332"/>
          </a:xfrm>
          <a:prstGeom prst="rect">
            <a:avLst/>
          </a:prstGeom>
          <a:noFill/>
        </p:spPr>
        <p:txBody>
          <a:bodyPr wrap="none" rtlCol="0">
            <a:spAutoFit/>
          </a:bodyPr>
          <a:lstStyle/>
          <a:p>
            <a:r>
              <a:rPr lang="en-GB">
                <a:latin typeface="Arial" panose="020B0604020202020204" pitchFamily="34" charset="0"/>
              </a:rPr>
              <a:t>Assumptions in company and EAG base case</a:t>
            </a:r>
          </a:p>
        </p:txBody>
      </p:sp>
      <p:graphicFrame>
        <p:nvGraphicFramePr>
          <p:cNvPr id="4" name="Table 4" descr="Base case assumptions for company and evidence review group">
            <a:extLst>
              <a:ext uri="{FF2B5EF4-FFF2-40B4-BE49-F238E27FC236}">
                <a16:creationId xmlns:a16="http://schemas.microsoft.com/office/drawing/2014/main" id="{10085F72-4B1B-4005-8CA6-3133B34C17EF}"/>
              </a:ext>
            </a:extLst>
          </p:cNvPr>
          <p:cNvGraphicFramePr>
            <a:graphicFrameLocks noGrp="1"/>
          </p:cNvGraphicFramePr>
          <p:nvPr>
            <p:extLst>
              <p:ext uri="{D42A27DB-BD31-4B8C-83A1-F6EECF244321}">
                <p14:modId xmlns:p14="http://schemas.microsoft.com/office/powerpoint/2010/main" val="1644811037"/>
              </p:ext>
            </p:extLst>
          </p:nvPr>
        </p:nvGraphicFramePr>
        <p:xfrm>
          <a:off x="91095" y="904775"/>
          <a:ext cx="11969726" cy="5029200"/>
        </p:xfrm>
        <a:graphic>
          <a:graphicData uri="http://schemas.openxmlformats.org/drawingml/2006/table">
            <a:tbl>
              <a:tblPr firstRow="1" firstCol="1" bandRow="1">
                <a:tableStyleId>{5C22544A-7EE6-4342-B048-85BDC9FD1C3A}</a:tableStyleId>
              </a:tblPr>
              <a:tblGrid>
                <a:gridCol w="3032330">
                  <a:extLst>
                    <a:ext uri="{9D8B030D-6E8A-4147-A177-3AD203B41FA5}">
                      <a16:colId xmlns:a16="http://schemas.microsoft.com/office/drawing/2014/main" val="3974739884"/>
                    </a:ext>
                  </a:extLst>
                </a:gridCol>
                <a:gridCol w="4468698">
                  <a:extLst>
                    <a:ext uri="{9D8B030D-6E8A-4147-A177-3AD203B41FA5}">
                      <a16:colId xmlns:a16="http://schemas.microsoft.com/office/drawing/2014/main" val="4289090289"/>
                    </a:ext>
                  </a:extLst>
                </a:gridCol>
                <a:gridCol w="4468698">
                  <a:extLst>
                    <a:ext uri="{9D8B030D-6E8A-4147-A177-3AD203B41FA5}">
                      <a16:colId xmlns:a16="http://schemas.microsoft.com/office/drawing/2014/main" val="3834478098"/>
                    </a:ext>
                  </a:extLst>
                </a:gridCol>
              </a:tblGrid>
              <a:tr h="222418">
                <a:tc>
                  <a:txBody>
                    <a:bodyPr/>
                    <a:lstStyle/>
                    <a:p>
                      <a:r>
                        <a:rPr lang="en-GB" dirty="0">
                          <a:latin typeface="Arial" panose="020B0604020202020204" pitchFamily="34" charset="0"/>
                          <a:cs typeface="Arial" panose="020B0604020202020204" pitchFamily="34" charset="0"/>
                        </a:rPr>
                        <a:t>Assumption</a:t>
                      </a:r>
                    </a:p>
                  </a:txBody>
                  <a:tcPr/>
                </a:tc>
                <a:tc>
                  <a:txBody>
                    <a:bodyPr/>
                    <a:lstStyle/>
                    <a:p>
                      <a:r>
                        <a:rPr lang="en-GB">
                          <a:latin typeface="Arial" panose="020B0604020202020204" pitchFamily="34" charset="0"/>
                          <a:cs typeface="Arial" panose="020B0604020202020204" pitchFamily="34" charset="0"/>
                        </a:rPr>
                        <a:t>Company base case</a:t>
                      </a:r>
                    </a:p>
                  </a:txBody>
                  <a:tcPr/>
                </a:tc>
                <a:tc>
                  <a:txBody>
                    <a:bodyPr/>
                    <a:lstStyle/>
                    <a:p>
                      <a:r>
                        <a:rPr lang="en-GB">
                          <a:latin typeface="Arial" panose="020B0604020202020204" pitchFamily="34" charset="0"/>
                          <a:cs typeface="Arial" panose="020B0604020202020204" pitchFamily="34" charset="0"/>
                        </a:rPr>
                        <a:t>EAG base case</a:t>
                      </a:r>
                    </a:p>
                  </a:txBody>
                  <a:tcPr/>
                </a:tc>
                <a:extLst>
                  <a:ext uri="{0D108BD9-81ED-4DB2-BD59-A6C34878D82A}">
                    <a16:rowId xmlns:a16="http://schemas.microsoft.com/office/drawing/2014/main" val="1365441208"/>
                  </a:ext>
                </a:extLst>
              </a:tr>
              <a:tr h="296558">
                <a:tc>
                  <a:txBody>
                    <a:bodyPr/>
                    <a:lstStyle/>
                    <a:p>
                      <a:r>
                        <a:rPr lang="en-GB" sz="1600" dirty="0">
                          <a:solidFill>
                            <a:schemeClr val="bg1"/>
                          </a:solidFill>
                          <a:latin typeface="Arial" panose="020B0604020202020204" pitchFamily="34" charset="0"/>
                          <a:cs typeface="Arial" panose="020B0604020202020204" pitchFamily="34" charset="0"/>
                        </a:rPr>
                        <a:t>Adjusting for renal flares</a:t>
                      </a:r>
                    </a:p>
                  </a:txBody>
                  <a:tcPr anchor="ctr"/>
                </a:tc>
                <a:tc>
                  <a:txBody>
                    <a:bodyPr/>
                    <a:lstStyle/>
                    <a:p>
                      <a:pPr>
                        <a:buNone/>
                      </a:pPr>
                      <a:r>
                        <a:rPr lang="en-GB" sz="1600">
                          <a:solidFill>
                            <a:schemeClr val="tx1"/>
                          </a:solidFill>
                          <a:effectLst/>
                          <a:latin typeface="Arial" panose="020B0604020202020204" pitchFamily="34" charset="0"/>
                          <a:ea typeface="Times New Roman" panose="02020603050405020304" pitchFamily="18" charset="0"/>
                        </a:rPr>
                        <a:t>Transition to CKD stage 4 probability adjusted for HR of time to renal flare</a:t>
                      </a:r>
                      <a:endParaRPr lang="en-GB"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buNone/>
                      </a:pPr>
                      <a:r>
                        <a:rPr lang="en-GB" sz="1600">
                          <a:solidFill>
                            <a:schemeClr val="tx1"/>
                          </a:solidFill>
                          <a:effectLst/>
                          <a:latin typeface="Arial" panose="020B0604020202020204" pitchFamily="34" charset="0"/>
                          <a:ea typeface="Times New Roman" panose="02020603050405020304" pitchFamily="18" charset="0"/>
                        </a:rPr>
                        <a:t>Transition to CKD stage 4 probability not adjusted for HR of time to renal flare</a:t>
                      </a:r>
                      <a:endParaRPr lang="en-GB"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471957187"/>
                  </a:ext>
                </a:extLst>
              </a:tr>
              <a:tr h="296558">
                <a:tc>
                  <a:txBody>
                    <a:bodyPr/>
                    <a:lstStyle/>
                    <a:p>
                      <a:r>
                        <a:rPr lang="en-GB" sz="1600">
                          <a:solidFill>
                            <a:schemeClr val="bg1"/>
                          </a:solidFill>
                          <a:latin typeface="Arial" panose="020B0604020202020204" pitchFamily="34" charset="0"/>
                          <a:cs typeface="Arial" panose="020B0604020202020204" pitchFamily="34" charset="0"/>
                        </a:rPr>
                        <a:t>Treatment waning</a:t>
                      </a:r>
                    </a:p>
                  </a:txBody>
                  <a:tcPr anchor="ctr"/>
                </a:tc>
                <a:tc>
                  <a:txBody>
                    <a:bodyPr/>
                    <a:lstStyle/>
                    <a:p>
                      <a:pPr>
                        <a:buNone/>
                      </a:pPr>
                      <a:r>
                        <a:rPr lang="en-GB" sz="1600">
                          <a:solidFill>
                            <a:schemeClr val="tx1"/>
                          </a:solidFill>
                          <a:effectLst/>
                          <a:latin typeface="Arial" panose="020B0604020202020204" pitchFamily="34" charset="0"/>
                          <a:ea typeface="Times New Roman" panose="02020603050405020304" pitchFamily="18" charset="0"/>
                        </a:rPr>
                        <a:t>Includes full treatment effect maintenance and treatment waning</a:t>
                      </a:r>
                      <a:endParaRPr lang="en-GB"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buNone/>
                      </a:pPr>
                      <a:r>
                        <a:rPr lang="en-GB" sz="1600">
                          <a:solidFill>
                            <a:schemeClr val="tx1"/>
                          </a:solidFill>
                          <a:effectLst/>
                          <a:latin typeface="Arial" panose="020B0604020202020204" pitchFamily="34" charset="0"/>
                          <a:ea typeface="Times New Roman" panose="02020603050405020304" pitchFamily="18" charset="0"/>
                        </a:rPr>
                        <a:t>Only includes full treatment effect maintenance </a:t>
                      </a:r>
                      <a:endParaRPr lang="en-GB"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97438214"/>
                  </a:ext>
                </a:extLst>
              </a:tr>
              <a:tr h="444836">
                <a:tc>
                  <a:txBody>
                    <a:bodyPr/>
                    <a:lstStyle/>
                    <a:p>
                      <a:r>
                        <a:rPr lang="en-GB" sz="1600" dirty="0">
                          <a:solidFill>
                            <a:srgbClr val="FFFFFF"/>
                          </a:solidFill>
                          <a:latin typeface="Arial" panose="020B0604020202020204" pitchFamily="34" charset="0"/>
                          <a:cs typeface="Arial" panose="020B0604020202020204" pitchFamily="34" charset="0"/>
                        </a:rPr>
                        <a:t>Outcome timepoints from NMA</a:t>
                      </a:r>
                    </a:p>
                  </a:txBody>
                  <a:tcPr anchor="ctr">
                    <a:solidFill>
                      <a:srgbClr val="228096"/>
                    </a:solidFill>
                  </a:tcPr>
                </a:tc>
                <a:tc>
                  <a:txBody>
                    <a:bodyPr/>
                    <a:lstStyle/>
                    <a:p>
                      <a:pPr marL="285750" indent="-285750">
                        <a:buFont typeface="Arial" panose="020B0604020202020204" pitchFamily="34" charset="0"/>
                        <a:buChar char="•"/>
                      </a:pPr>
                      <a:r>
                        <a:rPr lang="en-GB" sz="1600">
                          <a:solidFill>
                            <a:schemeClr val="tx1"/>
                          </a:solidFill>
                          <a:effectLst/>
                          <a:latin typeface="Arial" panose="020B0604020202020204" pitchFamily="34" charset="0"/>
                          <a:ea typeface="Times New Roman" panose="02020603050405020304" pitchFamily="18" charset="0"/>
                        </a:rPr>
                        <a:t>CRR and PRR timepoint at 3 years</a:t>
                      </a:r>
                    </a:p>
                    <a:p>
                      <a:pPr marL="285750" indent="-285750">
                        <a:buFont typeface="Arial" panose="020B0604020202020204" pitchFamily="34" charset="0"/>
                        <a:buChar char="•"/>
                      </a:pPr>
                      <a:r>
                        <a:rPr lang="en-GB" sz="1600">
                          <a:solidFill>
                            <a:schemeClr val="tx1"/>
                          </a:solidFill>
                          <a:effectLst/>
                          <a:latin typeface="Arial" panose="020B0604020202020204" pitchFamily="34" charset="0"/>
                          <a:ea typeface="Times New Roman" panose="02020603050405020304" pitchFamily="18" charset="0"/>
                        </a:rPr>
                        <a:t>Weibull used to transform probabilities to 6-month cycles</a:t>
                      </a:r>
                      <a:endParaRPr lang="en-GB"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rgbClr val="CCD8DD"/>
                    </a:solidFill>
                  </a:tcPr>
                </a:tc>
                <a:tc>
                  <a:txBody>
                    <a:bodyPr/>
                    <a:lstStyle/>
                    <a:p>
                      <a:pPr marL="285750" indent="-285750">
                        <a:buFont typeface="Arial" panose="020B0604020202020204" pitchFamily="34" charset="0"/>
                        <a:buChar char="•"/>
                      </a:pPr>
                      <a:r>
                        <a:rPr lang="en-GB" sz="1600">
                          <a:solidFill>
                            <a:schemeClr val="tx1"/>
                          </a:solidFill>
                          <a:effectLst/>
                          <a:latin typeface="Arial" panose="020B0604020202020204" pitchFamily="34" charset="0"/>
                          <a:ea typeface="Times New Roman" panose="02020603050405020304" pitchFamily="18" charset="0"/>
                        </a:rPr>
                        <a:t>CRR and PRR timepoint at 1.5 years</a:t>
                      </a:r>
                    </a:p>
                    <a:p>
                      <a:pPr marL="285750" indent="-285750">
                        <a:buFont typeface="Arial" panose="020B0604020202020204" pitchFamily="34" charset="0"/>
                        <a:buChar char="•"/>
                      </a:pPr>
                      <a:r>
                        <a:rPr lang="en-GB" sz="1600">
                          <a:solidFill>
                            <a:schemeClr val="tx1"/>
                          </a:solidFill>
                          <a:effectLst/>
                          <a:latin typeface="Arial" panose="020B0604020202020204" pitchFamily="34" charset="0"/>
                          <a:ea typeface="Times New Roman" panose="02020603050405020304" pitchFamily="18" charset="0"/>
                        </a:rPr>
                        <a:t>Exponential used to transform probabilities to 6-month cycles</a:t>
                      </a:r>
                      <a:endParaRPr lang="en-GB"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rgbClr val="CCD8DD"/>
                    </a:solidFill>
                  </a:tcPr>
                </a:tc>
                <a:extLst>
                  <a:ext uri="{0D108BD9-81ED-4DB2-BD59-A6C34878D82A}">
                    <a16:rowId xmlns:a16="http://schemas.microsoft.com/office/drawing/2014/main" val="2121904842"/>
                  </a:ext>
                </a:extLst>
              </a:tr>
              <a:tr h="352162">
                <a:tc>
                  <a:txBody>
                    <a:bodyPr/>
                    <a:lstStyle/>
                    <a:p>
                      <a:r>
                        <a:rPr lang="en-GB" sz="1600" dirty="0">
                          <a:solidFill>
                            <a:schemeClr val="bg1"/>
                          </a:solidFill>
                          <a:latin typeface="Arial" panose="020B0604020202020204" pitchFamily="34" charset="0"/>
                          <a:cs typeface="Arial" panose="020B0604020202020204" pitchFamily="34" charset="0"/>
                        </a:rPr>
                        <a:t>Concomitant treatment drug and delivery </a:t>
                      </a:r>
                      <a:r>
                        <a:rPr lang="en-GB" sz="1600" dirty="0">
                          <a:solidFill>
                            <a:srgbClr val="FFFFFF"/>
                          </a:solidFill>
                          <a:latin typeface="Arial" panose="020B0604020202020204" pitchFamily="34" charset="0"/>
                          <a:cs typeface="Arial" panose="020B0604020202020204" pitchFamily="34" charset="0"/>
                        </a:rPr>
                        <a:t>costs</a:t>
                      </a:r>
                    </a:p>
                  </a:txBody>
                  <a:tcPr anchor="ctr">
                    <a:solidFill>
                      <a:srgbClr val="228096"/>
                    </a:solidFill>
                  </a:tcPr>
                </a:tc>
                <a:tc>
                  <a:txBody>
                    <a:bodyPr/>
                    <a:lstStyle/>
                    <a:p>
                      <a:pPr>
                        <a:buNone/>
                      </a:pPr>
                      <a:r>
                        <a:rPr lang="en-GB" sz="1600">
                          <a:solidFill>
                            <a:schemeClr val="tx1"/>
                          </a:solidFill>
                          <a:effectLst/>
                          <a:latin typeface="Arial" panose="020B0604020202020204" pitchFamily="34" charset="0"/>
                          <a:ea typeface="Times New Roman" panose="02020603050405020304" pitchFamily="18" charset="0"/>
                        </a:rPr>
                        <a:t>MMF and corticosteroid dosing aligned with schedules in REGENCY trial</a:t>
                      </a:r>
                    </a:p>
                  </a:txBody>
                  <a:tcPr marL="68580" marR="68580" marT="0" marB="0" anchor="ctr">
                    <a:solidFill>
                      <a:srgbClr val="CCD8DD"/>
                    </a:solidFill>
                  </a:tcPr>
                </a:tc>
                <a:tc>
                  <a:txBody>
                    <a:bodyPr/>
                    <a:lstStyle/>
                    <a:p>
                      <a:pPr>
                        <a:buNone/>
                      </a:pPr>
                      <a:r>
                        <a:rPr lang="en-GB" sz="1600" strike="noStrike">
                          <a:solidFill>
                            <a:schemeClr val="tx1"/>
                          </a:solidFill>
                          <a:effectLst/>
                          <a:latin typeface="Arial" panose="020B0604020202020204" pitchFamily="34" charset="0"/>
                          <a:ea typeface="Times New Roman" panose="02020603050405020304" pitchFamily="18" charset="0"/>
                        </a:rPr>
                        <a:t>Modelled consistently across arms</a:t>
                      </a:r>
                      <a:endParaRPr lang="en-GB"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rgbClr val="CCD8DD"/>
                    </a:solidFill>
                  </a:tcPr>
                </a:tc>
                <a:extLst>
                  <a:ext uri="{0D108BD9-81ED-4DB2-BD59-A6C34878D82A}">
                    <a16:rowId xmlns:a16="http://schemas.microsoft.com/office/drawing/2014/main" val="3741669314"/>
                  </a:ext>
                </a:extLst>
              </a:tr>
              <a:tr h="203883">
                <a:tc>
                  <a:txBody>
                    <a:bodyPr/>
                    <a:lstStyle/>
                    <a:p>
                      <a:r>
                        <a:rPr lang="en-GB" sz="1600" dirty="0">
                          <a:solidFill>
                            <a:srgbClr val="FFFFFF"/>
                          </a:solidFill>
                          <a:latin typeface="Arial" panose="020B0604020202020204" pitchFamily="34" charset="0"/>
                          <a:cs typeface="Arial" panose="020B0604020202020204" pitchFamily="34" charset="0"/>
                        </a:rPr>
                        <a:t>Vial sharing</a:t>
                      </a:r>
                    </a:p>
                  </a:txBody>
                  <a:tcPr anchor="ctr">
                    <a:solidFill>
                      <a:srgbClr val="228096"/>
                    </a:solidFill>
                  </a:tcPr>
                </a:tc>
                <a:tc>
                  <a:txBody>
                    <a:bodyPr/>
                    <a:lstStyle/>
                    <a:p>
                      <a:pPr>
                        <a:buNone/>
                      </a:pPr>
                      <a:r>
                        <a:rPr lang="en-GB" sz="1600">
                          <a:solidFill>
                            <a:schemeClr val="tx1"/>
                          </a:solidFill>
                          <a:effectLst/>
                          <a:latin typeface="Arial" panose="020B0604020202020204" pitchFamily="34" charset="0"/>
                          <a:ea typeface="Times New Roman" panose="02020603050405020304" pitchFamily="18" charset="0"/>
                        </a:rPr>
                        <a:t>Assumption of vial sharing for IV delivery</a:t>
                      </a:r>
                      <a:endParaRPr lang="en-GB"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rgbClr val="CCD8DD"/>
                    </a:solidFill>
                  </a:tcPr>
                </a:tc>
                <a:tc>
                  <a:txBody>
                    <a:bodyPr/>
                    <a:lstStyle/>
                    <a:p>
                      <a:pPr>
                        <a:buNone/>
                      </a:pPr>
                      <a:r>
                        <a:rPr lang="en-GB" sz="1600">
                          <a:solidFill>
                            <a:schemeClr val="tx1"/>
                          </a:solidFill>
                          <a:effectLst/>
                          <a:latin typeface="Arial" panose="020B0604020202020204" pitchFamily="34" charset="0"/>
                          <a:ea typeface="Times New Roman" panose="02020603050405020304" pitchFamily="18" charset="0"/>
                        </a:rPr>
                        <a:t>No vial sharing assumed for IV delivery</a:t>
                      </a:r>
                      <a:endParaRPr lang="en-GB"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rgbClr val="CCD8DD"/>
                    </a:solidFill>
                  </a:tcPr>
                </a:tc>
                <a:extLst>
                  <a:ext uri="{0D108BD9-81ED-4DB2-BD59-A6C34878D82A}">
                    <a16:rowId xmlns:a16="http://schemas.microsoft.com/office/drawing/2014/main" val="3101214547"/>
                  </a:ext>
                </a:extLst>
              </a:tr>
              <a:tr h="444836">
                <a:tc>
                  <a:txBody>
                    <a:bodyPr/>
                    <a:lstStyle/>
                    <a:p>
                      <a:r>
                        <a:rPr lang="en-GB" sz="1600" dirty="0">
                          <a:solidFill>
                            <a:srgbClr val="FFFFFF"/>
                          </a:solidFill>
                          <a:latin typeface="Arial" panose="020B0604020202020204" pitchFamily="34" charset="0"/>
                          <a:cs typeface="Arial" panose="020B0604020202020204" pitchFamily="34" charset="0"/>
                        </a:rPr>
                        <a:t>Modelling costs and effects of AEs</a:t>
                      </a:r>
                    </a:p>
                  </a:txBody>
                  <a:tcPr anchor="ctr">
                    <a:solidFill>
                      <a:srgbClr val="228096"/>
                    </a:solidFill>
                  </a:tcPr>
                </a:tc>
                <a:tc>
                  <a:txBody>
                    <a:bodyPr/>
                    <a:lstStyle/>
                    <a:p>
                      <a:pPr>
                        <a:buNone/>
                      </a:pPr>
                      <a:r>
                        <a:rPr lang="en-GB" sz="1600">
                          <a:solidFill>
                            <a:schemeClr val="tx1"/>
                          </a:solidFill>
                          <a:effectLst/>
                          <a:latin typeface="Arial" panose="020B0604020202020204" pitchFamily="34" charset="0"/>
                          <a:ea typeface="Times New Roman" panose="02020603050405020304" pitchFamily="18" charset="0"/>
                        </a:rPr>
                        <a:t>Baseline utilities assumed to include impact of AEs. Costs of AEs applied in first 6-months.</a:t>
                      </a:r>
                      <a:endParaRPr lang="en-GB"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rgbClr val="CCD8DD"/>
                    </a:solidFill>
                  </a:tcPr>
                </a:tc>
                <a:tc>
                  <a:txBody>
                    <a:bodyPr/>
                    <a:lstStyle/>
                    <a:p>
                      <a:pPr>
                        <a:buNone/>
                      </a:pPr>
                      <a:r>
                        <a:rPr lang="en-GB" sz="1600">
                          <a:solidFill>
                            <a:schemeClr val="tx1"/>
                          </a:solidFill>
                          <a:effectLst/>
                          <a:latin typeface="Arial" panose="020B0604020202020204" pitchFamily="34" charset="0"/>
                          <a:ea typeface="Times New Roman" panose="02020603050405020304" pitchFamily="18" charset="0"/>
                        </a:rPr>
                        <a:t>Impacts of AEs applied to utilities and costs for the 3-year duration of treatment.</a:t>
                      </a:r>
                      <a:endParaRPr lang="en-GB"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rgbClr val="CCD8DD"/>
                    </a:solidFill>
                  </a:tcPr>
                </a:tc>
                <a:extLst>
                  <a:ext uri="{0D108BD9-81ED-4DB2-BD59-A6C34878D82A}">
                    <a16:rowId xmlns:a16="http://schemas.microsoft.com/office/drawing/2014/main" val="2244387084"/>
                  </a:ext>
                </a:extLst>
              </a:tr>
              <a:tr h="203883">
                <a:tc>
                  <a:txBody>
                    <a:bodyPr/>
                    <a:lstStyle/>
                    <a:p>
                      <a:r>
                        <a:rPr lang="en-GB" sz="1600" dirty="0">
                          <a:solidFill>
                            <a:srgbClr val="FFFFFF"/>
                          </a:solidFill>
                          <a:latin typeface="Arial" panose="020B0604020202020204" pitchFamily="34" charset="0"/>
                          <a:cs typeface="Arial" panose="020B0604020202020204" pitchFamily="34" charset="0"/>
                        </a:rPr>
                        <a:t>PRR and CRR estimates</a:t>
                      </a:r>
                    </a:p>
                  </a:txBody>
                  <a:tcPr anchor="ctr">
                    <a:solidFill>
                      <a:srgbClr val="228096"/>
                    </a:solidFill>
                  </a:tcPr>
                </a:tc>
                <a:tc>
                  <a:txBody>
                    <a:bodyPr/>
                    <a:lstStyle/>
                    <a:p>
                      <a:pPr>
                        <a:buNone/>
                      </a:pPr>
                      <a:r>
                        <a:rPr lang="en-GB" sz="1600">
                          <a:solidFill>
                            <a:schemeClr val="tx1"/>
                          </a:solidFill>
                          <a:effectLst/>
                          <a:latin typeface="Arial" panose="020B0604020202020204" pitchFamily="34" charset="0"/>
                          <a:ea typeface="Times New Roman" panose="02020603050405020304" pitchFamily="18" charset="0"/>
                        </a:rPr>
                        <a:t>Estimates from company calculations </a:t>
                      </a:r>
                    </a:p>
                    <a:p>
                      <a:pPr>
                        <a:buNone/>
                      </a:pPr>
                      <a:r>
                        <a:rPr lang="en-GB" sz="1600">
                          <a:solidFill>
                            <a:schemeClr val="tx1"/>
                          </a:solidFill>
                          <a:effectLst/>
                          <a:latin typeface="Arial" panose="020B0604020202020204" pitchFamily="34" charset="0"/>
                          <a:ea typeface="Times New Roman" panose="02020603050405020304" pitchFamily="18" charset="0"/>
                        </a:rPr>
                        <a:t>(EAG noted minor discrepancies between CS reported values and model values).</a:t>
                      </a:r>
                      <a:endParaRPr lang="en-GB"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rgbClr val="CCD8DD"/>
                    </a:solidFill>
                  </a:tcPr>
                </a:tc>
                <a:tc>
                  <a:txBody>
                    <a:bodyPr/>
                    <a:lstStyle/>
                    <a:p>
                      <a:pPr>
                        <a:buNone/>
                      </a:pPr>
                      <a:r>
                        <a:rPr lang="en-GB" sz="1600" dirty="0">
                          <a:solidFill>
                            <a:schemeClr val="tx1"/>
                          </a:solidFill>
                          <a:effectLst/>
                          <a:latin typeface="Arial" panose="020B0604020202020204" pitchFamily="34" charset="0"/>
                          <a:ea typeface="Times New Roman" panose="02020603050405020304" pitchFamily="18" charset="0"/>
                        </a:rPr>
                        <a:t>Estimates from EAG’s own calculations.</a:t>
                      </a:r>
                      <a:endParaRPr lang="en-GB" sz="16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rgbClr val="CCD8DD"/>
                    </a:solidFill>
                  </a:tcPr>
                </a:tc>
                <a:extLst>
                  <a:ext uri="{0D108BD9-81ED-4DB2-BD59-A6C34878D82A}">
                    <a16:rowId xmlns:a16="http://schemas.microsoft.com/office/drawing/2014/main" val="2624251845"/>
                  </a:ext>
                </a:extLst>
              </a:tr>
              <a:tr h="593115">
                <a:tc>
                  <a:txBody>
                    <a:bodyPr/>
                    <a:lstStyle/>
                    <a:p>
                      <a:pPr algn="l"/>
                      <a:r>
                        <a:rPr lang="en-GB" sz="1600">
                          <a:solidFill>
                            <a:srgbClr val="FFFFFF"/>
                          </a:solidFill>
                          <a:latin typeface="Arial" panose="020B0604020202020204" pitchFamily="34" charset="0"/>
                          <a:cs typeface="Arial" panose="020B0604020202020204" pitchFamily="34" charset="0"/>
                        </a:rPr>
                        <a:t>Rescue therapy costs</a:t>
                      </a:r>
                    </a:p>
                  </a:txBody>
                  <a:tcPr anchor="ctr">
                    <a:solidFill>
                      <a:srgbClr val="228096"/>
                    </a:solidFill>
                  </a:tcPr>
                </a:tc>
                <a:tc>
                  <a:txBody>
                    <a:bodyPr/>
                    <a:lstStyle/>
                    <a:p>
                      <a:pPr>
                        <a:buNone/>
                      </a:pPr>
                      <a:r>
                        <a:rPr lang="en-GB" sz="1600" dirty="0">
                          <a:solidFill>
                            <a:schemeClr val="tx1"/>
                          </a:solidFill>
                          <a:effectLst/>
                          <a:latin typeface="Arial" panose="020B0604020202020204" pitchFamily="34" charset="0"/>
                          <a:ea typeface="Times New Roman" panose="02020603050405020304" pitchFamily="18" charset="0"/>
                        </a:rPr>
                        <a:t>Treatment distribution for rescue therapy included treatment not reimbursed in the NHS.</a:t>
                      </a:r>
                      <a:endParaRPr lang="en-GB" sz="16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rgbClr val="CCD8DD"/>
                    </a:solidFill>
                  </a:tcPr>
                </a:tc>
                <a:tc>
                  <a:txBody>
                    <a:bodyPr/>
                    <a:lstStyle/>
                    <a:p>
                      <a:pPr>
                        <a:buNone/>
                      </a:pPr>
                      <a:r>
                        <a:rPr lang="en-GB" sz="1600">
                          <a:solidFill>
                            <a:schemeClr val="tx1"/>
                          </a:solidFill>
                          <a:effectLst/>
                          <a:latin typeface="Arial" panose="020B0604020202020204" pitchFamily="34" charset="0"/>
                          <a:ea typeface="Times New Roman" panose="02020603050405020304" pitchFamily="18" charset="0"/>
                        </a:rPr>
                        <a:t>Alternative treatment distribution for rescue therapy based on the MMF arm of REGENCY and treatments reimbursed in the NHS.</a:t>
                      </a:r>
                      <a:endParaRPr lang="en-GB" sz="16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rgbClr val="CCD8DD"/>
                    </a:solidFill>
                  </a:tcPr>
                </a:tc>
                <a:extLst>
                  <a:ext uri="{0D108BD9-81ED-4DB2-BD59-A6C34878D82A}">
                    <a16:rowId xmlns:a16="http://schemas.microsoft.com/office/drawing/2014/main" val="2604589524"/>
                  </a:ext>
                </a:extLst>
              </a:tr>
            </a:tbl>
          </a:graphicData>
        </a:graphic>
      </p:graphicFrame>
      <p:sp>
        <p:nvSpPr>
          <p:cNvPr id="7" name="Text Placeholder 3">
            <a:extLst>
              <a:ext uri="{FF2B5EF4-FFF2-40B4-BE49-F238E27FC236}">
                <a16:creationId xmlns:a16="http://schemas.microsoft.com/office/drawing/2014/main" id="{D10CA256-18A1-856F-043D-C0D838E5CB91}"/>
              </a:ext>
            </a:extLst>
          </p:cNvPr>
          <p:cNvSpPr txBox="1">
            <a:spLocks/>
          </p:cNvSpPr>
          <p:nvPr/>
        </p:nvSpPr>
        <p:spPr>
          <a:xfrm>
            <a:off x="908702" y="6272465"/>
            <a:ext cx="11283297" cy="633987"/>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Abbreviations: AE, adverse event; CKD, chronic kidney disease; CRR, complete renal response; CS, company submission; HR, hazard ratio; </a:t>
            </a:r>
            <a:r>
              <a:rPr lang="en-GB" dirty="0" err="1"/>
              <a:t>HRQoL</a:t>
            </a:r>
            <a:r>
              <a:rPr lang="en-GB" dirty="0"/>
              <a:t>, health-related quality of life; IV, intravenous; MMF, mycophenolate mofetil; NMA, network meta-analysis; PRR, partial renal response; TRAE, treatment-related adverse event</a:t>
            </a:r>
          </a:p>
        </p:txBody>
      </p:sp>
    </p:spTree>
    <p:extLst>
      <p:ext uri="{BB962C8B-B14F-4D97-AF65-F5344CB8AC3E}">
        <p14:creationId xmlns:p14="http://schemas.microsoft.com/office/powerpoint/2010/main" val="35083043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6214B-3079-DF67-F854-E3EC52D7DD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85ED70-D58F-2C5D-32E3-D75262BE10D6}"/>
              </a:ext>
            </a:extLst>
          </p:cNvPr>
          <p:cNvSpPr>
            <a:spLocks noGrp="1"/>
          </p:cNvSpPr>
          <p:nvPr>
            <p:ph type="ctrTitle"/>
          </p:nvPr>
        </p:nvSpPr>
        <p:spPr/>
        <p:txBody>
          <a:bodyPr/>
          <a:lstStyle/>
          <a:p>
            <a:r>
              <a:rPr lang="en-GB"/>
              <a:t>Cost-effectiveness results</a:t>
            </a:r>
          </a:p>
        </p:txBody>
      </p:sp>
      <p:sp>
        <p:nvSpPr>
          <p:cNvPr id="6" name="Text Placeholder 5">
            <a:extLst>
              <a:ext uri="{FF2B5EF4-FFF2-40B4-BE49-F238E27FC236}">
                <a16:creationId xmlns:a16="http://schemas.microsoft.com/office/drawing/2014/main" id="{17FF8624-F317-AE17-F421-5805A16F4485}"/>
              </a:ext>
            </a:extLst>
          </p:cNvPr>
          <p:cNvSpPr>
            <a:spLocks noGrp="1"/>
          </p:cNvSpPr>
          <p:nvPr>
            <p:ph type="body" sz="quarter" idx="12"/>
          </p:nvPr>
        </p:nvSpPr>
        <p:spPr>
          <a:xfrm>
            <a:off x="559377" y="1251843"/>
            <a:ext cx="11177587" cy="3641147"/>
          </a:xfrm>
        </p:spPr>
        <p:txBody>
          <a:bodyPr>
            <a:normAutofit/>
          </a:bodyPr>
          <a:lstStyle/>
          <a:p>
            <a:pPr marL="342900" indent="-342900">
              <a:lnSpc>
                <a:spcPct val="100000"/>
              </a:lnSpc>
              <a:spcBef>
                <a:spcPts val="0"/>
              </a:spcBef>
              <a:buFont typeface="Arial" panose="020B0604020202020204" pitchFamily="34" charset="0"/>
              <a:buChar char="•"/>
            </a:pPr>
            <a:r>
              <a:rPr lang="en-GB" sz="2400" dirty="0"/>
              <a:t>All ICERs are reported in PART 2 slides because they include confidential PAS discounts</a:t>
            </a:r>
          </a:p>
          <a:p>
            <a:pPr marL="342900" indent="-342900">
              <a:lnSpc>
                <a:spcPct val="100000"/>
              </a:lnSpc>
              <a:spcBef>
                <a:spcPts val="0"/>
              </a:spcBef>
              <a:buFont typeface="Arial" panose="020B0604020202020204" pitchFamily="34" charset="0"/>
              <a:buChar char="•"/>
            </a:pPr>
            <a:r>
              <a:rPr lang="en-GB" sz="2400" dirty="0"/>
              <a:t>Company and EAG agree that criteria for a severity weighting are not met</a:t>
            </a:r>
          </a:p>
          <a:p>
            <a:pPr marL="342900" indent="-342900">
              <a:lnSpc>
                <a:spcPct val="100000"/>
              </a:lnSpc>
              <a:spcBef>
                <a:spcPts val="0"/>
              </a:spcBef>
              <a:buFont typeface="Arial" panose="020B0604020202020204" pitchFamily="34" charset="0"/>
              <a:buChar char="•"/>
            </a:pPr>
            <a:r>
              <a:rPr lang="en-GB" sz="2400" dirty="0"/>
              <a:t>EAG’s base case is sensitive to MPSC price variations for rituximab</a:t>
            </a:r>
          </a:p>
          <a:p>
            <a:pPr>
              <a:lnSpc>
                <a:spcPct val="100000"/>
              </a:lnSpc>
              <a:spcBef>
                <a:spcPts val="0"/>
              </a:spcBef>
            </a:pPr>
            <a:endParaRPr lang="en-GB" sz="2400" dirty="0"/>
          </a:p>
          <a:p>
            <a:pPr marL="342900" indent="-342900">
              <a:lnSpc>
                <a:spcPct val="100000"/>
              </a:lnSpc>
              <a:buFont typeface="Arial" panose="020B0604020202020204" pitchFamily="34" charset="0"/>
              <a:buChar char="•"/>
            </a:pPr>
            <a:endParaRPr lang="en-GB" sz="2400" dirty="0"/>
          </a:p>
        </p:txBody>
      </p:sp>
      <p:sp>
        <p:nvSpPr>
          <p:cNvPr id="4" name="Text Placeholder 5">
            <a:extLst>
              <a:ext uri="{FF2B5EF4-FFF2-40B4-BE49-F238E27FC236}">
                <a16:creationId xmlns:a16="http://schemas.microsoft.com/office/drawing/2014/main" id="{6E29A413-4532-F067-A177-FDD56B3F208D}"/>
              </a:ext>
            </a:extLst>
          </p:cNvPr>
          <p:cNvSpPr txBox="1">
            <a:spLocks/>
          </p:cNvSpPr>
          <p:nvPr/>
        </p:nvSpPr>
        <p:spPr>
          <a:xfrm>
            <a:off x="634316" y="5094514"/>
            <a:ext cx="11177587" cy="3439623"/>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bg1"/>
                </a:solidFill>
                <a:latin typeface="Arial" panose="020B0604020202020204" pitchFamily="34" charset="0"/>
                <a:ea typeface="Inter" panose="02000503000000020004" pitchFamily="2" charset="0"/>
                <a:cs typeface="Arial" panose="020B060402020202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bg1"/>
                </a:solidFill>
                <a:latin typeface="Arial" panose="020B0604020202020204" pitchFamily="34" charset="0"/>
                <a:ea typeface="Inter" panose="02000503000000020004" pitchFamily="2" charset="0"/>
                <a:cs typeface="Arial" panose="020B0604020202020204"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bg1"/>
                </a:solidFill>
                <a:latin typeface="Arial" panose="020B0604020202020204" pitchFamily="34" charset="0"/>
                <a:ea typeface="Inter" panose="02000503000000020004" pitchFamily="2" charset="0"/>
                <a:cs typeface="Arial" panose="020B0604020202020204"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bg1"/>
                </a:solidFill>
                <a:latin typeface="Arial" panose="020B0604020202020204" pitchFamily="34" charset="0"/>
                <a:ea typeface="Inter" panose="02000503000000020004" pitchFamily="2" charset="0"/>
                <a:cs typeface="Arial" panose="020B0604020202020204"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bg1"/>
                </a:solidFill>
                <a:latin typeface="Arial" panose="020B0604020202020204" pitchFamily="34" charset="0"/>
                <a:ea typeface="Inter" panose="02000503000000020004"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buFont typeface="Arial" panose="020B0604020202020204" pitchFamily="34" charset="0"/>
              <a:buChar char="•"/>
            </a:pPr>
            <a:endParaRPr lang="en-GB" dirty="0"/>
          </a:p>
        </p:txBody>
      </p:sp>
      <p:graphicFrame>
        <p:nvGraphicFramePr>
          <p:cNvPr id="8" name="Table 7">
            <a:extLst>
              <a:ext uri="{FF2B5EF4-FFF2-40B4-BE49-F238E27FC236}">
                <a16:creationId xmlns:a16="http://schemas.microsoft.com/office/drawing/2014/main" id="{385726FB-E33F-4F07-BDC6-97FCDC630C5B}"/>
              </a:ext>
            </a:extLst>
          </p:cNvPr>
          <p:cNvGraphicFramePr>
            <a:graphicFrameLocks noGrp="1"/>
          </p:cNvGraphicFramePr>
          <p:nvPr>
            <p:extLst>
              <p:ext uri="{D42A27DB-BD31-4B8C-83A1-F6EECF244321}">
                <p14:modId xmlns:p14="http://schemas.microsoft.com/office/powerpoint/2010/main" val="927670582"/>
              </p:ext>
            </p:extLst>
          </p:nvPr>
        </p:nvGraphicFramePr>
        <p:xfrm>
          <a:off x="521112" y="2948679"/>
          <a:ext cx="11253321" cy="3577725"/>
        </p:xfrm>
        <a:graphic>
          <a:graphicData uri="http://schemas.openxmlformats.org/drawingml/2006/table">
            <a:tbl>
              <a:tblPr firstRow="1" bandRow="1">
                <a:tableStyleId>{5C22544A-7EE6-4342-B048-85BDC9FD1C3A}</a:tableStyleId>
              </a:tblPr>
              <a:tblGrid>
                <a:gridCol w="2570431">
                  <a:extLst>
                    <a:ext uri="{9D8B030D-6E8A-4147-A177-3AD203B41FA5}">
                      <a16:colId xmlns:a16="http://schemas.microsoft.com/office/drawing/2014/main" val="2872466950"/>
                    </a:ext>
                  </a:extLst>
                </a:gridCol>
                <a:gridCol w="3897086">
                  <a:extLst>
                    <a:ext uri="{9D8B030D-6E8A-4147-A177-3AD203B41FA5}">
                      <a16:colId xmlns:a16="http://schemas.microsoft.com/office/drawing/2014/main" val="3678757183"/>
                    </a:ext>
                  </a:extLst>
                </a:gridCol>
                <a:gridCol w="4785804">
                  <a:extLst>
                    <a:ext uri="{9D8B030D-6E8A-4147-A177-3AD203B41FA5}">
                      <a16:colId xmlns:a16="http://schemas.microsoft.com/office/drawing/2014/main" val="1233865320"/>
                    </a:ext>
                  </a:extLst>
                </a:gridCol>
              </a:tblGrid>
              <a:tr h="285507">
                <a:tc rowSpan="2">
                  <a:txBody>
                    <a:bodyPr/>
                    <a:lstStyle/>
                    <a:p>
                      <a:r>
                        <a:rPr lang="en-GB" dirty="0">
                          <a:latin typeface="Arial" panose="020B0604020202020204" pitchFamily="34" charset="0"/>
                          <a:cs typeface="Arial" panose="020B0604020202020204" pitchFamily="34" charset="0"/>
                        </a:rPr>
                        <a:t>OBI+MMF versus…</a:t>
                      </a:r>
                    </a:p>
                  </a:txBody>
                  <a:tcPr/>
                </a:tc>
                <a:tc gridSpan="2">
                  <a:txBody>
                    <a:bodyPr/>
                    <a:lstStyle/>
                    <a:p>
                      <a:pPr algn="ctr"/>
                      <a:r>
                        <a:rPr lang="en-GB" dirty="0">
                          <a:latin typeface="Arial" panose="020B0604020202020204" pitchFamily="34" charset="0"/>
                          <a:cs typeface="Arial" panose="020B0604020202020204" pitchFamily="34" charset="0"/>
                        </a:rPr>
                        <a:t>Deterministic pairwise ICER</a:t>
                      </a: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txBody>
                  <a:tcPr/>
                </a:tc>
                <a:extLst>
                  <a:ext uri="{0D108BD9-81ED-4DB2-BD59-A6C34878D82A}">
                    <a16:rowId xmlns:a16="http://schemas.microsoft.com/office/drawing/2014/main" val="1684899541"/>
                  </a:ext>
                </a:extLst>
              </a:tr>
              <a:tr h="285507">
                <a:tc vMerge="1">
                  <a:txBody>
                    <a:bodyPr/>
                    <a:lstStyle/>
                    <a:p>
                      <a:endParaRPr dirty="0"/>
                    </a:p>
                  </a:txBody>
                  <a:tcPr/>
                </a:tc>
                <a:tc>
                  <a:txBody>
                    <a:bodyPr/>
                    <a:lstStyle/>
                    <a:p>
                      <a:r>
                        <a:rPr lang="en-GB" dirty="0">
                          <a:solidFill>
                            <a:schemeClr val="bg1"/>
                          </a:solidFill>
                          <a:latin typeface="Arial" panose="020B0604020202020204" pitchFamily="34" charset="0"/>
                          <a:cs typeface="Arial" panose="020B0604020202020204" pitchFamily="34" charset="0"/>
                        </a:rPr>
                        <a:t>Company base case</a:t>
                      </a:r>
                    </a:p>
                  </a:txBody>
                  <a:tcPr>
                    <a:solidFill>
                      <a:srgbClr val="22809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bg1"/>
                          </a:solidFill>
                          <a:latin typeface="Arial" panose="020B0604020202020204" pitchFamily="34" charset="0"/>
                          <a:cs typeface="Arial" panose="020B0604020202020204" pitchFamily="34" charset="0"/>
                        </a:rPr>
                        <a:t>EAG base case</a:t>
                      </a:r>
                    </a:p>
                  </a:txBody>
                  <a:tcPr>
                    <a:solidFill>
                      <a:srgbClr val="228096"/>
                    </a:solidFill>
                  </a:tcPr>
                </a:tc>
                <a:extLst>
                  <a:ext uri="{0D108BD9-81ED-4DB2-BD59-A6C34878D82A}">
                    <a16:rowId xmlns:a16="http://schemas.microsoft.com/office/drawing/2014/main" val="1654716601"/>
                  </a:ext>
                </a:extLst>
              </a:tr>
              <a:tr h="377325">
                <a:tc>
                  <a:txBody>
                    <a:bodyPr/>
                    <a:lstStyle/>
                    <a:p>
                      <a:r>
                        <a:rPr lang="en-GB" dirty="0">
                          <a:latin typeface="Arial" panose="020B0604020202020204" pitchFamily="34" charset="0"/>
                          <a:cs typeface="Arial" panose="020B0604020202020204" pitchFamily="34" charset="0"/>
                        </a:rPr>
                        <a:t>MMF alone</a:t>
                      </a:r>
                    </a:p>
                  </a:txBody>
                  <a:tcPr/>
                </a:tc>
                <a:tc>
                  <a:txBody>
                    <a:bodyPr/>
                    <a:lstStyle/>
                    <a:p>
                      <a:r>
                        <a:rPr lang="en-GB">
                          <a:latin typeface="Arial" panose="020B0604020202020204" pitchFamily="34" charset="0"/>
                          <a:cs typeface="Arial" panose="020B0604020202020204" pitchFamily="34" charset="0"/>
                        </a:rPr>
                        <a:t>Below £20,000 per QALY gained</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Below £30,000 per QALY gained</a:t>
                      </a:r>
                    </a:p>
                  </a:txBody>
                  <a:tcPr/>
                </a:tc>
                <a:extLst>
                  <a:ext uri="{0D108BD9-81ED-4DB2-BD59-A6C34878D82A}">
                    <a16:rowId xmlns:a16="http://schemas.microsoft.com/office/drawing/2014/main" val="1224510603"/>
                  </a:ext>
                </a:extLst>
              </a:tr>
              <a:tr h="285507">
                <a:tc>
                  <a:txBody>
                    <a:bodyPr/>
                    <a:lstStyle/>
                    <a:p>
                      <a:pPr>
                        <a:buNone/>
                      </a:pPr>
                      <a:r>
                        <a:rPr lang="en-GB" sz="1800" kern="1200" dirty="0">
                          <a:solidFill>
                            <a:schemeClr val="dk1"/>
                          </a:solidFill>
                          <a:latin typeface="Arial" panose="020B0604020202020204" pitchFamily="34" charset="0"/>
                          <a:ea typeface="+mn-ea"/>
                          <a:cs typeface="Arial" panose="020B0604020202020204" pitchFamily="34" charset="0"/>
                        </a:rPr>
                        <a:t>VOC + MMF</a:t>
                      </a: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OBI+MMF dominant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OBI+MMF less costly, less effective (ICER for VOC above £30,000 per QALY gained)</a:t>
                      </a:r>
                    </a:p>
                  </a:txBody>
                  <a:tcPr/>
                </a:tc>
                <a:extLst>
                  <a:ext uri="{0D108BD9-81ED-4DB2-BD59-A6C34878D82A}">
                    <a16:rowId xmlns:a16="http://schemas.microsoft.com/office/drawing/2014/main" val="1012751229"/>
                  </a:ext>
                </a:extLst>
              </a:tr>
              <a:tr h="285507">
                <a:tc>
                  <a:txBody>
                    <a:bodyPr/>
                    <a:lstStyle/>
                    <a:p>
                      <a:pPr>
                        <a:buNone/>
                      </a:pPr>
                      <a:r>
                        <a:rPr lang="en-GB" sz="1800" kern="1200" dirty="0">
                          <a:solidFill>
                            <a:schemeClr val="dk1"/>
                          </a:solidFill>
                          <a:latin typeface="Arial" panose="020B0604020202020204" pitchFamily="34" charset="0"/>
                          <a:ea typeface="+mn-ea"/>
                          <a:cs typeface="Arial" panose="020B0604020202020204" pitchFamily="34" charset="0"/>
                        </a:rPr>
                        <a:t>BEL + MMF</a:t>
                      </a: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OBI+MMF dominant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OBI+MMF dominant*</a:t>
                      </a:r>
                    </a:p>
                  </a:txBody>
                  <a:tcPr/>
                </a:tc>
                <a:extLst>
                  <a:ext uri="{0D108BD9-81ED-4DB2-BD59-A6C34878D82A}">
                    <a16:rowId xmlns:a16="http://schemas.microsoft.com/office/drawing/2014/main" val="196137262"/>
                  </a:ext>
                </a:extLst>
              </a:tr>
              <a:tr h="703991">
                <a:tc>
                  <a:txBody>
                    <a:bodyPr/>
                    <a:lstStyle/>
                    <a:p>
                      <a:pPr>
                        <a:buNone/>
                      </a:pPr>
                      <a:r>
                        <a:rPr lang="en-GB" sz="1800" kern="1200" dirty="0">
                          <a:solidFill>
                            <a:schemeClr val="dk1"/>
                          </a:solidFill>
                          <a:latin typeface="Arial" panose="020B0604020202020204" pitchFamily="34" charset="0"/>
                          <a:ea typeface="+mn-ea"/>
                          <a:cs typeface="Arial" panose="020B0604020202020204" pitchFamily="34" charset="0"/>
                        </a:rPr>
                        <a:t>RTX + MMF</a:t>
                      </a: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OBI+MMF dominant</a:t>
                      </a:r>
                    </a:p>
                  </a:txBody>
                  <a:tcPr anchor="ct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Arial" panose="020B0604020202020204" pitchFamily="34" charset="0"/>
                          <a:cs typeface="Arial" panose="020B0604020202020204" pitchFamily="34" charset="0"/>
                        </a:rPr>
                        <a:t>Above £30,000 per QALY gained (low MPSC price)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Arial" panose="020B0604020202020204" pitchFamily="34" charset="0"/>
                          <a:cs typeface="Arial" panose="020B0604020202020204" pitchFamily="34" charset="0"/>
                        </a:rPr>
                        <a:t>Below £30,000 per QALY gained (midpoint MPSC price)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OBI+MMF dominant* </a:t>
                      </a:r>
                      <a:r>
                        <a:rPr lang="en-GB" dirty="0">
                          <a:latin typeface="Arial" panose="020B0604020202020204" pitchFamily="34" charset="0"/>
                          <a:cs typeface="Arial" panose="020B0604020202020204" pitchFamily="34" charset="0"/>
                        </a:rPr>
                        <a:t>(high MPSC price)</a:t>
                      </a:r>
                    </a:p>
                  </a:txBody>
                  <a:tcPr/>
                </a:tc>
                <a:extLst>
                  <a:ext uri="{0D108BD9-81ED-4DB2-BD59-A6C34878D82A}">
                    <a16:rowId xmlns:a16="http://schemas.microsoft.com/office/drawing/2014/main" val="2413768981"/>
                  </a:ext>
                </a:extLst>
              </a:tr>
            </a:tbl>
          </a:graphicData>
        </a:graphic>
      </p:graphicFrame>
      <p:sp>
        <p:nvSpPr>
          <p:cNvPr id="9" name="Rectangle 8">
            <a:extLst>
              <a:ext uri="{FF2B5EF4-FFF2-40B4-BE49-F238E27FC236}">
                <a16:creationId xmlns:a16="http://schemas.microsoft.com/office/drawing/2014/main" id="{F49ABDD0-024C-8176-0103-B65D9DD1EE46}"/>
              </a:ext>
            </a:extLst>
          </p:cNvPr>
          <p:cNvSpPr/>
          <p:nvPr/>
        </p:nvSpPr>
        <p:spPr>
          <a:xfrm>
            <a:off x="9757458" y="59741"/>
            <a:ext cx="2284071" cy="1065944"/>
          </a:xfrm>
          <a:prstGeom prst="rect">
            <a:avLst/>
          </a:prstGeom>
          <a:solidFill>
            <a:srgbClr val="FFFFFF"/>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dirty="0">
                <a:solidFill>
                  <a:schemeClr val="tx1"/>
                </a:solidFill>
                <a:latin typeface="Arial" panose="020B0604020202020204" pitchFamily="34" charset="0"/>
              </a:rPr>
              <a:t>NICE’s cost-effectiveness range is usually £20-£30,000 per QALY gained</a:t>
            </a:r>
          </a:p>
        </p:txBody>
      </p:sp>
      <p:sp>
        <p:nvSpPr>
          <p:cNvPr id="11" name="TextBox 10">
            <a:extLst>
              <a:ext uri="{FF2B5EF4-FFF2-40B4-BE49-F238E27FC236}">
                <a16:creationId xmlns:a16="http://schemas.microsoft.com/office/drawing/2014/main" id="{1952E3A2-704A-C54E-867B-ABC3BFCB0A07}"/>
              </a:ext>
            </a:extLst>
          </p:cNvPr>
          <p:cNvSpPr txBox="1"/>
          <p:nvPr/>
        </p:nvSpPr>
        <p:spPr>
          <a:xfrm>
            <a:off x="3368233" y="6488668"/>
            <a:ext cx="8673296" cy="369332"/>
          </a:xfrm>
          <a:prstGeom prst="rect">
            <a:avLst/>
          </a:prstGeom>
          <a:noFill/>
        </p:spPr>
        <p:txBody>
          <a:bodyPr wrap="square">
            <a:spAutoFit/>
          </a:bodyPr>
          <a:lstStyle/>
          <a:p>
            <a:r>
              <a:rPr lang="en-GB" sz="1800" dirty="0">
                <a:solidFill>
                  <a:schemeClr val="bg1"/>
                </a:solidFill>
                <a:effectLst/>
                <a:latin typeface="Arial" panose="020B0604020202020204" pitchFamily="34" charset="0"/>
                <a:cs typeface="Arial" panose="020B0604020202020204" pitchFamily="34" charset="0"/>
              </a:rPr>
              <a:t>*Dominant means a treatment has higher QALYs gained</a:t>
            </a:r>
            <a:r>
              <a:rPr lang="en-GB" dirty="0">
                <a:solidFill>
                  <a:schemeClr val="bg1"/>
                </a:solidFill>
                <a:latin typeface="Arial" panose="020B0604020202020204" pitchFamily="34" charset="0"/>
                <a:cs typeface="Arial" panose="020B0604020202020204" pitchFamily="34" charset="0"/>
              </a:rPr>
              <a:t> and</a:t>
            </a:r>
            <a:r>
              <a:rPr lang="en-GB" sz="1800" dirty="0">
                <a:solidFill>
                  <a:schemeClr val="bg1"/>
                </a:solidFill>
                <a:effectLst/>
                <a:latin typeface="Arial" panose="020B0604020202020204" pitchFamily="34" charset="0"/>
                <a:cs typeface="Arial" panose="020B0604020202020204" pitchFamily="34" charset="0"/>
              </a:rPr>
              <a:t> lower costs incurred</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09414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vigation 1: Durvalumab with gemcitabine and cisplatin for treating unresectable or advanced biliary tract cancer (ID4031) ">
            <a:extLst>
              <a:ext uri="{FF2B5EF4-FFF2-40B4-BE49-F238E27FC236}">
                <a16:creationId xmlns:a16="http://schemas.microsoft.com/office/drawing/2014/main" id="{4E564872-136A-6EF1-C136-9D122F2CDB4D}"/>
              </a:ext>
            </a:extLst>
          </p:cNvPr>
          <p:cNvSpPr>
            <a:spLocks noGrp="1"/>
          </p:cNvSpPr>
          <p:nvPr>
            <p:ph type="ctrTitle"/>
          </p:nvPr>
        </p:nvSpPr>
        <p:spPr>
          <a:xfrm>
            <a:off x="724988" y="298450"/>
            <a:ext cx="11136812" cy="1841437"/>
          </a:xfrm>
        </p:spPr>
        <p:txBody>
          <a:bodyPr>
            <a:normAutofit/>
          </a:bodyPr>
          <a:lstStyle/>
          <a:p>
            <a:r>
              <a:rPr lang="en-GB" dirty="0"/>
              <a:t>Obinutuzumab with immunosuppressive therapies for treating lupus nephritis </a:t>
            </a:r>
          </a:p>
        </p:txBody>
      </p:sp>
      <p:sp>
        <p:nvSpPr>
          <p:cNvPr id="3" name="Guide with 'background' selected">
            <a:extLst>
              <a:ext uri="{FF2B5EF4-FFF2-40B4-BE49-F238E27FC236}">
                <a16:creationId xmlns:a16="http://schemas.microsoft.com/office/drawing/2014/main" id="{B2CE1EC4-9D1A-A984-B594-1C7354CFC7A5}"/>
              </a:ext>
            </a:extLst>
          </p:cNvPr>
          <p:cNvSpPr>
            <a:spLocks noGrp="1"/>
          </p:cNvSpPr>
          <p:nvPr>
            <p:ph type="subTitle" idx="1"/>
          </p:nvPr>
        </p:nvSpPr>
        <p:spPr>
          <a:xfrm>
            <a:off x="724988" y="2284954"/>
            <a:ext cx="10026139" cy="2875457"/>
          </a:xfrm>
        </p:spPr>
        <p:txBody>
          <a:bodyPr>
            <a:noAutofit/>
          </a:bodyPr>
          <a:lstStyle/>
          <a:p>
            <a:pPr marL="457200" indent="-457200">
              <a:buSzPts val="2400"/>
              <a:buFont typeface="Wingdings" pitchFamily="2" charset="2"/>
              <a:buChar char="q"/>
            </a:pPr>
            <a:r>
              <a:rPr lang="en-GB" sz="2800"/>
              <a:t> Background and key issues</a:t>
            </a:r>
          </a:p>
          <a:p>
            <a:pPr marL="457200" indent="-457200">
              <a:buSzPts val="2200"/>
              <a:buFont typeface="Wingdings" pitchFamily="2" charset="2"/>
              <a:buChar char="q"/>
            </a:pPr>
            <a:r>
              <a:rPr lang="en-GB" sz="2800"/>
              <a:t> Clinical effectiveness</a:t>
            </a:r>
          </a:p>
          <a:p>
            <a:pPr marL="457200" indent="-457200">
              <a:buSzPts val="2200"/>
              <a:buFont typeface="Wingdings" pitchFamily="2" charset="2"/>
              <a:buChar char="q"/>
            </a:pPr>
            <a:r>
              <a:rPr lang="en-GB" sz="2800"/>
              <a:t> Modelling and cost effectiveness</a:t>
            </a:r>
          </a:p>
          <a:p>
            <a:pPr marL="457200" indent="-457200">
              <a:buSzPts val="2000"/>
              <a:buFont typeface="Wingdings" pitchFamily="2" charset="2"/>
              <a:buChar char="ü"/>
            </a:pPr>
            <a:r>
              <a:rPr lang="en-GB" sz="2800" b="1"/>
              <a:t> Other considerations </a:t>
            </a:r>
          </a:p>
          <a:p>
            <a:pPr marL="457200" indent="-457200">
              <a:buSzPts val="2000"/>
              <a:buFont typeface="Wingdings" pitchFamily="2" charset="2"/>
              <a:buChar char="q"/>
            </a:pPr>
            <a:r>
              <a:rPr lang="en-GB" sz="2800"/>
              <a:t> Summary</a:t>
            </a:r>
          </a:p>
          <a:p>
            <a:endParaRPr lang="en-GB" sz="2800"/>
          </a:p>
        </p:txBody>
      </p:sp>
    </p:spTree>
    <p:extLst>
      <p:ext uri="{BB962C8B-B14F-4D97-AF65-F5344CB8AC3E}">
        <p14:creationId xmlns:p14="http://schemas.microsoft.com/office/powerpoint/2010/main" val="6667633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6173B0-1014-689F-3F7F-FA498EBFD0BC}"/>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017ACB4C-2A95-191E-0E9D-D0A9EC39F2C4}"/>
              </a:ext>
            </a:extLst>
          </p:cNvPr>
          <p:cNvSpPr>
            <a:spLocks noGrp="1"/>
          </p:cNvSpPr>
          <p:nvPr>
            <p:ph type="title"/>
          </p:nvPr>
        </p:nvSpPr>
        <p:spPr/>
        <p:txBody>
          <a:bodyPr/>
          <a:lstStyle/>
          <a:p>
            <a:r>
              <a:rPr lang="en-GB" dirty="0"/>
              <a:t>Uncaptured benefits</a:t>
            </a:r>
            <a:r>
              <a:rPr lang="en-GB"/>
              <a:t> and managed access</a:t>
            </a:r>
            <a:endParaRPr lang="en-GB" dirty="0"/>
          </a:p>
        </p:txBody>
      </p:sp>
      <p:sp>
        <p:nvSpPr>
          <p:cNvPr id="2" name="Rectangle 1">
            <a:extLst>
              <a:ext uri="{FF2B5EF4-FFF2-40B4-BE49-F238E27FC236}">
                <a16:creationId xmlns:a16="http://schemas.microsoft.com/office/drawing/2014/main" id="{2532C8F3-FADD-B390-D12F-4C73A5DDDDDE}"/>
              </a:ext>
            </a:extLst>
          </p:cNvPr>
          <p:cNvSpPr/>
          <p:nvPr/>
        </p:nvSpPr>
        <p:spPr>
          <a:xfrm>
            <a:off x="127953" y="812576"/>
            <a:ext cx="11936094" cy="1787749"/>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accent2"/>
                </a:solidFill>
                <a:latin typeface="Arial" panose="020B0604020202020204" pitchFamily="34" charset="0"/>
              </a:rPr>
              <a:t>Company</a:t>
            </a:r>
          </a:p>
          <a:p>
            <a:pPr marL="285750" indent="-285750">
              <a:buFont typeface="Arial" panose="020B0604020202020204" pitchFamily="34" charset="0"/>
              <a:buChar char="•"/>
            </a:pPr>
            <a:r>
              <a:rPr lang="en-GB" dirty="0">
                <a:solidFill>
                  <a:schemeClr val="tx1"/>
                </a:solidFill>
                <a:latin typeface="Arial" panose="020B0604020202020204" pitchFamily="34" charset="0"/>
              </a:rPr>
              <a:t>Reduces the medication burden on patients</a:t>
            </a:r>
          </a:p>
          <a:p>
            <a:pPr marL="285750" indent="-285750">
              <a:buFont typeface="Arial" panose="020B0604020202020204" pitchFamily="34" charset="0"/>
              <a:buChar char="•"/>
            </a:pPr>
            <a:r>
              <a:rPr lang="en-GB" dirty="0">
                <a:solidFill>
                  <a:schemeClr val="tx1"/>
                </a:solidFill>
                <a:latin typeface="Arial" panose="020B0604020202020204" pitchFamily="34" charset="0"/>
              </a:rPr>
              <a:t>Caregiver burden is associated with managing ESRD not captured – incremental QALY outcomes likely to improve for OBI+MMF - potential for delaying progression to ESRD compared with other treatment options for LN</a:t>
            </a:r>
          </a:p>
          <a:p>
            <a:pPr marL="285750" indent="-285750">
              <a:buFont typeface="Arial" panose="020B0604020202020204" pitchFamily="34" charset="0"/>
              <a:buChar char="•"/>
            </a:pPr>
            <a:r>
              <a:rPr lang="en-GB" dirty="0">
                <a:solidFill>
                  <a:schemeClr val="tx1"/>
                </a:solidFill>
                <a:latin typeface="Arial" panose="020B0604020202020204" pitchFamily="34" charset="0"/>
              </a:rPr>
              <a:t>Short-term impacts to quality of life caused by renal flares e.g. dosing with corticosteroids not captured in model</a:t>
            </a:r>
          </a:p>
          <a:p>
            <a:pPr marL="285750" indent="-285750">
              <a:buFont typeface="Arial" panose="020B0604020202020204" pitchFamily="34" charset="0"/>
              <a:buChar char="•"/>
            </a:pPr>
            <a:r>
              <a:rPr lang="en-GB" dirty="0">
                <a:solidFill>
                  <a:schemeClr val="tx1"/>
                </a:solidFill>
                <a:latin typeface="Arial" panose="020B0604020202020204" pitchFamily="34" charset="0"/>
              </a:rPr>
              <a:t>Analysis does not capture any impact OBI has on addressing underlying health inequalities and their impact </a:t>
            </a:r>
          </a:p>
        </p:txBody>
      </p:sp>
      <p:sp>
        <p:nvSpPr>
          <p:cNvPr id="3" name="Rectangle 2">
            <a:extLst>
              <a:ext uri="{FF2B5EF4-FFF2-40B4-BE49-F238E27FC236}">
                <a16:creationId xmlns:a16="http://schemas.microsoft.com/office/drawing/2014/main" id="{607DDED6-4BC7-AFBF-7962-9C1C127FBD32}"/>
              </a:ext>
            </a:extLst>
          </p:cNvPr>
          <p:cNvSpPr/>
          <p:nvPr/>
        </p:nvSpPr>
        <p:spPr>
          <a:xfrm>
            <a:off x="127953" y="2754040"/>
            <a:ext cx="11925669" cy="205608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tx1"/>
                </a:solidFill>
                <a:latin typeface="Arial" panose="020B0604020202020204" pitchFamily="34" charset="0"/>
              </a:rPr>
              <a:t>EAG</a:t>
            </a:r>
          </a:p>
          <a:p>
            <a:pPr marL="285750" indent="-285750">
              <a:buFont typeface="Arial" panose="020B0604020202020204" pitchFamily="34" charset="0"/>
              <a:buChar char="•"/>
            </a:pPr>
            <a:r>
              <a:rPr lang="en-GB" dirty="0">
                <a:solidFill>
                  <a:schemeClr val="tx1"/>
                </a:solidFill>
                <a:latin typeface="Arial" panose="020B0604020202020204" pitchFamily="34" charset="0"/>
              </a:rPr>
              <a:t>Agrees short-term impact of renal flares has not been captured</a:t>
            </a:r>
            <a:endParaRPr lang="en-GB">
              <a:solidFill>
                <a:schemeClr val="tx1"/>
              </a:solidFill>
              <a:latin typeface="Arial" panose="020B0604020202020204" pitchFamily="34" charset="0"/>
            </a:endParaRPr>
          </a:p>
          <a:p>
            <a:pPr marL="742950" lvl="1" indent="-285750">
              <a:buFont typeface="Arial" panose="020B0604020202020204" pitchFamily="34" charset="0"/>
              <a:buChar char="•"/>
            </a:pPr>
            <a:r>
              <a:rPr lang="en-GB" dirty="0">
                <a:solidFill>
                  <a:schemeClr val="tx1"/>
                </a:solidFill>
                <a:latin typeface="Arial" panose="020B0604020202020204" pitchFamily="34" charset="0"/>
              </a:rPr>
              <a:t>further data </a:t>
            </a:r>
            <a:r>
              <a:rPr lang="en-GB">
                <a:solidFill>
                  <a:schemeClr val="tx1"/>
                </a:solidFill>
                <a:latin typeface="Arial" panose="020B0604020202020204" pitchFamily="34" charset="0"/>
              </a:rPr>
              <a:t>on</a:t>
            </a:r>
            <a:r>
              <a:rPr lang="en-GB" dirty="0">
                <a:solidFill>
                  <a:schemeClr val="tx1"/>
                </a:solidFill>
                <a:latin typeface="Arial" panose="020B0604020202020204" pitchFamily="34" charset="0"/>
              </a:rPr>
              <a:t> renal flare incidence, reported in a standardised manner across clinical trials and treatments, required to more appropriately model impact of reducing renal flares on LN and progression to CKD stage 4</a:t>
            </a:r>
            <a:endParaRPr lang="en-GB">
              <a:solidFill>
                <a:schemeClr val="tx1"/>
              </a:solidFill>
              <a:latin typeface="Arial" panose="020B0604020202020204" pitchFamily="34" charset="0"/>
            </a:endParaRPr>
          </a:p>
          <a:p>
            <a:pPr marL="285750" indent="-285750">
              <a:buFont typeface="Arial" panose="020B0604020202020204" pitchFamily="34" charset="0"/>
              <a:buChar char="•"/>
            </a:pPr>
            <a:r>
              <a:rPr lang="en-GB" dirty="0">
                <a:solidFill>
                  <a:schemeClr val="tx1"/>
                </a:solidFill>
                <a:latin typeface="Arial" panose="020B0604020202020204" pitchFamily="34" charset="0"/>
              </a:rPr>
              <a:t>Impact of the different treatments on fatigue has not been considered – Lupus UK highlighted importance of fatigue as an outcome for patients - fatigue was not directly measured </a:t>
            </a:r>
            <a:r>
              <a:rPr lang="en-GB">
                <a:solidFill>
                  <a:schemeClr val="tx1"/>
                </a:solidFill>
                <a:latin typeface="Arial" panose="020B0604020202020204" pitchFamily="34" charset="0"/>
              </a:rPr>
              <a:t>in</a:t>
            </a:r>
            <a:r>
              <a:rPr lang="en-GB" dirty="0">
                <a:solidFill>
                  <a:schemeClr val="tx1"/>
                </a:solidFill>
                <a:latin typeface="Arial" panose="020B0604020202020204" pitchFamily="34" charset="0"/>
              </a:rPr>
              <a:t> trials or considered</a:t>
            </a:r>
            <a:r>
              <a:rPr lang="en-GB">
                <a:solidFill>
                  <a:schemeClr val="tx1"/>
                </a:solidFill>
                <a:latin typeface="Arial" panose="020B0604020202020204" pitchFamily="34" charset="0"/>
              </a:rPr>
              <a:t> in</a:t>
            </a:r>
            <a:r>
              <a:rPr lang="en-GB" dirty="0">
                <a:solidFill>
                  <a:schemeClr val="tx1"/>
                </a:solidFill>
                <a:latin typeface="Arial" panose="020B0604020202020204" pitchFamily="34" charset="0"/>
              </a:rPr>
              <a:t> model</a:t>
            </a:r>
          </a:p>
          <a:p>
            <a:pPr marL="285750" indent="-285750">
              <a:buFont typeface="Arial" panose="020B0604020202020204" pitchFamily="34" charset="0"/>
              <a:buChar char="•"/>
            </a:pPr>
            <a:r>
              <a:rPr lang="en-GB" dirty="0">
                <a:solidFill>
                  <a:schemeClr val="tx1"/>
                </a:solidFill>
                <a:latin typeface="Arial" panose="020B0604020202020204" pitchFamily="34" charset="0"/>
              </a:rPr>
              <a:t>BEL also has subcutaneous formulation, which may reduce admin costs</a:t>
            </a:r>
          </a:p>
        </p:txBody>
      </p:sp>
      <p:sp>
        <p:nvSpPr>
          <p:cNvPr id="4" name="Rectangle 3">
            <a:extLst>
              <a:ext uri="{FF2B5EF4-FFF2-40B4-BE49-F238E27FC236}">
                <a16:creationId xmlns:a16="http://schemas.microsoft.com/office/drawing/2014/main" id="{BDCB3776-EB2F-DC84-B1B8-A67CABB16055}"/>
              </a:ext>
            </a:extLst>
          </p:cNvPr>
          <p:cNvSpPr/>
          <p:nvPr/>
        </p:nvSpPr>
        <p:spPr>
          <a:xfrm>
            <a:off x="138378" y="4890233"/>
            <a:ext cx="11925669" cy="710467"/>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rgbClr val="00B050"/>
                </a:solidFill>
                <a:latin typeface="Arial" panose="020B0604020202020204" pitchFamily="34" charset="0"/>
              </a:rPr>
              <a:t>Lead team</a:t>
            </a:r>
          </a:p>
          <a:p>
            <a:pPr marL="285750" indent="-285750">
              <a:buFont typeface="Arial" panose="020B0604020202020204" pitchFamily="34" charset="0"/>
              <a:buChar char="•"/>
            </a:pPr>
            <a:r>
              <a:rPr lang="en-GB" dirty="0">
                <a:solidFill>
                  <a:schemeClr val="tx1"/>
                </a:solidFill>
                <a:latin typeface="Arial" panose="020B0604020202020204" pitchFamily="34" charset="0"/>
              </a:rPr>
              <a:t>Infusion requires travel to treatment centres, which may add burden to patients </a:t>
            </a:r>
            <a:r>
              <a:rPr lang="en-GB">
                <a:solidFill>
                  <a:schemeClr val="tx1"/>
                </a:solidFill>
                <a:latin typeface="Arial" panose="020B0604020202020204" pitchFamily="34" charset="0"/>
              </a:rPr>
              <a:t>in contrast to </a:t>
            </a:r>
            <a:r>
              <a:rPr lang="en-GB" dirty="0">
                <a:solidFill>
                  <a:schemeClr val="tx1"/>
                </a:solidFill>
                <a:latin typeface="Arial" panose="020B0604020202020204" pitchFamily="34" charset="0"/>
              </a:rPr>
              <a:t>current </a:t>
            </a:r>
            <a:r>
              <a:rPr lang="en-GB">
                <a:solidFill>
                  <a:schemeClr val="tx1"/>
                </a:solidFill>
                <a:latin typeface="Arial" panose="020B0604020202020204" pitchFamily="34" charset="0"/>
              </a:rPr>
              <a:t>treatments</a:t>
            </a:r>
            <a:r>
              <a:rPr lang="en-GB" dirty="0">
                <a:solidFill>
                  <a:schemeClr val="tx1"/>
                </a:solidFill>
                <a:latin typeface="Arial" panose="020B0604020202020204" pitchFamily="34" charset="0"/>
              </a:rPr>
              <a:t> </a:t>
            </a:r>
          </a:p>
        </p:txBody>
      </p:sp>
      <p:sp>
        <p:nvSpPr>
          <p:cNvPr id="8" name="Text Placeholder 3">
            <a:extLst>
              <a:ext uri="{FF2B5EF4-FFF2-40B4-BE49-F238E27FC236}">
                <a16:creationId xmlns:a16="http://schemas.microsoft.com/office/drawing/2014/main" id="{F8F95C79-8076-9FAD-F83B-502C92D6CB59}"/>
              </a:ext>
            </a:extLst>
          </p:cNvPr>
          <p:cNvSpPr txBox="1">
            <a:spLocks/>
          </p:cNvSpPr>
          <p:nvPr/>
        </p:nvSpPr>
        <p:spPr>
          <a:xfrm>
            <a:off x="908702" y="6409941"/>
            <a:ext cx="10808807" cy="49651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Abbreviations: BEL, belimumab; CKD, chronic kidney disease; ESRD, end-stage renal disease; </a:t>
            </a:r>
            <a:r>
              <a:rPr lang="en-GB" dirty="0" err="1"/>
              <a:t>HRQoL</a:t>
            </a:r>
            <a:r>
              <a:rPr lang="en-GB" dirty="0"/>
              <a:t>, health-related quality of life; LN, lupus nephritis; MMF, mycophenolate mofetil; OBI, obinutuzumab</a:t>
            </a:r>
          </a:p>
        </p:txBody>
      </p:sp>
      <p:sp>
        <p:nvSpPr>
          <p:cNvPr id="5" name="Rectangle 4">
            <a:extLst>
              <a:ext uri="{FF2B5EF4-FFF2-40B4-BE49-F238E27FC236}">
                <a16:creationId xmlns:a16="http://schemas.microsoft.com/office/drawing/2014/main" id="{4EC25671-7EB5-1690-1E74-64559A57BA1F}"/>
              </a:ext>
            </a:extLst>
          </p:cNvPr>
          <p:cNvSpPr/>
          <p:nvPr/>
        </p:nvSpPr>
        <p:spPr>
          <a:xfrm>
            <a:off x="138378" y="5680807"/>
            <a:ext cx="11925669" cy="615217"/>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a:solidFill>
                  <a:schemeClr val="tx1"/>
                </a:solidFill>
                <a:latin typeface="Arial" panose="020B0604020202020204" pitchFamily="34" charset="0"/>
              </a:rPr>
              <a:t>Managed Access</a:t>
            </a:r>
          </a:p>
          <a:p>
            <a:r>
              <a:rPr lang="en-GB">
                <a:solidFill>
                  <a:schemeClr val="tx1"/>
                </a:solidFill>
                <a:latin typeface="Arial" panose="020B0604020202020204" pitchFamily="34" charset="0"/>
              </a:rPr>
              <a:t>Company has not submitted a proposal for managed access but remains open to all possible routes to access</a:t>
            </a:r>
          </a:p>
        </p:txBody>
      </p:sp>
    </p:spTree>
    <p:extLst>
      <p:ext uri="{BB962C8B-B14F-4D97-AF65-F5344CB8AC3E}">
        <p14:creationId xmlns:p14="http://schemas.microsoft.com/office/powerpoint/2010/main" val="24579265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vigation 1: Durvalumab with gemcitabine and cisplatin for treating unresectable or advanced biliary tract cancer (ID4031) ">
            <a:extLst>
              <a:ext uri="{FF2B5EF4-FFF2-40B4-BE49-F238E27FC236}">
                <a16:creationId xmlns:a16="http://schemas.microsoft.com/office/drawing/2014/main" id="{4E564872-136A-6EF1-C136-9D122F2CDB4D}"/>
              </a:ext>
            </a:extLst>
          </p:cNvPr>
          <p:cNvSpPr>
            <a:spLocks noGrp="1"/>
          </p:cNvSpPr>
          <p:nvPr>
            <p:ph type="ctrTitle"/>
          </p:nvPr>
        </p:nvSpPr>
        <p:spPr>
          <a:xfrm>
            <a:off x="724988" y="298450"/>
            <a:ext cx="11136812" cy="1841437"/>
          </a:xfrm>
        </p:spPr>
        <p:txBody>
          <a:bodyPr>
            <a:normAutofit/>
          </a:bodyPr>
          <a:lstStyle/>
          <a:p>
            <a:r>
              <a:rPr lang="en-GB" dirty="0"/>
              <a:t>Obinutuzumab with immunosuppressive therapies for treating lupus nephritis </a:t>
            </a:r>
          </a:p>
        </p:txBody>
      </p:sp>
      <p:sp>
        <p:nvSpPr>
          <p:cNvPr id="3" name="Guide with 'background' selected">
            <a:extLst>
              <a:ext uri="{FF2B5EF4-FFF2-40B4-BE49-F238E27FC236}">
                <a16:creationId xmlns:a16="http://schemas.microsoft.com/office/drawing/2014/main" id="{B2CE1EC4-9D1A-A984-B594-1C7354CFC7A5}"/>
              </a:ext>
            </a:extLst>
          </p:cNvPr>
          <p:cNvSpPr>
            <a:spLocks noGrp="1"/>
          </p:cNvSpPr>
          <p:nvPr>
            <p:ph type="subTitle" idx="1"/>
          </p:nvPr>
        </p:nvSpPr>
        <p:spPr>
          <a:xfrm>
            <a:off x="724988" y="2284954"/>
            <a:ext cx="10026139" cy="2875457"/>
          </a:xfrm>
        </p:spPr>
        <p:txBody>
          <a:bodyPr>
            <a:noAutofit/>
          </a:bodyPr>
          <a:lstStyle/>
          <a:p>
            <a:pPr marL="457200" indent="-457200">
              <a:buSzPts val="2400"/>
              <a:buFont typeface="Wingdings" pitchFamily="2" charset="2"/>
              <a:buChar char="q"/>
            </a:pPr>
            <a:r>
              <a:rPr lang="en-GB" sz="2800"/>
              <a:t> Background and key issues</a:t>
            </a:r>
          </a:p>
          <a:p>
            <a:pPr marL="457200" indent="-457200">
              <a:buSzPts val="2200"/>
              <a:buFont typeface="Wingdings" pitchFamily="2" charset="2"/>
              <a:buChar char="q"/>
            </a:pPr>
            <a:r>
              <a:rPr lang="en-GB" sz="2800"/>
              <a:t> Clinical effectiveness</a:t>
            </a:r>
          </a:p>
          <a:p>
            <a:pPr marL="457200" indent="-457200">
              <a:buSzPts val="2200"/>
              <a:buFont typeface="Wingdings" pitchFamily="2" charset="2"/>
              <a:buChar char="q"/>
            </a:pPr>
            <a:r>
              <a:rPr lang="en-GB" sz="2800"/>
              <a:t> Modelling and cost effectiveness</a:t>
            </a:r>
          </a:p>
          <a:p>
            <a:pPr marL="457200" indent="-457200">
              <a:buSzPts val="2000"/>
              <a:buFont typeface="Wingdings" pitchFamily="2" charset="2"/>
              <a:buChar char="q"/>
            </a:pPr>
            <a:r>
              <a:rPr lang="en-GB" sz="2800"/>
              <a:t> Other considerations </a:t>
            </a:r>
          </a:p>
          <a:p>
            <a:pPr marL="457200" indent="-457200">
              <a:buSzPts val="2000"/>
              <a:buFont typeface="Wingdings" pitchFamily="2" charset="2"/>
              <a:buChar char="ü"/>
            </a:pPr>
            <a:r>
              <a:rPr lang="en-GB" sz="2800" b="1"/>
              <a:t> Summary</a:t>
            </a:r>
          </a:p>
          <a:p>
            <a:endParaRPr lang="en-GB" sz="2800"/>
          </a:p>
        </p:txBody>
      </p:sp>
    </p:spTree>
    <p:extLst>
      <p:ext uri="{BB962C8B-B14F-4D97-AF65-F5344CB8AC3E}">
        <p14:creationId xmlns:p14="http://schemas.microsoft.com/office/powerpoint/2010/main" val="18528210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1E71D0-8FFB-4105-5712-C0045A4851F2}"/>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D334010B-267D-716B-A6D0-59EE9AACB7AF}"/>
              </a:ext>
            </a:extLst>
          </p:cNvPr>
          <p:cNvSpPr>
            <a:spLocks noGrp="1"/>
          </p:cNvSpPr>
          <p:nvPr>
            <p:ph type="title"/>
          </p:nvPr>
        </p:nvSpPr>
        <p:spPr/>
        <p:txBody>
          <a:bodyPr/>
          <a:lstStyle/>
          <a:p>
            <a:r>
              <a:rPr lang="en-GB"/>
              <a:t>Key issues</a:t>
            </a:r>
          </a:p>
        </p:txBody>
      </p:sp>
      <p:sp>
        <p:nvSpPr>
          <p:cNvPr id="15" name="Text Placeholder 14">
            <a:extLst>
              <a:ext uri="{FF2B5EF4-FFF2-40B4-BE49-F238E27FC236}">
                <a16:creationId xmlns:a16="http://schemas.microsoft.com/office/drawing/2014/main" id="{842B88F2-0C27-7A0B-6BD5-07EB8B6491E7}"/>
              </a:ext>
            </a:extLst>
          </p:cNvPr>
          <p:cNvSpPr>
            <a:spLocks noGrp="1"/>
          </p:cNvSpPr>
          <p:nvPr>
            <p:ph type="body" sz="quarter" idx="13"/>
          </p:nvPr>
        </p:nvSpPr>
        <p:spPr/>
        <p:txBody>
          <a:bodyPr/>
          <a:lstStyle/>
          <a:p>
            <a:r>
              <a:rPr lang="en-GB" dirty="0"/>
              <a:t>Abbreviations: AE, adverse event; CKD, chronic kidney disease; VOC, </a:t>
            </a:r>
            <a:r>
              <a:rPr lang="en-GB" dirty="0" err="1"/>
              <a:t>voclosporin</a:t>
            </a:r>
            <a:endParaRPr lang="en-GB" dirty="0"/>
          </a:p>
        </p:txBody>
      </p:sp>
      <p:graphicFrame>
        <p:nvGraphicFramePr>
          <p:cNvPr id="5" name="Table 6" descr="Key issues for discussion, including clinical and cost effectiveness">
            <a:extLst>
              <a:ext uri="{FF2B5EF4-FFF2-40B4-BE49-F238E27FC236}">
                <a16:creationId xmlns:a16="http://schemas.microsoft.com/office/drawing/2014/main" id="{10AF6A41-C4E8-C5BA-C3E6-A1F2B80EB332}"/>
              </a:ext>
            </a:extLst>
          </p:cNvPr>
          <p:cNvGraphicFramePr>
            <a:graphicFrameLocks noGrp="1"/>
          </p:cNvGraphicFramePr>
          <p:nvPr>
            <p:extLst>
              <p:ext uri="{D42A27DB-BD31-4B8C-83A1-F6EECF244321}">
                <p14:modId xmlns:p14="http://schemas.microsoft.com/office/powerpoint/2010/main" val="2937883619"/>
              </p:ext>
            </p:extLst>
          </p:nvPr>
        </p:nvGraphicFramePr>
        <p:xfrm>
          <a:off x="369876" y="1167945"/>
          <a:ext cx="11250785" cy="2656840"/>
        </p:xfrm>
        <a:graphic>
          <a:graphicData uri="http://schemas.openxmlformats.org/drawingml/2006/table">
            <a:tbl>
              <a:tblPr firstRow="1" bandRow="1">
                <a:tableStyleId>{5C22544A-7EE6-4342-B048-85BDC9FD1C3A}</a:tableStyleId>
              </a:tblPr>
              <a:tblGrid>
                <a:gridCol w="8635228">
                  <a:extLst>
                    <a:ext uri="{9D8B030D-6E8A-4147-A177-3AD203B41FA5}">
                      <a16:colId xmlns:a16="http://schemas.microsoft.com/office/drawing/2014/main" val="3322847139"/>
                    </a:ext>
                  </a:extLst>
                </a:gridCol>
                <a:gridCol w="2615557">
                  <a:extLst>
                    <a:ext uri="{9D8B030D-6E8A-4147-A177-3AD203B41FA5}">
                      <a16:colId xmlns:a16="http://schemas.microsoft.com/office/drawing/2014/main" val="354127724"/>
                    </a:ext>
                  </a:extLst>
                </a:gridCol>
              </a:tblGrid>
              <a:tr h="370840">
                <a:tc>
                  <a:txBody>
                    <a:bodyPr/>
                    <a:lstStyle/>
                    <a:p>
                      <a:r>
                        <a:rPr lang="en-GB">
                          <a:latin typeface="Arial" panose="020B0604020202020204" pitchFamily="34" charset="0"/>
                        </a:rPr>
                        <a:t>Key issue</a:t>
                      </a:r>
                    </a:p>
                  </a:txBody>
                  <a:tcPr/>
                </a:tc>
                <a:tc>
                  <a:txBody>
                    <a:bodyPr/>
                    <a:lstStyle/>
                    <a:p>
                      <a:r>
                        <a:rPr lang="en-GB">
                          <a:latin typeface="Arial" panose="020B0604020202020204" pitchFamily="34" charset="0"/>
                        </a:rPr>
                        <a:t>ICER impact</a:t>
                      </a:r>
                    </a:p>
                  </a:txBody>
                  <a:tcPr/>
                </a:tc>
                <a:extLst>
                  <a:ext uri="{0D108BD9-81ED-4DB2-BD59-A6C34878D82A}">
                    <a16:rowId xmlns:a16="http://schemas.microsoft.com/office/drawing/2014/main" val="2647452487"/>
                  </a:ext>
                </a:extLst>
              </a:tr>
              <a:tr h="370840">
                <a:tc>
                  <a:txBody>
                    <a:bodyPr/>
                    <a:lstStyle/>
                    <a:p>
                      <a:r>
                        <a:rPr lang="en-GB">
                          <a:latin typeface="Arial" panose="020B0604020202020204" pitchFamily="34" charset="0"/>
                        </a:rPr>
                        <a:t>Modelling transition to CKD stage 4</a:t>
                      </a:r>
                      <a:r>
                        <a:rPr lang="en-GB">
                          <a:solidFill>
                            <a:srgbClr val="FF0000"/>
                          </a:solidFill>
                          <a:latin typeface="Arial" panose="020B0604020202020204" pitchFamily="34" charset="0"/>
                        </a:rPr>
                        <a:t> </a:t>
                      </a:r>
                      <a:r>
                        <a:rPr lang="en-GB">
                          <a:solidFill>
                            <a:schemeClr val="tx1"/>
                          </a:solidFill>
                          <a:latin typeface="Arial" panose="020B0604020202020204" pitchFamily="34" charset="0"/>
                        </a:rPr>
                        <a:t>using time to renal flare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atin typeface="Arial" panose="020B0604020202020204" pitchFamily="34" charset="0"/>
                        </a:rPr>
                        <a:t>Large (potentially decision altering</a:t>
                      </a:r>
                    </a:p>
                  </a:txBody>
                  <a:tcPr anchor="ctr">
                    <a:solidFill>
                      <a:srgbClr val="FF0000"/>
                    </a:solidFill>
                  </a:tcPr>
                </a:tc>
                <a:extLst>
                  <a:ext uri="{0D108BD9-81ED-4DB2-BD59-A6C34878D82A}">
                    <a16:rowId xmlns:a16="http://schemas.microsoft.com/office/drawing/2014/main" val="4286048228"/>
                  </a:ext>
                </a:extLst>
              </a:tr>
              <a:tr h="370840">
                <a:tc>
                  <a:txBody>
                    <a:bodyPr/>
                    <a:lstStyle/>
                    <a:p>
                      <a:r>
                        <a:rPr lang="en-GB">
                          <a:latin typeface="Arial"/>
                          <a:cs typeface="Arial"/>
                        </a:rPr>
                        <a:t>Outcome endpoints in the model </a:t>
                      </a:r>
                      <a:endParaRPr lang="en-GB">
                        <a:latin typeface="Arial" panose="020B0604020202020204" pitchFamily="34" charset="0"/>
                      </a:endParaRPr>
                    </a:p>
                  </a:txBody>
                  <a:tcPr anchor="ctr"/>
                </a:tc>
                <a:tc>
                  <a:txBody>
                    <a:bodyPr/>
                    <a:lstStyle/>
                    <a:p>
                      <a:r>
                        <a:rPr lang="en-GB">
                          <a:latin typeface="Arial" panose="020B0604020202020204" pitchFamily="34" charset="0"/>
                        </a:rPr>
                        <a:t>Large (not decision </a:t>
                      </a:r>
                    </a:p>
                    <a:p>
                      <a:r>
                        <a:rPr lang="en-GB">
                          <a:latin typeface="Arial" panose="020B0604020202020204" pitchFamily="34" charset="0"/>
                        </a:rPr>
                        <a:t>altering</a:t>
                      </a:r>
                    </a:p>
                  </a:txBody>
                  <a:tcPr anchor="ctr">
                    <a:solidFill>
                      <a:srgbClr val="FF0000"/>
                    </a:solidFill>
                  </a:tcPr>
                </a:tc>
                <a:extLst>
                  <a:ext uri="{0D108BD9-81ED-4DB2-BD59-A6C34878D82A}">
                    <a16:rowId xmlns:a16="http://schemas.microsoft.com/office/drawing/2014/main" val="4232973818"/>
                  </a:ext>
                </a:extLst>
              </a:tr>
              <a:tr h="370840">
                <a:tc>
                  <a:txBody>
                    <a:bodyPr/>
                    <a:lstStyle/>
                    <a:p>
                      <a:r>
                        <a:rPr lang="en-GB">
                          <a:latin typeface="Arial" panose="020B0604020202020204" pitchFamily="34" charset="0"/>
                        </a:rPr>
                        <a:t>Treatment effect waning</a:t>
                      </a:r>
                    </a:p>
                  </a:txBody>
                  <a:tcPr anchor="ctr"/>
                </a:tc>
                <a:tc>
                  <a:txBody>
                    <a:bodyPr/>
                    <a:lstStyle/>
                    <a:p>
                      <a:r>
                        <a:rPr lang="en-GB">
                          <a:latin typeface="Arial" panose="020B0604020202020204" pitchFamily="34" charset="0"/>
                        </a:rPr>
                        <a:t>Small </a:t>
                      </a:r>
                      <a:r>
                        <a:rPr lang="en-GB" sz="1800">
                          <a:latin typeface="Arial" panose="020B0604020202020204" pitchFamily="34" charset="0"/>
                          <a:cs typeface="Arial" panose="020B0604020202020204" pitchFamily="34" charset="0"/>
                        </a:rPr>
                        <a:t>(large </a:t>
                      </a:r>
                    </a:p>
                    <a:p>
                      <a:r>
                        <a:rPr lang="en-GB" sz="1800">
                          <a:latin typeface="Arial" panose="020B0604020202020204" pitchFamily="34" charset="0"/>
                          <a:cs typeface="Arial" panose="020B0604020202020204" pitchFamily="34" charset="0"/>
                        </a:rPr>
                        <a:t>vs. VOC)</a:t>
                      </a:r>
                      <a:endParaRPr lang="en-GB">
                        <a:latin typeface="Arial" panose="020B0604020202020204" pitchFamily="34" charset="0"/>
                      </a:endParaRPr>
                    </a:p>
                  </a:txBody>
                  <a:tcPr anchor="ctr">
                    <a:solidFill>
                      <a:srgbClr val="92D050"/>
                    </a:solidFill>
                  </a:tcPr>
                </a:tc>
                <a:extLst>
                  <a:ext uri="{0D108BD9-81ED-4DB2-BD59-A6C34878D82A}">
                    <a16:rowId xmlns:a16="http://schemas.microsoft.com/office/drawing/2014/main" val="3252160011"/>
                  </a:ext>
                </a:extLst>
              </a:tr>
              <a:tr h="263315">
                <a:tc>
                  <a:txBody>
                    <a:bodyPr/>
                    <a:lstStyle/>
                    <a:p>
                      <a:r>
                        <a:rPr lang="en-GB">
                          <a:latin typeface="Arial" panose="020B0604020202020204" pitchFamily="34" charset="0"/>
                        </a:rPr>
                        <a:t>Modelling of concomitant treatments, AEs and rescue therapy costs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atin typeface="Arial" panose="020B0604020202020204" pitchFamily="34" charset="0"/>
                        </a:rPr>
                        <a:t>Small</a:t>
                      </a:r>
                    </a:p>
                  </a:txBody>
                  <a:tcPr anchor="ctr">
                    <a:solidFill>
                      <a:srgbClr val="92D050"/>
                    </a:solidFill>
                  </a:tcPr>
                </a:tc>
                <a:extLst>
                  <a:ext uri="{0D108BD9-81ED-4DB2-BD59-A6C34878D82A}">
                    <a16:rowId xmlns:a16="http://schemas.microsoft.com/office/drawing/2014/main" val="4194883358"/>
                  </a:ext>
                </a:extLst>
              </a:tr>
            </a:tbl>
          </a:graphicData>
        </a:graphic>
      </p:graphicFrame>
      <p:graphicFrame>
        <p:nvGraphicFramePr>
          <p:cNvPr id="7" name="Table 6">
            <a:extLst>
              <a:ext uri="{FF2B5EF4-FFF2-40B4-BE49-F238E27FC236}">
                <a16:creationId xmlns:a16="http://schemas.microsoft.com/office/drawing/2014/main" id="{5D111AC0-829E-F2C4-7356-2FD96470D272}"/>
              </a:ext>
            </a:extLst>
          </p:cNvPr>
          <p:cNvGraphicFramePr>
            <a:graphicFrameLocks noGrp="1"/>
          </p:cNvGraphicFramePr>
          <p:nvPr>
            <p:extLst>
              <p:ext uri="{D42A27DB-BD31-4B8C-83A1-F6EECF244321}">
                <p14:modId xmlns:p14="http://schemas.microsoft.com/office/powerpoint/2010/main" val="1052231550"/>
              </p:ext>
            </p:extLst>
          </p:nvPr>
        </p:nvGraphicFramePr>
        <p:xfrm>
          <a:off x="369875" y="4566602"/>
          <a:ext cx="11298728" cy="741680"/>
        </p:xfrm>
        <a:graphic>
          <a:graphicData uri="http://schemas.openxmlformats.org/drawingml/2006/table">
            <a:tbl>
              <a:tblPr firstRow="1" bandRow="1">
                <a:tableStyleId>{5C22544A-7EE6-4342-B048-85BDC9FD1C3A}</a:tableStyleId>
              </a:tblPr>
              <a:tblGrid>
                <a:gridCol w="8681528">
                  <a:extLst>
                    <a:ext uri="{9D8B030D-6E8A-4147-A177-3AD203B41FA5}">
                      <a16:colId xmlns:a16="http://schemas.microsoft.com/office/drawing/2014/main" val="3797274231"/>
                    </a:ext>
                  </a:extLst>
                </a:gridCol>
                <a:gridCol w="2617200">
                  <a:extLst>
                    <a:ext uri="{9D8B030D-6E8A-4147-A177-3AD203B41FA5}">
                      <a16:colId xmlns:a16="http://schemas.microsoft.com/office/drawing/2014/main" val="3015072174"/>
                    </a:ext>
                  </a:extLst>
                </a:gridCol>
              </a:tblGrid>
              <a:tr h="370840">
                <a:tc>
                  <a:txBody>
                    <a:bodyPr/>
                    <a:lstStyle/>
                    <a:p>
                      <a:r>
                        <a:rPr lang="en-GB">
                          <a:latin typeface="Arial" panose="020B0604020202020204" pitchFamily="34" charset="0"/>
                        </a:rPr>
                        <a:t>Other issue</a:t>
                      </a:r>
                    </a:p>
                  </a:txBody>
                  <a:tcPr/>
                </a:tc>
                <a:tc>
                  <a:txBody>
                    <a:bodyPr/>
                    <a:lstStyle/>
                    <a:p>
                      <a:r>
                        <a:rPr lang="en-GB">
                          <a:latin typeface="Arial" panose="020B0604020202020204" pitchFamily="34" charset="0"/>
                        </a:rPr>
                        <a:t>ICER impact</a:t>
                      </a:r>
                    </a:p>
                  </a:txBody>
                  <a:tcPr/>
                </a:tc>
                <a:extLst>
                  <a:ext uri="{0D108BD9-81ED-4DB2-BD59-A6C34878D82A}">
                    <a16:rowId xmlns:a16="http://schemas.microsoft.com/office/drawing/2014/main" val="214769600"/>
                  </a:ext>
                </a:extLst>
              </a:tr>
              <a:tr h="370840">
                <a:tc>
                  <a:txBody>
                    <a:bodyPr/>
                    <a:lstStyle/>
                    <a:p>
                      <a:r>
                        <a:rPr lang="en-GB" u="none">
                          <a:latin typeface="Arial" panose="020B0604020202020204" pitchFamily="34" charset="0"/>
                        </a:rPr>
                        <a:t>Modelling of adverse events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atin typeface="Arial" panose="020B0604020202020204" pitchFamily="34" charset="0"/>
                        </a:rPr>
                        <a:t>Small</a:t>
                      </a:r>
                    </a:p>
                  </a:txBody>
                  <a:tcPr anchor="ctr">
                    <a:solidFill>
                      <a:srgbClr val="92D050"/>
                    </a:solidFill>
                  </a:tcPr>
                </a:tc>
                <a:extLst>
                  <a:ext uri="{0D108BD9-81ED-4DB2-BD59-A6C34878D82A}">
                    <a16:rowId xmlns:a16="http://schemas.microsoft.com/office/drawing/2014/main" val="3540967666"/>
                  </a:ext>
                </a:extLst>
              </a:tr>
            </a:tbl>
          </a:graphicData>
        </a:graphic>
      </p:graphicFrame>
      <p:pic>
        <p:nvPicPr>
          <p:cNvPr id="8" name="Picture 7">
            <a:extLst>
              <a:ext uri="{FF2B5EF4-FFF2-40B4-BE49-F238E27FC236}">
                <a16:creationId xmlns:a16="http://schemas.microsoft.com/office/drawing/2014/main" id="{69B07C56-6C68-2824-084E-46762B2638AF}"/>
              </a:ext>
              <a:ext uri="{C183D7F6-B498-43B3-948B-1728B52AA6E4}">
                <adec:decorative xmlns:adec="http://schemas.microsoft.com/office/drawing/2017/decorative" val="1"/>
              </a:ext>
            </a:extLst>
          </p:cNvPr>
          <p:cNvPicPr>
            <a:picLocks noChangeAspect="1"/>
          </p:cNvPicPr>
          <p:nvPr/>
        </p:nvPicPr>
        <p:blipFill rotWithShape="1">
          <a:blip r:embed="rId3"/>
          <a:srcRect l="16406" t="4575" r="14821" b="4613"/>
          <a:stretch/>
        </p:blipFill>
        <p:spPr>
          <a:xfrm>
            <a:off x="11211927" y="2358418"/>
            <a:ext cx="324700" cy="324700"/>
          </a:xfrm>
          <a:prstGeom prst="rect">
            <a:avLst/>
          </a:prstGeom>
        </p:spPr>
      </p:pic>
      <p:pic>
        <p:nvPicPr>
          <p:cNvPr id="10" name="Picture 9">
            <a:extLst>
              <a:ext uri="{FF2B5EF4-FFF2-40B4-BE49-F238E27FC236}">
                <a16:creationId xmlns:a16="http://schemas.microsoft.com/office/drawing/2014/main" id="{87A99F63-C25A-2AB8-1491-61A87FE3A0E6}"/>
              </a:ext>
              <a:ext uri="{C183D7F6-B498-43B3-948B-1728B52AA6E4}">
                <adec:decorative xmlns:adec="http://schemas.microsoft.com/office/drawing/2017/decorative" val="1"/>
              </a:ext>
            </a:extLst>
          </p:cNvPr>
          <p:cNvPicPr>
            <a:picLocks/>
          </p:cNvPicPr>
          <p:nvPr/>
        </p:nvPicPr>
        <p:blipFill rotWithShape="1">
          <a:blip r:embed="rId4"/>
          <a:srcRect l="15651" t="4371" r="14330" b="4307"/>
          <a:stretch/>
        </p:blipFill>
        <p:spPr>
          <a:xfrm>
            <a:off x="11190744" y="4962399"/>
            <a:ext cx="345883" cy="345883"/>
          </a:xfrm>
          <a:prstGeom prst="rect">
            <a:avLst/>
          </a:prstGeom>
        </p:spPr>
      </p:pic>
      <p:pic>
        <p:nvPicPr>
          <p:cNvPr id="11" name="Picture 10">
            <a:extLst>
              <a:ext uri="{FF2B5EF4-FFF2-40B4-BE49-F238E27FC236}">
                <a16:creationId xmlns:a16="http://schemas.microsoft.com/office/drawing/2014/main" id="{3DA32560-B8C7-A32A-93E1-B9660B5B4708}"/>
              </a:ext>
              <a:ext uri="{C183D7F6-B498-43B3-948B-1728B52AA6E4}">
                <adec:decorative xmlns:adec="http://schemas.microsoft.com/office/drawing/2017/decorative" val="1"/>
              </a:ext>
            </a:extLst>
          </p:cNvPr>
          <p:cNvPicPr>
            <a:picLocks/>
          </p:cNvPicPr>
          <p:nvPr/>
        </p:nvPicPr>
        <p:blipFill rotWithShape="1">
          <a:blip r:embed="rId4"/>
          <a:srcRect l="15651" t="4371" r="14330" b="4307"/>
          <a:stretch/>
        </p:blipFill>
        <p:spPr>
          <a:xfrm>
            <a:off x="11211927" y="3460634"/>
            <a:ext cx="345883" cy="345883"/>
          </a:xfrm>
          <a:prstGeom prst="rect">
            <a:avLst/>
          </a:prstGeom>
        </p:spPr>
      </p:pic>
      <p:pic>
        <p:nvPicPr>
          <p:cNvPr id="12" name="Picture 11">
            <a:extLst>
              <a:ext uri="{FF2B5EF4-FFF2-40B4-BE49-F238E27FC236}">
                <a16:creationId xmlns:a16="http://schemas.microsoft.com/office/drawing/2014/main" id="{441014CC-E673-D642-3744-67882C5D5DDC}"/>
              </a:ext>
              <a:ext uri="{C183D7F6-B498-43B3-948B-1728B52AA6E4}">
                <adec:decorative xmlns:adec="http://schemas.microsoft.com/office/drawing/2017/decorative" val="1"/>
              </a:ext>
            </a:extLst>
          </p:cNvPr>
          <p:cNvPicPr>
            <a:picLocks noChangeAspect="1"/>
          </p:cNvPicPr>
          <p:nvPr/>
        </p:nvPicPr>
        <p:blipFill rotWithShape="1">
          <a:blip r:embed="rId3"/>
          <a:srcRect l="16406" t="4575" r="14821" b="4613"/>
          <a:stretch/>
        </p:blipFill>
        <p:spPr>
          <a:xfrm>
            <a:off x="11219949" y="1728201"/>
            <a:ext cx="324700" cy="324700"/>
          </a:xfrm>
          <a:prstGeom prst="rect">
            <a:avLst/>
          </a:prstGeom>
        </p:spPr>
      </p:pic>
      <p:pic>
        <p:nvPicPr>
          <p:cNvPr id="13" name="Picture 12">
            <a:extLst>
              <a:ext uri="{FF2B5EF4-FFF2-40B4-BE49-F238E27FC236}">
                <a16:creationId xmlns:a16="http://schemas.microsoft.com/office/drawing/2014/main" id="{81396BAF-5BC0-1450-B8C8-D630A3AE0BA8}"/>
              </a:ext>
              <a:ext uri="{C183D7F6-B498-43B3-948B-1728B52AA6E4}">
                <adec:decorative xmlns:adec="http://schemas.microsoft.com/office/drawing/2017/decorative" val="1"/>
              </a:ext>
            </a:extLst>
          </p:cNvPr>
          <p:cNvPicPr>
            <a:picLocks/>
          </p:cNvPicPr>
          <p:nvPr/>
        </p:nvPicPr>
        <p:blipFill rotWithShape="1">
          <a:blip r:embed="rId4"/>
          <a:srcRect l="15651" t="4371" r="14330" b="4307"/>
          <a:stretch/>
        </p:blipFill>
        <p:spPr>
          <a:xfrm>
            <a:off x="11211927" y="2975973"/>
            <a:ext cx="345883" cy="345883"/>
          </a:xfrm>
          <a:prstGeom prst="rect">
            <a:avLst/>
          </a:prstGeom>
        </p:spPr>
      </p:pic>
    </p:spTree>
    <p:extLst>
      <p:ext uri="{BB962C8B-B14F-4D97-AF65-F5344CB8AC3E}">
        <p14:creationId xmlns:p14="http://schemas.microsoft.com/office/powerpoint/2010/main" val="9307644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7" descr="Relevant recent technology appraisals published and their recommendations">
            <a:extLst>
              <a:ext uri="{FF2B5EF4-FFF2-40B4-BE49-F238E27FC236}">
                <a16:creationId xmlns:a16="http://schemas.microsoft.com/office/drawing/2014/main" id="{5DCE0427-4B75-4417-8EC7-C7A142F183B2}"/>
              </a:ext>
            </a:extLst>
          </p:cNvPr>
          <p:cNvGraphicFramePr>
            <a:graphicFrameLocks noGrp="1"/>
          </p:cNvGraphicFramePr>
          <p:nvPr>
            <p:extLst>
              <p:ext uri="{D42A27DB-BD31-4B8C-83A1-F6EECF244321}">
                <p14:modId xmlns:p14="http://schemas.microsoft.com/office/powerpoint/2010/main" val="1297071809"/>
              </p:ext>
            </p:extLst>
          </p:nvPr>
        </p:nvGraphicFramePr>
        <p:xfrm>
          <a:off x="90802" y="779400"/>
          <a:ext cx="12004946" cy="5852160"/>
        </p:xfrm>
        <a:graphic>
          <a:graphicData uri="http://schemas.openxmlformats.org/drawingml/2006/table">
            <a:tbl>
              <a:tblPr firstRow="1" bandRow="1">
                <a:tableStyleId>{5C22544A-7EE6-4342-B048-85BDC9FD1C3A}</a:tableStyleId>
              </a:tblPr>
              <a:tblGrid>
                <a:gridCol w="3207569">
                  <a:extLst>
                    <a:ext uri="{9D8B030D-6E8A-4147-A177-3AD203B41FA5}">
                      <a16:colId xmlns:a16="http://schemas.microsoft.com/office/drawing/2014/main" val="1941807023"/>
                    </a:ext>
                  </a:extLst>
                </a:gridCol>
                <a:gridCol w="8797377">
                  <a:extLst>
                    <a:ext uri="{9D8B030D-6E8A-4147-A177-3AD203B41FA5}">
                      <a16:colId xmlns:a16="http://schemas.microsoft.com/office/drawing/2014/main" val="1663811082"/>
                    </a:ext>
                  </a:extLst>
                </a:gridCol>
              </a:tblGrid>
              <a:tr h="493094">
                <a:tc>
                  <a:txBody>
                    <a:bodyPr/>
                    <a:lstStyle/>
                    <a:p>
                      <a:r>
                        <a:rPr lang="en-GB" sz="1800">
                          <a:latin typeface="Arial" panose="020B0604020202020204" pitchFamily="34" charset="0"/>
                          <a:cs typeface="Arial" panose="020B0604020202020204" pitchFamily="34" charset="0"/>
                        </a:rPr>
                        <a:t>What are committee’s preferred assumptions?</a:t>
                      </a:r>
                    </a:p>
                  </a:txBody>
                  <a:tcPr>
                    <a:solidFill>
                      <a:schemeClr val="accent1"/>
                    </a:solidFill>
                  </a:tcPr>
                </a:tc>
                <a:tc>
                  <a:txBody>
                    <a:bodyPr/>
                    <a:lstStyle/>
                    <a:p>
                      <a:endParaRPr lang="en-GB" sz="18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80460115"/>
                  </a:ext>
                </a:extLst>
              </a:tr>
              <a:tr h="502387">
                <a:tc>
                  <a:txBody>
                    <a:bodyPr/>
                    <a:lstStyle/>
                    <a:p>
                      <a:r>
                        <a:rPr lang="en-GB" sz="1800" b="1" dirty="0">
                          <a:solidFill>
                            <a:schemeClr val="bg1"/>
                          </a:solidFill>
                          <a:latin typeface="Arial" panose="020B0604020202020204" pitchFamily="34" charset="0"/>
                          <a:cs typeface="Arial" panose="020B0604020202020204" pitchFamily="34" charset="0"/>
                        </a:rPr>
                        <a:t>Adjusting for renal flares</a:t>
                      </a:r>
                    </a:p>
                  </a:txBody>
                  <a:tcPr anchor="c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Arial" panose="020B0604020202020204" pitchFamily="34" charset="0"/>
                        </a:rPr>
                        <a:t>Is time to renal flare an appropriate proxy for informing progression to CKD stage 4? Should transition probabilities be adjusted for risk of renal flares? </a:t>
                      </a:r>
                    </a:p>
                  </a:txBody>
                  <a:tcPr anchor="ctr"/>
                </a:tc>
                <a:extLst>
                  <a:ext uri="{0D108BD9-81ED-4DB2-BD59-A6C34878D82A}">
                    <a16:rowId xmlns:a16="http://schemas.microsoft.com/office/drawing/2014/main" val="1020092853"/>
                  </a:ext>
                </a:extLst>
              </a:tr>
              <a:tr h="502387">
                <a:tc>
                  <a:txBody>
                    <a:bodyPr/>
                    <a:lstStyle/>
                    <a:p>
                      <a:r>
                        <a:rPr lang="en-GB" sz="1800" b="1" dirty="0">
                          <a:solidFill>
                            <a:srgbClr val="FFFFFF"/>
                          </a:solidFill>
                          <a:latin typeface="Arial" panose="020B0604020202020204" pitchFamily="34" charset="0"/>
                          <a:cs typeface="Arial" panose="020B0604020202020204" pitchFamily="34" charset="0"/>
                        </a:rPr>
                        <a:t>Outcome timepoints from NMA</a:t>
                      </a:r>
                    </a:p>
                  </a:txBody>
                  <a:tcPr anchor="c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Arial" panose="020B0604020202020204" pitchFamily="34" charset="0"/>
                        </a:rPr>
                        <a:t>What timepoint should the CRR and PRR endpoints apply to in the model?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Arial" panose="020B0604020202020204" pitchFamily="34" charset="0"/>
                        </a:rPr>
                        <a:t>What transformation function is most appropriate?</a:t>
                      </a:r>
                    </a:p>
                  </a:txBody>
                  <a:tcPr anchor="ctr"/>
                </a:tc>
                <a:extLst>
                  <a:ext uri="{0D108BD9-81ED-4DB2-BD59-A6C34878D82A}">
                    <a16:rowId xmlns:a16="http://schemas.microsoft.com/office/drawing/2014/main" val="2727869209"/>
                  </a:ext>
                </a:extLst>
              </a:tr>
              <a:tr h="502387">
                <a:tc>
                  <a:txBody>
                    <a:bodyPr/>
                    <a:lstStyle/>
                    <a:p>
                      <a:r>
                        <a:rPr lang="en-GB" sz="1800" b="1" dirty="0">
                          <a:solidFill>
                            <a:schemeClr val="bg1"/>
                          </a:solidFill>
                          <a:latin typeface="Arial" panose="020B0604020202020204" pitchFamily="34" charset="0"/>
                          <a:cs typeface="Arial" panose="020B0604020202020204" pitchFamily="34" charset="0"/>
                        </a:rPr>
                        <a:t>Treatment waning</a:t>
                      </a:r>
                    </a:p>
                  </a:txBody>
                  <a:tcPr anchor="ctr">
                    <a:solidFill>
                      <a:schemeClr val="accent1"/>
                    </a:solidFill>
                  </a:tcPr>
                </a:tc>
                <a:tc>
                  <a:txBody>
                    <a:bodyPr/>
                    <a:lstStyle/>
                    <a:p>
                      <a:pPr algn="l"/>
                      <a:r>
                        <a:rPr lang="en-GB" dirty="0">
                          <a:solidFill>
                            <a:schemeClr val="tx1"/>
                          </a:solidFill>
                          <a:latin typeface="Arial" panose="020B0604020202020204" pitchFamily="34" charset="0"/>
                        </a:rPr>
                        <a:t>Should treatment effect waning be included in the model?</a:t>
                      </a:r>
                      <a:r>
                        <a:rPr lang="en-GB" dirty="0">
                          <a:solidFill>
                            <a:srgbClr val="FF0000"/>
                          </a:solidFill>
                          <a:latin typeface="Arial" panose="020B0604020202020204" pitchFamily="34" charset="0"/>
                        </a:rPr>
                        <a:t> </a:t>
                      </a:r>
                    </a:p>
                    <a:p>
                      <a:pPr algn="l"/>
                      <a:r>
                        <a:rPr lang="en-GB" dirty="0">
                          <a:solidFill>
                            <a:schemeClr val="tx1"/>
                          </a:solidFill>
                          <a:latin typeface="Arial" panose="020B0604020202020204" pitchFamily="34" charset="0"/>
                        </a:rPr>
                        <a:t>What duration of treatment effect is appropriate for each treatment?</a:t>
                      </a:r>
                    </a:p>
                  </a:txBody>
                  <a:tcPr anchor="ctr"/>
                </a:tc>
                <a:extLst>
                  <a:ext uri="{0D108BD9-81ED-4DB2-BD59-A6C34878D82A}">
                    <a16:rowId xmlns:a16="http://schemas.microsoft.com/office/drawing/2014/main" val="1412762481"/>
                  </a:ext>
                </a:extLst>
              </a:tr>
              <a:tr h="493094">
                <a:tc>
                  <a:txBody>
                    <a:bodyPr/>
                    <a:lstStyle/>
                    <a:p>
                      <a:r>
                        <a:rPr lang="en-GB" sz="1800" b="1" dirty="0">
                          <a:solidFill>
                            <a:schemeClr val="bg1"/>
                          </a:solidFill>
                          <a:latin typeface="Arial" panose="020B0604020202020204" pitchFamily="34" charset="0"/>
                          <a:cs typeface="Arial" panose="020B0604020202020204" pitchFamily="34" charset="0"/>
                        </a:rPr>
                        <a:t>Concomitant treatment drug and delivery </a:t>
                      </a:r>
                      <a:r>
                        <a:rPr lang="en-GB" sz="1800" b="1" dirty="0">
                          <a:solidFill>
                            <a:srgbClr val="FFFFFF"/>
                          </a:solidFill>
                          <a:latin typeface="Arial" panose="020B0604020202020204" pitchFamily="34" charset="0"/>
                          <a:cs typeface="Arial" panose="020B0604020202020204" pitchFamily="34" charset="0"/>
                        </a:rPr>
                        <a:t>costs</a:t>
                      </a:r>
                    </a:p>
                  </a:txBody>
                  <a:tcPr anchor="c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Arial" panose="020B0604020202020204" pitchFamily="34" charset="0"/>
                        </a:rPr>
                        <a:t>How should concomitant treatments, AEs and rescue therapy costs be modelled?</a:t>
                      </a:r>
                    </a:p>
                  </a:txBody>
                  <a:tcPr anchor="ctr"/>
                </a:tc>
                <a:extLst>
                  <a:ext uri="{0D108BD9-81ED-4DB2-BD59-A6C34878D82A}">
                    <a16:rowId xmlns:a16="http://schemas.microsoft.com/office/drawing/2014/main" val="515248377"/>
                  </a:ext>
                </a:extLst>
              </a:tr>
              <a:tr h="351670">
                <a:tc>
                  <a:txBody>
                    <a:bodyPr/>
                    <a:lstStyle/>
                    <a:p>
                      <a:r>
                        <a:rPr lang="en-GB" sz="1800" b="1" dirty="0">
                          <a:solidFill>
                            <a:srgbClr val="FFFFFF"/>
                          </a:solidFill>
                          <a:latin typeface="Arial" panose="020B0604020202020204" pitchFamily="34" charset="0"/>
                          <a:cs typeface="Arial" panose="020B0604020202020204" pitchFamily="34" charset="0"/>
                        </a:rPr>
                        <a:t>Vial sharing</a:t>
                      </a:r>
                    </a:p>
                  </a:txBody>
                  <a:tcPr anchor="c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schemeClr val="tx1"/>
                          </a:solidFill>
                          <a:latin typeface="Arial" panose="020B0604020202020204" pitchFamily="34" charset="0"/>
                        </a:rPr>
                        <a:t>Should vial sharing be included in the model?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a:solidFill>
                            <a:schemeClr val="tx1"/>
                          </a:solidFill>
                          <a:latin typeface="Arial" panose="020B0604020202020204" pitchFamily="34" charset="0"/>
                        </a:rPr>
                        <a:t>NICE tech team: </a:t>
                      </a:r>
                      <a:r>
                        <a:rPr lang="en-GB" b="0">
                          <a:solidFill>
                            <a:schemeClr val="tx1"/>
                          </a:solidFill>
                          <a:latin typeface="Arial" panose="020B0604020202020204" pitchFamily="34" charset="0"/>
                        </a:rPr>
                        <a:t>no vial sharing preferred assumption if reflects cost paid by system</a:t>
                      </a:r>
                      <a:endParaRPr lang="en-GB" b="0" dirty="0">
                        <a:solidFill>
                          <a:schemeClr val="tx1"/>
                        </a:solidFill>
                        <a:latin typeface="Arial" panose="020B0604020202020204" pitchFamily="34" charset="0"/>
                      </a:endParaRPr>
                    </a:p>
                  </a:txBody>
                  <a:tcPr anchor="ctr"/>
                </a:tc>
                <a:extLst>
                  <a:ext uri="{0D108BD9-81ED-4DB2-BD59-A6C34878D82A}">
                    <a16:rowId xmlns:a16="http://schemas.microsoft.com/office/drawing/2014/main" val="3330143058"/>
                  </a:ext>
                </a:extLst>
              </a:tr>
              <a:tr h="493094">
                <a:tc>
                  <a:txBody>
                    <a:bodyPr/>
                    <a:lstStyle/>
                    <a:p>
                      <a:r>
                        <a:rPr lang="en-GB" sz="1800" b="1" dirty="0">
                          <a:solidFill>
                            <a:srgbClr val="FFFFFF"/>
                          </a:solidFill>
                          <a:latin typeface="Arial" panose="020B0604020202020204" pitchFamily="34" charset="0"/>
                          <a:cs typeface="Arial" panose="020B0604020202020204" pitchFamily="34" charset="0"/>
                        </a:rPr>
                        <a:t>Modelling costs and effects of AEs</a:t>
                      </a:r>
                    </a:p>
                  </a:txBody>
                  <a:tcPr anchor="ctr">
                    <a:solidFill>
                      <a:schemeClr val="accent1"/>
                    </a:solidFill>
                  </a:tcPr>
                </a:tc>
                <a:tc>
                  <a:txBody>
                    <a:bodyPr/>
                    <a:lstStyle/>
                    <a:p>
                      <a:r>
                        <a:rPr lang="en-GB" sz="1800" b="0" u="none" dirty="0">
                          <a:solidFill>
                            <a:schemeClr val="tx1"/>
                          </a:solidFill>
                          <a:latin typeface="Arial" panose="020B0604020202020204" pitchFamily="34" charset="0"/>
                          <a:cs typeface="Arial" panose="020B0604020202020204" pitchFamily="34" charset="0"/>
                        </a:rPr>
                        <a:t>Should impact of AEs be included as a one-time impact or applied over whole treatment period?</a:t>
                      </a:r>
                    </a:p>
                  </a:txBody>
                  <a:tcPr anchor="ctr"/>
                </a:tc>
                <a:extLst>
                  <a:ext uri="{0D108BD9-81ED-4DB2-BD59-A6C34878D82A}">
                    <a16:rowId xmlns:a16="http://schemas.microsoft.com/office/drawing/2014/main" val="4191009358"/>
                  </a:ext>
                </a:extLst>
              </a:tr>
              <a:tr h="351670">
                <a:tc>
                  <a:txBody>
                    <a:bodyPr/>
                    <a:lstStyle/>
                    <a:p>
                      <a:r>
                        <a:rPr lang="en-GB" sz="1800" b="1" dirty="0">
                          <a:solidFill>
                            <a:srgbClr val="FFFFFF"/>
                          </a:solidFill>
                          <a:latin typeface="Arial" panose="020B0604020202020204" pitchFamily="34" charset="0"/>
                          <a:cs typeface="Arial" panose="020B0604020202020204" pitchFamily="34" charset="0"/>
                        </a:rPr>
                        <a:t>PRR and CRR estimates</a:t>
                      </a:r>
                    </a:p>
                  </a:txBody>
                  <a:tcPr anchor="c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Arial" panose="020B0604020202020204" pitchFamily="34" charset="0"/>
                        </a:rPr>
                        <a:t>Should the company’s or the EAG estimates be used?</a:t>
                      </a:r>
                    </a:p>
                  </a:txBody>
                  <a:tcPr anchor="ctr"/>
                </a:tc>
                <a:extLst>
                  <a:ext uri="{0D108BD9-81ED-4DB2-BD59-A6C34878D82A}">
                    <a16:rowId xmlns:a16="http://schemas.microsoft.com/office/drawing/2014/main" val="3922154368"/>
                  </a:ext>
                </a:extLst>
              </a:tr>
              <a:tr h="351670">
                <a:tc>
                  <a:txBody>
                    <a:bodyPr/>
                    <a:lstStyle/>
                    <a:p>
                      <a:pPr algn="l"/>
                      <a:r>
                        <a:rPr lang="en-GB" sz="1800" b="1" dirty="0">
                          <a:solidFill>
                            <a:srgbClr val="FFFFFF"/>
                          </a:solidFill>
                          <a:latin typeface="Arial" panose="020B0604020202020204" pitchFamily="34" charset="0"/>
                          <a:cs typeface="Arial" panose="020B0604020202020204" pitchFamily="34" charset="0"/>
                        </a:rPr>
                        <a:t>Rescue therapy costs</a:t>
                      </a:r>
                    </a:p>
                  </a:txBody>
                  <a:tcPr anchor="ctr">
                    <a:solidFill>
                      <a:schemeClr val="accent1"/>
                    </a:solidFill>
                  </a:tcPr>
                </a:tc>
                <a:tc>
                  <a:txBody>
                    <a:bodyPr/>
                    <a:lstStyle/>
                    <a:p>
                      <a:r>
                        <a:rPr lang="en-GB" sz="1800" dirty="0">
                          <a:solidFill>
                            <a:schemeClr val="tx1"/>
                          </a:solidFill>
                          <a:latin typeface="Arial" panose="020B0604020202020204" pitchFamily="34" charset="0"/>
                        </a:rPr>
                        <a:t>What should the distribution of rescue treatments be?</a:t>
                      </a:r>
                    </a:p>
                  </a:txBody>
                  <a:tcPr anchor="ctr"/>
                </a:tc>
                <a:extLst>
                  <a:ext uri="{0D108BD9-81ED-4DB2-BD59-A6C34878D82A}">
                    <a16:rowId xmlns:a16="http://schemas.microsoft.com/office/drawing/2014/main" val="1455156357"/>
                  </a:ext>
                </a:extLst>
              </a:tr>
              <a:tr h="351670">
                <a:tc>
                  <a:txBody>
                    <a:bodyPr/>
                    <a:lstStyle/>
                    <a:p>
                      <a:r>
                        <a:rPr lang="en-GB" sz="1800" b="1" kern="1200" dirty="0">
                          <a:solidFill>
                            <a:schemeClr val="bg1"/>
                          </a:solidFill>
                          <a:latin typeface="Arial" panose="020B0604020202020204" pitchFamily="34" charset="0"/>
                          <a:ea typeface="+mn-ea"/>
                          <a:cs typeface="+mn-cs"/>
                        </a:rPr>
                        <a:t>What is the committee’s preferred ICER? </a:t>
                      </a:r>
                      <a:endParaRPr lang="en-GB" sz="1800" b="1" dirty="0">
                        <a:solidFill>
                          <a:schemeClr val="bg1"/>
                        </a:solidFill>
                        <a:latin typeface="Arial" panose="020B0604020202020204" pitchFamily="34" charset="0"/>
                        <a:cs typeface="Arial" panose="020B0604020202020204" pitchFamily="34" charset="0"/>
                      </a:endParaRPr>
                    </a:p>
                  </a:txBody>
                  <a:tcPr marL="68580" marR="68580" marT="0" marB="0" anchor="ctr">
                    <a:solidFill>
                      <a:schemeClr val="accent1"/>
                    </a:solidFill>
                  </a:tcPr>
                </a:tc>
                <a:tc>
                  <a:txBody>
                    <a:bodyPr/>
                    <a:lstStyle/>
                    <a:p>
                      <a:r>
                        <a:rPr lang="en-GB" sz="1800" dirty="0">
                          <a:solidFill>
                            <a:schemeClr val="tx1"/>
                          </a:solidFill>
                          <a:latin typeface="Arial" panose="020B0604020202020204" pitchFamily="34" charset="0"/>
                        </a:rPr>
                        <a:t>What is the committee's preferred ICER threshold - and why? </a:t>
                      </a:r>
                    </a:p>
                    <a:p>
                      <a:r>
                        <a:rPr lang="en-GB" sz="1800" dirty="0">
                          <a:solidFill>
                            <a:schemeClr val="tx1"/>
                          </a:solidFill>
                          <a:latin typeface="Arial" panose="020B0604020202020204" pitchFamily="34" charset="0"/>
                        </a:rPr>
                        <a:t>What is the committee's preferred ICER (is this a range)?</a:t>
                      </a:r>
                    </a:p>
                  </a:txBody>
                  <a:tcPr anchor="ctr"/>
                </a:tc>
                <a:extLst>
                  <a:ext uri="{0D108BD9-81ED-4DB2-BD59-A6C34878D82A}">
                    <a16:rowId xmlns:a16="http://schemas.microsoft.com/office/drawing/2014/main" val="4178846462"/>
                  </a:ext>
                </a:extLst>
              </a:tr>
            </a:tbl>
          </a:graphicData>
        </a:graphic>
      </p:graphicFrame>
      <p:sp>
        <p:nvSpPr>
          <p:cNvPr id="2" name="Title 21">
            <a:extLst>
              <a:ext uri="{FF2B5EF4-FFF2-40B4-BE49-F238E27FC236}">
                <a16:creationId xmlns:a16="http://schemas.microsoft.com/office/drawing/2014/main" id="{C2FEB46B-5C79-B965-E64B-D98B6FD4AA94}"/>
              </a:ext>
            </a:extLst>
          </p:cNvPr>
          <p:cNvSpPr>
            <a:spLocks noGrp="1"/>
          </p:cNvSpPr>
          <p:nvPr>
            <p:ph type="title"/>
          </p:nvPr>
        </p:nvSpPr>
        <p:spPr>
          <a:xfrm>
            <a:off x="466724" y="71020"/>
            <a:ext cx="11250785" cy="592817"/>
          </a:xfrm>
        </p:spPr>
        <p:txBody>
          <a:bodyPr>
            <a:normAutofit/>
          </a:bodyPr>
          <a:lstStyle/>
          <a:p>
            <a:r>
              <a:rPr lang="en-GB">
                <a:latin typeface="Arial" panose="020B0604020202020204" pitchFamily="34" charset="0"/>
                <a:cs typeface="Arial" panose="020B0604020202020204" pitchFamily="34" charset="0"/>
              </a:rPr>
              <a:t>Decision making framework – Issues to discuss</a:t>
            </a:r>
          </a:p>
        </p:txBody>
      </p:sp>
      <p:sp>
        <p:nvSpPr>
          <p:cNvPr id="4" name="TextBox 3">
            <a:extLst>
              <a:ext uri="{FF2B5EF4-FFF2-40B4-BE49-F238E27FC236}">
                <a16:creationId xmlns:a16="http://schemas.microsoft.com/office/drawing/2014/main" id="{6761C838-8E8D-8048-BCC7-7C4D2413CBE0}"/>
              </a:ext>
            </a:extLst>
          </p:cNvPr>
          <p:cNvSpPr txBox="1"/>
          <p:nvPr/>
        </p:nvSpPr>
        <p:spPr>
          <a:xfrm>
            <a:off x="1206815" y="6581001"/>
            <a:ext cx="10985185"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Abbreviations: AE, adverse event; CKD, chronic kidney disease; CRR, complete renal response; NMA, network meta-analysis; PRR, partial renal response </a:t>
            </a:r>
            <a:endParaRPr kumimoji="0" lang="en-GB" sz="12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1824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54D5C-77B6-05FC-416F-4530E9520D25}"/>
              </a:ext>
            </a:extLst>
          </p:cNvPr>
          <p:cNvSpPr>
            <a:spLocks noGrp="1"/>
          </p:cNvSpPr>
          <p:nvPr>
            <p:ph type="title"/>
          </p:nvPr>
        </p:nvSpPr>
        <p:spPr>
          <a:xfrm>
            <a:off x="466724" y="212724"/>
            <a:ext cx="11250785" cy="592817"/>
          </a:xfrm>
        </p:spPr>
        <p:txBody>
          <a:bodyPr>
            <a:normAutofit fontScale="90000"/>
          </a:bodyPr>
          <a:lstStyle/>
          <a:p>
            <a:r>
              <a:rPr lang="en-GB" sz="3200" dirty="0">
                <a:latin typeface="Arial" panose="020B0604020202020204" pitchFamily="34" charset="0"/>
                <a:ea typeface="Arial" panose="02000503000000020004" pitchFamily="2" charset="0"/>
                <a:cs typeface="Arial" panose="020B0604020202020204" pitchFamily="34" charset="0"/>
              </a:rPr>
              <a:t>Background on </a:t>
            </a:r>
            <a:r>
              <a:rPr lang="en-GB" dirty="0"/>
              <a:t>lupus nephritis </a:t>
            </a:r>
            <a:br>
              <a:rPr lang="en-GB" dirty="0">
                <a:ea typeface="Arial" panose="02000503000000020004" pitchFamily="2" charset="0"/>
              </a:rPr>
            </a:br>
            <a:endParaRPr lang="en-GB" dirty="0"/>
          </a:p>
        </p:txBody>
      </p:sp>
      <p:sp>
        <p:nvSpPr>
          <p:cNvPr id="3" name="Text Placeholder 2">
            <a:extLst>
              <a:ext uri="{FF2B5EF4-FFF2-40B4-BE49-F238E27FC236}">
                <a16:creationId xmlns:a16="http://schemas.microsoft.com/office/drawing/2014/main" id="{7DBCF023-48EA-236B-DA92-16017DFF96CF}"/>
              </a:ext>
            </a:extLst>
          </p:cNvPr>
          <p:cNvSpPr>
            <a:spLocks noGrp="1"/>
          </p:cNvSpPr>
          <p:nvPr>
            <p:ph type="body" sz="quarter" idx="12"/>
          </p:nvPr>
        </p:nvSpPr>
        <p:spPr>
          <a:xfrm>
            <a:off x="218254" y="795182"/>
            <a:ext cx="11918777" cy="5420424"/>
          </a:xfrm>
        </p:spPr>
        <p:txBody>
          <a:body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GB" b="1" i="0" u="none" strike="noStrike" kern="1200" cap="none" spc="0" normalizeH="0" baseline="0" noProof="0" dirty="0">
                <a:ln>
                  <a:noFill/>
                </a:ln>
                <a:solidFill>
                  <a:srgbClr val="000000"/>
                </a:solidFill>
                <a:effectLst/>
                <a:uLnTx/>
                <a:uFillTx/>
                <a:latin typeface="Arial" panose="020B0604020202020204"/>
                <a:cs typeface="Arial" panose="020B0604020202020204" pitchFamily="34" charset="0"/>
              </a:rPr>
              <a:t>Epidemiology</a:t>
            </a: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srgbClr val="000000"/>
                </a:solidFill>
                <a:effectLst/>
                <a:uLnTx/>
                <a:uFillTx/>
                <a:latin typeface="Arial" panose="020B0604020202020204"/>
                <a:cs typeface="Arial" panose="020B0604020202020204" pitchFamily="34" charset="0"/>
              </a:rPr>
              <a:t>Currently around 60,000 people with SLE in England and Wales and around 3,000 people are diagnosed with SLE each year</a:t>
            </a: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srgbClr val="000000"/>
                </a:solidFill>
                <a:effectLst/>
                <a:uLnTx/>
                <a:uFillTx/>
                <a:latin typeface="Arial" panose="020B0604020202020204"/>
                <a:cs typeface="Arial" panose="020B0604020202020204" pitchFamily="34" charset="0"/>
              </a:rPr>
              <a:t>Up to 60% of people with SLE develop lupus nephritis (up to 36,000 people in England and Wales)</a:t>
            </a: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dirty="0">
                <a:solidFill>
                  <a:srgbClr val="000000"/>
                </a:solidFill>
                <a:latin typeface="Arial" panose="020B0604020202020204"/>
              </a:rPr>
              <a:t>The population of people with class 3 or above in England and Wales is around 11,000</a:t>
            </a:r>
            <a:endParaRPr kumimoji="0" lang="en-GB" b="0" i="0" u="none" strike="noStrike" kern="1200" cap="none" spc="0" normalizeH="0" baseline="0" noProof="0" dirty="0">
              <a:ln>
                <a:noFill/>
              </a:ln>
              <a:solidFill>
                <a:srgbClr val="000000"/>
              </a:solidFill>
              <a:effectLst/>
              <a:uLnTx/>
              <a:uFillTx/>
              <a:latin typeface="Arial" panose="020B0604020202020204"/>
              <a:cs typeface="Arial" panose="020B0604020202020204" pitchFamily="34" charset="0"/>
            </a:endParaRP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srgbClr val="000000"/>
                </a:solidFill>
                <a:effectLst/>
                <a:uLnTx/>
                <a:uFillTx/>
                <a:latin typeface="Arial" panose="020B0604020202020204"/>
                <a:cs typeface="Arial" panose="020B0604020202020204" pitchFamily="34" charset="0"/>
              </a:rPr>
              <a:t>Compared with people who are described as white, the prevalence of lupus nephritis is significantly higher among those with Indo-Asian (4 times), Afro-Caribbean (18 times) and Chinese (19 times) family backgrounds</a:t>
            </a:r>
          </a:p>
          <a:p>
            <a:pPr marR="0" lvl="0" algn="l" defTabSz="914400" rtl="0" eaLnBrk="1" fontAlgn="auto" latinLnBrk="0" hangingPunct="1">
              <a:lnSpc>
                <a:spcPct val="100000"/>
              </a:lnSpc>
              <a:spcBef>
                <a:spcPts val="1200"/>
              </a:spcBef>
              <a:spcAft>
                <a:spcPts val="0"/>
              </a:spcAft>
              <a:buClrTx/>
              <a:buSzTx/>
              <a:tabLst/>
              <a:defRPr/>
            </a:pPr>
            <a:r>
              <a:rPr kumimoji="0" lang="en-GB" b="1" i="0" u="none" strike="noStrike" kern="1200" cap="none" spc="0" normalizeH="0" baseline="0" noProof="0" dirty="0">
                <a:ln>
                  <a:noFill/>
                </a:ln>
                <a:solidFill>
                  <a:srgbClr val="000000"/>
                </a:solidFill>
                <a:effectLst/>
                <a:uLnTx/>
                <a:uFillTx/>
                <a:latin typeface="Arial" panose="020B0604020202020204"/>
                <a:cs typeface="Arial" panose="020B0604020202020204" pitchFamily="34" charset="0"/>
              </a:rPr>
              <a:t>Symptoms</a:t>
            </a:r>
          </a:p>
          <a:p>
            <a:pPr marL="285750" marR="0" lvl="0" indent="-285750" algn="l" defTabSz="914400" rtl="0" eaLnBrk="1" fontAlgn="auto" latinLnBrk="0" hangingPunct="1">
              <a:lnSpc>
                <a:spcPct val="100000"/>
              </a:lnSpc>
              <a:spcBef>
                <a:spcPts val="850"/>
              </a:spcBef>
              <a:spcAft>
                <a:spcPts val="0"/>
              </a:spcAft>
              <a:buClr>
                <a:srgbClr val="000000"/>
              </a:buClr>
              <a:buSzTx/>
              <a:buFont typeface="Arial" panose="020B0604020202020204" pitchFamily="34" charset="0"/>
              <a:buChar char="•"/>
              <a:tabLst/>
              <a:defRPr/>
            </a:pPr>
            <a:r>
              <a:rPr kumimoji="0" lang="en-GB" b="0" i="0" u="none" strike="noStrike" kern="1200" cap="none" spc="0" normalizeH="0" baseline="0" noProof="0" dirty="0">
                <a:ln>
                  <a:noFill/>
                </a:ln>
                <a:solidFill>
                  <a:srgbClr val="000000"/>
                </a:solidFill>
                <a:effectLst/>
                <a:uLnTx/>
                <a:uFillTx/>
                <a:latin typeface="Arial" panose="020B0604020202020204"/>
                <a:ea typeface="Lato" panose="020F0502020204030203" pitchFamily="34" charset="0"/>
                <a:cs typeface="Lato" panose="020F0502020204030203" pitchFamily="34" charset="0"/>
              </a:rPr>
              <a:t>Common signs and symptoms of lupus nephritis include fatigue, blood or foam in urine, swelling in extremities, and high blood pressure</a:t>
            </a:r>
          </a:p>
          <a:p>
            <a:pPr marR="0" lvl="0" algn="l" defTabSz="914400" rtl="0" eaLnBrk="1" fontAlgn="auto" latinLnBrk="0" hangingPunct="1">
              <a:lnSpc>
                <a:spcPct val="100000"/>
              </a:lnSpc>
              <a:spcBef>
                <a:spcPts val="850"/>
              </a:spcBef>
              <a:spcAft>
                <a:spcPts val="0"/>
              </a:spcAft>
              <a:buClr>
                <a:srgbClr val="000000"/>
              </a:buClr>
              <a:buSzTx/>
              <a:tabLst/>
              <a:defRPr/>
            </a:pPr>
            <a:r>
              <a:rPr kumimoji="0" lang="en-GB" b="1" i="0" u="none" strike="noStrike" kern="1200" cap="none" spc="0" normalizeH="0" baseline="0" noProof="0" dirty="0">
                <a:ln>
                  <a:noFill/>
                </a:ln>
                <a:solidFill>
                  <a:srgbClr val="000000"/>
                </a:solidFill>
                <a:effectLst/>
                <a:uLnTx/>
                <a:uFillTx/>
                <a:latin typeface="Arial" panose="020B0604020202020204"/>
                <a:cs typeface="Arial" panose="020B0604020202020204" pitchFamily="34" charset="0"/>
              </a:rPr>
              <a:t>Prognosis</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srgbClr val="000000"/>
                </a:solidFill>
                <a:effectLst/>
                <a:uLnTx/>
                <a:uFillTx/>
                <a:latin typeface="Arial" panose="020B0604020202020204"/>
                <a:cs typeface="Arial" panose="020B0604020202020204" pitchFamily="34" charset="0"/>
              </a:rPr>
              <a:t>There is no cure for lupus nephritis. The aim of current treatments for lupus nephritis is to preserve renal function, prevent disease flares, improve quality of life, and improve survival</a:t>
            </a:r>
          </a:p>
          <a:p>
            <a:pPr marL="285750" lvl="0" indent="-285750">
              <a:lnSpc>
                <a:spcPct val="100000"/>
              </a:lnSpc>
              <a:spcBef>
                <a:spcPts val="600"/>
              </a:spcBef>
              <a:buFont typeface="Arial" panose="020B0604020202020204" pitchFamily="34" charset="0"/>
              <a:buChar char="•"/>
              <a:defRPr/>
            </a:pPr>
            <a:r>
              <a:rPr kumimoji="0" lang="en-GB" b="0" i="0" u="none" strike="noStrike" kern="1200" cap="none" spc="0" normalizeH="0" baseline="0" noProof="0" dirty="0">
                <a:ln>
                  <a:noFill/>
                </a:ln>
                <a:solidFill>
                  <a:srgbClr val="000000"/>
                </a:solidFill>
                <a:effectLst/>
                <a:uLnTx/>
                <a:uFillTx/>
                <a:latin typeface="Arial" panose="020B0604020202020204"/>
                <a:cs typeface="Arial" panose="020B0604020202020204" pitchFamily="34" charset="0"/>
              </a:rPr>
              <a:t>End-stage </a:t>
            </a:r>
            <a:r>
              <a:rPr lang="en-GB" dirty="0">
                <a:solidFill>
                  <a:srgbClr val="000000"/>
                </a:solidFill>
                <a:latin typeface="Arial" panose="020B0604020202020204"/>
              </a:rPr>
              <a:t>renal disease occurs in 44% of people with class 3 or 4 lupus nephritis </a:t>
            </a:r>
            <a:endParaRPr kumimoji="0" lang="en-GB" b="0" i="0" u="none" strike="noStrike" kern="1200" cap="none" spc="0" normalizeH="0" baseline="0" noProof="0" dirty="0">
              <a:ln>
                <a:noFill/>
              </a:ln>
              <a:solidFill>
                <a:srgbClr val="000000"/>
              </a:solidFill>
              <a:effectLst/>
              <a:uLnTx/>
              <a:uFillTx/>
              <a:latin typeface="Arial" panose="020B0604020202020204"/>
              <a:cs typeface="Arial" panose="020B0604020202020204" pitchFamily="34" charset="0"/>
            </a:endParaRP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srgbClr val="000000"/>
                </a:solidFill>
                <a:effectLst/>
                <a:uLnTx/>
                <a:uFillTx/>
                <a:latin typeface="Arial" panose="020B0604020202020204"/>
                <a:cs typeface="Arial" panose="020B0604020202020204" pitchFamily="34" charset="0"/>
              </a:rPr>
              <a:t>Lupus nephritis has an increased mortality risk compared with SLE without lupus nephritis</a:t>
            </a:r>
          </a:p>
        </p:txBody>
      </p:sp>
      <p:sp>
        <p:nvSpPr>
          <p:cNvPr id="4" name="Text Placeholder 3">
            <a:extLst>
              <a:ext uri="{FF2B5EF4-FFF2-40B4-BE49-F238E27FC236}">
                <a16:creationId xmlns:a16="http://schemas.microsoft.com/office/drawing/2014/main" id="{D72E6409-5FFB-C803-81EB-27C7C8632423}"/>
              </a:ext>
            </a:extLst>
          </p:cNvPr>
          <p:cNvSpPr>
            <a:spLocks noGrp="1"/>
          </p:cNvSpPr>
          <p:nvPr>
            <p:ph type="body" sz="quarter" idx="13"/>
          </p:nvPr>
        </p:nvSpPr>
        <p:spPr>
          <a:xfrm>
            <a:off x="1107735" y="6280151"/>
            <a:ext cx="9086850" cy="365125"/>
          </a:xfrm>
        </p:spPr>
        <p:txBody>
          <a:bodyPr/>
          <a:lstStyle/>
          <a:p>
            <a:r>
              <a:rPr lang="en-GB" dirty="0"/>
              <a:t>Abbreviations: SLE, Systemic lupus erythematosus</a:t>
            </a:r>
          </a:p>
        </p:txBody>
      </p:sp>
    </p:spTree>
    <p:extLst>
      <p:ext uri="{BB962C8B-B14F-4D97-AF65-F5344CB8AC3E}">
        <p14:creationId xmlns:p14="http://schemas.microsoft.com/office/powerpoint/2010/main" val="4375598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vigation 1: Durvalumab with gemcitabine and cisplatin for treating unresectable or advanced biliary tract cancer (ID4031) ">
            <a:extLst>
              <a:ext uri="{FF2B5EF4-FFF2-40B4-BE49-F238E27FC236}">
                <a16:creationId xmlns:a16="http://schemas.microsoft.com/office/drawing/2014/main" id="{4E564872-136A-6EF1-C136-9D122F2CDB4D}"/>
              </a:ext>
            </a:extLst>
          </p:cNvPr>
          <p:cNvSpPr>
            <a:spLocks noGrp="1"/>
          </p:cNvSpPr>
          <p:nvPr>
            <p:ph type="ctrTitle"/>
          </p:nvPr>
        </p:nvSpPr>
        <p:spPr>
          <a:xfrm>
            <a:off x="724988" y="649677"/>
            <a:ext cx="11136812" cy="1841437"/>
          </a:xfrm>
        </p:spPr>
        <p:txBody>
          <a:bodyPr>
            <a:normAutofit/>
          </a:bodyPr>
          <a:lstStyle/>
          <a:p>
            <a:r>
              <a:rPr lang="en-GB" dirty="0"/>
              <a:t>Obinutuzumab with immunosuppressive therapies for treating lupus nephritis </a:t>
            </a:r>
          </a:p>
        </p:txBody>
      </p:sp>
      <p:sp>
        <p:nvSpPr>
          <p:cNvPr id="6" name="Guide with 'background' selected">
            <a:extLst>
              <a:ext uri="{FF2B5EF4-FFF2-40B4-BE49-F238E27FC236}">
                <a16:creationId xmlns:a16="http://schemas.microsoft.com/office/drawing/2014/main" id="{68668C8B-7565-C54D-A8DC-3F548530DD8C}"/>
              </a:ext>
            </a:extLst>
          </p:cNvPr>
          <p:cNvSpPr txBox="1">
            <a:spLocks/>
          </p:cNvSpPr>
          <p:nvPr/>
        </p:nvSpPr>
        <p:spPr>
          <a:xfrm>
            <a:off x="724988" y="3205932"/>
            <a:ext cx="10026139" cy="79736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Arial" panose="02000503000000020004" pitchFamily="2" charset="0"/>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buSzPts val="2400"/>
            </a:pPr>
            <a:r>
              <a:rPr lang="en-GB" sz="6000">
                <a:solidFill>
                  <a:srgbClr val="FF40FF"/>
                </a:solidFill>
              </a:rPr>
              <a:t> </a:t>
            </a:r>
            <a:r>
              <a:rPr lang="en-GB" sz="6000" b="1"/>
              <a:t>Supplementary appendix</a:t>
            </a:r>
          </a:p>
          <a:p>
            <a:endParaRPr lang="en-GB" sz="2800"/>
          </a:p>
        </p:txBody>
      </p:sp>
    </p:spTree>
    <p:extLst>
      <p:ext uri="{BB962C8B-B14F-4D97-AF65-F5344CB8AC3E}">
        <p14:creationId xmlns:p14="http://schemas.microsoft.com/office/powerpoint/2010/main" val="7264428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909D78-5759-533C-069D-13CEB588000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66A72A9-FAF4-4305-CB92-C7AB65D9D3A9}"/>
              </a:ext>
            </a:extLst>
          </p:cNvPr>
          <p:cNvSpPr>
            <a:spLocks noGrp="1"/>
          </p:cNvSpPr>
          <p:nvPr>
            <p:ph type="title"/>
          </p:nvPr>
        </p:nvSpPr>
        <p:spPr>
          <a:xfrm>
            <a:off x="340994" y="55178"/>
            <a:ext cx="11420475" cy="1054223"/>
          </a:xfrm>
        </p:spPr>
        <p:txBody>
          <a:bodyPr>
            <a:normAutofit/>
          </a:bodyPr>
          <a:lstStyle/>
          <a:p>
            <a:r>
              <a:rPr lang="en-GB" sz="2800" dirty="0"/>
              <a:t>Treatment pathway for lupus nephritis </a:t>
            </a:r>
            <a:r>
              <a:rPr lang="en-GB" sz="2800" dirty="0">
                <a:solidFill>
                  <a:srgbClr val="000000"/>
                </a:solidFill>
              </a:rPr>
              <a:t>(</a:t>
            </a:r>
            <a:r>
              <a:rPr lang="en-US" sz="2800" dirty="0">
                <a:solidFill>
                  <a:srgbClr val="000000"/>
                </a:solidFill>
              </a:rPr>
              <a:t>Class 3/4 </a:t>
            </a:r>
            <a:r>
              <a:rPr lang="en-GB" sz="2800" dirty="0">
                <a:solidFill>
                  <a:srgbClr val="000000"/>
                </a:solidFill>
              </a:rPr>
              <a:t>± 5) </a:t>
            </a:r>
          </a:p>
        </p:txBody>
      </p:sp>
      <p:grpSp>
        <p:nvGrpSpPr>
          <p:cNvPr id="4" name="Group 3">
            <a:extLst>
              <a:ext uri="{FF2B5EF4-FFF2-40B4-BE49-F238E27FC236}">
                <a16:creationId xmlns:a16="http://schemas.microsoft.com/office/drawing/2014/main" id="{9346AA22-0A93-E496-F030-01325C21DA3C}"/>
              </a:ext>
            </a:extLst>
          </p:cNvPr>
          <p:cNvGrpSpPr/>
          <p:nvPr/>
        </p:nvGrpSpPr>
        <p:grpSpPr>
          <a:xfrm>
            <a:off x="952242" y="5799126"/>
            <a:ext cx="9232821" cy="576000"/>
            <a:chOff x="1456000" y="5631826"/>
            <a:chExt cx="10077188" cy="576000"/>
          </a:xfrm>
        </p:grpSpPr>
        <p:sp>
          <p:nvSpPr>
            <p:cNvPr id="5" name="Rectangle 4" descr="Question to committee">
              <a:extLst>
                <a:ext uri="{FF2B5EF4-FFF2-40B4-BE49-F238E27FC236}">
                  <a16:creationId xmlns:a16="http://schemas.microsoft.com/office/drawing/2014/main" id="{0879255D-E937-459E-BC82-3F0416705A8B}"/>
                </a:ext>
              </a:extLst>
            </p:cNvPr>
            <p:cNvSpPr/>
            <p:nvPr/>
          </p:nvSpPr>
          <p:spPr>
            <a:xfrm>
              <a:off x="1818062" y="5670325"/>
              <a:ext cx="9715126" cy="481232"/>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Are the comparators included by the company suitable?</a:t>
              </a:r>
            </a:p>
          </p:txBody>
        </p:sp>
        <p:grpSp>
          <p:nvGrpSpPr>
            <p:cNvPr id="11" name="Group 10">
              <a:extLst>
                <a:ext uri="{FF2B5EF4-FFF2-40B4-BE49-F238E27FC236}">
                  <a16:creationId xmlns:a16="http://schemas.microsoft.com/office/drawing/2014/main" id="{7DBBD426-E5F1-B612-B13A-EC33A886FD3A}"/>
                </a:ext>
                <a:ext uri="{C183D7F6-B498-43B3-948B-1728B52AA6E4}">
                  <adec:decorative xmlns:adec="http://schemas.microsoft.com/office/drawing/2017/decorative" val="1"/>
                </a:ext>
              </a:extLst>
            </p:cNvPr>
            <p:cNvGrpSpPr/>
            <p:nvPr/>
          </p:nvGrpSpPr>
          <p:grpSpPr>
            <a:xfrm>
              <a:off x="1456000" y="5631826"/>
              <a:ext cx="576000" cy="576000"/>
              <a:chOff x="-1440493" y="4133589"/>
              <a:chExt cx="576000" cy="576000"/>
            </a:xfrm>
          </p:grpSpPr>
          <p:sp>
            <p:nvSpPr>
              <p:cNvPr id="15" name="Oval 14">
                <a:extLst>
                  <a:ext uri="{FF2B5EF4-FFF2-40B4-BE49-F238E27FC236}">
                    <a16:creationId xmlns:a16="http://schemas.microsoft.com/office/drawing/2014/main" id="{065193F4-FF64-CB05-6544-3437DD88ADB9}"/>
                  </a:ext>
                  <a:ext uri="{C183D7F6-B498-43B3-948B-1728B52AA6E4}">
                    <adec:decorative xmlns:adec="http://schemas.microsoft.com/office/drawing/2017/decorative" val="1"/>
                  </a:ext>
                </a:extLst>
              </p:cNvPr>
              <p:cNvSpPr/>
              <p:nvPr/>
            </p:nvSpPr>
            <p:spPr>
              <a:xfrm>
                <a:off x="-1440493" y="4133589"/>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pic>
            <p:nvPicPr>
              <p:cNvPr id="16" name="Graphic 15">
                <a:extLst>
                  <a:ext uri="{FF2B5EF4-FFF2-40B4-BE49-F238E27FC236}">
                    <a16:creationId xmlns:a16="http://schemas.microsoft.com/office/drawing/2014/main" id="{5B55E458-5591-E4B1-BB45-693C1D0A9F14}"/>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4225" y="4189857"/>
                <a:ext cx="463463" cy="463463"/>
              </a:xfrm>
              <a:prstGeom prst="rect">
                <a:avLst/>
              </a:prstGeom>
            </p:spPr>
          </p:pic>
        </p:grpSp>
      </p:grpSp>
      <p:graphicFrame>
        <p:nvGraphicFramePr>
          <p:cNvPr id="2" name="Table 1">
            <a:extLst>
              <a:ext uri="{FF2B5EF4-FFF2-40B4-BE49-F238E27FC236}">
                <a16:creationId xmlns:a16="http://schemas.microsoft.com/office/drawing/2014/main" id="{67621E6D-8395-B3CA-CC76-7EEB2EE2057C}"/>
              </a:ext>
            </a:extLst>
          </p:cNvPr>
          <p:cNvGraphicFramePr>
            <a:graphicFrameLocks noGrp="1"/>
          </p:cNvGraphicFramePr>
          <p:nvPr>
            <p:extLst>
              <p:ext uri="{D42A27DB-BD31-4B8C-83A1-F6EECF244321}">
                <p14:modId xmlns:p14="http://schemas.microsoft.com/office/powerpoint/2010/main" val="3773639093"/>
              </p:ext>
            </p:extLst>
          </p:nvPr>
        </p:nvGraphicFramePr>
        <p:xfrm>
          <a:off x="340995" y="582290"/>
          <a:ext cx="11708250" cy="4624221"/>
        </p:xfrm>
        <a:graphic>
          <a:graphicData uri="http://schemas.openxmlformats.org/drawingml/2006/table">
            <a:tbl>
              <a:tblPr firstRow="1" firstCol="1" bandRow="1">
                <a:tableStyleId>{5C22544A-7EE6-4342-B048-85BDC9FD1C3A}</a:tableStyleId>
              </a:tblPr>
              <a:tblGrid>
                <a:gridCol w="1976294">
                  <a:extLst>
                    <a:ext uri="{9D8B030D-6E8A-4147-A177-3AD203B41FA5}">
                      <a16:colId xmlns:a16="http://schemas.microsoft.com/office/drawing/2014/main" val="1707396536"/>
                    </a:ext>
                  </a:extLst>
                </a:gridCol>
                <a:gridCol w="4865978">
                  <a:extLst>
                    <a:ext uri="{9D8B030D-6E8A-4147-A177-3AD203B41FA5}">
                      <a16:colId xmlns:a16="http://schemas.microsoft.com/office/drawing/2014/main" val="4155023985"/>
                    </a:ext>
                  </a:extLst>
                </a:gridCol>
                <a:gridCol w="4865978">
                  <a:extLst>
                    <a:ext uri="{9D8B030D-6E8A-4147-A177-3AD203B41FA5}">
                      <a16:colId xmlns:a16="http://schemas.microsoft.com/office/drawing/2014/main" val="3674446070"/>
                    </a:ext>
                  </a:extLst>
                </a:gridCol>
              </a:tblGrid>
              <a:tr h="175136">
                <a:tc rowSpan="2">
                  <a:txBody>
                    <a:bodyPr/>
                    <a:lstStyle/>
                    <a:p>
                      <a:pPr algn="ctr">
                        <a:buNone/>
                      </a:pPr>
                      <a:r>
                        <a:rPr lang="en-GB" sz="1600" dirty="0">
                          <a:effectLst/>
                        </a:rPr>
                        <a:t>Stage of therapy</a:t>
                      </a:r>
                      <a:endParaRPr lang="en-GB" sz="1600" dirty="0">
                        <a:solidFill>
                          <a:srgbClr val="000000"/>
                        </a:solidFill>
                        <a:effectLst/>
                        <a:latin typeface="Arial" panose="020B0604020202020204" pitchFamily="34" charset="0"/>
                        <a:ea typeface="Arial" panose="020B0604020202020204" pitchFamily="34" charset="0"/>
                      </a:endParaRPr>
                    </a:p>
                  </a:txBody>
                  <a:tcPr marL="5965" marR="5965" marT="0" marB="0" anchor="ctr"/>
                </a:tc>
                <a:tc gridSpan="2">
                  <a:txBody>
                    <a:bodyPr/>
                    <a:lstStyle/>
                    <a:p>
                      <a:endParaRPr lang="en-GB" dirty="0"/>
                    </a:p>
                  </a:txBody>
                  <a:tcPr/>
                </a:tc>
                <a:tc hMerge="1">
                  <a:txBody>
                    <a:bodyPr/>
                    <a:lstStyle/>
                    <a:p>
                      <a:endParaRPr lang="en-GB"/>
                    </a:p>
                  </a:txBody>
                  <a:tcPr/>
                </a:tc>
                <a:extLst>
                  <a:ext uri="{0D108BD9-81ED-4DB2-BD59-A6C34878D82A}">
                    <a16:rowId xmlns:a16="http://schemas.microsoft.com/office/drawing/2014/main" val="1472289862"/>
                  </a:ext>
                </a:extLst>
              </a:tr>
              <a:tr h="175136">
                <a:tc vMerge="1">
                  <a:txBody>
                    <a:bodyPr/>
                    <a:lstStyle/>
                    <a:p>
                      <a:endParaRPr lang="en-GB"/>
                    </a:p>
                  </a:txBody>
                  <a:tcPr/>
                </a:tc>
                <a:tc>
                  <a:txBody>
                    <a:bodyPr/>
                    <a:lstStyle/>
                    <a:p>
                      <a:pPr algn="ctr">
                        <a:buNone/>
                      </a:pPr>
                      <a:r>
                        <a:rPr lang="en-GB" sz="1600" b="1">
                          <a:solidFill>
                            <a:schemeClr val="bg1"/>
                          </a:solidFill>
                          <a:effectLst/>
                        </a:rPr>
                        <a:t>EULAR 2025</a:t>
                      </a:r>
                      <a:endParaRPr lang="en-GB" sz="1600" b="1" dirty="0">
                        <a:solidFill>
                          <a:schemeClr val="bg1"/>
                        </a:solidFill>
                        <a:effectLst/>
                        <a:latin typeface="Arial" panose="020B0604020202020204" pitchFamily="34" charset="0"/>
                        <a:ea typeface="Arial" panose="020B0604020202020204" pitchFamily="34" charset="0"/>
                      </a:endParaRPr>
                    </a:p>
                  </a:txBody>
                  <a:tcPr marL="5965" marR="5965" marT="0" marB="0" anchor="ctr">
                    <a:solidFill>
                      <a:schemeClr val="accent1"/>
                    </a:solidFill>
                  </a:tcPr>
                </a:tc>
                <a:tc>
                  <a:txBody>
                    <a:bodyPr/>
                    <a:lstStyle/>
                    <a:p>
                      <a:pPr algn="ctr">
                        <a:buNone/>
                      </a:pPr>
                      <a:r>
                        <a:rPr lang="en-GB" sz="1600" b="1">
                          <a:solidFill>
                            <a:schemeClr val="bg1"/>
                          </a:solidFill>
                          <a:effectLst/>
                        </a:rPr>
                        <a:t>KDIGO 2024</a:t>
                      </a:r>
                      <a:r>
                        <a:rPr lang="en-GB" sz="1600" b="1" baseline="30000">
                          <a:solidFill>
                            <a:schemeClr val="bg1"/>
                          </a:solidFill>
                          <a:effectLst/>
                        </a:rPr>
                        <a:t>@</a:t>
                      </a:r>
                      <a:endParaRPr lang="en-GB" sz="1600" b="1" dirty="0">
                        <a:solidFill>
                          <a:schemeClr val="bg1"/>
                        </a:solidFill>
                        <a:effectLst/>
                        <a:latin typeface="Arial" panose="020B0604020202020204" pitchFamily="34" charset="0"/>
                        <a:ea typeface="Arial" panose="020B0604020202020204" pitchFamily="34" charset="0"/>
                      </a:endParaRPr>
                    </a:p>
                  </a:txBody>
                  <a:tcPr marL="5965" marR="5965" marT="0" marB="0" anchor="ctr">
                    <a:solidFill>
                      <a:schemeClr val="accent1"/>
                    </a:solidFill>
                  </a:tcPr>
                </a:tc>
                <a:extLst>
                  <a:ext uri="{0D108BD9-81ED-4DB2-BD59-A6C34878D82A}">
                    <a16:rowId xmlns:a16="http://schemas.microsoft.com/office/drawing/2014/main" val="3862464580"/>
                  </a:ext>
                </a:extLst>
              </a:tr>
              <a:tr h="1576221">
                <a:tc>
                  <a:txBody>
                    <a:bodyPr/>
                    <a:lstStyle/>
                    <a:p>
                      <a:pPr algn="ctr">
                        <a:buNone/>
                      </a:pPr>
                      <a:r>
                        <a:rPr lang="en-GB" sz="1600">
                          <a:effectLst/>
                        </a:rPr>
                        <a:t>Induction</a:t>
                      </a:r>
                    </a:p>
                    <a:p>
                      <a:pPr algn="ctr">
                        <a:buNone/>
                      </a:pPr>
                      <a:r>
                        <a:rPr lang="en-GB" sz="1600">
                          <a:effectLst/>
                        </a:rPr>
                        <a:t>(all patients receive oral GC taper)</a:t>
                      </a:r>
                      <a:endParaRPr lang="en-GB" sz="1600">
                        <a:solidFill>
                          <a:srgbClr val="000000"/>
                        </a:solidFill>
                        <a:effectLst/>
                        <a:latin typeface="Arial" panose="020B0604020202020204" pitchFamily="34" charset="0"/>
                        <a:ea typeface="Arial" panose="020B0604020202020204" pitchFamily="34" charset="0"/>
                      </a:endParaRPr>
                    </a:p>
                  </a:txBody>
                  <a:tcPr marL="5965" marR="5965" marT="0" marB="0" anchor="ctr"/>
                </a:tc>
                <a:tc>
                  <a:txBody>
                    <a:bodyPr/>
                    <a:lstStyle/>
                    <a:p>
                      <a:pPr algn="ctr">
                        <a:buNone/>
                      </a:pPr>
                      <a:r>
                        <a:rPr lang="en-GB" sz="1600">
                          <a:effectLst/>
                        </a:rPr>
                        <a:t>Recommends</a:t>
                      </a:r>
                    </a:p>
                    <a:p>
                      <a:pPr algn="ctr">
                        <a:buNone/>
                      </a:pPr>
                      <a:r>
                        <a:rPr lang="en-GB" sz="1600">
                          <a:effectLst/>
                        </a:rPr>
                        <a:t>hydroxychloroquine and GCs (taper to ≤ 5 mg/day by 4-6 months and withdraw when possible) with immunosuppressive (</a:t>
                      </a:r>
                      <a:r>
                        <a:rPr lang="en-GB" sz="1600">
                          <a:solidFill>
                            <a:srgbClr val="FF0000"/>
                          </a:solidFill>
                          <a:effectLst/>
                        </a:rPr>
                        <a:t>MMF</a:t>
                      </a:r>
                      <a:r>
                        <a:rPr lang="en-GB" sz="1600">
                          <a:effectLst/>
                        </a:rPr>
                        <a:t> or low-dose CYC) </a:t>
                      </a:r>
                      <a:r>
                        <a:rPr lang="en-GB" sz="1600">
                          <a:solidFill>
                            <a:srgbClr val="FF0000"/>
                          </a:solidFill>
                          <a:effectLst/>
                        </a:rPr>
                        <a:t>and</a:t>
                      </a:r>
                      <a:r>
                        <a:rPr lang="en-GB" sz="1600">
                          <a:effectLst/>
                        </a:rPr>
                        <a:t> CNI (</a:t>
                      </a:r>
                      <a:r>
                        <a:rPr lang="en-GB" sz="1600">
                          <a:solidFill>
                            <a:srgbClr val="FF0000"/>
                          </a:solidFill>
                          <a:effectLst/>
                        </a:rPr>
                        <a:t>VOC</a:t>
                      </a:r>
                      <a:r>
                        <a:rPr lang="en-GB" sz="1600">
                          <a:effectLst/>
                        </a:rPr>
                        <a:t> or TAC) </a:t>
                      </a:r>
                      <a:r>
                        <a:rPr lang="en-GB" sz="1600">
                          <a:solidFill>
                            <a:srgbClr val="FF0000"/>
                          </a:solidFill>
                          <a:effectLst/>
                        </a:rPr>
                        <a:t>or</a:t>
                      </a:r>
                      <a:r>
                        <a:rPr lang="en-GB" sz="1600">
                          <a:effectLst/>
                        </a:rPr>
                        <a:t> biologic (</a:t>
                      </a:r>
                      <a:r>
                        <a:rPr lang="en-GB" sz="1600">
                          <a:solidFill>
                            <a:srgbClr val="FF0000"/>
                          </a:solidFill>
                          <a:effectLst/>
                        </a:rPr>
                        <a:t>BEL or </a:t>
                      </a:r>
                      <a:r>
                        <a:rPr lang="en-GB" sz="1600" b="1">
                          <a:solidFill>
                            <a:srgbClr val="FF0000"/>
                          </a:solidFill>
                          <a:effectLst/>
                        </a:rPr>
                        <a:t>OBI</a:t>
                      </a:r>
                      <a:r>
                        <a:rPr lang="en-GB" sz="1600">
                          <a:effectLst/>
                        </a:rPr>
                        <a:t>)</a:t>
                      </a:r>
                      <a:endParaRPr lang="en-GB" sz="1600" dirty="0">
                        <a:solidFill>
                          <a:srgbClr val="000000"/>
                        </a:solidFill>
                        <a:effectLst/>
                        <a:latin typeface="Arial" panose="020B0604020202020204" pitchFamily="34" charset="0"/>
                        <a:ea typeface="Arial" panose="020B0604020202020204" pitchFamily="34" charset="0"/>
                      </a:endParaRPr>
                    </a:p>
                  </a:txBody>
                  <a:tcPr marL="5965" marR="5965" marT="0" marB="0" anchor="ctr"/>
                </a:tc>
                <a:tc>
                  <a:txBody>
                    <a:bodyPr/>
                    <a:lstStyle/>
                    <a:p>
                      <a:pPr algn="ctr">
                        <a:buNone/>
                      </a:pPr>
                      <a:r>
                        <a:rPr lang="en-GB" sz="1600">
                          <a:solidFill>
                            <a:srgbClr val="FF0000"/>
                          </a:solidFill>
                          <a:effectLst/>
                        </a:rPr>
                        <a:t>MMF alone</a:t>
                      </a:r>
                      <a:r>
                        <a:rPr lang="en-GB" sz="1600">
                          <a:effectLst/>
                        </a:rPr>
                        <a:t>, or</a:t>
                      </a:r>
                    </a:p>
                    <a:p>
                      <a:pPr algn="ctr">
                        <a:buNone/>
                      </a:pPr>
                      <a:r>
                        <a:rPr lang="en-GB" sz="1600">
                          <a:effectLst/>
                        </a:rPr>
                        <a:t>Low-dose CYC, or</a:t>
                      </a:r>
                    </a:p>
                    <a:p>
                      <a:pPr algn="ctr">
                        <a:buNone/>
                      </a:pPr>
                      <a:r>
                        <a:rPr lang="en-GB" sz="1600">
                          <a:solidFill>
                            <a:srgbClr val="FF0000"/>
                          </a:solidFill>
                          <a:effectLst/>
                        </a:rPr>
                        <a:t>MMF</a:t>
                      </a:r>
                      <a:r>
                        <a:rPr lang="en-GB" sz="1600">
                          <a:effectLst/>
                        </a:rPr>
                        <a:t>/low-dose CYC </a:t>
                      </a:r>
                      <a:r>
                        <a:rPr lang="en-GB" sz="1600">
                          <a:solidFill>
                            <a:srgbClr val="FF0000"/>
                          </a:solidFill>
                          <a:effectLst/>
                        </a:rPr>
                        <a:t>+ BEL</a:t>
                      </a:r>
                      <a:r>
                        <a:rPr lang="en-GB" sz="1600">
                          <a:effectLst/>
                        </a:rPr>
                        <a:t>, or</a:t>
                      </a:r>
                    </a:p>
                    <a:p>
                      <a:pPr algn="ctr">
                        <a:buNone/>
                      </a:pPr>
                      <a:r>
                        <a:rPr lang="en-GB" sz="1600">
                          <a:solidFill>
                            <a:srgbClr val="FF0000"/>
                          </a:solidFill>
                          <a:effectLst/>
                        </a:rPr>
                        <a:t>MMF + CNI</a:t>
                      </a:r>
                      <a:r>
                        <a:rPr lang="en-US" sz="1600" baseline="30000">
                          <a:effectLst/>
                        </a:rPr>
                        <a:t>#</a:t>
                      </a:r>
                      <a:endParaRPr lang="en-GB" sz="1600" dirty="0">
                        <a:solidFill>
                          <a:srgbClr val="000000"/>
                        </a:solidFill>
                        <a:effectLst/>
                        <a:latin typeface="Arial" panose="020B0604020202020204" pitchFamily="34" charset="0"/>
                        <a:ea typeface="Arial" panose="020B0604020202020204" pitchFamily="34" charset="0"/>
                      </a:endParaRPr>
                    </a:p>
                  </a:txBody>
                  <a:tcPr marL="5965" marR="5965" marT="0" marB="0" anchor="ctr"/>
                </a:tc>
                <a:extLst>
                  <a:ext uri="{0D108BD9-81ED-4DB2-BD59-A6C34878D82A}">
                    <a16:rowId xmlns:a16="http://schemas.microsoft.com/office/drawing/2014/main" val="516979595"/>
                  </a:ext>
                </a:extLst>
              </a:tr>
              <a:tr h="2276763">
                <a:tc>
                  <a:txBody>
                    <a:bodyPr/>
                    <a:lstStyle/>
                    <a:p>
                      <a:pPr algn="ctr">
                        <a:buNone/>
                      </a:pPr>
                      <a:r>
                        <a:rPr lang="en-GB" sz="1600">
                          <a:effectLst/>
                        </a:rPr>
                        <a:t>Maintenance</a:t>
                      </a:r>
                      <a:endParaRPr lang="en-GB" sz="1600">
                        <a:solidFill>
                          <a:srgbClr val="000000"/>
                        </a:solidFill>
                        <a:effectLst/>
                        <a:latin typeface="Arial" panose="020B0604020202020204" pitchFamily="34" charset="0"/>
                        <a:ea typeface="Arial" panose="020B0604020202020204" pitchFamily="34" charset="0"/>
                      </a:endParaRPr>
                    </a:p>
                  </a:txBody>
                  <a:tcPr marL="5965" marR="5965" marT="0" marB="0" anchor="ctr"/>
                </a:tc>
                <a:tc>
                  <a:txBody>
                    <a:bodyPr/>
                    <a:lstStyle/>
                    <a:p>
                      <a:pPr algn="ctr">
                        <a:buNone/>
                      </a:pPr>
                      <a:r>
                        <a:rPr lang="en-GB" sz="1600" u="sng" dirty="0">
                          <a:effectLst/>
                        </a:rPr>
                        <a:t>If response achieved</a:t>
                      </a:r>
                      <a:endParaRPr lang="en-GB" sz="1600" dirty="0">
                        <a:effectLst/>
                      </a:endParaRPr>
                    </a:p>
                    <a:p>
                      <a:pPr algn="ctr">
                        <a:buNone/>
                      </a:pPr>
                      <a:r>
                        <a:rPr lang="en-GB" sz="1600" dirty="0">
                          <a:effectLst/>
                        </a:rPr>
                        <a:t>Continue </a:t>
                      </a:r>
                      <a:r>
                        <a:rPr lang="en-GB" sz="1600" dirty="0">
                          <a:solidFill>
                            <a:srgbClr val="FF0000"/>
                          </a:solidFill>
                          <a:effectLst/>
                        </a:rPr>
                        <a:t>MMF in combination with BEL or VOC or </a:t>
                      </a:r>
                      <a:r>
                        <a:rPr lang="en-GB" sz="1600" b="1" dirty="0">
                          <a:solidFill>
                            <a:srgbClr val="FF0000"/>
                          </a:solidFill>
                          <a:effectLst/>
                        </a:rPr>
                        <a:t>OBI</a:t>
                      </a:r>
                      <a:r>
                        <a:rPr lang="en-GB" sz="1600" dirty="0">
                          <a:solidFill>
                            <a:srgbClr val="FF0000"/>
                          </a:solidFill>
                          <a:effectLst/>
                        </a:rPr>
                        <a:t> </a:t>
                      </a:r>
                      <a:r>
                        <a:rPr lang="en-GB" sz="1600" dirty="0">
                          <a:effectLst/>
                        </a:rPr>
                        <a:t>(for at least 3 years, with gradual withdrawal considered after this time in those with sustained remission)</a:t>
                      </a:r>
                    </a:p>
                    <a:p>
                      <a:pPr algn="ctr">
                        <a:buNone/>
                      </a:pPr>
                      <a:r>
                        <a:rPr lang="en-GB" sz="1600" dirty="0">
                          <a:effectLst/>
                        </a:rPr>
                        <a:t> </a:t>
                      </a:r>
                    </a:p>
                    <a:p>
                      <a:pPr algn="ctr">
                        <a:buNone/>
                      </a:pPr>
                      <a:r>
                        <a:rPr lang="en-GB" sz="1600" dirty="0">
                          <a:effectLst/>
                        </a:rPr>
                        <a:t>Low-dose CYC to be replaced with </a:t>
                      </a:r>
                      <a:r>
                        <a:rPr lang="en-GB" sz="1600" dirty="0">
                          <a:solidFill>
                            <a:srgbClr val="FF0000"/>
                          </a:solidFill>
                          <a:effectLst/>
                        </a:rPr>
                        <a:t>MMF</a:t>
                      </a:r>
                      <a:r>
                        <a:rPr lang="en-GB" sz="1600" dirty="0">
                          <a:effectLst/>
                        </a:rPr>
                        <a:t> or AZA (</a:t>
                      </a:r>
                      <a:r>
                        <a:rPr lang="en-GB" sz="1600" dirty="0">
                          <a:solidFill>
                            <a:srgbClr val="FF0000"/>
                          </a:solidFill>
                          <a:effectLst/>
                        </a:rPr>
                        <a:t>+/-</a:t>
                      </a:r>
                      <a:r>
                        <a:rPr lang="en-GB" sz="1600" dirty="0">
                          <a:effectLst/>
                        </a:rPr>
                        <a:t> </a:t>
                      </a:r>
                      <a:r>
                        <a:rPr lang="en-GB" sz="1600" dirty="0">
                          <a:solidFill>
                            <a:srgbClr val="FF0000"/>
                          </a:solidFill>
                          <a:effectLst/>
                        </a:rPr>
                        <a:t>BEL</a:t>
                      </a:r>
                      <a:r>
                        <a:rPr lang="en-GB" sz="1600" dirty="0">
                          <a:effectLst/>
                        </a:rPr>
                        <a:t> if used initially)</a:t>
                      </a:r>
                      <a:endParaRPr lang="en-GB" sz="1600" dirty="0">
                        <a:solidFill>
                          <a:srgbClr val="000000"/>
                        </a:solidFill>
                        <a:effectLst/>
                        <a:latin typeface="Arial" panose="020B0604020202020204" pitchFamily="34" charset="0"/>
                        <a:ea typeface="Arial" panose="020B0604020202020204" pitchFamily="34" charset="0"/>
                      </a:endParaRPr>
                    </a:p>
                  </a:txBody>
                  <a:tcPr marL="5965" marR="5965" marT="0" marB="0" anchor="ctr"/>
                </a:tc>
                <a:tc>
                  <a:txBody>
                    <a:bodyPr/>
                    <a:lstStyle/>
                    <a:p>
                      <a:pPr algn="ctr">
                        <a:buNone/>
                      </a:pPr>
                      <a:r>
                        <a:rPr lang="en-GB" sz="1600" dirty="0">
                          <a:effectLst/>
                        </a:rPr>
                        <a:t>Reduce prednisone to &lt;5 mg/day </a:t>
                      </a:r>
                      <a:r>
                        <a:rPr lang="en-GB" sz="1600" u="sng" dirty="0">
                          <a:effectLst/>
                        </a:rPr>
                        <a:t>Preferred</a:t>
                      </a:r>
                      <a:endParaRPr lang="en-GB" sz="1600" dirty="0">
                        <a:effectLst/>
                      </a:endParaRPr>
                    </a:p>
                    <a:p>
                      <a:pPr algn="ctr">
                        <a:buNone/>
                      </a:pPr>
                      <a:r>
                        <a:rPr lang="en-GB" sz="1600" dirty="0">
                          <a:solidFill>
                            <a:srgbClr val="FF0000"/>
                          </a:solidFill>
                          <a:effectLst/>
                        </a:rPr>
                        <a:t>MMF</a:t>
                      </a:r>
                    </a:p>
                    <a:p>
                      <a:pPr algn="ctr">
                        <a:buNone/>
                      </a:pPr>
                      <a:r>
                        <a:rPr lang="en-GB" sz="1600" u="sng" dirty="0">
                          <a:effectLst/>
                        </a:rPr>
                        <a:t>Alternatives</a:t>
                      </a:r>
                      <a:endParaRPr lang="en-GB" sz="1600" dirty="0">
                        <a:effectLst/>
                      </a:endParaRPr>
                    </a:p>
                    <a:p>
                      <a:pPr algn="ctr">
                        <a:buNone/>
                      </a:pPr>
                      <a:r>
                        <a:rPr lang="en-GB" sz="1600" dirty="0">
                          <a:effectLst/>
                        </a:rPr>
                        <a:t>Continue triple immunosuppression in patients who received it as induction therapy (total duration of initial, plus maintenance therapy should be ≥36 months)</a:t>
                      </a:r>
                    </a:p>
                    <a:p>
                      <a:pPr algn="ctr">
                        <a:buNone/>
                      </a:pPr>
                      <a:r>
                        <a:rPr lang="en-GB" sz="1600" dirty="0">
                          <a:effectLst/>
                        </a:rPr>
                        <a:t>AZA if no access to MMF</a:t>
                      </a:r>
                    </a:p>
                    <a:p>
                      <a:pPr algn="ctr">
                        <a:buNone/>
                      </a:pPr>
                      <a:r>
                        <a:rPr lang="en-GB" sz="1600" dirty="0">
                          <a:effectLst/>
                        </a:rPr>
                        <a:t>CNI or </a:t>
                      </a:r>
                      <a:r>
                        <a:rPr lang="en-GB" sz="1600" dirty="0" err="1">
                          <a:effectLst/>
                        </a:rPr>
                        <a:t>mizoribine</a:t>
                      </a:r>
                      <a:r>
                        <a:rPr lang="en-GB" sz="1600" dirty="0">
                          <a:effectLst/>
                        </a:rPr>
                        <a:t> or leflunomide if MMF not tolerated or unavailable</a:t>
                      </a:r>
                      <a:endParaRPr lang="en-GB" sz="1600" dirty="0">
                        <a:solidFill>
                          <a:srgbClr val="000000"/>
                        </a:solidFill>
                        <a:effectLst/>
                        <a:latin typeface="Arial" panose="020B0604020202020204" pitchFamily="34" charset="0"/>
                        <a:ea typeface="Arial" panose="020B0604020202020204" pitchFamily="34" charset="0"/>
                      </a:endParaRPr>
                    </a:p>
                  </a:txBody>
                  <a:tcPr marL="5965" marR="5965" marT="0" marB="0" anchor="ctr"/>
                </a:tc>
                <a:extLst>
                  <a:ext uri="{0D108BD9-81ED-4DB2-BD59-A6C34878D82A}">
                    <a16:rowId xmlns:a16="http://schemas.microsoft.com/office/drawing/2014/main" val="1674539664"/>
                  </a:ext>
                </a:extLst>
              </a:tr>
            </a:tbl>
          </a:graphicData>
        </a:graphic>
      </p:graphicFrame>
      <p:sp>
        <p:nvSpPr>
          <p:cNvPr id="7" name="TextBox 6">
            <a:extLst>
              <a:ext uri="{FF2B5EF4-FFF2-40B4-BE49-F238E27FC236}">
                <a16:creationId xmlns:a16="http://schemas.microsoft.com/office/drawing/2014/main" id="{F431C1B4-2BAF-DACF-29A7-2E81DE4603A7}"/>
              </a:ext>
            </a:extLst>
          </p:cNvPr>
          <p:cNvSpPr txBox="1"/>
          <p:nvPr/>
        </p:nvSpPr>
        <p:spPr>
          <a:xfrm>
            <a:off x="9557353" y="39821"/>
            <a:ext cx="2824695"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srgbClr val="FF0000"/>
                </a:solidFill>
                <a:effectLst/>
                <a:uLnTx/>
                <a:uFillTx/>
                <a:latin typeface="Arial" panose="020B0604020202020204"/>
                <a:ea typeface="+mn-ea"/>
                <a:cs typeface="+mn-cs"/>
              </a:rPr>
              <a:t>Red text </a:t>
            </a:r>
            <a:r>
              <a:rPr kumimoji="0" lang="en-GB" sz="1500" b="0" i="0" u="none" strike="noStrike" kern="1200" cap="none" spc="0" normalizeH="0" baseline="0" noProof="0" dirty="0">
                <a:ln>
                  <a:noFill/>
                </a:ln>
                <a:solidFill>
                  <a:srgbClr val="000000"/>
                </a:solidFill>
                <a:effectLst/>
                <a:uLnTx/>
                <a:uFillTx/>
                <a:latin typeface="Arial" panose="020B0604020202020204"/>
                <a:ea typeface="+mn-ea"/>
                <a:cs typeface="+mn-cs"/>
              </a:rPr>
              <a:t>indicates treatments modelled by company</a:t>
            </a:r>
          </a:p>
        </p:txBody>
      </p:sp>
      <p:sp>
        <p:nvSpPr>
          <p:cNvPr id="9" name="TextBox 8">
            <a:extLst>
              <a:ext uri="{FF2B5EF4-FFF2-40B4-BE49-F238E27FC236}">
                <a16:creationId xmlns:a16="http://schemas.microsoft.com/office/drawing/2014/main" id="{D2137D1B-FFF1-DB0E-27A9-A2CEE6BD3C4D}"/>
              </a:ext>
            </a:extLst>
          </p:cNvPr>
          <p:cNvSpPr txBox="1"/>
          <p:nvPr/>
        </p:nvSpPr>
        <p:spPr>
          <a:xfrm>
            <a:off x="899620" y="6409442"/>
            <a:ext cx="11077074" cy="430887"/>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Arial" panose="020B0604020202020204" pitchFamily="34" charset="0"/>
                <a:ea typeface="+mn-ea"/>
                <a:cs typeface="+mn-cs"/>
              </a:rPr>
              <a:t>Abbreviations: AZA, azathioprine; BEL, belimumab; CNI, calcineurin inhibitor; CYC, cyclophosphamide; GC, glucocorticoid; MMF; mycophenolate mofetil; OBI, obinutuzumab; RTX, rituximab; TAC, tacrolimus; VOC, voclosporin. </a:t>
            </a:r>
          </a:p>
        </p:txBody>
      </p:sp>
      <p:sp>
        <p:nvSpPr>
          <p:cNvPr id="10" name="TextBox 9">
            <a:extLst>
              <a:ext uri="{FF2B5EF4-FFF2-40B4-BE49-F238E27FC236}">
                <a16:creationId xmlns:a16="http://schemas.microsoft.com/office/drawing/2014/main" id="{C9F84A15-9ECF-0413-82BC-67472A4257D4}"/>
              </a:ext>
            </a:extLst>
          </p:cNvPr>
          <p:cNvSpPr txBox="1"/>
          <p:nvPr/>
        </p:nvSpPr>
        <p:spPr>
          <a:xfrm>
            <a:off x="340996" y="5262779"/>
            <a:ext cx="11708249" cy="307777"/>
          </a:xfrm>
          <a:prstGeom prst="rect">
            <a:avLst/>
          </a:prstGeom>
          <a:noFill/>
        </p:spPr>
        <p:txBody>
          <a:bodyPr wrap="square">
            <a:spAutoFit/>
          </a:bodyPr>
          <a:lstStyle/>
          <a:p>
            <a:pPr lvl="0">
              <a:defRPr/>
            </a:pPr>
            <a:r>
              <a:rPr lang="en-US" sz="1400" dirty="0">
                <a:latin typeface="Arial" panose="020B0604020202020204" pitchFamily="34" charset="0"/>
              </a:rPr>
              <a:t>. </a:t>
            </a:r>
            <a:r>
              <a:rPr lang="en-US" sz="1400" baseline="30000" dirty="0">
                <a:latin typeface="Arial" panose="020B0604020202020204" pitchFamily="34" charset="0"/>
              </a:rPr>
              <a:t>#</a:t>
            </a:r>
            <a:r>
              <a:rPr lang="en-US" sz="1400" dirty="0">
                <a:latin typeface="Arial" panose="020B0604020202020204" pitchFamily="34" charset="0"/>
              </a:rPr>
              <a:t>When kidney function is not severely impaired (i.e., eGFR ≤ml/min/1.73m</a:t>
            </a:r>
            <a:r>
              <a:rPr lang="en-US" sz="1400" baseline="30000" dirty="0">
                <a:latin typeface="Arial" panose="020B0604020202020204" pitchFamily="34" charset="0"/>
              </a:rPr>
              <a:t>2</a:t>
            </a:r>
            <a:r>
              <a:rPr lang="en-US" sz="1400" dirty="0">
                <a:latin typeface="Arial" panose="020B0604020202020204" pitchFamily="34" charset="0"/>
              </a:rPr>
              <a:t>). </a:t>
            </a:r>
            <a:r>
              <a:rPr lang="en-US" sz="1400" baseline="30000" dirty="0">
                <a:latin typeface="Arial" panose="020B0604020202020204" pitchFamily="34" charset="0"/>
              </a:rPr>
              <a:t>@</a:t>
            </a:r>
            <a:r>
              <a:rPr lang="en-US" sz="1400" dirty="0">
                <a:latin typeface="Arial" panose="020B0604020202020204" pitchFamily="34" charset="0"/>
              </a:rPr>
              <a:t>MPAA replaced with MMF</a:t>
            </a:r>
            <a:endParaRPr lang="en-GB" sz="1400" dirty="0">
              <a:latin typeface="Arial" panose="020B0604020202020204" pitchFamily="34" charset="0"/>
            </a:endParaRPr>
          </a:p>
        </p:txBody>
      </p:sp>
    </p:spTree>
    <p:extLst>
      <p:ext uri="{BB962C8B-B14F-4D97-AF65-F5344CB8AC3E}">
        <p14:creationId xmlns:p14="http://schemas.microsoft.com/office/powerpoint/2010/main" val="2903697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DF0863-A9B7-8DB0-B6A2-EA03A980B78C}"/>
            </a:ext>
          </a:extLst>
        </p:cNvPr>
        <p:cNvGrpSpPr/>
        <p:nvPr/>
      </p:nvGrpSpPr>
      <p:grpSpPr>
        <a:xfrm>
          <a:off x="0" y="0"/>
          <a:ext cx="0" cy="0"/>
          <a:chOff x="0" y="0"/>
          <a:chExt cx="0" cy="0"/>
        </a:xfrm>
      </p:grpSpPr>
      <p:sp>
        <p:nvSpPr>
          <p:cNvPr id="15" name="TextBox 14">
            <a:extLst>
              <a:ext uri="{FF2B5EF4-FFF2-40B4-BE49-F238E27FC236}">
                <a16:creationId xmlns:a16="http://schemas.microsoft.com/office/drawing/2014/main" id="{87F7E5FB-FD1F-57CD-6F59-E55C83118B4E}"/>
              </a:ext>
            </a:extLst>
          </p:cNvPr>
          <p:cNvSpPr txBox="1"/>
          <p:nvPr/>
        </p:nvSpPr>
        <p:spPr>
          <a:xfrm>
            <a:off x="423405" y="1479814"/>
            <a:ext cx="1774845" cy="369332"/>
          </a:xfrm>
          <a:prstGeom prst="rect">
            <a:avLst/>
          </a:prstGeom>
          <a:noFill/>
        </p:spPr>
        <p:txBody>
          <a:bodyPr wrap="none" rtlCol="0">
            <a:spAutoFit/>
          </a:bodyPr>
          <a:lstStyle/>
          <a:p>
            <a:r>
              <a:rPr lang="en-GB">
                <a:latin typeface="Arial" panose="020B0604020202020204" pitchFamily="34" charset="0"/>
              </a:rPr>
              <a:t>Model structure</a:t>
            </a:r>
          </a:p>
        </p:txBody>
      </p:sp>
      <p:sp>
        <p:nvSpPr>
          <p:cNvPr id="17" name="Title 16">
            <a:extLst>
              <a:ext uri="{FF2B5EF4-FFF2-40B4-BE49-F238E27FC236}">
                <a16:creationId xmlns:a16="http://schemas.microsoft.com/office/drawing/2014/main" id="{1C17FF3E-D63C-D09C-BD81-00E81C1E4E2D}"/>
              </a:ext>
            </a:extLst>
          </p:cNvPr>
          <p:cNvSpPr>
            <a:spLocks noGrp="1"/>
          </p:cNvSpPr>
          <p:nvPr>
            <p:ph type="title"/>
          </p:nvPr>
        </p:nvSpPr>
        <p:spPr/>
        <p:txBody>
          <a:bodyPr>
            <a:normAutofit fontScale="90000"/>
          </a:bodyPr>
          <a:lstStyle/>
          <a:p>
            <a:r>
              <a:rPr lang="en-GB" dirty="0"/>
              <a:t>TA882 model structure</a:t>
            </a:r>
            <a:br>
              <a:rPr lang="en-GB" dirty="0"/>
            </a:br>
            <a:endParaRPr lang="en-GB" dirty="0"/>
          </a:p>
        </p:txBody>
      </p:sp>
      <p:sp>
        <p:nvSpPr>
          <p:cNvPr id="20" name="Text Placeholder 19">
            <a:extLst>
              <a:ext uri="{FF2B5EF4-FFF2-40B4-BE49-F238E27FC236}">
                <a16:creationId xmlns:a16="http://schemas.microsoft.com/office/drawing/2014/main" id="{A0783C47-23E9-7D7B-32D5-345326E2B055}"/>
              </a:ext>
            </a:extLst>
          </p:cNvPr>
          <p:cNvSpPr>
            <a:spLocks noGrp="1"/>
          </p:cNvSpPr>
          <p:nvPr>
            <p:ph type="body" sz="quarter" idx="13"/>
          </p:nvPr>
        </p:nvSpPr>
        <p:spPr>
          <a:xfrm>
            <a:off x="1064871" y="6474283"/>
            <a:ext cx="9893642" cy="291242"/>
          </a:xfrm>
        </p:spPr>
        <p:txBody>
          <a:bodyPr>
            <a:normAutofit/>
          </a:bodyPr>
          <a:lstStyle/>
          <a:p>
            <a:r>
              <a:rPr lang="en-GB" dirty="0"/>
              <a:t>Abbreviations:</a:t>
            </a:r>
            <a:r>
              <a:rPr lang="en-GB"/>
              <a:t> CKD, chronic kidney disease</a:t>
            </a:r>
            <a:endParaRPr lang="en-GB" dirty="0"/>
          </a:p>
        </p:txBody>
      </p:sp>
      <p:sp>
        <p:nvSpPr>
          <p:cNvPr id="21" name="Text Placeholder 20">
            <a:extLst>
              <a:ext uri="{FF2B5EF4-FFF2-40B4-BE49-F238E27FC236}">
                <a16:creationId xmlns:a16="http://schemas.microsoft.com/office/drawing/2014/main" id="{F58E5C2E-EB97-6577-7ED9-3E238ED94108}"/>
              </a:ext>
            </a:extLst>
          </p:cNvPr>
          <p:cNvSpPr>
            <a:spLocks noGrp="1"/>
          </p:cNvSpPr>
          <p:nvPr>
            <p:ph type="body" sz="quarter" idx="14"/>
          </p:nvPr>
        </p:nvSpPr>
        <p:spPr>
          <a:xfrm>
            <a:off x="466724" y="681502"/>
            <a:ext cx="11250786" cy="656780"/>
          </a:xfrm>
        </p:spPr>
        <p:txBody>
          <a:bodyPr/>
          <a:lstStyle/>
          <a:p>
            <a:r>
              <a:rPr lang="en-GB" dirty="0"/>
              <a:t>Company based on model on TA882 with some changes </a:t>
            </a:r>
            <a:r>
              <a:rPr lang="en-GB" sz="1800" dirty="0"/>
              <a:t>(voclosporin with mycophenolate mofetil for treating lupus nephritis)</a:t>
            </a:r>
            <a:endParaRPr lang="en-GB" dirty="0"/>
          </a:p>
        </p:txBody>
      </p:sp>
      <p:sp>
        <p:nvSpPr>
          <p:cNvPr id="5" name="TextBox 4">
            <a:extLst>
              <a:ext uri="{FF2B5EF4-FFF2-40B4-BE49-F238E27FC236}">
                <a16:creationId xmlns:a16="http://schemas.microsoft.com/office/drawing/2014/main" id="{BDDC7648-52C0-CE5D-220D-C75FE7350A5C}"/>
              </a:ext>
            </a:extLst>
          </p:cNvPr>
          <p:cNvSpPr txBox="1"/>
          <p:nvPr/>
        </p:nvSpPr>
        <p:spPr>
          <a:xfrm>
            <a:off x="9734033" y="36712"/>
            <a:ext cx="2126847"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Arial" panose="020B0604020202020204" pitchFamily="34" charset="0"/>
                <a:ea typeface="+mn-ea"/>
                <a:cs typeface="+mn-cs"/>
                <a:hlinkClick r:id="rId3" action="ppaction://hlinksldjump"/>
              </a:rPr>
              <a:t>Return to main slide</a:t>
            </a:r>
            <a:endParaRPr lang="en-US" sz="1400" kern="1200" dirty="0">
              <a:solidFill>
                <a:schemeClr val="tx1"/>
              </a:solidFill>
              <a:effectLst/>
              <a:latin typeface="Arial" panose="020B0604020202020204" pitchFamily="34" charset="0"/>
              <a:ea typeface="+mn-ea"/>
              <a:cs typeface="+mn-cs"/>
            </a:endParaRPr>
          </a:p>
        </p:txBody>
      </p:sp>
      <p:sp>
        <p:nvSpPr>
          <p:cNvPr id="6" name="Rectangle 2">
            <a:extLst>
              <a:ext uri="{FF2B5EF4-FFF2-40B4-BE49-F238E27FC236}">
                <a16:creationId xmlns:a16="http://schemas.microsoft.com/office/drawing/2014/main" id="{CCC691A9-6FE4-D8DE-3C1D-F6C09B4D6DE5}"/>
              </a:ext>
            </a:extLst>
          </p:cNvPr>
          <p:cNvSpPr>
            <a:spLocks noChangeArrowheads="1"/>
          </p:cNvSpPr>
          <p:nvPr/>
        </p:nvSpPr>
        <p:spPr bwMode="auto">
          <a:xfrm>
            <a:off x="466724" y="203209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7" name="Object 6">
            <a:extLst>
              <a:ext uri="{FF2B5EF4-FFF2-40B4-BE49-F238E27FC236}">
                <a16:creationId xmlns:a16="http://schemas.microsoft.com/office/drawing/2014/main" id="{B6D55BA8-AB5B-ADAB-D702-5144F25F84BE}"/>
              </a:ext>
            </a:extLst>
          </p:cNvPr>
          <p:cNvGraphicFramePr>
            <a:graphicFrameLocks noChangeAspect="1"/>
          </p:cNvGraphicFramePr>
          <p:nvPr>
            <p:extLst>
              <p:ext uri="{D42A27DB-BD31-4B8C-83A1-F6EECF244321}">
                <p14:modId xmlns:p14="http://schemas.microsoft.com/office/powerpoint/2010/main" val="3152146252"/>
              </p:ext>
            </p:extLst>
          </p:nvPr>
        </p:nvGraphicFramePr>
        <p:xfrm>
          <a:off x="1064871" y="2032091"/>
          <a:ext cx="9267309" cy="3809650"/>
        </p:xfrm>
        <a:graphic>
          <a:graphicData uri="http://schemas.openxmlformats.org/presentationml/2006/ole">
            <mc:AlternateContent xmlns:mc="http://schemas.openxmlformats.org/markup-compatibility/2006">
              <mc:Choice xmlns:v="urn:schemas-microsoft-com:vml" Requires="v">
                <p:oleObj name="Bitmap Image" r:id="rId4" imgW="5976257" imgH="2481943" progId="Paint.Picture">
                  <p:embed/>
                </p:oleObj>
              </mc:Choice>
              <mc:Fallback>
                <p:oleObj name="Bitmap Image" r:id="rId4" imgW="5976257" imgH="2481943" progId="Paint.Picture">
                  <p:embed/>
                  <p:pic>
                    <p:nvPicPr>
                      <p:cNvPr id="7" name="Object 6">
                        <a:extLst>
                          <a:ext uri="{FF2B5EF4-FFF2-40B4-BE49-F238E27FC236}">
                            <a16:creationId xmlns:a16="http://schemas.microsoft.com/office/drawing/2014/main" id="{B6D55BA8-AB5B-ADAB-D702-5144F25F84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4871" y="2032091"/>
                        <a:ext cx="9267309" cy="3809650"/>
                      </a:xfrm>
                      <a:prstGeom prst="rect">
                        <a:avLst/>
                      </a:prstGeom>
                      <a:noFill/>
                    </p:spPr>
                  </p:pic>
                </p:oleObj>
              </mc:Fallback>
            </mc:AlternateContent>
          </a:graphicData>
        </a:graphic>
      </p:graphicFrame>
    </p:spTree>
    <p:extLst>
      <p:ext uri="{BB962C8B-B14F-4D97-AF65-F5344CB8AC3E}">
        <p14:creationId xmlns:p14="http://schemas.microsoft.com/office/powerpoint/2010/main" val="10770287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5E284-08E3-929A-12EB-6361D32759DC}"/>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5E9982E0-1508-90CB-7225-CDF1638C5A44}"/>
              </a:ext>
            </a:extLst>
          </p:cNvPr>
          <p:cNvSpPr>
            <a:spLocks noGrp="1"/>
          </p:cNvSpPr>
          <p:nvPr>
            <p:ph type="title"/>
          </p:nvPr>
        </p:nvSpPr>
        <p:spPr/>
        <p:txBody>
          <a:bodyPr>
            <a:normAutofit/>
          </a:bodyPr>
          <a:lstStyle/>
          <a:p>
            <a:r>
              <a:rPr lang="en-GB" dirty="0"/>
              <a:t>Utility values used in the model</a:t>
            </a:r>
          </a:p>
        </p:txBody>
      </p:sp>
      <p:sp>
        <p:nvSpPr>
          <p:cNvPr id="9" name="Text Placeholder 16">
            <a:extLst>
              <a:ext uri="{FF2B5EF4-FFF2-40B4-BE49-F238E27FC236}">
                <a16:creationId xmlns:a16="http://schemas.microsoft.com/office/drawing/2014/main" id="{699947DA-A739-DE94-EBD7-10EAAC8F5D72}"/>
              </a:ext>
            </a:extLst>
          </p:cNvPr>
          <p:cNvSpPr txBox="1">
            <a:spLocks/>
          </p:cNvSpPr>
          <p:nvPr/>
        </p:nvSpPr>
        <p:spPr>
          <a:xfrm>
            <a:off x="466724" y="739377"/>
            <a:ext cx="11250786" cy="5208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Inter SemiBold" panose="02000503000000020004" pitchFamily="2"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200" i="1" dirty="0"/>
          </a:p>
        </p:txBody>
      </p:sp>
      <p:graphicFrame>
        <p:nvGraphicFramePr>
          <p:cNvPr id="3" name="Table 2">
            <a:extLst>
              <a:ext uri="{FF2B5EF4-FFF2-40B4-BE49-F238E27FC236}">
                <a16:creationId xmlns:a16="http://schemas.microsoft.com/office/drawing/2014/main" id="{C1186410-7463-6486-F691-EC414F251F68}"/>
              </a:ext>
            </a:extLst>
          </p:cNvPr>
          <p:cNvGraphicFramePr>
            <a:graphicFrameLocks noGrp="1"/>
          </p:cNvGraphicFramePr>
          <p:nvPr>
            <p:extLst>
              <p:ext uri="{D42A27DB-BD31-4B8C-83A1-F6EECF244321}">
                <p14:modId xmlns:p14="http://schemas.microsoft.com/office/powerpoint/2010/main" val="2814271770"/>
              </p:ext>
            </p:extLst>
          </p:nvPr>
        </p:nvGraphicFramePr>
        <p:xfrm>
          <a:off x="466723" y="1736068"/>
          <a:ext cx="11195888" cy="4666083"/>
        </p:xfrm>
        <a:graphic>
          <a:graphicData uri="http://schemas.openxmlformats.org/drawingml/2006/table">
            <a:tbl>
              <a:tblPr firstRow="1" firstCol="1" bandRow="1" bandCol="1">
                <a:tableStyleId>{5C22544A-7EE6-4342-B048-85BDC9FD1C3A}</a:tableStyleId>
              </a:tblPr>
              <a:tblGrid>
                <a:gridCol w="2477403">
                  <a:extLst>
                    <a:ext uri="{9D8B030D-6E8A-4147-A177-3AD203B41FA5}">
                      <a16:colId xmlns:a16="http://schemas.microsoft.com/office/drawing/2014/main" val="4215361832"/>
                    </a:ext>
                  </a:extLst>
                </a:gridCol>
                <a:gridCol w="1683712">
                  <a:extLst>
                    <a:ext uri="{9D8B030D-6E8A-4147-A177-3AD203B41FA5}">
                      <a16:colId xmlns:a16="http://schemas.microsoft.com/office/drawing/2014/main" val="4070606627"/>
                    </a:ext>
                  </a:extLst>
                </a:gridCol>
                <a:gridCol w="1683712">
                  <a:extLst>
                    <a:ext uri="{9D8B030D-6E8A-4147-A177-3AD203B41FA5}">
                      <a16:colId xmlns:a16="http://schemas.microsoft.com/office/drawing/2014/main" val="1520477983"/>
                    </a:ext>
                  </a:extLst>
                </a:gridCol>
                <a:gridCol w="1146230">
                  <a:extLst>
                    <a:ext uri="{9D8B030D-6E8A-4147-A177-3AD203B41FA5}">
                      <a16:colId xmlns:a16="http://schemas.microsoft.com/office/drawing/2014/main" val="3046958222"/>
                    </a:ext>
                  </a:extLst>
                </a:gridCol>
                <a:gridCol w="4204831">
                  <a:extLst>
                    <a:ext uri="{9D8B030D-6E8A-4147-A177-3AD203B41FA5}">
                      <a16:colId xmlns:a16="http://schemas.microsoft.com/office/drawing/2014/main" val="3695013008"/>
                    </a:ext>
                  </a:extLst>
                </a:gridCol>
              </a:tblGrid>
              <a:tr h="894219">
                <a:tc>
                  <a:txBody>
                    <a:bodyPr/>
                    <a:lstStyle/>
                    <a:p>
                      <a:pPr>
                        <a:buNone/>
                      </a:pPr>
                      <a:r>
                        <a:rPr lang="en-GB" sz="1600">
                          <a:effectLst/>
                          <a:latin typeface="Arial" panose="020B0604020202020204" pitchFamily="34" charset="0"/>
                          <a:cs typeface="Arial" panose="020B0604020202020204" pitchFamily="34" charset="0"/>
                        </a:rPr>
                        <a:t>State</a:t>
                      </a:r>
                      <a:endParaRPr lang="en-GB"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23860" marR="23860" marT="0" marB="0" anchor="ctr"/>
                </a:tc>
                <a:tc>
                  <a:txBody>
                    <a:bodyPr/>
                    <a:lstStyle/>
                    <a:p>
                      <a:pPr>
                        <a:buNone/>
                      </a:pPr>
                      <a:r>
                        <a:rPr lang="en-GB" sz="1600">
                          <a:effectLst/>
                          <a:latin typeface="Arial" panose="020B0604020202020204" pitchFamily="34" charset="0"/>
                          <a:cs typeface="Arial" panose="020B0604020202020204" pitchFamily="34" charset="0"/>
                        </a:rPr>
                        <a:t>Utility value: mean (standard error)</a:t>
                      </a:r>
                      <a:endParaRPr lang="en-GB"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23860" marR="23860" marT="0" marB="0" anchor="ctr"/>
                </a:tc>
                <a:tc>
                  <a:txBody>
                    <a:bodyPr/>
                    <a:lstStyle/>
                    <a:p>
                      <a:pPr>
                        <a:buNone/>
                      </a:pPr>
                      <a:r>
                        <a:rPr lang="en-GB" sz="1600">
                          <a:effectLst/>
                          <a:latin typeface="Arial" panose="020B0604020202020204" pitchFamily="34" charset="0"/>
                          <a:cs typeface="Arial" panose="020B0604020202020204" pitchFamily="34" charset="0"/>
                        </a:rPr>
                        <a:t>95% confidence interval</a:t>
                      </a:r>
                      <a:endParaRPr lang="en-GB"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23860" marR="23860" marT="0" marB="0" anchor="ctr"/>
                </a:tc>
                <a:tc>
                  <a:txBody>
                    <a:bodyPr/>
                    <a:lstStyle/>
                    <a:p>
                      <a:pPr>
                        <a:buNone/>
                      </a:pPr>
                      <a:r>
                        <a:rPr lang="en-GB" sz="1600" dirty="0">
                          <a:effectLst/>
                          <a:latin typeface="Arial" panose="020B0604020202020204" pitchFamily="34" charset="0"/>
                          <a:cs typeface="Arial" panose="020B0604020202020204" pitchFamily="34" charset="0"/>
                        </a:rPr>
                        <a:t>Source</a:t>
                      </a:r>
                      <a:endParaRPr lang="en-GB" sz="16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23860" marR="23860" marT="0" marB="0" anchor="ctr"/>
                </a:tc>
                <a:tc>
                  <a:txBody>
                    <a:bodyPr/>
                    <a:lstStyle/>
                    <a:p>
                      <a:pPr>
                        <a:buNone/>
                      </a:pPr>
                      <a:r>
                        <a:rPr lang="en-GB" sz="1600" dirty="0">
                          <a:effectLst/>
                          <a:latin typeface="Arial" panose="020B0604020202020204" pitchFamily="34" charset="0"/>
                          <a:cs typeface="Arial" panose="020B0604020202020204" pitchFamily="34" charset="0"/>
                        </a:rPr>
                        <a:t> Original source</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334188897"/>
                  </a:ext>
                </a:extLst>
              </a:tr>
              <a:tr h="178845">
                <a:tc gridSpan="5">
                  <a:txBody>
                    <a:bodyPr/>
                    <a:lstStyle/>
                    <a:p>
                      <a:pPr>
                        <a:buNone/>
                      </a:pPr>
                      <a:r>
                        <a:rPr lang="en-GB" sz="1600">
                          <a:effectLst/>
                          <a:latin typeface="Arial" panose="020B0604020202020204" pitchFamily="34" charset="0"/>
                          <a:cs typeface="Arial" panose="020B0604020202020204" pitchFamily="34" charset="0"/>
                        </a:rPr>
                        <a:t>Base case: TA882 EAG approach</a:t>
                      </a:r>
                      <a:endParaRPr lang="en-GB"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23860" marR="23860"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569264544"/>
                  </a:ext>
                </a:extLst>
              </a:tr>
              <a:tr h="536532">
                <a:tc>
                  <a:txBody>
                    <a:bodyPr/>
                    <a:lstStyle/>
                    <a:p>
                      <a:pPr>
                        <a:buNone/>
                      </a:pPr>
                      <a:r>
                        <a:rPr lang="en-GB" sz="1600" dirty="0">
                          <a:effectLst/>
                          <a:latin typeface="Arial" panose="020B0604020202020204" pitchFamily="34" charset="0"/>
                          <a:cs typeface="Arial" panose="020B0604020202020204" pitchFamily="34" charset="0"/>
                        </a:rPr>
                        <a:t>CKD1-3b: Complete Response</a:t>
                      </a:r>
                      <a:endParaRPr lang="en-GB" sz="16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23860" marR="23860" marT="0" marB="0" anchor="ctr"/>
                </a:tc>
                <a:tc>
                  <a:txBody>
                    <a:bodyPr/>
                    <a:lstStyle/>
                    <a:p>
                      <a:pPr>
                        <a:buNone/>
                      </a:pPr>
                      <a:r>
                        <a:rPr lang="en-GB" sz="1600">
                          <a:effectLst/>
                          <a:latin typeface="Arial" panose="020B0604020202020204" pitchFamily="34" charset="0"/>
                          <a:cs typeface="Arial" panose="020B0604020202020204" pitchFamily="34" charset="0"/>
                        </a:rPr>
                        <a:t>0.814 (0.155)</a:t>
                      </a:r>
                      <a:endParaRPr lang="en-GB"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23860" marR="23860" marT="0" marB="0" anchor="ctr"/>
                </a:tc>
                <a:tc>
                  <a:txBody>
                    <a:bodyPr/>
                    <a:lstStyle/>
                    <a:p>
                      <a:pPr>
                        <a:buNone/>
                      </a:pPr>
                      <a:r>
                        <a:rPr lang="en-GB" sz="1600">
                          <a:effectLst/>
                          <a:latin typeface="Arial" panose="020B0604020202020204" pitchFamily="34" charset="0"/>
                          <a:cs typeface="Arial" panose="020B0604020202020204" pitchFamily="34" charset="0"/>
                        </a:rPr>
                        <a:t>(0.43, 0.99)</a:t>
                      </a:r>
                      <a:endParaRPr lang="en-GB"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23860" marR="23860" marT="0" marB="0" anchor="ctr"/>
                </a:tc>
                <a:tc>
                  <a:txBody>
                    <a:bodyPr/>
                    <a:lstStyle/>
                    <a:p>
                      <a:pPr>
                        <a:buNone/>
                      </a:pPr>
                      <a:r>
                        <a:rPr lang="en-GB" sz="1600" dirty="0">
                          <a:effectLst/>
                          <a:latin typeface="Arial" panose="020B0604020202020204" pitchFamily="34" charset="0"/>
                          <a:cs typeface="Arial" panose="020B0604020202020204" pitchFamily="34" charset="0"/>
                        </a:rPr>
                        <a:t>TA882 EAG</a:t>
                      </a:r>
                      <a:endParaRPr lang="en-GB" sz="16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23860" marR="23860" marT="0" marB="0" anchor="ctr"/>
                </a:tc>
                <a:tc>
                  <a:txBody>
                    <a:bodyPr/>
                    <a:lstStyle/>
                    <a:p>
                      <a:pPr>
                        <a:buNone/>
                      </a:pPr>
                      <a:r>
                        <a:rPr lang="en-GB" sz="1600" dirty="0">
                          <a:effectLst/>
                          <a:latin typeface="Arial" panose="020B0604020202020204" pitchFamily="34" charset="0"/>
                          <a:ea typeface="Times New Roman" panose="02020603050405020304" pitchFamily="18" charset="0"/>
                          <a:cs typeface="Times New Roman" panose="02020603050405020304" pitchFamily="18" charset="0"/>
                        </a:rPr>
                        <a:t>Weighted AURORA 1 and 2 timepoints</a:t>
                      </a:r>
                      <a:endParaRPr lang="en-GB" sz="2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3994684155"/>
                  </a:ext>
                </a:extLst>
              </a:tr>
              <a:tr h="536532">
                <a:tc>
                  <a:txBody>
                    <a:bodyPr/>
                    <a:lstStyle/>
                    <a:p>
                      <a:pPr>
                        <a:buNone/>
                      </a:pPr>
                      <a:r>
                        <a:rPr lang="en-GB" sz="1600" dirty="0">
                          <a:effectLst/>
                          <a:latin typeface="Arial" panose="020B0604020202020204" pitchFamily="34" charset="0"/>
                          <a:cs typeface="Arial" panose="020B0604020202020204" pitchFamily="34" charset="0"/>
                        </a:rPr>
                        <a:t>CKD1-3b: Partial Response</a:t>
                      </a:r>
                      <a:endParaRPr lang="en-GB" sz="16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23860" marR="23860" marT="0" marB="0" anchor="ctr"/>
                </a:tc>
                <a:tc>
                  <a:txBody>
                    <a:bodyPr/>
                    <a:lstStyle/>
                    <a:p>
                      <a:pPr>
                        <a:buNone/>
                      </a:pPr>
                      <a:r>
                        <a:rPr lang="en-GB" sz="1600">
                          <a:effectLst/>
                          <a:latin typeface="Arial" panose="020B0604020202020204" pitchFamily="34" charset="0"/>
                          <a:cs typeface="Arial" panose="020B0604020202020204" pitchFamily="34" charset="0"/>
                        </a:rPr>
                        <a:t>0.800 (0.181)</a:t>
                      </a:r>
                      <a:endParaRPr lang="en-GB"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23860" marR="23860" marT="0" marB="0" anchor="ctr"/>
                </a:tc>
                <a:tc>
                  <a:txBody>
                    <a:bodyPr/>
                    <a:lstStyle/>
                    <a:p>
                      <a:pPr>
                        <a:buNone/>
                      </a:pPr>
                      <a:r>
                        <a:rPr lang="en-GB" sz="1600">
                          <a:effectLst/>
                          <a:latin typeface="Arial" panose="020B0604020202020204" pitchFamily="34" charset="0"/>
                          <a:cs typeface="Arial" panose="020B0604020202020204" pitchFamily="34" charset="0"/>
                        </a:rPr>
                        <a:t>(0.35, 1)</a:t>
                      </a:r>
                      <a:endParaRPr lang="en-GB"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23860" marR="2386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TA882 EAG</a:t>
                      </a:r>
                      <a:endPar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endParaRPr>
                    </a:p>
                  </a:txBody>
                  <a:tcPr marL="23860" marR="2386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Weighted AURORA 1 and 2 timepoints</a:t>
                      </a:r>
                      <a:endPar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2483908475"/>
                  </a:ext>
                </a:extLst>
              </a:tr>
              <a:tr h="357687">
                <a:tc>
                  <a:txBody>
                    <a:bodyPr/>
                    <a:lstStyle/>
                    <a:p>
                      <a:pPr>
                        <a:buNone/>
                      </a:pPr>
                      <a:r>
                        <a:rPr lang="en-GB" sz="1600">
                          <a:effectLst/>
                          <a:latin typeface="Arial" panose="020B0604020202020204" pitchFamily="34" charset="0"/>
                          <a:cs typeface="Arial" panose="020B0604020202020204" pitchFamily="34" charset="0"/>
                        </a:rPr>
                        <a:t>CKD1-3b: Active disease </a:t>
                      </a:r>
                      <a:endParaRPr lang="en-GB"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23860" marR="23860" marT="0" marB="0" anchor="ctr"/>
                </a:tc>
                <a:tc>
                  <a:txBody>
                    <a:bodyPr/>
                    <a:lstStyle/>
                    <a:p>
                      <a:pPr>
                        <a:buNone/>
                      </a:pPr>
                      <a:r>
                        <a:rPr lang="en-GB" sz="1600" dirty="0">
                          <a:effectLst/>
                          <a:latin typeface="Arial" panose="020B0604020202020204" pitchFamily="34" charset="0"/>
                          <a:cs typeface="Arial" panose="020B0604020202020204" pitchFamily="34" charset="0"/>
                        </a:rPr>
                        <a:t>0.749 (0.192)</a:t>
                      </a:r>
                      <a:endParaRPr lang="en-GB" sz="16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23860" marR="23860" marT="0" marB="0" anchor="ctr"/>
                </a:tc>
                <a:tc>
                  <a:txBody>
                    <a:bodyPr/>
                    <a:lstStyle/>
                    <a:p>
                      <a:pPr>
                        <a:buNone/>
                      </a:pPr>
                      <a:r>
                        <a:rPr lang="en-GB" sz="1600">
                          <a:effectLst/>
                          <a:latin typeface="Arial" panose="020B0604020202020204" pitchFamily="34" charset="0"/>
                          <a:cs typeface="Arial" panose="020B0604020202020204" pitchFamily="34" charset="0"/>
                        </a:rPr>
                        <a:t>(0.3, 0.99)</a:t>
                      </a:r>
                      <a:endParaRPr lang="en-GB"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23860" marR="2386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TA882 EAG</a:t>
                      </a:r>
                      <a:endPar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endParaRPr>
                    </a:p>
                  </a:txBody>
                  <a:tcPr marL="23860" marR="2386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Weighted AURORA 1 and 2 timepoints</a:t>
                      </a:r>
                      <a:endPar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1688069781"/>
                  </a:ext>
                </a:extLst>
              </a:tr>
              <a:tr h="536532">
                <a:tc>
                  <a:txBody>
                    <a:bodyPr/>
                    <a:lstStyle/>
                    <a:p>
                      <a:pPr>
                        <a:buNone/>
                      </a:pPr>
                      <a:r>
                        <a:rPr lang="en-GB" sz="1600">
                          <a:effectLst/>
                          <a:latin typeface="Arial" panose="020B0604020202020204" pitchFamily="34" charset="0"/>
                          <a:cs typeface="Arial" panose="020B0604020202020204" pitchFamily="34" charset="0"/>
                        </a:rPr>
                        <a:t>CKD4: Complete Response</a:t>
                      </a:r>
                      <a:endParaRPr lang="en-GB"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23860" marR="23860" marT="0" marB="0" anchor="ctr"/>
                </a:tc>
                <a:tc>
                  <a:txBody>
                    <a:bodyPr/>
                    <a:lstStyle/>
                    <a:p>
                      <a:pPr>
                        <a:buNone/>
                      </a:pPr>
                      <a:r>
                        <a:rPr lang="en-GB" sz="1600" dirty="0">
                          <a:effectLst/>
                          <a:latin typeface="Arial" panose="020B0604020202020204" pitchFamily="34" charset="0"/>
                          <a:cs typeface="Arial" panose="020B0604020202020204" pitchFamily="34" charset="0"/>
                        </a:rPr>
                        <a:t>0.759 (0.155)</a:t>
                      </a:r>
                      <a:endParaRPr lang="en-GB" sz="16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23860" marR="23860" marT="0" marB="0" anchor="ctr"/>
                </a:tc>
                <a:tc>
                  <a:txBody>
                    <a:bodyPr/>
                    <a:lstStyle/>
                    <a:p>
                      <a:pPr>
                        <a:buNone/>
                      </a:pPr>
                      <a:r>
                        <a:rPr lang="en-GB" sz="1600" dirty="0">
                          <a:effectLst/>
                          <a:latin typeface="Arial" panose="020B0604020202020204" pitchFamily="34" charset="0"/>
                          <a:cs typeface="Arial" panose="020B0604020202020204" pitchFamily="34" charset="0"/>
                        </a:rPr>
                        <a:t>(0.4, 0.98)</a:t>
                      </a:r>
                      <a:endParaRPr lang="en-GB" sz="16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23860" marR="2386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TA882 EAG</a:t>
                      </a:r>
                      <a:endPar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endParaRPr>
                    </a:p>
                  </a:txBody>
                  <a:tcPr marL="23860" marR="23860" marT="0" marB="0" anchor="ctr"/>
                </a:tc>
                <a:tc>
                  <a:txBody>
                    <a:bodyPr/>
                    <a:lstStyle/>
                    <a:p>
                      <a:pPr>
                        <a:buNone/>
                      </a:pPr>
                      <a:r>
                        <a:rPr lang="en-GB" sz="1600" dirty="0">
                          <a:effectLst/>
                          <a:latin typeface="Arial" panose="020B0604020202020204" pitchFamily="34" charset="0"/>
                          <a:cs typeface="Arial" panose="020B0604020202020204" pitchFamily="34" charset="0"/>
                        </a:rPr>
                        <a:t> -0.055 decrement </a:t>
                      </a:r>
                      <a:r>
                        <a:rPr lang="da-DK" sz="1600" dirty="0">
                          <a:effectLst/>
                          <a:latin typeface="Arial" panose="020B0604020202020204" pitchFamily="34" charset="0"/>
                          <a:cs typeface="Arial" panose="020B0604020202020204" pitchFamily="34" charset="0"/>
                        </a:rPr>
                        <a:t>from Jesky et al (2016)</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2407042480"/>
                  </a:ext>
                </a:extLst>
              </a:tr>
              <a:tr h="357687">
                <a:tc>
                  <a:txBody>
                    <a:bodyPr/>
                    <a:lstStyle/>
                    <a:p>
                      <a:pPr>
                        <a:buNone/>
                      </a:pPr>
                      <a:r>
                        <a:rPr lang="en-GB" sz="1600">
                          <a:effectLst/>
                          <a:latin typeface="Arial" panose="020B0604020202020204" pitchFamily="34" charset="0"/>
                          <a:cs typeface="Arial" panose="020B0604020202020204" pitchFamily="34" charset="0"/>
                        </a:rPr>
                        <a:t>CKD4: Partial Response</a:t>
                      </a:r>
                      <a:endParaRPr lang="en-GB"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23860" marR="23860" marT="0" marB="0" anchor="ctr"/>
                </a:tc>
                <a:tc>
                  <a:txBody>
                    <a:bodyPr/>
                    <a:lstStyle/>
                    <a:p>
                      <a:pPr>
                        <a:buNone/>
                      </a:pPr>
                      <a:r>
                        <a:rPr lang="en-GB" sz="1600">
                          <a:effectLst/>
                          <a:latin typeface="Arial" panose="020B0604020202020204" pitchFamily="34" charset="0"/>
                          <a:cs typeface="Arial" panose="020B0604020202020204" pitchFamily="34" charset="0"/>
                        </a:rPr>
                        <a:t>0.745 (0.149)</a:t>
                      </a:r>
                      <a:endParaRPr lang="en-GB"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23860" marR="23860" marT="0" marB="0" anchor="ctr"/>
                </a:tc>
                <a:tc>
                  <a:txBody>
                    <a:bodyPr/>
                    <a:lstStyle/>
                    <a:p>
                      <a:pPr>
                        <a:buNone/>
                      </a:pPr>
                      <a:r>
                        <a:rPr lang="en-GB" sz="1600" dirty="0">
                          <a:effectLst/>
                          <a:latin typeface="Arial" panose="020B0604020202020204" pitchFamily="34" charset="0"/>
                          <a:cs typeface="Arial" panose="020B0604020202020204" pitchFamily="34" charset="0"/>
                        </a:rPr>
                        <a:t>(0.41, 0.96)</a:t>
                      </a:r>
                      <a:endParaRPr lang="en-GB" sz="16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23860" marR="2386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TA882 EAG</a:t>
                      </a:r>
                      <a:endPar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endParaRPr>
                    </a:p>
                  </a:txBody>
                  <a:tcPr marL="23860" marR="2386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lang="en-GB" sz="1600" dirty="0">
                          <a:effectLst/>
                          <a:latin typeface="Arial" panose="020B0604020202020204" pitchFamily="34" charset="0"/>
                          <a:cs typeface="Arial" panose="020B0604020202020204" pitchFamily="34" charset="0"/>
                        </a:rPr>
                        <a:t>-0.055 decrement </a:t>
                      </a:r>
                      <a:r>
                        <a:rPr lang="da-DK" sz="1600" dirty="0">
                          <a:effectLst/>
                          <a:latin typeface="Arial" panose="020B0604020202020204" pitchFamily="34" charset="0"/>
                          <a:cs typeface="Arial" panose="020B0604020202020204" pitchFamily="34" charset="0"/>
                        </a:rPr>
                        <a:t>from Jesky et al (2016)</a:t>
                      </a:r>
                      <a:endPar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2479053247"/>
                  </a:ext>
                </a:extLst>
              </a:tr>
              <a:tr h="357687">
                <a:tc>
                  <a:txBody>
                    <a:bodyPr/>
                    <a:lstStyle/>
                    <a:p>
                      <a:pPr>
                        <a:buNone/>
                      </a:pPr>
                      <a:r>
                        <a:rPr lang="en-GB" sz="1600">
                          <a:effectLst/>
                          <a:latin typeface="Arial" panose="020B0604020202020204" pitchFamily="34" charset="0"/>
                          <a:cs typeface="Arial" panose="020B0604020202020204" pitchFamily="34" charset="0"/>
                        </a:rPr>
                        <a:t>CKD4: Active Disease</a:t>
                      </a:r>
                      <a:endParaRPr lang="en-GB"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23860" marR="23860" marT="0" marB="0" anchor="ctr"/>
                </a:tc>
                <a:tc>
                  <a:txBody>
                    <a:bodyPr/>
                    <a:lstStyle/>
                    <a:p>
                      <a:pPr>
                        <a:buNone/>
                      </a:pPr>
                      <a:r>
                        <a:rPr lang="en-GB" sz="1600">
                          <a:effectLst/>
                          <a:latin typeface="Arial" panose="020B0604020202020204" pitchFamily="34" charset="0"/>
                          <a:cs typeface="Arial" panose="020B0604020202020204" pitchFamily="34" charset="0"/>
                        </a:rPr>
                        <a:t>0.694 (0.131)</a:t>
                      </a:r>
                      <a:endParaRPr lang="en-GB"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23860" marR="23860" marT="0" marB="0" anchor="ctr"/>
                </a:tc>
                <a:tc>
                  <a:txBody>
                    <a:bodyPr/>
                    <a:lstStyle/>
                    <a:p>
                      <a:pPr>
                        <a:buNone/>
                      </a:pPr>
                      <a:r>
                        <a:rPr lang="en-GB" sz="1600" dirty="0">
                          <a:effectLst/>
                          <a:latin typeface="Arial" panose="020B0604020202020204" pitchFamily="34" charset="0"/>
                          <a:cs typeface="Arial" panose="020B0604020202020204" pitchFamily="34" charset="0"/>
                        </a:rPr>
                        <a:t>(0.41, 0.91)</a:t>
                      </a:r>
                      <a:endParaRPr lang="en-GB" sz="16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23860" marR="2386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TA882 EAG</a:t>
                      </a:r>
                      <a:endPar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endParaRPr>
                    </a:p>
                  </a:txBody>
                  <a:tcPr marL="23860" marR="2386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effectLst/>
                          <a:latin typeface="Arial" panose="020B0604020202020204" pitchFamily="34" charset="0"/>
                          <a:cs typeface="Arial" panose="020B0604020202020204" pitchFamily="34" charset="0"/>
                        </a:rPr>
                        <a:t>-0.055 decrement </a:t>
                      </a:r>
                      <a:r>
                        <a:rPr lang="da-DK" sz="1600" dirty="0">
                          <a:effectLst/>
                          <a:latin typeface="Arial" panose="020B0604020202020204" pitchFamily="34" charset="0"/>
                          <a:cs typeface="Arial" panose="020B0604020202020204" pitchFamily="34" charset="0"/>
                        </a:rPr>
                        <a:t>from Jesky et al (2016)</a:t>
                      </a:r>
                      <a:endPar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1318066681"/>
                  </a:ext>
                </a:extLst>
              </a:tr>
              <a:tr h="357687">
                <a:tc>
                  <a:txBody>
                    <a:bodyPr/>
                    <a:lstStyle/>
                    <a:p>
                      <a:pPr>
                        <a:buNone/>
                      </a:pPr>
                      <a:r>
                        <a:rPr lang="en-GB" sz="1600">
                          <a:effectLst/>
                          <a:latin typeface="Arial" panose="020B0604020202020204" pitchFamily="34" charset="0"/>
                          <a:cs typeface="Arial" panose="020B0604020202020204" pitchFamily="34" charset="0"/>
                        </a:rPr>
                        <a:t>CKD5: Dialysis</a:t>
                      </a:r>
                      <a:endParaRPr lang="en-GB"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23860" marR="23860" marT="0" marB="0" anchor="ctr"/>
                </a:tc>
                <a:tc>
                  <a:txBody>
                    <a:bodyPr/>
                    <a:lstStyle/>
                    <a:p>
                      <a:pPr>
                        <a:buNone/>
                      </a:pPr>
                      <a:r>
                        <a:rPr lang="en-GB" sz="1600">
                          <a:effectLst/>
                          <a:latin typeface="Arial" panose="020B0604020202020204" pitchFamily="34" charset="0"/>
                          <a:cs typeface="Arial" panose="020B0604020202020204" pitchFamily="34" charset="0"/>
                        </a:rPr>
                        <a:t>0.458 (0.330)</a:t>
                      </a:r>
                      <a:endParaRPr lang="en-GB"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23860" marR="23860" marT="0" marB="0" anchor="ctr"/>
                </a:tc>
                <a:tc>
                  <a:txBody>
                    <a:bodyPr/>
                    <a:lstStyle/>
                    <a:p>
                      <a:pPr>
                        <a:buNone/>
                      </a:pPr>
                      <a:r>
                        <a:rPr lang="en-GB" sz="1600">
                          <a:effectLst/>
                          <a:latin typeface="Arial" panose="020B0604020202020204" pitchFamily="34" charset="0"/>
                          <a:cs typeface="Arial" panose="020B0604020202020204" pitchFamily="34" charset="0"/>
                        </a:rPr>
                        <a:t>(0, 0.99)</a:t>
                      </a:r>
                      <a:endParaRPr lang="en-GB"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23860" marR="2386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TA882 EAG</a:t>
                      </a:r>
                      <a:endPar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endParaRPr>
                    </a:p>
                  </a:txBody>
                  <a:tcPr marL="23860" marR="23860" marT="0" marB="0" anchor="ctr"/>
                </a:tc>
                <a:tc>
                  <a:txBody>
                    <a:bodyPr/>
                    <a:lstStyle/>
                    <a:p>
                      <a:pPr>
                        <a:buNone/>
                      </a:pPr>
                      <a:r>
                        <a:rPr lang="en-GB" sz="1600" dirty="0">
                          <a:effectLst/>
                          <a:latin typeface="Arial" panose="020B0604020202020204" pitchFamily="34" charset="0"/>
                          <a:cs typeface="Arial" panose="020B0604020202020204" pitchFamily="34" charset="0"/>
                        </a:rPr>
                        <a:t> Weighted average of dialysis utility from</a:t>
                      </a:r>
                      <a:r>
                        <a:rPr lang="nl-NL" sz="1600" dirty="0">
                          <a:effectLst/>
                          <a:latin typeface="Arial" panose="020B0604020202020204" pitchFamily="34" charset="0"/>
                          <a:cs typeface="Arial" panose="020B0604020202020204" pitchFamily="34" charset="0"/>
                        </a:rPr>
                        <a:t> Lee at al., 2005 </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3532393481"/>
                  </a:ext>
                </a:extLst>
              </a:tr>
              <a:tr h="357687">
                <a:tc>
                  <a:txBody>
                    <a:bodyPr/>
                    <a:lstStyle/>
                    <a:p>
                      <a:pPr>
                        <a:buNone/>
                      </a:pPr>
                      <a:r>
                        <a:rPr lang="en-GB" sz="1600" dirty="0">
                          <a:effectLst/>
                          <a:latin typeface="Arial" panose="020B0604020202020204" pitchFamily="34" charset="0"/>
                          <a:cs typeface="Arial" panose="020B0604020202020204" pitchFamily="34" charset="0"/>
                        </a:rPr>
                        <a:t>CKD5: Transplant</a:t>
                      </a:r>
                      <a:endParaRPr lang="en-GB" sz="16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23860" marR="23860" marT="0" marB="0" anchor="ctr"/>
                </a:tc>
                <a:tc>
                  <a:txBody>
                    <a:bodyPr/>
                    <a:lstStyle/>
                    <a:p>
                      <a:pPr>
                        <a:buNone/>
                      </a:pPr>
                      <a:r>
                        <a:rPr lang="en-GB" sz="1600">
                          <a:effectLst/>
                          <a:latin typeface="Arial" panose="020B0604020202020204" pitchFamily="34" charset="0"/>
                          <a:cs typeface="Arial" panose="020B0604020202020204" pitchFamily="34" charset="0"/>
                        </a:rPr>
                        <a:t>0.710 (0.270)</a:t>
                      </a:r>
                      <a:endParaRPr lang="en-GB"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23860" marR="23860" marT="0" marB="0" anchor="ctr"/>
                </a:tc>
                <a:tc>
                  <a:txBody>
                    <a:bodyPr/>
                    <a:lstStyle/>
                    <a:p>
                      <a:pPr>
                        <a:buNone/>
                      </a:pPr>
                      <a:r>
                        <a:rPr lang="en-GB" sz="1600">
                          <a:effectLst/>
                          <a:latin typeface="Arial" panose="020B0604020202020204" pitchFamily="34" charset="0"/>
                          <a:cs typeface="Arial" panose="020B0604020202020204" pitchFamily="34" charset="0"/>
                        </a:rPr>
                        <a:t>(0.1, 1)</a:t>
                      </a:r>
                      <a:endParaRPr lang="en-GB"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23860" marR="2386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TA882 EAG</a:t>
                      </a:r>
                      <a:endPar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endParaRPr>
                    </a:p>
                  </a:txBody>
                  <a:tcPr marL="23860" marR="23860" marT="0" marB="0" anchor="ctr"/>
                </a:tc>
                <a:tc>
                  <a:txBody>
                    <a:bodyPr/>
                    <a:lstStyle/>
                    <a:p>
                      <a:pPr>
                        <a:buNone/>
                      </a:pPr>
                      <a:r>
                        <a:rPr lang="en-GB" sz="1600" dirty="0">
                          <a:effectLst/>
                          <a:latin typeface="Arial" panose="020B0604020202020204" pitchFamily="34" charset="0"/>
                          <a:cs typeface="Arial" panose="020B0604020202020204" pitchFamily="34" charset="0"/>
                        </a:rPr>
                        <a:t> </a:t>
                      </a:r>
                      <a:r>
                        <a:rPr lang="nl-NL" sz="1600" dirty="0">
                          <a:effectLst/>
                          <a:latin typeface="Arial" panose="020B0604020202020204" pitchFamily="34" charset="0"/>
                          <a:cs typeface="Arial" panose="020B0604020202020204" pitchFamily="34" charset="0"/>
                        </a:rPr>
                        <a:t>Lee at al., 2005 </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4241883130"/>
                  </a:ext>
                </a:extLst>
              </a:tr>
            </a:tbl>
          </a:graphicData>
        </a:graphic>
      </p:graphicFrame>
      <p:sp>
        <p:nvSpPr>
          <p:cNvPr id="5" name="TextBox 4">
            <a:extLst>
              <a:ext uri="{FF2B5EF4-FFF2-40B4-BE49-F238E27FC236}">
                <a16:creationId xmlns:a16="http://schemas.microsoft.com/office/drawing/2014/main" id="{71B22701-22C5-2112-BC88-083B8C1BEC40}"/>
              </a:ext>
            </a:extLst>
          </p:cNvPr>
          <p:cNvSpPr txBox="1"/>
          <p:nvPr/>
        </p:nvSpPr>
        <p:spPr>
          <a:xfrm>
            <a:off x="466722" y="856341"/>
            <a:ext cx="11258553" cy="646331"/>
          </a:xfrm>
          <a:prstGeom prst="rect">
            <a:avLst/>
          </a:prstGeom>
          <a:noFill/>
          <a:ln w="57150">
            <a:solidFill>
              <a:schemeClr val="accent1"/>
            </a:solidFill>
          </a:ln>
        </p:spPr>
        <p:txBody>
          <a:bodyPr wrap="square">
            <a:spAutoFit/>
          </a:bodyPr>
          <a:lstStyle/>
          <a:p>
            <a:pPr marL="285750" indent="-285750">
              <a:buFont typeface="Arial" panose="020B0604020202020204" pitchFamily="34" charset="0"/>
              <a:buChar char="•"/>
            </a:pPr>
            <a:r>
              <a:rPr lang="en-GB" sz="1800" dirty="0">
                <a:effectLst/>
                <a:latin typeface="Arial" panose="020B0604020202020204" pitchFamily="34" charset="0"/>
                <a:ea typeface="Times New Roman" panose="02020603050405020304" pitchFamily="18" charset="0"/>
                <a:cs typeface="Arial" panose="020B0604020202020204" pitchFamily="34" charset="0"/>
              </a:rPr>
              <a:t>Company believed REGENCY utility values lacked face validity and used </a:t>
            </a:r>
            <a:r>
              <a:rPr lang="en-GB" dirty="0">
                <a:latin typeface="Arial" panose="020B0604020202020204" pitchFamily="34" charset="0"/>
                <a:ea typeface="Times New Roman" panose="02020603050405020304" pitchFamily="18" charset="0"/>
                <a:cs typeface="Arial" panose="020B0604020202020204" pitchFamily="34" charset="0"/>
              </a:rPr>
              <a:t>TA882 </a:t>
            </a:r>
            <a:r>
              <a:rPr lang="en-GB" sz="1800" dirty="0">
                <a:effectLst/>
                <a:latin typeface="Arial" panose="020B0604020202020204" pitchFamily="34" charset="0"/>
                <a:ea typeface="Times New Roman" panose="02020603050405020304" pitchFamily="18" charset="0"/>
                <a:cs typeface="Arial" panose="020B0604020202020204" pitchFamily="34" charset="0"/>
              </a:rPr>
              <a:t>EAG approach</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EAG consider the company approach appropriate</a:t>
            </a:r>
          </a:p>
        </p:txBody>
      </p:sp>
    </p:spTree>
    <p:extLst>
      <p:ext uri="{BB962C8B-B14F-4D97-AF65-F5344CB8AC3E}">
        <p14:creationId xmlns:p14="http://schemas.microsoft.com/office/powerpoint/2010/main" val="16300483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09A83C-20B0-3227-29DC-177ED171B075}"/>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E38D832B-1491-8258-EF45-7E1330787467}"/>
              </a:ext>
            </a:extLst>
          </p:cNvPr>
          <p:cNvSpPr>
            <a:spLocks noGrp="1"/>
          </p:cNvSpPr>
          <p:nvPr>
            <p:ph type="title"/>
          </p:nvPr>
        </p:nvSpPr>
        <p:spPr>
          <a:xfrm>
            <a:off x="200499" y="237027"/>
            <a:ext cx="11250785" cy="592817"/>
          </a:xfrm>
        </p:spPr>
        <p:txBody>
          <a:bodyPr>
            <a:normAutofit/>
          </a:bodyPr>
          <a:lstStyle/>
          <a:p>
            <a:r>
              <a:rPr lang="en-GB" dirty="0">
                <a:latin typeface="Arial"/>
                <a:cs typeface="Arial"/>
                <a:hlinkClick r:id="rId3" action="ppaction://hlinksldjump"/>
              </a:rPr>
              <a:t>Key issues</a:t>
            </a:r>
            <a:r>
              <a:rPr lang="en-GB" dirty="0">
                <a:latin typeface="Arial"/>
                <a:cs typeface="Arial"/>
              </a:rPr>
              <a:t>: </a:t>
            </a:r>
            <a:r>
              <a:rPr lang="en-GB" dirty="0"/>
              <a:t>Modelling transition to CKD stage 4</a:t>
            </a:r>
          </a:p>
        </p:txBody>
      </p:sp>
      <p:grpSp>
        <p:nvGrpSpPr>
          <p:cNvPr id="2" name="Group 1">
            <a:extLst>
              <a:ext uri="{FF2B5EF4-FFF2-40B4-BE49-F238E27FC236}">
                <a16:creationId xmlns:a16="http://schemas.microsoft.com/office/drawing/2014/main" id="{BD842829-EBF3-5054-EE41-0440D1248AD7}"/>
              </a:ext>
            </a:extLst>
          </p:cNvPr>
          <p:cNvGrpSpPr/>
          <p:nvPr/>
        </p:nvGrpSpPr>
        <p:grpSpPr>
          <a:xfrm>
            <a:off x="1086728" y="6185439"/>
            <a:ext cx="9478326" cy="525125"/>
            <a:chOff x="1456000" y="5631826"/>
            <a:chExt cx="10077188" cy="576000"/>
          </a:xfrm>
        </p:grpSpPr>
        <p:sp>
          <p:nvSpPr>
            <p:cNvPr id="18" name="Rectangle 17" descr="Question to committee">
              <a:extLst>
                <a:ext uri="{FF2B5EF4-FFF2-40B4-BE49-F238E27FC236}">
                  <a16:creationId xmlns:a16="http://schemas.microsoft.com/office/drawing/2014/main" id="{136C782C-BD3F-0A02-DB5F-0BF68AA73294}"/>
                </a:ext>
              </a:extLst>
            </p:cNvPr>
            <p:cNvSpPr/>
            <p:nvPr/>
          </p:nvSpPr>
          <p:spPr>
            <a:xfrm>
              <a:off x="1818062" y="5670301"/>
              <a:ext cx="9715126" cy="537502"/>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pPr algn="ctr"/>
              <a:r>
                <a:rPr lang="en-GB" dirty="0">
                  <a:solidFill>
                    <a:schemeClr val="tx1"/>
                  </a:solidFill>
                  <a:latin typeface="Arial" panose="020B0604020202020204" pitchFamily="34" charset="0"/>
                </a:rPr>
                <a:t>Should transition probabilities be adjusted for risk of renal flares?</a:t>
              </a:r>
            </a:p>
          </p:txBody>
        </p:sp>
        <p:grpSp>
          <p:nvGrpSpPr>
            <p:cNvPr id="19" name="Group 18">
              <a:extLst>
                <a:ext uri="{FF2B5EF4-FFF2-40B4-BE49-F238E27FC236}">
                  <a16:creationId xmlns:a16="http://schemas.microsoft.com/office/drawing/2014/main" id="{E7F494FB-0CD9-051D-1BEF-531A76F8E40D}"/>
                </a:ext>
                <a:ext uri="{C183D7F6-B498-43B3-948B-1728B52AA6E4}">
                  <adec:decorative xmlns:adec="http://schemas.microsoft.com/office/drawing/2017/decorative" val="1"/>
                </a:ext>
              </a:extLst>
            </p:cNvPr>
            <p:cNvGrpSpPr/>
            <p:nvPr/>
          </p:nvGrpSpPr>
          <p:grpSpPr>
            <a:xfrm>
              <a:off x="1456000" y="5631826"/>
              <a:ext cx="576000" cy="576000"/>
              <a:chOff x="-1440493" y="4133589"/>
              <a:chExt cx="576000" cy="576000"/>
            </a:xfrm>
          </p:grpSpPr>
          <p:sp>
            <p:nvSpPr>
              <p:cNvPr id="20" name="Oval 19">
                <a:extLst>
                  <a:ext uri="{FF2B5EF4-FFF2-40B4-BE49-F238E27FC236}">
                    <a16:creationId xmlns:a16="http://schemas.microsoft.com/office/drawing/2014/main" id="{3F8B8027-ED25-4F00-FB85-1114BA67E957}"/>
                  </a:ext>
                  <a:ext uri="{C183D7F6-B498-43B3-948B-1728B52AA6E4}">
                    <adec:decorative xmlns:adec="http://schemas.microsoft.com/office/drawing/2017/decorative" val="1"/>
                  </a:ext>
                </a:extLst>
              </p:cNvPr>
              <p:cNvSpPr/>
              <p:nvPr/>
            </p:nvSpPr>
            <p:spPr>
              <a:xfrm>
                <a:off x="-1440493" y="4133589"/>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pic>
            <p:nvPicPr>
              <p:cNvPr id="21" name="Graphic 20">
                <a:extLst>
                  <a:ext uri="{FF2B5EF4-FFF2-40B4-BE49-F238E27FC236}">
                    <a16:creationId xmlns:a16="http://schemas.microsoft.com/office/drawing/2014/main" id="{80F08368-4AA7-8FEB-A2C5-2487D2668C29}"/>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84225" y="4189857"/>
                <a:ext cx="463463" cy="463463"/>
              </a:xfrm>
              <a:prstGeom prst="rect">
                <a:avLst/>
              </a:prstGeom>
            </p:spPr>
          </p:pic>
        </p:grpSp>
      </p:grpSp>
      <p:sp>
        <p:nvSpPr>
          <p:cNvPr id="5" name="Text Placeholder 4">
            <a:extLst>
              <a:ext uri="{FF2B5EF4-FFF2-40B4-BE49-F238E27FC236}">
                <a16:creationId xmlns:a16="http://schemas.microsoft.com/office/drawing/2014/main" id="{88A0A0C3-B302-2951-720D-D475F2493430}"/>
              </a:ext>
            </a:extLst>
          </p:cNvPr>
          <p:cNvSpPr txBox="1">
            <a:spLocks/>
          </p:cNvSpPr>
          <p:nvPr/>
        </p:nvSpPr>
        <p:spPr>
          <a:xfrm>
            <a:off x="190072" y="711603"/>
            <a:ext cx="11402770" cy="5208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Inter SemiBold" panose="02000503000000020004" pitchFamily="2" charset="0"/>
                <a:cs typeface="Inter"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i="1" dirty="0"/>
              <a:t>Company adjust transition probabilities based on risk of renal flare, EAG prefer to remove assumption</a:t>
            </a:r>
          </a:p>
        </p:txBody>
      </p:sp>
      <p:sp>
        <p:nvSpPr>
          <p:cNvPr id="7" name="Rectangle 6">
            <a:extLst>
              <a:ext uri="{FF2B5EF4-FFF2-40B4-BE49-F238E27FC236}">
                <a16:creationId xmlns:a16="http://schemas.microsoft.com/office/drawing/2014/main" id="{415E8567-5185-71B7-3CB0-FB3CB1329835}"/>
              </a:ext>
            </a:extLst>
          </p:cNvPr>
          <p:cNvSpPr/>
          <p:nvPr/>
        </p:nvSpPr>
        <p:spPr>
          <a:xfrm>
            <a:off x="11097100" y="231494"/>
            <a:ext cx="1029066" cy="520838"/>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Large</a:t>
            </a:r>
          </a:p>
        </p:txBody>
      </p:sp>
      <p:graphicFrame>
        <p:nvGraphicFramePr>
          <p:cNvPr id="3" name="Table 2">
            <a:extLst>
              <a:ext uri="{FF2B5EF4-FFF2-40B4-BE49-F238E27FC236}">
                <a16:creationId xmlns:a16="http://schemas.microsoft.com/office/drawing/2014/main" id="{A1215BE3-E251-4743-6892-6CB797FDACB7}"/>
              </a:ext>
            </a:extLst>
          </p:cNvPr>
          <p:cNvGraphicFramePr>
            <a:graphicFrameLocks noGrp="1"/>
          </p:cNvGraphicFramePr>
          <p:nvPr>
            <p:extLst>
              <p:ext uri="{D42A27DB-BD31-4B8C-83A1-F6EECF244321}">
                <p14:modId xmlns:p14="http://schemas.microsoft.com/office/powerpoint/2010/main" val="2752647466"/>
              </p:ext>
            </p:extLst>
          </p:nvPr>
        </p:nvGraphicFramePr>
        <p:xfrm>
          <a:off x="740179" y="1707017"/>
          <a:ext cx="10171425" cy="2755870"/>
        </p:xfrm>
        <a:graphic>
          <a:graphicData uri="http://schemas.openxmlformats.org/drawingml/2006/table">
            <a:tbl>
              <a:tblPr firstRow="1" firstCol="1" bandRow="1">
                <a:tableStyleId>{5C22544A-7EE6-4342-B048-85BDC9FD1C3A}</a:tableStyleId>
              </a:tblPr>
              <a:tblGrid>
                <a:gridCol w="3390475">
                  <a:extLst>
                    <a:ext uri="{9D8B030D-6E8A-4147-A177-3AD203B41FA5}">
                      <a16:colId xmlns:a16="http://schemas.microsoft.com/office/drawing/2014/main" val="1480672400"/>
                    </a:ext>
                  </a:extLst>
                </a:gridCol>
                <a:gridCol w="3390475">
                  <a:extLst>
                    <a:ext uri="{9D8B030D-6E8A-4147-A177-3AD203B41FA5}">
                      <a16:colId xmlns:a16="http://schemas.microsoft.com/office/drawing/2014/main" val="2762804715"/>
                    </a:ext>
                  </a:extLst>
                </a:gridCol>
                <a:gridCol w="3390475">
                  <a:extLst>
                    <a:ext uri="{9D8B030D-6E8A-4147-A177-3AD203B41FA5}">
                      <a16:colId xmlns:a16="http://schemas.microsoft.com/office/drawing/2014/main" val="2198332763"/>
                    </a:ext>
                  </a:extLst>
                </a:gridCol>
              </a:tblGrid>
              <a:tr h="551174">
                <a:tc>
                  <a:txBody>
                    <a:bodyPr/>
                    <a:lstStyle/>
                    <a:p>
                      <a:pPr>
                        <a:buNone/>
                      </a:pPr>
                      <a:r>
                        <a:rPr lang="en-GB" sz="1600">
                          <a:effectLst/>
                          <a:latin typeface="Arial" panose="020B0604020202020204" pitchFamily="34" charset="0"/>
                          <a:cs typeface="Arial" panose="020B0604020202020204" pitchFamily="34" charset="0"/>
                        </a:rPr>
                        <a:t>Treatment</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54023" marR="54023" marT="0" marB="0" anchor="ctr"/>
                </a:tc>
                <a:tc>
                  <a:txBody>
                    <a:bodyPr/>
                    <a:lstStyle/>
                    <a:p>
                      <a:pPr algn="ctr">
                        <a:buNone/>
                      </a:pPr>
                      <a:r>
                        <a:rPr lang="en-GB" sz="1600" dirty="0">
                          <a:effectLst/>
                          <a:latin typeface="Arial" panose="020B0604020202020204" pitchFamily="34" charset="0"/>
                          <a:cs typeface="Arial" panose="020B0604020202020204" pitchFamily="34" charset="0"/>
                        </a:rPr>
                        <a:t>Transition probability</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54023" marR="54023" marT="0" marB="0" anchor="ctr"/>
                </a:tc>
                <a:tc>
                  <a:txBody>
                    <a:bodyPr/>
                    <a:lstStyle/>
                    <a:p>
                      <a:pPr algn="ctr">
                        <a:buNone/>
                      </a:pPr>
                      <a:r>
                        <a:rPr lang="en-GB" sz="1600" dirty="0">
                          <a:effectLst/>
                          <a:latin typeface="Arial" panose="020B0604020202020204" pitchFamily="34" charset="0"/>
                          <a:ea typeface="Times New Roman" panose="02020603050405020304" pitchFamily="18" charset="0"/>
                          <a:cs typeface="Arial" panose="020B0604020202020204" pitchFamily="34" charset="0"/>
                        </a:rPr>
                        <a:t>HR vs. Placebo</a:t>
                      </a:r>
                    </a:p>
                  </a:txBody>
                  <a:tcPr marL="54023" marR="54023" marT="0" marB="0" anchor="ctr"/>
                </a:tc>
                <a:extLst>
                  <a:ext uri="{0D108BD9-81ED-4DB2-BD59-A6C34878D82A}">
                    <a16:rowId xmlns:a16="http://schemas.microsoft.com/office/drawing/2014/main" val="3391502533"/>
                  </a:ext>
                </a:extLst>
              </a:tr>
              <a:tr h="551174">
                <a:tc>
                  <a:txBody>
                    <a:bodyPr/>
                    <a:lstStyle/>
                    <a:p>
                      <a:pPr>
                        <a:buNone/>
                      </a:pPr>
                      <a:r>
                        <a:rPr lang="en-GB" sz="1600">
                          <a:effectLst/>
                          <a:latin typeface="Arial" panose="020B0604020202020204" pitchFamily="34" charset="0"/>
                          <a:cs typeface="Arial" panose="020B0604020202020204" pitchFamily="34" charset="0"/>
                        </a:rPr>
                        <a:t>MMF and RTX + MMF</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54023" marR="54023" marT="0" marB="0" anchor="ctr"/>
                </a:tc>
                <a:tc>
                  <a:txBody>
                    <a:bodyPr/>
                    <a:lstStyle/>
                    <a:p>
                      <a:pPr algn="ctr">
                        <a:buNone/>
                      </a:pPr>
                      <a:r>
                        <a:rPr lang="en-GB" sz="1600">
                          <a:effectLst/>
                          <a:latin typeface="Arial" panose="020B0604020202020204" pitchFamily="34" charset="0"/>
                          <a:cs typeface="Arial" panose="020B0604020202020204" pitchFamily="34" charset="0"/>
                        </a:rPr>
                        <a:t>3.05%</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54023" marR="54023" marT="0" marB="0" anchor="ctr"/>
                </a:tc>
                <a:tc>
                  <a:txBody>
                    <a:bodyPr/>
                    <a:lstStyle/>
                    <a:p>
                      <a:pPr algn="ctr">
                        <a:buNone/>
                      </a:pPr>
                      <a:r>
                        <a:rPr lang="en-GB" sz="1600" dirty="0">
                          <a:effectLst/>
                          <a:latin typeface="Arial" panose="020B0604020202020204" pitchFamily="34" charset="0"/>
                          <a:ea typeface="Times New Roman" panose="02020603050405020304" pitchFamily="18" charset="0"/>
                          <a:cs typeface="Arial" panose="020B0604020202020204" pitchFamily="34" charset="0"/>
                        </a:rPr>
                        <a:t>1.00</a:t>
                      </a:r>
                    </a:p>
                  </a:txBody>
                  <a:tcPr marL="54023" marR="54023" marT="0" marB="0" anchor="ctr"/>
                </a:tc>
                <a:extLst>
                  <a:ext uri="{0D108BD9-81ED-4DB2-BD59-A6C34878D82A}">
                    <a16:rowId xmlns:a16="http://schemas.microsoft.com/office/drawing/2014/main" val="1784309525"/>
                  </a:ext>
                </a:extLst>
              </a:tr>
              <a:tr h="551174">
                <a:tc>
                  <a:txBody>
                    <a:bodyPr/>
                    <a:lstStyle/>
                    <a:p>
                      <a:pPr>
                        <a:buNone/>
                      </a:pPr>
                      <a:r>
                        <a:rPr lang="en-GB" sz="1600">
                          <a:effectLst/>
                          <a:latin typeface="Arial" panose="020B0604020202020204" pitchFamily="34" charset="0"/>
                          <a:cs typeface="Arial" panose="020B0604020202020204" pitchFamily="34" charset="0"/>
                        </a:rPr>
                        <a:t>OBI + MMF</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54023" marR="54023" marT="0" marB="0" anchor="ctr"/>
                </a:tc>
                <a:tc>
                  <a:txBody>
                    <a:bodyPr/>
                    <a:lstStyle/>
                    <a:p>
                      <a:pPr algn="ctr">
                        <a:buNone/>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54023" marR="54023" marT="0" marB="0" anchor="ctr"/>
                </a:tc>
                <a:tc>
                  <a:txBody>
                    <a:bodyPr/>
                    <a:lstStyle/>
                    <a:p>
                      <a:pPr algn="ctr">
                        <a:buNone/>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a:t>
                      </a:r>
                      <a:endParaRPr lang="en-GB" sz="1600" u="sng" dirty="0">
                        <a:effectLst/>
                        <a:highlight>
                          <a:srgbClr val="00FFFF"/>
                        </a:highlight>
                        <a:latin typeface="Arial" panose="020B0604020202020204" pitchFamily="34" charset="0"/>
                        <a:ea typeface="Times New Roman" panose="02020603050405020304" pitchFamily="18" charset="0"/>
                        <a:cs typeface="Arial" panose="020B0604020202020204" pitchFamily="34" charset="0"/>
                      </a:endParaRPr>
                    </a:p>
                  </a:txBody>
                  <a:tcPr marL="54023" marR="54023" marT="0" marB="0" anchor="ctr"/>
                </a:tc>
                <a:extLst>
                  <a:ext uri="{0D108BD9-81ED-4DB2-BD59-A6C34878D82A}">
                    <a16:rowId xmlns:a16="http://schemas.microsoft.com/office/drawing/2014/main" val="3282787142"/>
                  </a:ext>
                </a:extLst>
              </a:tr>
              <a:tr h="551174">
                <a:tc>
                  <a:txBody>
                    <a:bodyPr/>
                    <a:lstStyle/>
                    <a:p>
                      <a:pPr>
                        <a:buNone/>
                      </a:pPr>
                      <a:r>
                        <a:rPr lang="en-GB" sz="1600">
                          <a:effectLst/>
                          <a:latin typeface="Arial" panose="020B0604020202020204" pitchFamily="34" charset="0"/>
                          <a:cs typeface="Arial" panose="020B0604020202020204" pitchFamily="34" charset="0"/>
                        </a:rPr>
                        <a:t>VOC + MMF</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54023" marR="54023" marT="0" marB="0" anchor="ctr"/>
                </a:tc>
                <a:tc>
                  <a:txBody>
                    <a:bodyPr/>
                    <a:lstStyle/>
                    <a:p>
                      <a:pPr algn="ctr">
                        <a:buNone/>
                      </a:pPr>
                      <a:r>
                        <a:rPr lang="en-GB" sz="1600" dirty="0">
                          <a:effectLst/>
                          <a:latin typeface="Arial" panose="020B0604020202020204" pitchFamily="34" charset="0"/>
                          <a:cs typeface="Arial" panose="020B0604020202020204" pitchFamily="34" charset="0"/>
                        </a:rPr>
                        <a:t>2.70%</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54023" marR="54023" marT="0" marB="0" anchor="ctr"/>
                </a:tc>
                <a:tc>
                  <a:txBody>
                    <a:bodyPr/>
                    <a:lstStyle/>
                    <a:p>
                      <a:pPr algn="ctr">
                        <a:buNone/>
                      </a:pPr>
                      <a:r>
                        <a:rPr lang="en-GB" sz="1600" dirty="0">
                          <a:effectLst/>
                          <a:latin typeface="Arial" panose="020B0604020202020204" pitchFamily="34" charset="0"/>
                          <a:ea typeface="Times New Roman" panose="02020603050405020304" pitchFamily="18" charset="0"/>
                          <a:cs typeface="Arial" panose="020B0604020202020204" pitchFamily="34" charset="0"/>
                        </a:rPr>
                        <a:t>0.88</a:t>
                      </a:r>
                    </a:p>
                  </a:txBody>
                  <a:tcPr marL="54023" marR="54023" marT="0" marB="0" anchor="ctr"/>
                </a:tc>
                <a:extLst>
                  <a:ext uri="{0D108BD9-81ED-4DB2-BD59-A6C34878D82A}">
                    <a16:rowId xmlns:a16="http://schemas.microsoft.com/office/drawing/2014/main" val="2455172664"/>
                  </a:ext>
                </a:extLst>
              </a:tr>
              <a:tr h="551174">
                <a:tc>
                  <a:txBody>
                    <a:bodyPr/>
                    <a:lstStyle/>
                    <a:p>
                      <a:pPr>
                        <a:buNone/>
                      </a:pPr>
                      <a:r>
                        <a:rPr lang="en-GB" sz="1600">
                          <a:effectLst/>
                          <a:latin typeface="Arial" panose="020B0604020202020204" pitchFamily="34" charset="0"/>
                          <a:cs typeface="Arial" panose="020B0604020202020204" pitchFamily="34" charset="0"/>
                        </a:rPr>
                        <a:t>BEL + MMF</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54023" marR="54023" marT="0" marB="0" anchor="ctr"/>
                </a:tc>
                <a:tc>
                  <a:txBody>
                    <a:bodyPr/>
                    <a:lstStyle/>
                    <a:p>
                      <a:pPr algn="ctr">
                        <a:buNone/>
                      </a:pPr>
                      <a:r>
                        <a:rPr lang="en-GB" sz="1600" dirty="0">
                          <a:effectLst/>
                          <a:latin typeface="Arial" panose="020B0604020202020204" pitchFamily="34" charset="0"/>
                          <a:cs typeface="Arial" panose="020B0604020202020204" pitchFamily="34" charset="0"/>
                        </a:rPr>
                        <a:t>1.56%</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54023" marR="54023" marT="0" marB="0" anchor="ctr"/>
                </a:tc>
                <a:tc>
                  <a:txBody>
                    <a:bodyPr/>
                    <a:lstStyle/>
                    <a:p>
                      <a:pPr algn="ctr">
                        <a:buNone/>
                      </a:pPr>
                      <a:r>
                        <a:rPr lang="en-GB" sz="1600" dirty="0">
                          <a:effectLst/>
                          <a:latin typeface="Arial" panose="020B0604020202020204" pitchFamily="34" charset="0"/>
                          <a:ea typeface="Times New Roman" panose="02020603050405020304" pitchFamily="18" charset="0"/>
                          <a:cs typeface="Arial" panose="020B0604020202020204" pitchFamily="34" charset="0"/>
                        </a:rPr>
                        <a:t>0.51</a:t>
                      </a:r>
                    </a:p>
                  </a:txBody>
                  <a:tcPr marL="54023" marR="54023" marT="0" marB="0" anchor="ctr"/>
                </a:tc>
                <a:extLst>
                  <a:ext uri="{0D108BD9-81ED-4DB2-BD59-A6C34878D82A}">
                    <a16:rowId xmlns:a16="http://schemas.microsoft.com/office/drawing/2014/main" val="2661775099"/>
                  </a:ext>
                </a:extLst>
              </a:tr>
            </a:tbl>
          </a:graphicData>
        </a:graphic>
      </p:graphicFrame>
      <p:sp>
        <p:nvSpPr>
          <p:cNvPr id="8" name="TextBox 7">
            <a:extLst>
              <a:ext uri="{FF2B5EF4-FFF2-40B4-BE49-F238E27FC236}">
                <a16:creationId xmlns:a16="http://schemas.microsoft.com/office/drawing/2014/main" id="{B0145078-5753-CA98-24E6-18D913AB6A59}"/>
              </a:ext>
            </a:extLst>
          </p:cNvPr>
          <p:cNvSpPr txBox="1"/>
          <p:nvPr/>
        </p:nvSpPr>
        <p:spPr>
          <a:xfrm>
            <a:off x="281522" y="1286386"/>
            <a:ext cx="12439055" cy="369332"/>
          </a:xfrm>
          <a:prstGeom prst="rect">
            <a:avLst/>
          </a:prstGeom>
          <a:noFill/>
        </p:spPr>
        <p:txBody>
          <a:bodyPr wrap="square">
            <a:spAutoFit/>
          </a:bodyPr>
          <a:lstStyle/>
          <a:p>
            <a:r>
              <a:rPr lang="en-GB" sz="1800" b="1" dirty="0">
                <a:effectLst/>
                <a:latin typeface="Arial" panose="020B0604020202020204" pitchFamily="34" charset="0"/>
                <a:ea typeface="Times New Roman" panose="02020603050405020304" pitchFamily="18" charset="0"/>
                <a:cs typeface="Arial" panose="020B0604020202020204" pitchFamily="34" charset="0"/>
              </a:rPr>
              <a:t>Table: </a:t>
            </a:r>
            <a:r>
              <a:rPr lang="en-GB" sz="1800" dirty="0">
                <a:effectLst/>
                <a:latin typeface="Arial" panose="020B0604020202020204" pitchFamily="34" charset="0"/>
                <a:ea typeface="Times New Roman" panose="02020603050405020304" pitchFamily="18" charset="0"/>
                <a:cs typeface="Arial" panose="020B0604020202020204" pitchFamily="34" charset="0"/>
              </a:rPr>
              <a:t>6-monthly transition probabilities from AD to CKD stage 4 by therapy arm and HR of renal flare vs. placebo</a:t>
            </a:r>
            <a:endParaRPr lang="en-GB" dirty="0">
              <a:latin typeface="Arial" panose="020B0604020202020204" pitchFamily="34" charset="0"/>
              <a:cs typeface="Arial" panose="020B0604020202020204" pitchFamily="34" charset="0"/>
            </a:endParaRPr>
          </a:p>
        </p:txBody>
      </p:sp>
      <p:sp>
        <p:nvSpPr>
          <p:cNvPr id="9" name="Rectangle 8" descr="Marker showing slides are confidential ">
            <a:extLst>
              <a:ext uri="{FF2B5EF4-FFF2-40B4-BE49-F238E27FC236}">
                <a16:creationId xmlns:a16="http://schemas.microsoft.com/office/drawing/2014/main" id="{ECD1BC3D-0514-168A-97E8-08DF8B2AEDB4}"/>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CONFIDENTIAL</a:t>
            </a:r>
          </a:p>
        </p:txBody>
      </p:sp>
    </p:spTree>
    <p:extLst>
      <p:ext uri="{BB962C8B-B14F-4D97-AF65-F5344CB8AC3E}">
        <p14:creationId xmlns:p14="http://schemas.microsoft.com/office/powerpoint/2010/main" val="16271350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64C096-B65E-049C-AA4A-7A851CF5A8D2}"/>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7F2D69E8-1419-7FB4-F389-43638005C008}"/>
              </a:ext>
            </a:extLst>
          </p:cNvPr>
          <p:cNvSpPr>
            <a:spLocks noGrp="1"/>
          </p:cNvSpPr>
          <p:nvPr>
            <p:ph type="title"/>
          </p:nvPr>
        </p:nvSpPr>
        <p:spPr>
          <a:xfrm>
            <a:off x="200499" y="235585"/>
            <a:ext cx="11250785" cy="592817"/>
          </a:xfrm>
        </p:spPr>
        <p:txBody>
          <a:bodyPr>
            <a:normAutofit/>
          </a:bodyPr>
          <a:lstStyle/>
          <a:p>
            <a:r>
              <a:rPr lang="en-GB" dirty="0">
                <a:latin typeface="Arial"/>
                <a:cs typeface="Arial"/>
                <a:hlinkClick r:id="rId3" action="ppaction://hlinksldjump"/>
              </a:rPr>
              <a:t>Key issues</a:t>
            </a:r>
            <a:r>
              <a:rPr lang="en-GB" dirty="0">
                <a:latin typeface="Arial"/>
                <a:cs typeface="Arial"/>
              </a:rPr>
              <a:t>: </a:t>
            </a:r>
            <a:r>
              <a:rPr lang="en-GB" dirty="0"/>
              <a:t>Treatment effect waning – TA882</a:t>
            </a:r>
          </a:p>
        </p:txBody>
      </p:sp>
      <p:sp>
        <p:nvSpPr>
          <p:cNvPr id="13" name="Rectangle 12">
            <a:extLst>
              <a:ext uri="{FF2B5EF4-FFF2-40B4-BE49-F238E27FC236}">
                <a16:creationId xmlns:a16="http://schemas.microsoft.com/office/drawing/2014/main" id="{34D02D75-D8A8-1C6E-5294-3A3FE5C19ACF}"/>
              </a:ext>
            </a:extLst>
          </p:cNvPr>
          <p:cNvSpPr/>
          <p:nvPr/>
        </p:nvSpPr>
        <p:spPr>
          <a:xfrm>
            <a:off x="215030" y="1158080"/>
            <a:ext cx="11850397" cy="4801286"/>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accent1"/>
                </a:solidFill>
                <a:latin typeface="Arial" panose="020B0604020202020204" pitchFamily="34" charset="0"/>
              </a:rPr>
              <a:t>Background</a:t>
            </a:r>
            <a:endParaRPr lang="en-GB" sz="2000" b="1" dirty="0">
              <a:solidFill>
                <a:schemeClr val="tx1"/>
              </a:solidFill>
              <a:latin typeface="Arial" panose="020B0604020202020204" pitchFamily="34" charset="0"/>
            </a:endParaRPr>
          </a:p>
          <a:p>
            <a:pPr marL="285750" indent="-285750">
              <a:buFont typeface="Arial" panose="020B0604020202020204" pitchFamily="34" charset="0"/>
              <a:buChar char="•"/>
            </a:pPr>
            <a:r>
              <a:rPr lang="en-GB" dirty="0">
                <a:solidFill>
                  <a:schemeClr val="tx1"/>
                </a:solidFill>
                <a:latin typeface="Arial" panose="020B0604020202020204" pitchFamily="34" charset="0"/>
              </a:rPr>
              <a:t>The company assumed:</a:t>
            </a:r>
          </a:p>
          <a:p>
            <a:pPr marL="742950" lvl="1" indent="-285750">
              <a:buFont typeface="Arial" panose="020B0604020202020204" pitchFamily="34" charset="0"/>
              <a:buChar char="•"/>
            </a:pPr>
            <a:r>
              <a:rPr lang="en-GB" dirty="0">
                <a:solidFill>
                  <a:schemeClr val="tx1"/>
                </a:solidFill>
                <a:latin typeface="Arial" panose="020B0604020202020204" pitchFamily="34" charset="0"/>
              </a:rPr>
              <a:t>long-term transition probabilities for treatments equalled the average transition probabilities for month 30 and month 36, combined with a treatment waning effect</a:t>
            </a:r>
          </a:p>
          <a:p>
            <a:pPr marL="742950" lvl="1" indent="-285750">
              <a:buFont typeface="Arial" panose="020B0604020202020204" pitchFamily="34" charset="0"/>
              <a:buChar char="•"/>
            </a:pPr>
            <a:r>
              <a:rPr lang="en-GB" dirty="0">
                <a:solidFill>
                  <a:schemeClr val="tx1"/>
                </a:solidFill>
                <a:latin typeface="Arial" panose="020B0604020202020204" pitchFamily="34" charset="0"/>
              </a:rPr>
              <a:t>for active disease and partial response states, voclosporin plus mycophenolate mofetil transition probabilities equalled those of mycophenolate mofetil alone</a:t>
            </a:r>
          </a:p>
          <a:p>
            <a:pPr marL="742950" lvl="1" indent="-285750">
              <a:buFont typeface="Arial" panose="020B0604020202020204" pitchFamily="34" charset="0"/>
              <a:buChar char="•"/>
            </a:pPr>
            <a:r>
              <a:rPr lang="en-GB" dirty="0">
                <a:solidFill>
                  <a:schemeClr val="tx1"/>
                </a:solidFill>
                <a:latin typeface="Arial" panose="020B0604020202020204" pitchFamily="34" charset="0"/>
              </a:rPr>
              <a:t>for complete response states, voclosporin plus mycophenolate mofetil transition probabilities equalled the average of voclosporin plus mycophenolate mofetil and mycophenolate mofetil alone</a:t>
            </a:r>
          </a:p>
          <a:p>
            <a:pPr marL="742950" lvl="1" indent="-285750">
              <a:buFont typeface="Arial" panose="020B0604020202020204" pitchFamily="34" charset="0"/>
              <a:buChar char="•"/>
            </a:pPr>
            <a:r>
              <a:rPr lang="en-GB" dirty="0">
                <a:solidFill>
                  <a:schemeClr val="tx1"/>
                </a:solidFill>
                <a:latin typeface="Arial" panose="020B0604020202020204" pitchFamily="34" charset="0"/>
              </a:rPr>
              <a:t>transition probabilities for other comparators were the same as the active disease state</a:t>
            </a:r>
          </a:p>
          <a:p>
            <a:pPr marL="285750" indent="-285750">
              <a:buFont typeface="Arial" panose="020B0604020202020204" pitchFamily="34" charset="0"/>
              <a:buChar char="•"/>
            </a:pPr>
            <a:r>
              <a:rPr lang="en-GB" dirty="0">
                <a:solidFill>
                  <a:schemeClr val="tx1"/>
                </a:solidFill>
                <a:latin typeface="Arial" panose="020B0604020202020204" pitchFamily="34" charset="0"/>
              </a:rPr>
              <a:t>The EAG preferred to assume voclosporin plus mycophenolate mofetil and mycophenolate mofetil alone were equal based on the average transition probabilities for month 30 and month 36</a:t>
            </a:r>
          </a:p>
          <a:p>
            <a:pPr marL="285750" indent="-285750">
              <a:buFont typeface="Arial" panose="020B0604020202020204" pitchFamily="34" charset="0"/>
              <a:buChar char="•"/>
            </a:pPr>
            <a:r>
              <a:rPr lang="en-GB" dirty="0">
                <a:solidFill>
                  <a:schemeClr val="tx1"/>
                </a:solidFill>
                <a:latin typeface="Arial" panose="020B0604020202020204" pitchFamily="34" charset="0"/>
              </a:rPr>
              <a:t>However, the company removed the functionality to allow this at consultation, so the EAG assumed voclosporin plus mycophenolate and mycophenolate mofetil alone were equal for all health states</a:t>
            </a:r>
          </a:p>
          <a:p>
            <a:pPr marL="285750" indent="-285750">
              <a:buFont typeface="Arial" panose="020B0604020202020204" pitchFamily="34" charset="0"/>
              <a:buChar char="•"/>
            </a:pPr>
            <a:r>
              <a:rPr lang="en-GB" dirty="0">
                <a:solidFill>
                  <a:schemeClr val="tx1"/>
                </a:solidFill>
                <a:latin typeface="Arial" panose="020B0604020202020204" pitchFamily="34" charset="0"/>
              </a:rPr>
              <a:t>The committee concluded that longer-term efficacy is difficult to establish and extrapolate from short-term data such as that used in the network meta-analyses</a:t>
            </a:r>
          </a:p>
          <a:p>
            <a:pPr marL="285750" indent="-285750">
              <a:buFont typeface="Arial" panose="020B0604020202020204" pitchFamily="34" charset="0"/>
              <a:buChar char="•"/>
            </a:pPr>
            <a:r>
              <a:rPr lang="en-GB" dirty="0">
                <a:solidFill>
                  <a:schemeClr val="tx1"/>
                </a:solidFill>
                <a:latin typeface="Arial" panose="020B0604020202020204" pitchFamily="34" charset="0"/>
              </a:rPr>
              <a:t>The committee concluded there was uncertainty with both the company's and EAG's approaches to the long-term treatment effect extrapolations</a:t>
            </a:r>
          </a:p>
          <a:p>
            <a:pPr marL="742950" lvl="1" indent="-285750">
              <a:buFont typeface="Arial" panose="020B0604020202020204" pitchFamily="34" charset="0"/>
              <a:buChar char="•"/>
            </a:pPr>
            <a:endParaRPr lang="en-GB" dirty="0">
              <a:solidFill>
                <a:schemeClr val="tx1"/>
              </a:solidFill>
              <a:latin typeface="Arial" panose="020B0604020202020204" pitchFamily="34" charset="0"/>
            </a:endParaRPr>
          </a:p>
        </p:txBody>
      </p:sp>
      <p:sp>
        <p:nvSpPr>
          <p:cNvPr id="5" name="Text Placeholder 4">
            <a:extLst>
              <a:ext uri="{FF2B5EF4-FFF2-40B4-BE49-F238E27FC236}">
                <a16:creationId xmlns:a16="http://schemas.microsoft.com/office/drawing/2014/main" id="{2CDE5617-96FF-9938-8D39-3418277AA4AB}"/>
              </a:ext>
            </a:extLst>
          </p:cNvPr>
          <p:cNvSpPr txBox="1">
            <a:spLocks/>
          </p:cNvSpPr>
          <p:nvPr/>
        </p:nvSpPr>
        <p:spPr>
          <a:xfrm>
            <a:off x="155347" y="780231"/>
            <a:ext cx="12275862" cy="5208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Inter SemiBold" panose="02000503000000020004" pitchFamily="2" charset="0"/>
                <a:cs typeface="Inter"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i="1" dirty="0"/>
              <a:t>Committee considered the long-term treatment effects were uncertain but assumed no benefit over MMF</a:t>
            </a:r>
          </a:p>
        </p:txBody>
      </p:sp>
    </p:spTree>
    <p:extLst>
      <p:ext uri="{BB962C8B-B14F-4D97-AF65-F5344CB8AC3E}">
        <p14:creationId xmlns:p14="http://schemas.microsoft.com/office/powerpoint/2010/main" val="278460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09F06EB-2661-E6A9-899A-E198B691B7DC}"/>
              </a:ext>
            </a:extLst>
          </p:cNvPr>
          <p:cNvSpPr>
            <a:spLocks noGrp="1"/>
          </p:cNvSpPr>
          <p:nvPr>
            <p:ph type="title"/>
          </p:nvPr>
        </p:nvSpPr>
        <p:spPr>
          <a:xfrm>
            <a:off x="466724" y="238124"/>
            <a:ext cx="11250785" cy="592817"/>
          </a:xfrm>
        </p:spPr>
        <p:txBody>
          <a:bodyPr/>
          <a:lstStyle/>
          <a:p>
            <a:r>
              <a:rPr lang="en-GB"/>
              <a:t>Patient perspectives</a:t>
            </a:r>
          </a:p>
        </p:txBody>
      </p:sp>
      <p:sp>
        <p:nvSpPr>
          <p:cNvPr id="10" name="Text Placeholder 9">
            <a:extLst>
              <a:ext uri="{FF2B5EF4-FFF2-40B4-BE49-F238E27FC236}">
                <a16:creationId xmlns:a16="http://schemas.microsoft.com/office/drawing/2014/main" id="{DC265F04-7ECC-7035-6EC5-9E4C1CD448FE}"/>
              </a:ext>
            </a:extLst>
          </p:cNvPr>
          <p:cNvSpPr>
            <a:spLocks noGrp="1"/>
          </p:cNvSpPr>
          <p:nvPr>
            <p:ph type="body" sz="quarter" idx="14"/>
          </p:nvPr>
        </p:nvSpPr>
        <p:spPr>
          <a:xfrm>
            <a:off x="466724" y="669927"/>
            <a:ext cx="11250786" cy="520838"/>
          </a:xfrm>
        </p:spPr>
        <p:txBody>
          <a:bodyPr/>
          <a:lstStyle/>
          <a:p>
            <a:r>
              <a:rPr lang="en-GB" i="1" dirty="0"/>
              <a:t>Patients would welcome more treatment options for lupus nephritis </a:t>
            </a:r>
          </a:p>
        </p:txBody>
      </p:sp>
      <p:sp>
        <p:nvSpPr>
          <p:cNvPr id="8" name="Text Placeholder 7">
            <a:extLst>
              <a:ext uri="{FF2B5EF4-FFF2-40B4-BE49-F238E27FC236}">
                <a16:creationId xmlns:a16="http://schemas.microsoft.com/office/drawing/2014/main" id="{4B440743-57CD-6292-75D2-7E57A1A13CA0}"/>
              </a:ext>
            </a:extLst>
          </p:cNvPr>
          <p:cNvSpPr>
            <a:spLocks noGrp="1"/>
          </p:cNvSpPr>
          <p:nvPr>
            <p:ph type="body" sz="quarter" idx="12"/>
          </p:nvPr>
        </p:nvSpPr>
        <p:spPr>
          <a:xfrm>
            <a:off x="303440" y="1058706"/>
            <a:ext cx="9558190" cy="5561170"/>
          </a:xfrm>
          <a:solidFill>
            <a:srgbClr val="FFFFFF"/>
          </a:solidFill>
        </p:spPr>
        <p:txBody>
          <a:bodyPr vert="horz" lIns="91440" tIns="45720" rIns="91440" bIns="45720" rtlCol="0" anchor="t">
            <a:noAutofit/>
          </a:bodyPr>
          <a:lstStyle/>
          <a:p>
            <a:r>
              <a:rPr lang="en-GB" b="1" dirty="0">
                <a:latin typeface="Arial"/>
                <a:cs typeface="Arial"/>
              </a:rPr>
              <a:t>Submission from Lupus UK and patient expert</a:t>
            </a:r>
          </a:p>
          <a:p>
            <a:pPr marL="342900" indent="-342900">
              <a:buFont typeface="Arial" panose="020B0604020202020204" pitchFamily="34" charset="0"/>
              <a:buChar char="•"/>
            </a:pPr>
            <a:r>
              <a:rPr lang="en-GB" dirty="0">
                <a:latin typeface="Arial"/>
                <a:cs typeface="Arial"/>
              </a:rPr>
              <a:t>Lupus nephritis flares can be unpredictable even in those whose disease is currently well-controlled or mild, affecting daily life</a:t>
            </a:r>
          </a:p>
          <a:p>
            <a:pPr marL="342900" indent="-342900">
              <a:buFont typeface="Arial" panose="020B0604020202020204" pitchFamily="34" charset="0"/>
              <a:buChar char="•"/>
            </a:pPr>
            <a:r>
              <a:rPr lang="en-GB" dirty="0"/>
              <a:t>Despite advances, lupus nephritis remains associated with significant unmet needs – choosing the right treatment to achieve remission can be difficult for </a:t>
            </a:r>
            <a:r>
              <a:rPr lang="en-GB"/>
              <a:t>people</a:t>
            </a:r>
            <a:endParaRPr lang="en-GB" dirty="0"/>
          </a:p>
          <a:p>
            <a:pPr marL="342900" indent="-342900">
              <a:buFont typeface="Arial" panose="020B0604020202020204" pitchFamily="34" charset="0"/>
              <a:buChar char="•"/>
            </a:pPr>
            <a:r>
              <a:rPr lang="en-GB" dirty="0"/>
              <a:t>Most people express a desire for more effective treatment </a:t>
            </a:r>
            <a:r>
              <a:rPr lang="en-GB" dirty="0">
                <a:solidFill>
                  <a:srgbClr val="000000"/>
                </a:solidFill>
              </a:rPr>
              <a:t>options, reduced reliance on steroids and fewer</a:t>
            </a:r>
            <a:r>
              <a:rPr lang="en-GB" dirty="0"/>
              <a:t> side effects – effectiveness of treatments varies across facets of life</a:t>
            </a:r>
          </a:p>
          <a:p>
            <a:pPr marL="342900" indent="-342900">
              <a:buFont typeface="Arial" panose="020B0604020202020204" pitchFamily="34" charset="0"/>
              <a:buChar char="•"/>
            </a:pPr>
            <a:r>
              <a:rPr lang="en-GB" dirty="0"/>
              <a:t>Common side effects of current treatment that people find difficult to manage include insomnia, nausea, and hair loss</a:t>
            </a:r>
          </a:p>
          <a:p>
            <a:pPr marL="342900" indent="-342900">
              <a:buFont typeface="Arial" panose="020B0604020202020204" pitchFamily="34" charset="0"/>
              <a:buChar char="•"/>
            </a:pPr>
            <a:r>
              <a:rPr lang="en-GB" dirty="0">
                <a:latin typeface="Arial"/>
                <a:ea typeface="Times New Roman" panose="02020603050405020304" pitchFamily="18" charset="0"/>
                <a:cs typeface="Symbol" panose="05050102010706020507" pitchFamily="18" charset="2"/>
              </a:rPr>
              <a:t>Prevalence of poor mental health is high amongst </a:t>
            </a:r>
            <a:r>
              <a:rPr lang="en-GB" dirty="0">
                <a:solidFill>
                  <a:srgbClr val="000000"/>
                </a:solidFill>
                <a:latin typeface="Arial"/>
                <a:ea typeface="Times New Roman" panose="02020603050405020304" pitchFamily="18" charset="0"/>
                <a:cs typeface="Symbol" panose="05050102010706020507" pitchFamily="18" charset="2"/>
              </a:rPr>
              <a:t>people</a:t>
            </a:r>
            <a:r>
              <a:rPr lang="en-GB" dirty="0">
                <a:latin typeface="Arial"/>
                <a:ea typeface="Times New Roman" panose="02020603050405020304" pitchFamily="18" charset="0"/>
                <a:cs typeface="Symbol" panose="05050102010706020507" pitchFamily="18" charset="2"/>
              </a:rPr>
              <a:t> living with </a:t>
            </a:r>
            <a:r>
              <a:rPr lang="en-GB" dirty="0">
                <a:latin typeface="Arial"/>
                <a:cs typeface="Arial"/>
              </a:rPr>
              <a:t>lupus nephritis </a:t>
            </a:r>
          </a:p>
          <a:p>
            <a:pPr marL="342900" indent="-342900">
              <a:buFont typeface="Arial" panose="020B0604020202020204" pitchFamily="34" charset="0"/>
              <a:buChar char="•"/>
            </a:pPr>
            <a:r>
              <a:rPr lang="en-GB" dirty="0"/>
              <a:t>The impact of caring for someone with lupus can be significant, especially for those whose lupus has not responded well to standard therapy</a:t>
            </a:r>
          </a:p>
          <a:p>
            <a:pPr marL="342900" indent="-342900">
              <a:buFont typeface="Arial" panose="020B0604020202020204" pitchFamily="34" charset="0"/>
              <a:buChar char="•"/>
            </a:pPr>
            <a:r>
              <a:rPr lang="en-GB" dirty="0"/>
              <a:t>Some people are optimistic about the </a:t>
            </a:r>
            <a:r>
              <a:rPr lang="en-GB" dirty="0">
                <a:solidFill>
                  <a:srgbClr val="000000"/>
                </a:solidFill>
              </a:rPr>
              <a:t>obinutuzumab administration method (hospital-based infusion), its convenience and reduced interference with daily life. Others are concerned about access and infection risk</a:t>
            </a:r>
          </a:p>
        </p:txBody>
      </p:sp>
      <p:sp>
        <p:nvSpPr>
          <p:cNvPr id="5" name="Speech Bubble: Rectangle with Corners Rounded 4">
            <a:extLst>
              <a:ext uri="{FF2B5EF4-FFF2-40B4-BE49-F238E27FC236}">
                <a16:creationId xmlns:a16="http://schemas.microsoft.com/office/drawing/2014/main" id="{13ED87BC-FE15-752D-168E-BFEE202FCB3A}"/>
              </a:ext>
            </a:extLst>
          </p:cNvPr>
          <p:cNvSpPr/>
          <p:nvPr/>
        </p:nvSpPr>
        <p:spPr>
          <a:xfrm>
            <a:off x="9673170" y="999796"/>
            <a:ext cx="2399225" cy="3051110"/>
          </a:xfrm>
          <a:prstGeom prst="wedgeRoundRectCallout">
            <a:avLst>
              <a:gd name="adj1" fmla="val -20009"/>
              <a:gd name="adj2" fmla="val 5623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08000">
              <a:spcAft>
                <a:spcPts val="300"/>
              </a:spcAft>
            </a:pPr>
            <a:r>
              <a:rPr lang="en-GB" sz="1700" dirty="0">
                <a:effectLst/>
                <a:latin typeface="Arial" panose="020B0604020202020204" pitchFamily="34" charset="0"/>
                <a:ea typeface="Times New Roman" panose="02020603050405020304" pitchFamily="18" charset="0"/>
                <a:cs typeface="Times New Roman" panose="02020603050405020304" pitchFamily="18" charset="0"/>
              </a:rPr>
              <a:t>“I just want something that works. I feel like I’ve exhausted options and now just waiting for my renal function to deteriorate to the point of dialysis/transplant.”</a:t>
            </a:r>
          </a:p>
        </p:txBody>
      </p:sp>
      <p:sp>
        <p:nvSpPr>
          <p:cNvPr id="7" name="Speech Bubble: Rectangle with Corners Rounded 6">
            <a:extLst>
              <a:ext uri="{FF2B5EF4-FFF2-40B4-BE49-F238E27FC236}">
                <a16:creationId xmlns:a16="http://schemas.microsoft.com/office/drawing/2014/main" id="{E1A9ED32-6D57-9578-CEB8-2800DE5797B3}"/>
              </a:ext>
            </a:extLst>
          </p:cNvPr>
          <p:cNvSpPr/>
          <p:nvPr/>
        </p:nvSpPr>
        <p:spPr>
          <a:xfrm>
            <a:off x="9590112" y="4538752"/>
            <a:ext cx="2482283" cy="1430737"/>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08000">
              <a:spcAft>
                <a:spcPts val="300"/>
              </a:spcAft>
            </a:pPr>
            <a:r>
              <a:rPr lang="en-GB" sz="1700" dirty="0">
                <a:effectLst/>
                <a:latin typeface="Arial" panose="020B0604020202020204" pitchFamily="34" charset="0"/>
                <a:ea typeface="Times New Roman" panose="02020603050405020304" pitchFamily="18" charset="0"/>
                <a:cs typeface="Times New Roman" panose="02020603050405020304" pitchFamily="18" charset="0"/>
              </a:rPr>
              <a:t>“When I flared I could not go to the toilet by myself or get out of bed or walk.” </a:t>
            </a:r>
          </a:p>
        </p:txBody>
      </p:sp>
    </p:spTree>
    <p:extLst>
      <p:ext uri="{BB962C8B-B14F-4D97-AF65-F5344CB8AC3E}">
        <p14:creationId xmlns:p14="http://schemas.microsoft.com/office/powerpoint/2010/main" val="167477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47874C5-AF6C-5F9F-FE4D-76146CE79497}"/>
              </a:ext>
            </a:extLst>
          </p:cNvPr>
          <p:cNvSpPr>
            <a:spLocks noGrp="1"/>
          </p:cNvSpPr>
          <p:nvPr>
            <p:ph type="body" sz="quarter" idx="12"/>
          </p:nvPr>
        </p:nvSpPr>
        <p:spPr>
          <a:xfrm>
            <a:off x="205754" y="1098175"/>
            <a:ext cx="8915098" cy="5062056"/>
          </a:xfrm>
          <a:solidFill>
            <a:schemeClr val="bg1"/>
          </a:solidFill>
        </p:spPr>
        <p:txBody>
          <a:bodyPr vert="horz" lIns="91440" tIns="45720" rIns="91440" bIns="45720" rtlCol="0" anchor="t">
            <a:noAutofit/>
          </a:bodyPr>
          <a:lstStyle/>
          <a:p>
            <a:pPr>
              <a:spcBef>
                <a:spcPts val="300"/>
              </a:spcBef>
            </a:pPr>
            <a:r>
              <a:rPr lang="en-GB" b="1" dirty="0"/>
              <a:t>Submissions from BSR, UKKA, Renal Pharmacy Group, NHS England and clinical experts</a:t>
            </a:r>
          </a:p>
          <a:p>
            <a:pPr>
              <a:spcBef>
                <a:spcPts val="300"/>
              </a:spcBef>
            </a:pPr>
            <a:r>
              <a:rPr lang="en-GB" b="1" dirty="0"/>
              <a:t>Benefits of obinutuzumab</a:t>
            </a:r>
          </a:p>
          <a:p>
            <a:pPr marL="285750" indent="-285750">
              <a:lnSpc>
                <a:spcPct val="100000"/>
              </a:lnSpc>
              <a:spcBef>
                <a:spcPts val="300"/>
              </a:spcBef>
              <a:buFont typeface="Arial" panose="020B0604020202020204" pitchFamily="34" charset="0"/>
              <a:buChar char="•"/>
            </a:pPr>
            <a:r>
              <a:rPr lang="en-GB" dirty="0"/>
              <a:t>Higher rates of renal remission, which should lead to less renal failure long-term</a:t>
            </a:r>
          </a:p>
          <a:p>
            <a:pPr marL="285750" indent="-285750">
              <a:lnSpc>
                <a:spcPct val="100000"/>
              </a:lnSpc>
              <a:spcBef>
                <a:spcPts val="300"/>
              </a:spcBef>
              <a:buFont typeface="Arial" panose="020B0604020202020204" pitchFamily="34" charset="0"/>
              <a:buChar char="•"/>
            </a:pPr>
            <a:r>
              <a:rPr lang="en-GB" dirty="0"/>
              <a:t>Lower rates of renal relapse - outcomes of relapses are worse than initial episodes </a:t>
            </a:r>
          </a:p>
          <a:p>
            <a:pPr marL="285750" indent="-285750">
              <a:lnSpc>
                <a:spcPct val="100000"/>
              </a:lnSpc>
              <a:spcBef>
                <a:spcPts val="300"/>
              </a:spcBef>
              <a:buFont typeface="Arial" panose="020B0604020202020204" pitchFamily="34" charset="0"/>
              <a:buChar char="•"/>
            </a:pPr>
            <a:r>
              <a:rPr lang="en-GB" dirty="0"/>
              <a:t>Higher adherence due to IV route of administration (a key predictor of outcome in lupus nephritis – voclosporin combined with MMF has a high pill burden and potential toxicity) – rituximab is IV but believed to be less effective</a:t>
            </a:r>
          </a:p>
          <a:p>
            <a:pPr marL="285750" indent="-285750">
              <a:lnSpc>
                <a:spcPct val="100000"/>
              </a:lnSpc>
              <a:spcBef>
                <a:spcPts val="300"/>
              </a:spcBef>
              <a:buFont typeface="Arial" panose="020B0604020202020204" pitchFamily="34" charset="0"/>
              <a:buChar char="•"/>
            </a:pPr>
            <a:r>
              <a:rPr lang="en-GB" dirty="0"/>
              <a:t>Expected to reduce non-kidney symptoms because of immune system targeting and lower long-term glucocorticoid use</a:t>
            </a:r>
          </a:p>
          <a:p>
            <a:pPr marL="285750" indent="-285750">
              <a:lnSpc>
                <a:spcPct val="100000"/>
              </a:lnSpc>
              <a:spcBef>
                <a:spcPts val="300"/>
              </a:spcBef>
              <a:buFont typeface="Arial" panose="020B0604020202020204" pitchFamily="34" charset="0"/>
              <a:buChar char="•"/>
            </a:pPr>
            <a:r>
              <a:rPr lang="en-GB" dirty="0"/>
              <a:t>More treatment options for when others are unsuitable</a:t>
            </a:r>
            <a:r>
              <a:rPr lang="en-GB" dirty="0">
                <a:solidFill>
                  <a:srgbClr val="FF0000"/>
                </a:solidFill>
              </a:rPr>
              <a:t> </a:t>
            </a:r>
            <a:r>
              <a:rPr lang="en-GB" dirty="0">
                <a:solidFill>
                  <a:srgbClr val="000000"/>
                </a:solidFill>
              </a:rPr>
              <a:t>or there is lack of response</a:t>
            </a:r>
          </a:p>
          <a:p>
            <a:pPr>
              <a:lnSpc>
                <a:spcPct val="100000"/>
              </a:lnSpc>
              <a:spcBef>
                <a:spcPts val="300"/>
              </a:spcBef>
            </a:pPr>
            <a:r>
              <a:rPr lang="en-GB" b="1" dirty="0"/>
              <a:t>Additional burdens of obinutuzumab</a:t>
            </a:r>
          </a:p>
          <a:p>
            <a:pPr marL="342900" indent="-342900">
              <a:lnSpc>
                <a:spcPct val="100000"/>
              </a:lnSpc>
              <a:spcBef>
                <a:spcPts val="300"/>
              </a:spcBef>
              <a:buFont typeface="Arial" panose="020B0604020202020204" pitchFamily="34" charset="0"/>
              <a:buChar char="•"/>
            </a:pPr>
            <a:r>
              <a:rPr lang="en-GB" dirty="0">
                <a:latin typeface="Arial"/>
                <a:cs typeface="Arial"/>
              </a:rPr>
              <a:t>While IV administration may be better for some due to high pill burden, accessing treatment centres may be more difficult for others</a:t>
            </a:r>
          </a:p>
          <a:p>
            <a:pPr marL="342900" indent="-342900">
              <a:lnSpc>
                <a:spcPct val="100000"/>
              </a:lnSpc>
              <a:spcBef>
                <a:spcPts val="300"/>
              </a:spcBef>
              <a:buFont typeface="Arial" panose="020B0604020202020204" pitchFamily="34" charset="0"/>
              <a:buChar char="•"/>
            </a:pPr>
            <a:r>
              <a:rPr lang="en-GB" dirty="0">
                <a:latin typeface="Arial"/>
                <a:cs typeface="Arial"/>
              </a:rPr>
              <a:t>Because of B-cell depletion, there is a higher risk of infection. However, this is the case for all immunosuppressive therapies and treatment centres are experienced at managing risks</a:t>
            </a:r>
          </a:p>
        </p:txBody>
      </p:sp>
      <p:sp>
        <p:nvSpPr>
          <p:cNvPr id="10" name="Title 9">
            <a:extLst>
              <a:ext uri="{FF2B5EF4-FFF2-40B4-BE49-F238E27FC236}">
                <a16:creationId xmlns:a16="http://schemas.microsoft.com/office/drawing/2014/main" id="{9B170F7C-69A2-0361-D637-1128D6D8CCD7}"/>
              </a:ext>
            </a:extLst>
          </p:cNvPr>
          <p:cNvSpPr>
            <a:spLocks noGrp="1"/>
          </p:cNvSpPr>
          <p:nvPr>
            <p:ph type="title"/>
          </p:nvPr>
        </p:nvSpPr>
        <p:spPr>
          <a:xfrm>
            <a:off x="466724" y="228799"/>
            <a:ext cx="11250785" cy="592817"/>
          </a:xfrm>
        </p:spPr>
        <p:txBody>
          <a:bodyPr>
            <a:normAutofit/>
          </a:bodyPr>
          <a:lstStyle/>
          <a:p>
            <a:r>
              <a:rPr lang="en-GB" dirty="0"/>
              <a:t>Clinical perspectives</a:t>
            </a:r>
          </a:p>
        </p:txBody>
      </p:sp>
      <p:sp>
        <p:nvSpPr>
          <p:cNvPr id="8" name="Text Placeholder 7">
            <a:extLst>
              <a:ext uri="{FF2B5EF4-FFF2-40B4-BE49-F238E27FC236}">
                <a16:creationId xmlns:a16="http://schemas.microsoft.com/office/drawing/2014/main" id="{D45CEE06-CB33-69A8-1695-20491E1315F4}"/>
              </a:ext>
            </a:extLst>
          </p:cNvPr>
          <p:cNvSpPr>
            <a:spLocks noGrp="1"/>
          </p:cNvSpPr>
          <p:nvPr>
            <p:ph type="body" sz="quarter" idx="14"/>
          </p:nvPr>
        </p:nvSpPr>
        <p:spPr>
          <a:xfrm>
            <a:off x="172804" y="705141"/>
            <a:ext cx="11250786" cy="520838"/>
          </a:xfrm>
        </p:spPr>
        <p:txBody>
          <a:bodyPr/>
          <a:lstStyle/>
          <a:p>
            <a:r>
              <a:rPr lang="en-GB" sz="2200" i="1" dirty="0"/>
              <a:t>Clinicians are optimistic about effectiveness of obinutuzumab and welcome extra options</a:t>
            </a:r>
          </a:p>
        </p:txBody>
      </p:sp>
      <p:sp>
        <p:nvSpPr>
          <p:cNvPr id="14" name="Text Placeholder 13">
            <a:extLst>
              <a:ext uri="{FF2B5EF4-FFF2-40B4-BE49-F238E27FC236}">
                <a16:creationId xmlns:a16="http://schemas.microsoft.com/office/drawing/2014/main" id="{56BB8A48-C7A5-2BB8-34E0-3F5E9B652158}"/>
              </a:ext>
            </a:extLst>
          </p:cNvPr>
          <p:cNvSpPr>
            <a:spLocks noGrp="1"/>
          </p:cNvSpPr>
          <p:nvPr>
            <p:ph type="body" sz="quarter" idx="13"/>
          </p:nvPr>
        </p:nvSpPr>
        <p:spPr>
          <a:xfrm>
            <a:off x="884880" y="6465258"/>
            <a:ext cx="10614915" cy="392742"/>
          </a:xfrm>
        </p:spPr>
        <p:txBody>
          <a:bodyPr>
            <a:noAutofit/>
          </a:bodyPr>
          <a:lstStyle/>
          <a:p>
            <a:r>
              <a:rPr kumimoji="0" lang="en-GB"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Abbreviations: BSR, British Society for Rheumatology; IV, intravenous; MMF, </a:t>
            </a:r>
            <a:r>
              <a:rPr lang="en-GB" dirty="0">
                <a:ea typeface="Times New Roman" panose="02020603050405020304" pitchFamily="18" charset="0"/>
              </a:rPr>
              <a:t>mycophenolate mofetil; </a:t>
            </a:r>
            <a:r>
              <a:rPr kumimoji="0" lang="en-GB"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UKKA, </a:t>
            </a:r>
            <a:r>
              <a:rPr lang="en-GB" dirty="0"/>
              <a:t>UK Kidney Association</a:t>
            </a:r>
          </a:p>
        </p:txBody>
      </p:sp>
      <p:sp>
        <p:nvSpPr>
          <p:cNvPr id="2" name="Speech Bubble: Rectangle with Corners Rounded 1">
            <a:extLst>
              <a:ext uri="{FF2B5EF4-FFF2-40B4-BE49-F238E27FC236}">
                <a16:creationId xmlns:a16="http://schemas.microsoft.com/office/drawing/2014/main" id="{75BFFFD7-D880-B2CD-DA9E-16DB3FCE1B00}"/>
              </a:ext>
            </a:extLst>
          </p:cNvPr>
          <p:cNvSpPr/>
          <p:nvPr/>
        </p:nvSpPr>
        <p:spPr>
          <a:xfrm>
            <a:off x="9186752" y="1307250"/>
            <a:ext cx="2832444" cy="4757886"/>
          </a:xfrm>
          <a:prstGeom prst="wedgeRoundRectCallout">
            <a:avLst>
              <a:gd name="adj1" fmla="val -20009"/>
              <a:gd name="adj2" fmla="val 5623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08000">
              <a:spcAft>
                <a:spcPts val="300"/>
              </a:spcAft>
            </a:pPr>
            <a:r>
              <a:rPr lang="en-GB" sz="1700">
                <a:effectLst/>
                <a:latin typeface="Arial" panose="020B0604020202020204" pitchFamily="34" charset="0"/>
                <a:ea typeface="Times New Roman" panose="02020603050405020304" pitchFamily="18" charset="0"/>
                <a:cs typeface="Times New Roman" panose="02020603050405020304" pitchFamily="18" charset="0"/>
              </a:rPr>
              <a:t>“…</a:t>
            </a:r>
            <a:r>
              <a:rPr lang="en-GB" sz="1700" dirty="0">
                <a:effectLst/>
                <a:latin typeface="Arial" panose="020B0604020202020204" pitchFamily="34" charset="0"/>
                <a:ea typeface="Times New Roman" panose="02020603050405020304" pitchFamily="18" charset="0"/>
                <a:cs typeface="Times New Roman" panose="02020603050405020304" pitchFamily="18" charset="0"/>
              </a:rPr>
              <a:t>the availability of new therapies with different mechanisms of action is particularly valuable for patients who have had toxicity, inefficacy or relapse after other therapies, in whom the outcomes of untreated disease would be worse and given the significantly lower complete response rates reported with current therapy than with obinutuzumab”</a:t>
            </a:r>
          </a:p>
        </p:txBody>
      </p:sp>
    </p:spTree>
    <p:extLst>
      <p:ext uri="{BB962C8B-B14F-4D97-AF65-F5344CB8AC3E}">
        <p14:creationId xmlns:p14="http://schemas.microsoft.com/office/powerpoint/2010/main" val="2531904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903C0-AB70-5551-51E3-F7BCB36A620E}"/>
              </a:ext>
            </a:extLst>
          </p:cNvPr>
          <p:cNvSpPr>
            <a:spLocks noGrp="1"/>
          </p:cNvSpPr>
          <p:nvPr>
            <p:ph type="title"/>
          </p:nvPr>
        </p:nvSpPr>
        <p:spPr>
          <a:xfrm>
            <a:off x="466724" y="238124"/>
            <a:ext cx="11250785" cy="592817"/>
          </a:xfrm>
        </p:spPr>
        <p:txBody>
          <a:bodyPr/>
          <a:lstStyle/>
          <a:p>
            <a:r>
              <a:rPr lang="en-GB"/>
              <a:t>Equality considerations</a:t>
            </a:r>
          </a:p>
        </p:txBody>
      </p:sp>
      <p:sp>
        <p:nvSpPr>
          <p:cNvPr id="9" name="Text Placeholder 8">
            <a:extLst>
              <a:ext uri="{FF2B5EF4-FFF2-40B4-BE49-F238E27FC236}">
                <a16:creationId xmlns:a16="http://schemas.microsoft.com/office/drawing/2014/main" id="{A3202B3C-291E-1582-A044-0695C4C5949B}"/>
              </a:ext>
            </a:extLst>
          </p:cNvPr>
          <p:cNvSpPr>
            <a:spLocks noGrp="1"/>
          </p:cNvSpPr>
          <p:nvPr>
            <p:ph type="body" sz="quarter" idx="12"/>
          </p:nvPr>
        </p:nvSpPr>
        <p:spPr>
          <a:xfrm>
            <a:off x="466723" y="923541"/>
            <a:ext cx="11250785" cy="4302677"/>
          </a:xfrm>
          <a:solidFill>
            <a:schemeClr val="bg1"/>
          </a:solidFill>
        </p:spPr>
        <p:txBody>
          <a:bodyPr/>
          <a:lstStyle/>
          <a:p>
            <a:r>
              <a:rPr lang="en-GB" sz="2000" dirty="0"/>
              <a:t>Stakeholders and </a:t>
            </a:r>
            <a:r>
              <a:rPr lang="en-GB" sz="2000" dirty="0">
                <a:effectLst/>
              </a:rPr>
              <a:t>company highlighted a number of potential equalities issues:</a:t>
            </a:r>
          </a:p>
          <a:p>
            <a:endParaRPr lang="en-GB" sz="400" dirty="0">
              <a:effectLst/>
            </a:endParaRPr>
          </a:p>
          <a:p>
            <a:pPr marL="342900" lvl="0" indent="-342900">
              <a:lnSpc>
                <a:spcPct val="100000"/>
              </a:lnSpc>
              <a:spcBef>
                <a:spcPts val="600"/>
              </a:spcBef>
              <a:buFont typeface="Arial" panose="020B0604020202020204" pitchFamily="34" charset="0"/>
              <a:buChar char="•"/>
              <a:defRPr/>
            </a:pPr>
            <a:r>
              <a:rPr lang="en-GB" sz="2000" dirty="0">
                <a:solidFill>
                  <a:srgbClr val="000000"/>
                </a:solidFill>
                <a:latin typeface="Arial" panose="020B0604020202020204"/>
              </a:rPr>
              <a:t>Compared with people who are described as White, the prevalence of lupus nephritis higher among those with Indo-Asian, Afro-Caribbean and Chinese family backgrounds</a:t>
            </a:r>
          </a:p>
          <a:p>
            <a:pPr marL="342900" lvl="0" indent="-342900">
              <a:lnSpc>
                <a:spcPct val="100000"/>
              </a:lnSpc>
              <a:spcBef>
                <a:spcPts val="600"/>
              </a:spcBef>
              <a:buFont typeface="Arial" panose="020B0604020202020204" pitchFamily="34" charset="0"/>
              <a:buChar char="•"/>
              <a:defRPr/>
            </a:pPr>
            <a:r>
              <a:rPr lang="en-GB" sz="2000" dirty="0"/>
              <a:t>People from these family backgrounds also have greater severity of disease and poorer treatment response (in both outcomes and risk of adverse effects) compared to White populations</a:t>
            </a:r>
            <a:endParaRPr lang="en-GB" sz="2000" dirty="0">
              <a:solidFill>
                <a:srgbClr val="000000"/>
              </a:solidFill>
              <a:latin typeface="Arial" panose="020B0604020202020204"/>
            </a:endParaRPr>
          </a:p>
          <a:p>
            <a:pPr marL="285750" indent="-285750">
              <a:buFont typeface="Arial" panose="020B0604020202020204" pitchFamily="34" charset="0"/>
              <a:buChar char="•"/>
            </a:pPr>
            <a:r>
              <a:rPr lang="en-GB" sz="2000" dirty="0"/>
              <a:t>Women are </a:t>
            </a:r>
            <a:r>
              <a:rPr lang="en-GB" sz="2000" dirty="0">
                <a:solidFill>
                  <a:srgbClr val="000000"/>
                </a:solidFill>
              </a:rPr>
              <a:t>5</a:t>
            </a:r>
            <a:r>
              <a:rPr lang="en-GB" sz="2000" dirty="0"/>
              <a:t> times more likely to have lupus nephritis than men</a:t>
            </a:r>
          </a:p>
          <a:p>
            <a:pPr marL="285750" indent="-285750">
              <a:buFont typeface="Arial" panose="020B0604020202020204" pitchFamily="34" charset="0"/>
              <a:buChar char="•"/>
            </a:pPr>
            <a:r>
              <a:rPr lang="en-GB" sz="2000" dirty="0">
                <a:solidFill>
                  <a:srgbClr val="000000"/>
                </a:solidFill>
              </a:rPr>
              <a:t>Many people with lupus nephritis are of childbearing age. Active disease is linked to poorer maternal and foetal outcomes, making pregnancy a major concern for those affected. Current treatments are not suitable for people who are pregnant</a:t>
            </a:r>
            <a:r>
              <a:rPr lang="en-GB" sz="2000">
                <a:solidFill>
                  <a:srgbClr val="000000"/>
                </a:solidFill>
              </a:rPr>
              <a:t>; effective contraception must be used during and for 18 months after </a:t>
            </a:r>
            <a:r>
              <a:rPr lang="en-GB" sz="2000" err="1">
                <a:solidFill>
                  <a:srgbClr val="000000"/>
                </a:solidFill>
              </a:rPr>
              <a:t>obinutuzumab</a:t>
            </a:r>
            <a:r>
              <a:rPr lang="en-GB" sz="2000">
                <a:solidFill>
                  <a:srgbClr val="000000"/>
                </a:solidFill>
              </a:rPr>
              <a:t> treatment</a:t>
            </a:r>
          </a:p>
          <a:p>
            <a:pPr marL="285750" indent="-285750">
              <a:buFont typeface="Arial" panose="020B0604020202020204" pitchFamily="34" charset="0"/>
              <a:buChar char="•"/>
            </a:pPr>
            <a:r>
              <a:rPr lang="en-GB" sz="2000" dirty="0">
                <a:solidFill>
                  <a:srgbClr val="000000"/>
                </a:solidFill>
              </a:rPr>
              <a:t>Equity of access for those in rural areas, those far from specialist centres, from lower socioeconomic backgrounds, or those who struggle to attend hospital appointments due to work or family commitments. </a:t>
            </a:r>
          </a:p>
        </p:txBody>
      </p:sp>
    </p:spTree>
    <p:extLst>
      <p:ext uri="{BB962C8B-B14F-4D97-AF65-F5344CB8AC3E}">
        <p14:creationId xmlns:p14="http://schemas.microsoft.com/office/powerpoint/2010/main" val="2999048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AB92F7-556C-2C33-1A32-C7D5A738931F}"/>
              </a:ext>
            </a:extLst>
          </p:cNvPr>
          <p:cNvSpPr>
            <a:spLocks noGrp="1"/>
          </p:cNvSpPr>
          <p:nvPr>
            <p:ph type="title"/>
          </p:nvPr>
        </p:nvSpPr>
        <p:spPr>
          <a:xfrm>
            <a:off x="132130" y="256240"/>
            <a:ext cx="13041458" cy="592817"/>
          </a:xfrm>
        </p:spPr>
        <p:txBody>
          <a:bodyPr>
            <a:normAutofit/>
          </a:bodyPr>
          <a:lstStyle/>
          <a:p>
            <a:r>
              <a:rPr lang="en-GB" sz="2800" dirty="0"/>
              <a:t>Obinutuzumab (</a:t>
            </a:r>
            <a:r>
              <a:rPr lang="en-GB" sz="2800" dirty="0" err="1"/>
              <a:t>Gazyvaro</a:t>
            </a:r>
            <a:r>
              <a:rPr lang="en-GB" sz="2800" dirty="0"/>
              <a:t>, Roche)</a:t>
            </a:r>
          </a:p>
        </p:txBody>
      </p:sp>
      <p:graphicFrame>
        <p:nvGraphicFramePr>
          <p:cNvPr id="3" name="Table 3" descr="Details of treatment, including marketing authorisation, mechanism of action, administration and price">
            <a:extLst>
              <a:ext uri="{FF2B5EF4-FFF2-40B4-BE49-F238E27FC236}">
                <a16:creationId xmlns:a16="http://schemas.microsoft.com/office/drawing/2014/main" id="{5D2D4C97-4C53-47C8-9E4D-69E7EB51A419}"/>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669919252"/>
              </p:ext>
            </p:extLst>
          </p:nvPr>
        </p:nvGraphicFramePr>
        <p:xfrm>
          <a:off x="233361" y="811810"/>
          <a:ext cx="11781429" cy="5577840"/>
        </p:xfrm>
        <a:graphic>
          <a:graphicData uri="http://schemas.openxmlformats.org/drawingml/2006/table">
            <a:tbl>
              <a:tblPr firstCol="1" bandRow="1">
                <a:tableStyleId>{5C22544A-7EE6-4342-B048-85BDC9FD1C3A}</a:tableStyleId>
              </a:tblPr>
              <a:tblGrid>
                <a:gridCol w="1926339">
                  <a:extLst>
                    <a:ext uri="{9D8B030D-6E8A-4147-A177-3AD203B41FA5}">
                      <a16:colId xmlns:a16="http://schemas.microsoft.com/office/drawing/2014/main" val="748657784"/>
                    </a:ext>
                  </a:extLst>
                </a:gridCol>
                <a:gridCol w="9855090">
                  <a:extLst>
                    <a:ext uri="{9D8B030D-6E8A-4147-A177-3AD203B41FA5}">
                      <a16:colId xmlns:a16="http://schemas.microsoft.com/office/drawing/2014/main" val="3173266189"/>
                    </a:ext>
                  </a:extLst>
                </a:gridCol>
              </a:tblGrid>
              <a:tr h="1059184">
                <a:tc>
                  <a:txBody>
                    <a:bodyPr/>
                    <a:lstStyle/>
                    <a:p>
                      <a:r>
                        <a:rPr lang="en-GB" dirty="0">
                          <a:solidFill>
                            <a:schemeClr val="bg1"/>
                          </a:solidFill>
                          <a:latin typeface="Arial" panose="020B0604020202020204" pitchFamily="34" charset="0"/>
                        </a:rPr>
                        <a:t>Anticipated marketing authorisation</a:t>
                      </a:r>
                    </a:p>
                  </a:txBody>
                  <a:tcPr/>
                </a:tc>
                <a:tc>
                  <a:txBody>
                    <a:bodyPr/>
                    <a:lstStyle/>
                    <a:p>
                      <a:pPr marL="285750" indent="-285750">
                        <a:buFont typeface="Arial" panose="020B0604020202020204" pitchFamily="34" charset="0"/>
                        <a:buChar char="•"/>
                      </a:pPr>
                      <a:r>
                        <a:rPr lang="en-GB" sz="1800" u="none"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EMA approval (4</a:t>
                      </a:r>
                      <a:r>
                        <a:rPr lang="en-GB" sz="1800" u="none"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a:t>
                      </a:r>
                      <a:r>
                        <a:rPr lang="en-GB" sz="1800" u="none"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December 2025): </a:t>
                      </a:r>
                      <a:r>
                        <a:rPr lang="en-GB" sz="1800" u="none" dirty="0">
                          <a:effectLst/>
                          <a:latin typeface="Arial" panose="020B0604020202020204" pitchFamily="34" charset="0"/>
                          <a:ea typeface="Times New Roman" panose="02020603050405020304" pitchFamily="18" charset="0"/>
                          <a:cs typeface="Arial" panose="020B0604020202020204" pitchFamily="34" charset="0"/>
                        </a:rPr>
                        <a:t>Obinutuzumab, in combination with mycophenolate mofetil (MMF), is indicated for the treatment of adult patients with active Class III or IV, with or without concomitant Class V, lupus nephritis (LN).</a:t>
                      </a:r>
                    </a:p>
                    <a:p>
                      <a:pPr marL="285750" indent="-285750">
                        <a:buFont typeface="Arial" panose="020B0604020202020204" pitchFamily="34" charset="0"/>
                        <a:buChar char="•"/>
                      </a:pPr>
                      <a:r>
                        <a:rPr lang="en-GB"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UK marketing </a:t>
                      </a:r>
                      <a:r>
                        <a:rPr lang="en-GB" sz="1800" dirty="0">
                          <a:effectLst/>
                          <a:latin typeface="Arial" panose="020B0604020202020204" pitchFamily="34" charset="0"/>
                          <a:ea typeface="Times New Roman" panose="02020603050405020304" pitchFamily="18" charset="0"/>
                          <a:cs typeface="Arial" panose="020B0604020202020204" pitchFamily="34" charset="0"/>
                        </a:rPr>
                        <a:t>authorisation is anticipated around </a:t>
                      </a:r>
                      <a:r>
                        <a:rPr lang="en-GB" sz="1800" u="sng" dirty="0">
                          <a:effectLst/>
                          <a:highlight>
                            <a:srgbClr val="000000"/>
                          </a:highlight>
                          <a:latin typeface="Arial" panose="020B0604020202020204" pitchFamily="34" charset="0"/>
                          <a:ea typeface="Times New Roman" panose="02020603050405020304" pitchFamily="18" charset="0"/>
                          <a:cs typeface="Arial" panose="020B0604020202020204" pitchFamily="34" charset="0"/>
                        </a:rPr>
                        <a:t>**************</a:t>
                      </a:r>
                      <a:r>
                        <a:rPr lang="en-GB" dirty="0"/>
                        <a:t> </a:t>
                      </a:r>
                      <a:r>
                        <a:rPr lang="en-GB" sz="1800" dirty="0">
                          <a:effectLst/>
                          <a:latin typeface="Arial" panose="020B0604020202020204" pitchFamily="34" charset="0"/>
                          <a:ea typeface="Times New Roman" panose="02020603050405020304" pitchFamily="18" charset="0"/>
                          <a:cs typeface="Arial" panose="020B0604020202020204" pitchFamily="34" charset="0"/>
                        </a:rPr>
                        <a:t>through IRP, using EMA as the reference regulator</a:t>
                      </a:r>
                      <a:endParaRPr lang="en-GB" u="none" strike="sngStrike" dirty="0">
                        <a:solidFill>
                          <a:srgbClr val="FF0000"/>
                        </a:solidFill>
                        <a:highlight>
                          <a:srgbClr val="00FFFF"/>
                        </a:highligh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51016788"/>
                  </a:ext>
                </a:extLst>
              </a:tr>
              <a:tr h="479108">
                <a:tc>
                  <a:txBody>
                    <a:bodyPr/>
                    <a:lstStyle/>
                    <a:p>
                      <a:r>
                        <a:rPr lang="en-GB">
                          <a:solidFill>
                            <a:schemeClr val="bg1"/>
                          </a:solidFill>
                          <a:latin typeface="Arial" panose="020B0604020202020204" pitchFamily="34" charset="0"/>
                        </a:rPr>
                        <a:t>Mechanism of action</a:t>
                      </a:r>
                    </a:p>
                  </a:txBody>
                  <a:tcPr/>
                </a:tc>
                <a:tc>
                  <a:txBody>
                    <a:bodyPr/>
                    <a:lstStyle/>
                    <a:p>
                      <a:pPr marL="285750" indent="-285750">
                        <a:buFont typeface="Arial" panose="020B0604020202020204" pitchFamily="34" charset="0"/>
                        <a:buChar char="•"/>
                      </a:pPr>
                      <a:r>
                        <a:rPr lang="en-GB" dirty="0">
                          <a:latin typeface="Arial" panose="020B0604020202020204" pitchFamily="34" charset="0"/>
                        </a:rPr>
                        <a:t>Recombinant, monoclonal, humanised and glycoengineered type II CD20 antibody</a:t>
                      </a:r>
                      <a:endParaRPr lang="en-GB" strike="sngStrike" dirty="0">
                        <a:latin typeface="Arial" panose="020B0604020202020204" pitchFamily="34" charset="0"/>
                      </a:endParaRPr>
                    </a:p>
                  </a:txBody>
                  <a:tcPr/>
                </a:tc>
                <a:extLst>
                  <a:ext uri="{0D108BD9-81ED-4DB2-BD59-A6C34878D82A}">
                    <a16:rowId xmlns:a16="http://schemas.microsoft.com/office/drawing/2014/main" val="984656975"/>
                  </a:ext>
                </a:extLst>
              </a:tr>
              <a:tr h="1497360">
                <a:tc>
                  <a:txBody>
                    <a:bodyPr/>
                    <a:lstStyle/>
                    <a:p>
                      <a:r>
                        <a:rPr lang="en-GB">
                          <a:solidFill>
                            <a:schemeClr val="bg1"/>
                          </a:solidFill>
                          <a:latin typeface="Arial" panose="020B0604020202020204" pitchFamily="34" charset="0"/>
                        </a:rPr>
                        <a:t>Administration</a:t>
                      </a:r>
                    </a:p>
                  </a:txBody>
                  <a:tcPr/>
                </a:tc>
                <a:tc>
                  <a:txBody>
                    <a:bodyPr/>
                    <a:lstStyle/>
                    <a:p>
                      <a:pPr marL="285750" indent="-285750">
                        <a:buFont typeface="Arial" panose="020B0604020202020204" pitchFamily="34" charset="0"/>
                        <a:buChar char="•"/>
                      </a:pPr>
                      <a:r>
                        <a:rPr lang="en-GB" b="0" dirty="0">
                          <a:latin typeface="Arial" panose="020B0604020202020204" pitchFamily="34" charset="0"/>
                        </a:rPr>
                        <a:t>Obinutuzumab is given intravenously and using the following dosing schedule:</a:t>
                      </a:r>
                    </a:p>
                    <a:p>
                      <a:pPr marL="742950" lvl="1" indent="-285750">
                        <a:buFont typeface="Arial" panose="020B0604020202020204" pitchFamily="34" charset="0"/>
                        <a:buChar char="•"/>
                      </a:pPr>
                      <a:r>
                        <a:rPr lang="en-GB" b="0" dirty="0">
                          <a:latin typeface="Arial" panose="020B0604020202020204" pitchFamily="34" charset="0"/>
                        </a:rPr>
                        <a:t>Dose 1	initial infusion	1,000 mg</a:t>
                      </a:r>
                    </a:p>
                    <a:p>
                      <a:pPr marL="742950" lvl="1" indent="-285750">
                        <a:buFont typeface="Arial" panose="020B0604020202020204" pitchFamily="34" charset="0"/>
                        <a:buChar char="•"/>
                      </a:pPr>
                      <a:r>
                        <a:rPr lang="en-GB" b="0" dirty="0">
                          <a:latin typeface="Arial" panose="020B0604020202020204" pitchFamily="34" charset="0"/>
                        </a:rPr>
                        <a:t>Dose 2	week 2 		1,000 mg</a:t>
                      </a:r>
                    </a:p>
                    <a:p>
                      <a:pPr marL="742950" lvl="1" indent="-285750">
                        <a:buFont typeface="Arial" panose="020B0604020202020204" pitchFamily="34" charset="0"/>
                        <a:buChar char="•"/>
                      </a:pPr>
                      <a:r>
                        <a:rPr lang="en-GB" b="0" dirty="0">
                          <a:latin typeface="Arial" panose="020B0604020202020204" pitchFamily="34" charset="0"/>
                        </a:rPr>
                        <a:t>Dose 3	week 24		1,000 mg</a:t>
                      </a:r>
                    </a:p>
                    <a:p>
                      <a:pPr marL="742950" lvl="1" indent="-285750">
                        <a:buFont typeface="Arial" panose="020B0604020202020204" pitchFamily="34" charset="0"/>
                        <a:buChar char="•"/>
                      </a:pPr>
                      <a:r>
                        <a:rPr lang="en-GB" b="0" dirty="0">
                          <a:latin typeface="Arial" panose="020B0604020202020204" pitchFamily="34" charset="0"/>
                        </a:rPr>
                        <a:t>Dose 4	week 26		1,000 mg</a:t>
                      </a:r>
                    </a:p>
                    <a:p>
                      <a:pPr marL="742950" lvl="1" indent="-285750">
                        <a:buFont typeface="Arial" panose="020B0604020202020204" pitchFamily="34" charset="0"/>
                        <a:buChar char="•"/>
                      </a:pPr>
                      <a:r>
                        <a:rPr lang="en-GB" b="0" dirty="0">
                          <a:latin typeface="Arial" panose="020B0604020202020204" pitchFamily="34" charset="0"/>
                        </a:rPr>
                        <a:t>Dose 5+	every 6 months*	1,000 mg</a:t>
                      </a:r>
                    </a:p>
                    <a:p>
                      <a:pPr marL="457200" lvl="1" indent="0">
                        <a:buFont typeface="Arial" panose="020B0604020202020204" pitchFamily="34" charset="0"/>
                        <a:buNone/>
                      </a:pPr>
                      <a:r>
                        <a:rPr lang="en-GB" b="0" dirty="0">
                          <a:latin typeface="Arial" panose="020B0604020202020204" pitchFamily="34" charset="0"/>
                        </a:rPr>
                        <a:t>*6 months after Dose 4</a:t>
                      </a:r>
                    </a:p>
                    <a:p>
                      <a:pPr marL="285750" lvl="0" indent="-285750">
                        <a:buFont typeface="Arial" panose="020B0604020202020204" pitchFamily="34" charset="0"/>
                        <a:buChar char="•"/>
                      </a:pPr>
                      <a:r>
                        <a:rPr lang="en-GB" b="0" dirty="0">
                          <a:latin typeface="Arial" panose="020B0604020202020204" pitchFamily="34" charset="0"/>
                        </a:rPr>
                        <a:t>MMF titrated by Week 4 to a target dose of 2.0−2.5 g/day in divided doses</a:t>
                      </a:r>
                    </a:p>
                  </a:txBody>
                  <a:tcPr/>
                </a:tc>
                <a:extLst>
                  <a:ext uri="{0D108BD9-81ED-4DB2-BD59-A6C34878D82A}">
                    <a16:rowId xmlns:a16="http://schemas.microsoft.com/office/drawing/2014/main" val="2152176351"/>
                  </a:ext>
                </a:extLst>
              </a:tr>
              <a:tr h="661990">
                <a:tc>
                  <a:txBody>
                    <a:bodyPr/>
                    <a:lstStyle/>
                    <a:p>
                      <a:r>
                        <a:rPr lang="en-GB" dirty="0">
                          <a:solidFill>
                            <a:schemeClr val="bg1"/>
                          </a:solidFill>
                          <a:latin typeface="Arial" panose="020B0604020202020204" pitchFamily="34" charset="0"/>
                        </a:rPr>
                        <a:t>Price</a:t>
                      </a:r>
                    </a:p>
                  </a:txBody>
                  <a:tcPr/>
                </a:tc>
                <a:tc>
                  <a:txBody>
                    <a:bodyPr/>
                    <a:lstStyle/>
                    <a:p>
                      <a:pPr marL="285750" indent="-285750">
                        <a:buFont typeface="Arial" panose="020B0604020202020204" pitchFamily="34" charset="0"/>
                        <a:buChar char="•"/>
                      </a:pPr>
                      <a:r>
                        <a:rPr lang="en-GB" dirty="0">
                          <a:latin typeface="Arial" panose="020B0604020202020204" pitchFamily="34" charset="0"/>
                        </a:rPr>
                        <a:t>Obinutuzumab list price: £3,312.00 per 1,000 mg vial</a:t>
                      </a:r>
                    </a:p>
                    <a:p>
                      <a:pPr marL="285750" indent="-285750">
                        <a:buFont typeface="Arial" panose="020B0604020202020204" pitchFamily="34" charset="0"/>
                        <a:buChar char="•"/>
                      </a:pPr>
                      <a:r>
                        <a:rPr lang="en-GB" dirty="0">
                          <a:latin typeface="Arial" panose="020B0604020202020204" pitchFamily="34" charset="0"/>
                        </a:rPr>
                        <a:t>MMF list price: £6.45 per pack of 50 500mg tablets (~£200 per year)</a:t>
                      </a:r>
                    </a:p>
                    <a:p>
                      <a:pPr marL="285750" indent="-285750">
                        <a:buFont typeface="Arial" panose="020B0604020202020204" pitchFamily="34" charset="0"/>
                        <a:buChar char="•"/>
                      </a:pPr>
                      <a:r>
                        <a:rPr lang="en-GB" b="0" dirty="0">
                          <a:latin typeface="Arial" panose="020B0604020202020204" pitchFamily="34" charset="0"/>
                        </a:rPr>
                        <a:t>List price for 1</a:t>
                      </a:r>
                      <a:r>
                        <a:rPr lang="en-GB" b="0" baseline="30000" dirty="0">
                          <a:latin typeface="Arial" panose="020B0604020202020204" pitchFamily="34" charset="0"/>
                        </a:rPr>
                        <a:t>st</a:t>
                      </a:r>
                      <a:r>
                        <a:rPr lang="en-GB" b="0" dirty="0">
                          <a:latin typeface="Arial" panose="020B0604020202020204" pitchFamily="34" charset="0"/>
                        </a:rPr>
                        <a:t> year of treatment (without MMF): £16,560</a:t>
                      </a:r>
                    </a:p>
                    <a:p>
                      <a:pPr marL="285750" indent="-285750">
                        <a:buFont typeface="Arial" panose="020B0604020202020204" pitchFamily="34" charset="0"/>
                        <a:buChar char="•"/>
                      </a:pPr>
                      <a:r>
                        <a:rPr lang="en-GB" b="0" dirty="0">
                          <a:latin typeface="Arial" panose="020B0604020202020204" pitchFamily="34" charset="0"/>
                        </a:rPr>
                        <a:t>List price for subsequent years of treatment (without MMF): £6,624</a:t>
                      </a:r>
                      <a:endParaRPr lang="en-GB" b="1" dirty="0">
                        <a:latin typeface="Arial" panose="020B0604020202020204" pitchFamily="34" charset="0"/>
                      </a:endParaRPr>
                    </a:p>
                  </a:txBody>
                  <a:tcPr/>
                </a:tc>
                <a:extLst>
                  <a:ext uri="{0D108BD9-81ED-4DB2-BD59-A6C34878D82A}">
                    <a16:rowId xmlns:a16="http://schemas.microsoft.com/office/drawing/2014/main" val="3201822029"/>
                  </a:ext>
                </a:extLst>
              </a:tr>
            </a:tbl>
          </a:graphicData>
        </a:graphic>
      </p:graphicFrame>
      <p:sp>
        <p:nvSpPr>
          <p:cNvPr id="2" name="Rectangle 1" descr="Marker showing slides are confidential ">
            <a:extLst>
              <a:ext uri="{FF2B5EF4-FFF2-40B4-BE49-F238E27FC236}">
                <a16:creationId xmlns:a16="http://schemas.microsoft.com/office/drawing/2014/main" id="{DBA5165B-BFBC-DDE5-8FD8-8FF9661C326B}"/>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CONFIDENTIAL</a:t>
            </a:r>
          </a:p>
        </p:txBody>
      </p:sp>
      <p:sp>
        <p:nvSpPr>
          <p:cNvPr id="5" name="Text Placeholder 9">
            <a:extLst>
              <a:ext uri="{FF2B5EF4-FFF2-40B4-BE49-F238E27FC236}">
                <a16:creationId xmlns:a16="http://schemas.microsoft.com/office/drawing/2014/main" id="{431B520E-F944-854A-9A66-2EACA3E9C093}"/>
              </a:ext>
            </a:extLst>
          </p:cNvPr>
          <p:cNvSpPr>
            <a:spLocks noGrp="1"/>
          </p:cNvSpPr>
          <p:nvPr>
            <p:ph type="body" sz="quarter" idx="13"/>
          </p:nvPr>
        </p:nvSpPr>
        <p:spPr>
          <a:xfrm>
            <a:off x="1142320" y="6492875"/>
            <a:ext cx="10668680" cy="365125"/>
          </a:xfrm>
        </p:spPr>
        <p:txBody>
          <a:bodyPr>
            <a:normAutofit fontScale="85000" lnSpcReduction="10000"/>
          </a:bodyPr>
          <a:lstStyle/>
          <a:p>
            <a:r>
              <a:rPr kumimoji="0" lang="en-GB"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Abbreviations: CHMP, </a:t>
            </a:r>
            <a:r>
              <a:rPr lang="en-GB" dirty="0"/>
              <a:t>Committee for Medicinal Products for Human Use; </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EMA, European Medicines Agency; IRP, international recognition procedure</a:t>
            </a:r>
          </a:p>
        </p:txBody>
      </p:sp>
    </p:spTree>
    <p:extLst>
      <p:ext uri="{BB962C8B-B14F-4D97-AF65-F5344CB8AC3E}">
        <p14:creationId xmlns:p14="http://schemas.microsoft.com/office/powerpoint/2010/main" val="369276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A83CB8-5236-4F08-4B6F-A649D78663FA}"/>
              </a:ext>
            </a:extLst>
          </p:cNvPr>
          <p:cNvSpPr>
            <a:spLocks noGrp="1"/>
          </p:cNvSpPr>
          <p:nvPr>
            <p:ph type="title"/>
          </p:nvPr>
        </p:nvSpPr>
        <p:spPr>
          <a:xfrm>
            <a:off x="340994" y="55178"/>
            <a:ext cx="11420475" cy="1054223"/>
          </a:xfrm>
        </p:spPr>
        <p:txBody>
          <a:bodyPr>
            <a:normAutofit/>
          </a:bodyPr>
          <a:lstStyle/>
          <a:p>
            <a:r>
              <a:rPr lang="en-GB" sz="2800" dirty="0"/>
              <a:t>Treatment pathway for lupus nephritis </a:t>
            </a:r>
            <a:r>
              <a:rPr lang="en-GB" sz="2800" dirty="0">
                <a:solidFill>
                  <a:srgbClr val="000000"/>
                </a:solidFill>
              </a:rPr>
              <a:t>(</a:t>
            </a:r>
            <a:r>
              <a:rPr lang="en-US" sz="2800" dirty="0">
                <a:solidFill>
                  <a:srgbClr val="000000"/>
                </a:solidFill>
              </a:rPr>
              <a:t>Class 3/4 </a:t>
            </a:r>
            <a:r>
              <a:rPr lang="en-GB" sz="2800" dirty="0">
                <a:solidFill>
                  <a:srgbClr val="000000"/>
                </a:solidFill>
              </a:rPr>
              <a:t>± 5) </a:t>
            </a:r>
          </a:p>
        </p:txBody>
      </p:sp>
      <p:grpSp>
        <p:nvGrpSpPr>
          <p:cNvPr id="4" name="Group 3">
            <a:extLst>
              <a:ext uri="{FF2B5EF4-FFF2-40B4-BE49-F238E27FC236}">
                <a16:creationId xmlns:a16="http://schemas.microsoft.com/office/drawing/2014/main" id="{B81872D4-249C-43A8-B89F-26E4657FABC2}"/>
              </a:ext>
            </a:extLst>
          </p:cNvPr>
          <p:cNvGrpSpPr/>
          <p:nvPr/>
        </p:nvGrpSpPr>
        <p:grpSpPr>
          <a:xfrm>
            <a:off x="1023726" y="5879579"/>
            <a:ext cx="9232821" cy="576000"/>
            <a:chOff x="1456000" y="5631826"/>
            <a:chExt cx="10077188" cy="576000"/>
          </a:xfrm>
        </p:grpSpPr>
        <p:sp>
          <p:nvSpPr>
            <p:cNvPr id="5" name="Rectangle 4" descr="Question to committee">
              <a:extLst>
                <a:ext uri="{FF2B5EF4-FFF2-40B4-BE49-F238E27FC236}">
                  <a16:creationId xmlns:a16="http://schemas.microsoft.com/office/drawing/2014/main" id="{2F011015-ADAA-B4E1-BEEE-F84EF075D213}"/>
                </a:ext>
              </a:extLst>
            </p:cNvPr>
            <p:cNvSpPr/>
            <p:nvPr/>
          </p:nvSpPr>
          <p:spPr>
            <a:xfrm>
              <a:off x="1818062" y="5670325"/>
              <a:ext cx="9715126" cy="481232"/>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pPr algn="ctr"/>
              <a:r>
                <a:rPr lang="en-GB" dirty="0">
                  <a:solidFill>
                    <a:schemeClr val="tx1"/>
                  </a:solidFill>
                  <a:latin typeface="Arial" panose="020B0604020202020204" pitchFamily="34" charset="0"/>
                </a:rPr>
                <a:t>Are the comparators included by the company suitable?</a:t>
              </a:r>
            </a:p>
          </p:txBody>
        </p:sp>
        <p:grpSp>
          <p:nvGrpSpPr>
            <p:cNvPr id="11" name="Group 10">
              <a:extLst>
                <a:ext uri="{FF2B5EF4-FFF2-40B4-BE49-F238E27FC236}">
                  <a16:creationId xmlns:a16="http://schemas.microsoft.com/office/drawing/2014/main" id="{B552A2B4-163B-E424-329E-2A88D8029C0E}"/>
                </a:ext>
                <a:ext uri="{C183D7F6-B498-43B3-948B-1728B52AA6E4}">
                  <adec:decorative xmlns:adec="http://schemas.microsoft.com/office/drawing/2017/decorative" val="1"/>
                </a:ext>
              </a:extLst>
            </p:cNvPr>
            <p:cNvGrpSpPr/>
            <p:nvPr/>
          </p:nvGrpSpPr>
          <p:grpSpPr>
            <a:xfrm>
              <a:off x="1456000" y="5631826"/>
              <a:ext cx="576000" cy="576000"/>
              <a:chOff x="-1440493" y="4133589"/>
              <a:chExt cx="576000" cy="576000"/>
            </a:xfrm>
          </p:grpSpPr>
          <p:sp>
            <p:nvSpPr>
              <p:cNvPr id="15" name="Oval 14">
                <a:extLst>
                  <a:ext uri="{FF2B5EF4-FFF2-40B4-BE49-F238E27FC236}">
                    <a16:creationId xmlns:a16="http://schemas.microsoft.com/office/drawing/2014/main" id="{D3B50E83-C514-4C36-BDCD-E9F5D5FE6D18}"/>
                  </a:ext>
                  <a:ext uri="{C183D7F6-B498-43B3-948B-1728B52AA6E4}">
                    <adec:decorative xmlns:adec="http://schemas.microsoft.com/office/drawing/2017/decorative" val="1"/>
                  </a:ext>
                </a:extLst>
              </p:cNvPr>
              <p:cNvSpPr/>
              <p:nvPr/>
            </p:nvSpPr>
            <p:spPr>
              <a:xfrm>
                <a:off x="-1440493" y="4133589"/>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pic>
            <p:nvPicPr>
              <p:cNvPr id="16" name="Graphic 15">
                <a:extLst>
                  <a:ext uri="{FF2B5EF4-FFF2-40B4-BE49-F238E27FC236}">
                    <a16:creationId xmlns:a16="http://schemas.microsoft.com/office/drawing/2014/main" id="{0C104E10-EADF-58A6-BF8F-A70539C7D1E4}"/>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4225" y="4189857"/>
                <a:ext cx="463463" cy="463463"/>
              </a:xfrm>
              <a:prstGeom prst="rect">
                <a:avLst/>
              </a:prstGeom>
            </p:spPr>
          </p:pic>
        </p:grpSp>
      </p:grpSp>
      <p:graphicFrame>
        <p:nvGraphicFramePr>
          <p:cNvPr id="2" name="Table 1">
            <a:extLst>
              <a:ext uri="{FF2B5EF4-FFF2-40B4-BE49-F238E27FC236}">
                <a16:creationId xmlns:a16="http://schemas.microsoft.com/office/drawing/2014/main" id="{56BFEFFA-497E-02D9-6A9F-8FE489DB5504}"/>
              </a:ext>
            </a:extLst>
          </p:cNvPr>
          <p:cNvGraphicFramePr>
            <a:graphicFrameLocks noGrp="1"/>
          </p:cNvGraphicFramePr>
          <p:nvPr>
            <p:extLst>
              <p:ext uri="{D42A27DB-BD31-4B8C-83A1-F6EECF244321}">
                <p14:modId xmlns:p14="http://schemas.microsoft.com/office/powerpoint/2010/main" val="2270347131"/>
              </p:ext>
            </p:extLst>
          </p:nvPr>
        </p:nvGraphicFramePr>
        <p:xfrm>
          <a:off x="340994" y="582290"/>
          <a:ext cx="11510011" cy="4195125"/>
        </p:xfrm>
        <a:graphic>
          <a:graphicData uri="http://schemas.openxmlformats.org/drawingml/2006/table">
            <a:tbl>
              <a:tblPr firstRow="1" firstCol="1" bandRow="1">
                <a:tableStyleId>{5C22544A-7EE6-4342-B048-85BDC9FD1C3A}</a:tableStyleId>
              </a:tblPr>
              <a:tblGrid>
                <a:gridCol w="2971037">
                  <a:extLst>
                    <a:ext uri="{9D8B030D-6E8A-4147-A177-3AD203B41FA5}">
                      <a16:colId xmlns:a16="http://schemas.microsoft.com/office/drawing/2014/main" val="1707396536"/>
                    </a:ext>
                  </a:extLst>
                </a:gridCol>
                <a:gridCol w="8538974">
                  <a:extLst>
                    <a:ext uri="{9D8B030D-6E8A-4147-A177-3AD203B41FA5}">
                      <a16:colId xmlns:a16="http://schemas.microsoft.com/office/drawing/2014/main" val="1228148603"/>
                    </a:ext>
                  </a:extLst>
                </a:gridCol>
              </a:tblGrid>
              <a:tr h="161325">
                <a:tc rowSpan="2">
                  <a:txBody>
                    <a:bodyPr/>
                    <a:lstStyle/>
                    <a:p>
                      <a:pPr algn="ctr">
                        <a:buNone/>
                      </a:pPr>
                      <a:r>
                        <a:rPr lang="en-GB" sz="1600" dirty="0">
                          <a:effectLst/>
                        </a:rPr>
                        <a:t>Stage of therapy</a:t>
                      </a:r>
                      <a:endParaRPr lang="en-GB" sz="1600" dirty="0">
                        <a:solidFill>
                          <a:srgbClr val="000000"/>
                        </a:solidFill>
                        <a:effectLst/>
                        <a:latin typeface="Arial" panose="020B0604020202020204" pitchFamily="34" charset="0"/>
                        <a:ea typeface="Arial" panose="020B0604020202020204" pitchFamily="34" charset="0"/>
                      </a:endParaRPr>
                    </a:p>
                  </a:txBody>
                  <a:tcPr marL="5965" marR="5965" marT="0" marB="0" anchor="ctr"/>
                </a:tc>
                <a:tc>
                  <a:txBody>
                    <a:bodyPr/>
                    <a:lstStyle/>
                    <a:p>
                      <a:pPr algn="ctr">
                        <a:buNone/>
                      </a:pPr>
                      <a:r>
                        <a:rPr lang="en-GB" sz="1600">
                          <a:effectLst/>
                        </a:rPr>
                        <a:t>Treatment</a:t>
                      </a:r>
                      <a:endParaRPr lang="en-GB" sz="1600">
                        <a:solidFill>
                          <a:srgbClr val="000000"/>
                        </a:solidFill>
                        <a:effectLst/>
                        <a:latin typeface="Arial" panose="020B0604020202020204" pitchFamily="34" charset="0"/>
                        <a:ea typeface="Arial" panose="020B0604020202020204" pitchFamily="34" charset="0"/>
                      </a:endParaRPr>
                    </a:p>
                  </a:txBody>
                  <a:tcPr marL="5965" marR="5965" marT="0" marB="0" anchor="ctr"/>
                </a:tc>
                <a:extLst>
                  <a:ext uri="{0D108BD9-81ED-4DB2-BD59-A6C34878D82A}">
                    <a16:rowId xmlns:a16="http://schemas.microsoft.com/office/drawing/2014/main" val="1472289862"/>
                  </a:ext>
                </a:extLst>
              </a:tr>
              <a:tr h="161325">
                <a:tc vMerge="1">
                  <a:txBody>
                    <a:bodyPr/>
                    <a:lstStyle/>
                    <a:p>
                      <a:endParaRPr lang="en-GB"/>
                    </a:p>
                  </a:txBody>
                  <a:tcPr/>
                </a:tc>
                <a:tc>
                  <a:txBody>
                    <a:bodyPr/>
                    <a:lstStyle/>
                    <a:p>
                      <a:pPr algn="ctr">
                        <a:buNone/>
                      </a:pPr>
                      <a:r>
                        <a:rPr lang="en-GB" sz="1600" b="1" dirty="0">
                          <a:solidFill>
                            <a:schemeClr val="bg1"/>
                          </a:solidFill>
                          <a:effectLst/>
                        </a:rPr>
                        <a:t>BSR 2025</a:t>
                      </a:r>
                      <a:r>
                        <a:rPr lang="en-GB" sz="1600" b="1" baseline="30000" dirty="0">
                          <a:solidFill>
                            <a:schemeClr val="bg1"/>
                          </a:solidFill>
                          <a:effectLst/>
                        </a:rPr>
                        <a:t>@</a:t>
                      </a:r>
                      <a:endParaRPr lang="en-GB" sz="1600" b="1" dirty="0">
                        <a:solidFill>
                          <a:schemeClr val="bg1"/>
                        </a:solidFill>
                        <a:effectLst/>
                        <a:latin typeface="Arial" panose="020B0604020202020204" pitchFamily="34" charset="0"/>
                        <a:ea typeface="Arial" panose="020B0604020202020204" pitchFamily="34" charset="0"/>
                      </a:endParaRPr>
                    </a:p>
                  </a:txBody>
                  <a:tcPr marL="5965" marR="5965" marT="0" marB="0" anchor="ctr">
                    <a:solidFill>
                      <a:schemeClr val="accent1"/>
                    </a:solidFill>
                  </a:tcPr>
                </a:tc>
                <a:extLst>
                  <a:ext uri="{0D108BD9-81ED-4DB2-BD59-A6C34878D82A}">
                    <a16:rowId xmlns:a16="http://schemas.microsoft.com/office/drawing/2014/main" val="3862464580"/>
                  </a:ext>
                </a:extLst>
              </a:tr>
              <a:tr h="1451925">
                <a:tc>
                  <a:txBody>
                    <a:bodyPr/>
                    <a:lstStyle/>
                    <a:p>
                      <a:pPr algn="ctr">
                        <a:buNone/>
                      </a:pPr>
                      <a:r>
                        <a:rPr lang="en-GB" sz="1600">
                          <a:effectLst/>
                        </a:rPr>
                        <a:t>Induction</a:t>
                      </a:r>
                    </a:p>
                    <a:p>
                      <a:pPr algn="ctr">
                        <a:buNone/>
                      </a:pPr>
                      <a:r>
                        <a:rPr lang="en-GB" sz="1600">
                          <a:effectLst/>
                        </a:rPr>
                        <a:t>(all patients receive oral GC taper)</a:t>
                      </a:r>
                      <a:endParaRPr lang="en-GB" sz="1600">
                        <a:solidFill>
                          <a:srgbClr val="000000"/>
                        </a:solidFill>
                        <a:effectLst/>
                        <a:latin typeface="Arial" panose="020B0604020202020204" pitchFamily="34" charset="0"/>
                        <a:ea typeface="Arial" panose="020B0604020202020204" pitchFamily="34" charset="0"/>
                      </a:endParaRPr>
                    </a:p>
                  </a:txBody>
                  <a:tcPr marL="5965" marR="5965" marT="0" marB="0" anchor="ctr"/>
                </a:tc>
                <a:tc>
                  <a:txBody>
                    <a:bodyPr/>
                    <a:lstStyle/>
                    <a:p>
                      <a:pPr algn="ctr">
                        <a:spcBef>
                          <a:spcPts val="600"/>
                        </a:spcBef>
                        <a:buNone/>
                      </a:pPr>
                      <a:r>
                        <a:rPr lang="en-GB" sz="1600" u="sng" dirty="0">
                          <a:effectLst/>
                        </a:rPr>
                        <a:t>Preferred</a:t>
                      </a:r>
                      <a:endParaRPr lang="en-GB" sz="1600" dirty="0">
                        <a:effectLst/>
                      </a:endParaRPr>
                    </a:p>
                    <a:p>
                      <a:pPr algn="ctr">
                        <a:spcBef>
                          <a:spcPts val="600"/>
                        </a:spcBef>
                        <a:buNone/>
                      </a:pPr>
                      <a:r>
                        <a:rPr lang="en-GB" sz="1600" b="1" dirty="0">
                          <a:solidFill>
                            <a:srgbClr val="FF0000"/>
                          </a:solidFill>
                          <a:effectLst/>
                        </a:rPr>
                        <a:t>OBI* + MMF</a:t>
                      </a:r>
                      <a:r>
                        <a:rPr lang="en-GB" sz="1600" dirty="0">
                          <a:solidFill>
                            <a:srgbClr val="FF0000"/>
                          </a:solidFill>
                          <a:effectLst/>
                        </a:rPr>
                        <a:t>, </a:t>
                      </a:r>
                      <a:r>
                        <a:rPr lang="en-GB" sz="1600" dirty="0">
                          <a:effectLst/>
                        </a:rPr>
                        <a:t>or </a:t>
                      </a:r>
                      <a:r>
                        <a:rPr lang="en-GB" sz="1600" dirty="0">
                          <a:solidFill>
                            <a:srgbClr val="FF0000"/>
                          </a:solidFill>
                          <a:effectLst/>
                        </a:rPr>
                        <a:t>BEL* + MMF</a:t>
                      </a:r>
                      <a:r>
                        <a:rPr lang="en-GB" sz="1600" dirty="0">
                          <a:effectLst/>
                        </a:rPr>
                        <a:t>, or </a:t>
                      </a:r>
                      <a:r>
                        <a:rPr lang="en-GB" sz="1600" dirty="0">
                          <a:solidFill>
                            <a:srgbClr val="FF0000"/>
                          </a:solidFill>
                          <a:effectLst/>
                        </a:rPr>
                        <a:t>VOC</a:t>
                      </a:r>
                      <a:r>
                        <a:rPr lang="en-GB" sz="1600" dirty="0">
                          <a:effectLst/>
                        </a:rPr>
                        <a:t>/TAC** </a:t>
                      </a:r>
                      <a:r>
                        <a:rPr lang="en-GB" sz="1600" dirty="0">
                          <a:solidFill>
                            <a:srgbClr val="FF0000"/>
                          </a:solidFill>
                          <a:effectLst/>
                        </a:rPr>
                        <a:t>+ MMF</a:t>
                      </a:r>
                    </a:p>
                    <a:p>
                      <a:pPr algn="ctr">
                        <a:spcBef>
                          <a:spcPts val="600"/>
                        </a:spcBef>
                        <a:buNone/>
                      </a:pPr>
                      <a:r>
                        <a:rPr lang="en-GB" sz="1600" dirty="0">
                          <a:effectLst/>
                        </a:rPr>
                        <a:t> </a:t>
                      </a:r>
                      <a:r>
                        <a:rPr lang="en-GB" sz="1600" u="sng" dirty="0">
                          <a:effectLst/>
                        </a:rPr>
                        <a:t>Alternatives</a:t>
                      </a:r>
                      <a:endParaRPr lang="en-GB" sz="1600" dirty="0">
                        <a:effectLst/>
                      </a:endParaRPr>
                    </a:p>
                    <a:p>
                      <a:pPr algn="ctr">
                        <a:spcBef>
                          <a:spcPts val="600"/>
                        </a:spcBef>
                        <a:buNone/>
                      </a:pPr>
                      <a:r>
                        <a:rPr lang="en-GB" sz="1600" dirty="0">
                          <a:effectLst/>
                        </a:rPr>
                        <a:t>CYC + BEL, or </a:t>
                      </a:r>
                      <a:r>
                        <a:rPr lang="en-GB" sz="1600" dirty="0">
                          <a:solidFill>
                            <a:srgbClr val="FF0000"/>
                          </a:solidFill>
                          <a:effectLst/>
                        </a:rPr>
                        <a:t>RTX + MMF, </a:t>
                      </a:r>
                      <a:r>
                        <a:rPr lang="en-GB" sz="1600" dirty="0">
                          <a:solidFill>
                            <a:schemeClr val="tx1"/>
                          </a:solidFill>
                          <a:effectLst/>
                        </a:rPr>
                        <a:t>or</a:t>
                      </a:r>
                      <a:r>
                        <a:rPr lang="en-GB" sz="1600" dirty="0">
                          <a:solidFill>
                            <a:srgbClr val="FF0000"/>
                          </a:solidFill>
                          <a:effectLst/>
                        </a:rPr>
                        <a:t> MMF alone, </a:t>
                      </a:r>
                      <a:r>
                        <a:rPr lang="en-GB" sz="1600" dirty="0">
                          <a:solidFill>
                            <a:schemeClr val="tx1"/>
                          </a:solidFill>
                          <a:effectLst/>
                        </a:rPr>
                        <a:t>or</a:t>
                      </a:r>
                      <a:r>
                        <a:rPr lang="en-GB" sz="1600" dirty="0">
                          <a:solidFill>
                            <a:srgbClr val="FF0000"/>
                          </a:solidFill>
                          <a:effectLst/>
                        </a:rPr>
                        <a:t> </a:t>
                      </a:r>
                      <a:r>
                        <a:rPr lang="en-GB" sz="1600" dirty="0">
                          <a:effectLst/>
                        </a:rPr>
                        <a:t>CYC alone</a:t>
                      </a:r>
                      <a:endParaRPr lang="en-GB" sz="1600" dirty="0">
                        <a:solidFill>
                          <a:srgbClr val="000000"/>
                        </a:solidFill>
                        <a:effectLst/>
                        <a:latin typeface="Arial" panose="020B0604020202020204" pitchFamily="34" charset="0"/>
                        <a:ea typeface="Arial" panose="020B0604020202020204" pitchFamily="34" charset="0"/>
                      </a:endParaRPr>
                    </a:p>
                  </a:txBody>
                  <a:tcPr marL="5965" marR="5965" marT="0" marB="0" anchor="ctr"/>
                </a:tc>
                <a:extLst>
                  <a:ext uri="{0D108BD9-81ED-4DB2-BD59-A6C34878D82A}">
                    <a16:rowId xmlns:a16="http://schemas.microsoft.com/office/drawing/2014/main" val="516979595"/>
                  </a:ext>
                </a:extLst>
              </a:tr>
              <a:tr h="1613250">
                <a:tc>
                  <a:txBody>
                    <a:bodyPr/>
                    <a:lstStyle/>
                    <a:p>
                      <a:pPr algn="ctr">
                        <a:buNone/>
                      </a:pPr>
                      <a:r>
                        <a:rPr lang="en-GB" sz="1600">
                          <a:effectLst/>
                        </a:rPr>
                        <a:t>Maintenance</a:t>
                      </a:r>
                      <a:endParaRPr lang="en-GB" sz="1600">
                        <a:solidFill>
                          <a:srgbClr val="000000"/>
                        </a:solidFill>
                        <a:effectLst/>
                        <a:latin typeface="Arial" panose="020B0604020202020204" pitchFamily="34" charset="0"/>
                        <a:ea typeface="Arial" panose="020B0604020202020204" pitchFamily="34" charset="0"/>
                      </a:endParaRPr>
                    </a:p>
                  </a:txBody>
                  <a:tcPr marL="5965" marR="5965" marT="0" marB="0" anchor="ctr"/>
                </a:tc>
                <a:tc>
                  <a:txBody>
                    <a:bodyPr/>
                    <a:lstStyle/>
                    <a:p>
                      <a:pPr algn="ctr">
                        <a:spcBef>
                          <a:spcPts val="600"/>
                        </a:spcBef>
                        <a:buNone/>
                      </a:pPr>
                      <a:r>
                        <a:rPr lang="en-GB" sz="1600" u="sng" dirty="0">
                          <a:effectLst/>
                        </a:rPr>
                        <a:t>Refractory</a:t>
                      </a:r>
                      <a:endParaRPr lang="en-GB" sz="1600" dirty="0">
                        <a:effectLst/>
                      </a:endParaRPr>
                    </a:p>
                    <a:p>
                      <a:pPr algn="ctr">
                        <a:spcBef>
                          <a:spcPts val="600"/>
                        </a:spcBef>
                        <a:buNone/>
                      </a:pPr>
                      <a:r>
                        <a:rPr lang="en-GB" sz="1600" dirty="0">
                          <a:effectLst/>
                        </a:rPr>
                        <a:t>Different induction and re-start GC</a:t>
                      </a:r>
                    </a:p>
                    <a:p>
                      <a:pPr algn="ctr">
                        <a:spcBef>
                          <a:spcPts val="600"/>
                        </a:spcBef>
                        <a:buNone/>
                      </a:pPr>
                      <a:r>
                        <a:rPr lang="en-GB" sz="1600" u="none" strike="noStrike" dirty="0">
                          <a:effectLst/>
                        </a:rPr>
                        <a:t> </a:t>
                      </a:r>
                      <a:r>
                        <a:rPr lang="en-GB" sz="1600" u="sng" dirty="0">
                          <a:effectLst/>
                        </a:rPr>
                        <a:t>Meeting targets (at 3, 6, and 12 months):</a:t>
                      </a:r>
                      <a:endParaRPr lang="en-GB" sz="1600" dirty="0">
                        <a:effectLst/>
                      </a:endParaRPr>
                    </a:p>
                    <a:p>
                      <a:pPr algn="ctr">
                        <a:spcBef>
                          <a:spcPts val="600"/>
                        </a:spcBef>
                        <a:buNone/>
                      </a:pPr>
                      <a:r>
                        <a:rPr lang="en-GB" sz="1600" b="1" dirty="0">
                          <a:solidFill>
                            <a:srgbClr val="FF0000"/>
                          </a:solidFill>
                          <a:effectLst/>
                        </a:rPr>
                        <a:t>OBI + MMF</a:t>
                      </a:r>
                      <a:r>
                        <a:rPr lang="en-GB" sz="1600" dirty="0">
                          <a:effectLst/>
                        </a:rPr>
                        <a:t>, or </a:t>
                      </a:r>
                      <a:r>
                        <a:rPr lang="en-GB" sz="1600" dirty="0">
                          <a:solidFill>
                            <a:srgbClr val="FF0000"/>
                          </a:solidFill>
                          <a:effectLst/>
                        </a:rPr>
                        <a:t>BEL + MMF</a:t>
                      </a:r>
                      <a:r>
                        <a:rPr lang="en-GB" sz="1600" dirty="0">
                          <a:effectLst/>
                        </a:rPr>
                        <a:t>, or </a:t>
                      </a:r>
                      <a:r>
                        <a:rPr lang="en-GB" sz="1600" dirty="0">
                          <a:solidFill>
                            <a:srgbClr val="FF0000"/>
                          </a:solidFill>
                          <a:effectLst/>
                        </a:rPr>
                        <a:t>CNI + MMF</a:t>
                      </a:r>
                      <a:r>
                        <a:rPr lang="en-GB" sz="1600" dirty="0">
                          <a:effectLst/>
                        </a:rPr>
                        <a:t>, or </a:t>
                      </a:r>
                      <a:r>
                        <a:rPr lang="en-GB" sz="1600" dirty="0">
                          <a:solidFill>
                            <a:srgbClr val="FF0000"/>
                          </a:solidFill>
                          <a:effectLst/>
                        </a:rPr>
                        <a:t>RTX + MMF</a:t>
                      </a:r>
                    </a:p>
                    <a:p>
                      <a:pPr algn="ctr">
                        <a:spcBef>
                          <a:spcPts val="600"/>
                        </a:spcBef>
                        <a:buNone/>
                      </a:pPr>
                      <a:r>
                        <a:rPr lang="en-GB" sz="1600" u="sng" dirty="0">
                          <a:effectLst/>
                        </a:rPr>
                        <a:t>Partial response</a:t>
                      </a:r>
                      <a:endParaRPr lang="en-GB" sz="1600" dirty="0">
                        <a:effectLst/>
                      </a:endParaRPr>
                    </a:p>
                    <a:p>
                      <a:pPr algn="ctr">
                        <a:spcBef>
                          <a:spcPts val="600"/>
                        </a:spcBef>
                        <a:buNone/>
                      </a:pPr>
                      <a:r>
                        <a:rPr lang="en-GB" sz="1600" dirty="0">
                          <a:effectLst/>
                        </a:rPr>
                        <a:t>New induction or different maintenance treatment</a:t>
                      </a:r>
                    </a:p>
                    <a:p>
                      <a:pPr algn="ctr">
                        <a:spcBef>
                          <a:spcPts val="600"/>
                        </a:spcBef>
                        <a:buNone/>
                      </a:pPr>
                      <a:r>
                        <a:rPr lang="en-GB" sz="1600" dirty="0">
                          <a:effectLst/>
                        </a:rPr>
                        <a:t>Patients may receive AZA if intolerant to MMF or on pregnancy plan</a:t>
                      </a:r>
                      <a:endParaRPr lang="en-GB" sz="1600" dirty="0">
                        <a:solidFill>
                          <a:srgbClr val="000000"/>
                        </a:solidFill>
                        <a:effectLst/>
                        <a:latin typeface="Arial" panose="020B0604020202020204" pitchFamily="34" charset="0"/>
                        <a:ea typeface="Arial" panose="020B0604020202020204" pitchFamily="34" charset="0"/>
                      </a:endParaRPr>
                    </a:p>
                  </a:txBody>
                  <a:tcPr anchor="ctr"/>
                </a:tc>
                <a:extLst>
                  <a:ext uri="{0D108BD9-81ED-4DB2-BD59-A6C34878D82A}">
                    <a16:rowId xmlns:a16="http://schemas.microsoft.com/office/drawing/2014/main" val="1674539664"/>
                  </a:ext>
                </a:extLst>
              </a:tr>
            </a:tbl>
          </a:graphicData>
        </a:graphic>
      </p:graphicFrame>
      <p:sp>
        <p:nvSpPr>
          <p:cNvPr id="7" name="TextBox 6">
            <a:extLst>
              <a:ext uri="{FF2B5EF4-FFF2-40B4-BE49-F238E27FC236}">
                <a16:creationId xmlns:a16="http://schemas.microsoft.com/office/drawing/2014/main" id="{B2A67395-0014-87D5-C1FC-1BD0B5391A44}"/>
              </a:ext>
            </a:extLst>
          </p:cNvPr>
          <p:cNvSpPr txBox="1"/>
          <p:nvPr/>
        </p:nvSpPr>
        <p:spPr>
          <a:xfrm>
            <a:off x="9557353" y="39821"/>
            <a:ext cx="2824695" cy="553998"/>
          </a:xfrm>
          <a:prstGeom prst="rect">
            <a:avLst/>
          </a:prstGeom>
          <a:noFill/>
        </p:spPr>
        <p:txBody>
          <a:bodyPr wrap="square" rtlCol="0">
            <a:spAutoFit/>
          </a:bodyPr>
          <a:lstStyle/>
          <a:p>
            <a:r>
              <a:rPr lang="en-GB" sz="1500" dirty="0">
                <a:solidFill>
                  <a:srgbClr val="FF0000"/>
                </a:solidFill>
              </a:rPr>
              <a:t>Red text </a:t>
            </a:r>
            <a:r>
              <a:rPr lang="en-GB" sz="1500" dirty="0"/>
              <a:t>indicates treatments modelled by company</a:t>
            </a:r>
          </a:p>
        </p:txBody>
      </p:sp>
      <p:sp>
        <p:nvSpPr>
          <p:cNvPr id="12" name="TextBox 11">
            <a:extLst>
              <a:ext uri="{FF2B5EF4-FFF2-40B4-BE49-F238E27FC236}">
                <a16:creationId xmlns:a16="http://schemas.microsoft.com/office/drawing/2014/main" id="{B316F7E1-88F7-D596-925E-A45090FABC53}"/>
              </a:ext>
            </a:extLst>
          </p:cNvPr>
          <p:cNvSpPr txBox="1"/>
          <p:nvPr/>
        </p:nvSpPr>
        <p:spPr>
          <a:xfrm>
            <a:off x="283580" y="4795184"/>
            <a:ext cx="11613725"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a:solidFill>
                  <a:schemeClr val="tx1"/>
                </a:solidFill>
                <a:effectLst/>
                <a:latin typeface="Arial" panose="020B0604020202020204" pitchFamily="34" charset="0"/>
                <a:ea typeface="+mn-ea"/>
                <a:cs typeface="+mn-cs"/>
              </a:rPr>
              <a:t>*especially if </a:t>
            </a:r>
            <a:r>
              <a:rPr lang="en-US" sz="1400" kern="1200" dirty="0">
                <a:solidFill>
                  <a:schemeClr val="tx1"/>
                </a:solidFill>
                <a:effectLst/>
                <a:latin typeface="Arial" panose="020B0604020202020204" pitchFamily="34" charset="0"/>
                <a:ea typeface="+mn-ea"/>
                <a:cs typeface="+mn-cs"/>
              </a:rPr>
              <a:t>poor adherence or extra-renal disease. **especially if nephrotic. </a:t>
            </a:r>
            <a:r>
              <a:rPr lang="en-GB" sz="1400" kern="1200" baseline="30000" dirty="0">
                <a:solidFill>
                  <a:schemeClr val="tx1"/>
                </a:solidFill>
                <a:effectLst/>
                <a:latin typeface="Arial" panose="020B0604020202020204" pitchFamily="34" charset="0"/>
                <a:ea typeface="+mn-ea"/>
                <a:cs typeface="+mn-cs"/>
              </a:rPr>
              <a:t>§</a:t>
            </a:r>
            <a:r>
              <a:rPr lang="en-US" sz="1400" kern="1200" dirty="0">
                <a:solidFill>
                  <a:schemeClr val="tx1"/>
                </a:solidFill>
                <a:effectLst/>
                <a:latin typeface="Arial" panose="020B0604020202020204" pitchFamily="34" charset="0"/>
                <a:ea typeface="+mn-ea"/>
                <a:cs typeface="+mn-cs"/>
              </a:rPr>
              <a:t>belimumab should always be given in combination with MMF or low-dose CYC. </a:t>
            </a:r>
            <a:r>
              <a:rPr lang="en-GB" sz="1400" kern="1200" baseline="30000" dirty="0">
                <a:solidFill>
                  <a:schemeClr val="tx1"/>
                </a:solidFill>
                <a:effectLst/>
                <a:latin typeface="Arial" panose="020B0604020202020204" pitchFamily="34" charset="0"/>
                <a:ea typeface="+mn-ea"/>
                <a:cs typeface="+mn-cs"/>
              </a:rPr>
              <a:t>⌃</a:t>
            </a:r>
            <a:r>
              <a:rPr lang="en-GB" sz="1400" kern="1200" dirty="0">
                <a:solidFill>
                  <a:schemeClr val="tx1"/>
                </a:solidFill>
                <a:effectLst/>
                <a:latin typeface="Arial" panose="020B0604020202020204" pitchFamily="34" charset="0"/>
                <a:ea typeface="+mn-ea"/>
                <a:cs typeface="+mn-cs"/>
              </a:rPr>
              <a:t>CNIs should be given in combination with MMF. </a:t>
            </a:r>
            <a:r>
              <a:rPr lang="en-US" sz="1400" kern="1200" baseline="30000" dirty="0">
                <a:solidFill>
                  <a:schemeClr val="tx1"/>
                </a:solidFill>
                <a:effectLst/>
                <a:latin typeface="Arial" panose="020B0604020202020204" pitchFamily="34" charset="0"/>
                <a:ea typeface="+mn-ea"/>
                <a:cs typeface="+mn-cs"/>
              </a:rPr>
              <a:t>†</a:t>
            </a:r>
            <a:r>
              <a:rPr lang="en-US" sz="1400" kern="1200" dirty="0">
                <a:solidFill>
                  <a:schemeClr val="tx1"/>
                </a:solidFill>
                <a:effectLst/>
                <a:latin typeface="Arial" panose="020B0604020202020204" pitchFamily="34" charset="0"/>
                <a:ea typeface="+mn-ea"/>
                <a:cs typeface="+mn-cs"/>
              </a:rPr>
              <a:t>In relapsing/refractory disease, especially after failure to CYC-based regimens. </a:t>
            </a:r>
            <a:r>
              <a:rPr lang="en-US" sz="1400" kern="1200" baseline="30000" dirty="0">
                <a:solidFill>
                  <a:schemeClr val="tx1"/>
                </a:solidFill>
                <a:effectLst/>
                <a:latin typeface="Arial" panose="020B0604020202020204" pitchFamily="34" charset="0"/>
                <a:ea typeface="+mn-ea"/>
                <a:cs typeface="+mn-cs"/>
              </a:rPr>
              <a:t>@</a:t>
            </a:r>
            <a:r>
              <a:rPr lang="en-US" sz="1400" kern="1200" baseline="0" dirty="0">
                <a:solidFill>
                  <a:schemeClr val="tx1"/>
                </a:solidFill>
                <a:effectLst/>
                <a:latin typeface="Arial" panose="020B0604020202020204" pitchFamily="34" charset="0"/>
                <a:ea typeface="+mn-ea"/>
                <a:cs typeface="+mn-cs"/>
              </a:rPr>
              <a:t>MPAA replaced with MMF, </a:t>
            </a:r>
            <a:r>
              <a:rPr lang="en-US" sz="1400" kern="1200" baseline="0" dirty="0" err="1">
                <a:solidFill>
                  <a:schemeClr val="tx1"/>
                </a:solidFill>
                <a:effectLst/>
                <a:latin typeface="Arial" panose="020B0604020202020204" pitchFamily="34" charset="0"/>
                <a:ea typeface="+mn-ea"/>
                <a:cs typeface="+mn-cs"/>
              </a:rPr>
              <a:t>EuroLupus</a:t>
            </a:r>
            <a:r>
              <a:rPr lang="en-US" sz="1400" kern="1200" baseline="0" dirty="0">
                <a:solidFill>
                  <a:schemeClr val="tx1"/>
                </a:solidFill>
                <a:effectLst/>
                <a:latin typeface="Arial" panose="020B0604020202020204" pitchFamily="34" charset="0"/>
                <a:ea typeface="+mn-ea"/>
                <a:cs typeface="+mn-cs"/>
              </a:rPr>
              <a:t> replaced with CYC</a:t>
            </a:r>
            <a:endParaRPr lang="en-GB" sz="1400" kern="1200" dirty="0">
              <a:solidFill>
                <a:schemeClr val="tx1"/>
              </a:solidFill>
              <a:effectLst/>
              <a:latin typeface="Arial" panose="020B0604020202020204" pitchFamily="34" charset="0"/>
              <a:ea typeface="+mn-ea"/>
              <a:cs typeface="+mn-cs"/>
            </a:endParaRPr>
          </a:p>
        </p:txBody>
      </p:sp>
      <p:sp>
        <p:nvSpPr>
          <p:cNvPr id="13" name="TextBox 12">
            <a:extLst>
              <a:ext uri="{FF2B5EF4-FFF2-40B4-BE49-F238E27FC236}">
                <a16:creationId xmlns:a16="http://schemas.microsoft.com/office/drawing/2014/main" id="{E30BA1F3-5C71-F7BB-5A3B-213C53B59C08}"/>
              </a:ext>
            </a:extLst>
          </p:cNvPr>
          <p:cNvSpPr txBox="1"/>
          <p:nvPr/>
        </p:nvSpPr>
        <p:spPr>
          <a:xfrm>
            <a:off x="928902" y="6410885"/>
            <a:ext cx="10611060" cy="461665"/>
          </a:xfrm>
          <a:prstGeom prst="rect">
            <a:avLst/>
          </a:prstGeom>
          <a:noFill/>
        </p:spPr>
        <p:txBody>
          <a:bodyPr wrap="square">
            <a:spAutoFit/>
          </a:bodyPr>
          <a:lstStyle/>
          <a:p>
            <a:pPr lvl="0">
              <a:defRPr/>
            </a:pPr>
            <a:r>
              <a:rPr lang="en-US" sz="1200" dirty="0">
                <a:latin typeface="Arial" panose="020B0604020202020204" pitchFamily="34" charset="0"/>
              </a:rPr>
              <a:t>Abbreviations: AZA, azathioprine; BEL, belimumab; CNI, calcineurin inhibitor; CYC, cyclophosphamide; GC, glucocorticoid; MMF; mycophenolate mofetil; OBI, obinutuzumab; RTX, rituximab; TAC, tacrolimus; VOC, voclosporin. </a:t>
            </a:r>
          </a:p>
        </p:txBody>
      </p:sp>
      <p:sp>
        <p:nvSpPr>
          <p:cNvPr id="17" name="TextBox 16">
            <a:extLst>
              <a:ext uri="{FF2B5EF4-FFF2-40B4-BE49-F238E27FC236}">
                <a16:creationId xmlns:a16="http://schemas.microsoft.com/office/drawing/2014/main" id="{0A514720-724F-ED54-E9D2-19B87E29F7F8}"/>
              </a:ext>
            </a:extLst>
          </p:cNvPr>
          <p:cNvSpPr txBox="1"/>
          <p:nvPr/>
        </p:nvSpPr>
        <p:spPr>
          <a:xfrm>
            <a:off x="10256547" y="5897084"/>
            <a:ext cx="2126847"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Arial" panose="020B0604020202020204" pitchFamily="34" charset="0"/>
                <a:ea typeface="+mn-ea"/>
                <a:cs typeface="+mn-cs"/>
              </a:rPr>
              <a:t>For other guidelines – </a:t>
            </a:r>
            <a:r>
              <a:rPr lang="en-US" sz="1400" kern="1200" dirty="0">
                <a:solidFill>
                  <a:schemeClr val="tx1"/>
                </a:solidFill>
                <a:effectLst/>
                <a:latin typeface="Arial" panose="020B0604020202020204" pitchFamily="34" charset="0"/>
                <a:ea typeface="+mn-ea"/>
                <a:cs typeface="+mn-cs"/>
                <a:hlinkClick r:id="rId5" action="ppaction://hlinksldjump"/>
              </a:rPr>
              <a:t>see appendix</a:t>
            </a:r>
            <a:endParaRPr lang="en-US" sz="1400" kern="1200" dirty="0">
              <a:solidFill>
                <a:schemeClr val="tx1"/>
              </a:solidFill>
              <a:effectLst/>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id="{E58816D3-8364-17D5-C2B0-BE361FF206A5}"/>
              </a:ext>
            </a:extLst>
          </p:cNvPr>
          <p:cNvSpPr txBox="1"/>
          <p:nvPr/>
        </p:nvSpPr>
        <p:spPr>
          <a:xfrm>
            <a:off x="340994" y="5499618"/>
            <a:ext cx="10158884" cy="369332"/>
          </a:xfrm>
          <a:prstGeom prst="rect">
            <a:avLst/>
          </a:prstGeom>
          <a:no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kern="1200">
                <a:solidFill>
                  <a:schemeClr val="tx1"/>
                </a:solidFill>
                <a:effectLst/>
                <a:latin typeface="Arial" panose="020B0604020202020204" pitchFamily="34" charset="0"/>
                <a:ea typeface="+mn-ea"/>
                <a:cs typeface="+mn-cs"/>
              </a:rPr>
              <a:t>EAG: accepts </a:t>
            </a:r>
            <a:r>
              <a:rPr lang="en-GB" kern="1200">
                <a:solidFill>
                  <a:schemeClr val="tx1"/>
                </a:solidFill>
                <a:effectLst/>
                <a:latin typeface="Arial" panose="020B0604020202020204" pitchFamily="34" charset="0"/>
                <a:ea typeface="+mn-ea"/>
                <a:cs typeface="+mn-cs"/>
              </a:rPr>
              <a:t>company unable to produce connected networks including TAC and CYC in its NMA</a:t>
            </a:r>
            <a:endParaRPr lang="en-US" kern="1200">
              <a:solidFill>
                <a:schemeClr val="tx1"/>
              </a:solidFill>
              <a:effectLst/>
              <a:latin typeface="Arial" panose="020B0604020202020204" pitchFamily="34" charset="0"/>
              <a:ea typeface="+mn-ea"/>
              <a:cs typeface="+mn-cs"/>
            </a:endParaRPr>
          </a:p>
        </p:txBody>
      </p:sp>
    </p:spTree>
    <p:extLst>
      <p:ext uri="{BB962C8B-B14F-4D97-AF65-F5344CB8AC3E}">
        <p14:creationId xmlns:p14="http://schemas.microsoft.com/office/powerpoint/2010/main" val="2471606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vigation 1: Durvalumab with gemcitabine and cisplatin for treating unresectable or advanced biliary tract cancer (ID4031) ">
            <a:extLst>
              <a:ext uri="{FF2B5EF4-FFF2-40B4-BE49-F238E27FC236}">
                <a16:creationId xmlns:a16="http://schemas.microsoft.com/office/drawing/2014/main" id="{4E564872-136A-6EF1-C136-9D122F2CDB4D}"/>
              </a:ext>
            </a:extLst>
          </p:cNvPr>
          <p:cNvSpPr>
            <a:spLocks noGrp="1"/>
          </p:cNvSpPr>
          <p:nvPr>
            <p:ph type="ctrTitle"/>
          </p:nvPr>
        </p:nvSpPr>
        <p:spPr>
          <a:xfrm>
            <a:off x="724988" y="260350"/>
            <a:ext cx="11136812" cy="1841437"/>
          </a:xfrm>
        </p:spPr>
        <p:txBody>
          <a:bodyPr>
            <a:normAutofit/>
          </a:bodyPr>
          <a:lstStyle/>
          <a:p>
            <a:r>
              <a:rPr lang="en-GB" dirty="0"/>
              <a:t>Obinutuzumab with immunosuppressive therapies for treating lupus nephritis </a:t>
            </a:r>
            <a:br>
              <a:rPr lang="en-GB" kern="1400" dirty="0">
                <a:ea typeface="Times New Roman" panose="02020603050405020304" pitchFamily="18" charset="0"/>
              </a:rPr>
            </a:br>
            <a:endParaRPr lang="en-GB" dirty="0"/>
          </a:p>
        </p:txBody>
      </p:sp>
      <p:sp>
        <p:nvSpPr>
          <p:cNvPr id="3" name="Guide with 'background' selected" descr="Clinical effectiveness is selected&#10;">
            <a:extLst>
              <a:ext uri="{FF2B5EF4-FFF2-40B4-BE49-F238E27FC236}">
                <a16:creationId xmlns:a16="http://schemas.microsoft.com/office/drawing/2014/main" id="{B2CE1EC4-9D1A-A984-B594-1C7354CFC7A5}"/>
              </a:ext>
              <a:ext uri="{C183D7F6-B498-43B3-948B-1728B52AA6E4}">
                <adec:decorative xmlns:adec="http://schemas.microsoft.com/office/drawing/2017/decorative" val="0"/>
              </a:ext>
            </a:extLst>
          </p:cNvPr>
          <p:cNvSpPr>
            <a:spLocks noGrp="1"/>
          </p:cNvSpPr>
          <p:nvPr>
            <p:ph type="subTitle" idx="1"/>
          </p:nvPr>
        </p:nvSpPr>
        <p:spPr>
          <a:xfrm>
            <a:off x="724988" y="2297654"/>
            <a:ext cx="10026139" cy="2875457"/>
          </a:xfrm>
        </p:spPr>
        <p:txBody>
          <a:bodyPr>
            <a:noAutofit/>
          </a:bodyPr>
          <a:lstStyle/>
          <a:p>
            <a:pPr marL="457200" indent="-457200">
              <a:buSzPts val="2400"/>
              <a:buFont typeface="Wingdings" pitchFamily="2" charset="2"/>
              <a:buChar char="q"/>
            </a:pPr>
            <a:r>
              <a:rPr lang="en-GB" sz="2800"/>
              <a:t> Background and key issues</a:t>
            </a:r>
          </a:p>
          <a:p>
            <a:pPr marL="457200" indent="-457200">
              <a:buSzPts val="2200"/>
              <a:buFont typeface="Wingdings" pitchFamily="2" charset="2"/>
              <a:buChar char="ü"/>
            </a:pPr>
            <a:r>
              <a:rPr lang="en-GB" sz="2800" b="1"/>
              <a:t> Clinical effectiveness</a:t>
            </a:r>
          </a:p>
          <a:p>
            <a:pPr marL="457200" indent="-457200">
              <a:buSzPts val="2200"/>
              <a:buFont typeface="Wingdings" pitchFamily="2" charset="2"/>
              <a:buChar char="q"/>
            </a:pPr>
            <a:r>
              <a:rPr lang="en-GB" sz="2800"/>
              <a:t> Modelling and cost effectiveness</a:t>
            </a:r>
          </a:p>
          <a:p>
            <a:pPr marL="457200" indent="-457200">
              <a:buSzPts val="2000"/>
              <a:buFont typeface="Wingdings" pitchFamily="2" charset="2"/>
              <a:buChar char="q"/>
            </a:pPr>
            <a:r>
              <a:rPr lang="en-GB" sz="2800"/>
              <a:t> Other considerations </a:t>
            </a:r>
          </a:p>
          <a:p>
            <a:pPr marL="457200" indent="-457200">
              <a:buSzPts val="2000"/>
              <a:buFont typeface="Wingdings" pitchFamily="2" charset="2"/>
              <a:buChar char="q"/>
            </a:pPr>
            <a:r>
              <a:rPr lang="en-GB" sz="2800"/>
              <a:t> Summary</a:t>
            </a:r>
          </a:p>
          <a:p>
            <a:endParaRPr lang="en-GB" sz="2800"/>
          </a:p>
        </p:txBody>
      </p:sp>
    </p:spTree>
    <p:extLst>
      <p:ext uri="{BB962C8B-B14F-4D97-AF65-F5344CB8AC3E}">
        <p14:creationId xmlns:p14="http://schemas.microsoft.com/office/powerpoint/2010/main" val="4129032856"/>
      </p:ext>
    </p:extLst>
  </p:cSld>
  <p:clrMapOvr>
    <a:masterClrMapping/>
  </p:clrMapOvr>
</p:sld>
</file>

<file path=ppt/theme/theme1.xml><?xml version="1.0" encoding="utf-8"?>
<a:theme xmlns:a="http://schemas.openxmlformats.org/drawingml/2006/main" name="NICEbrandtheme">
  <a:themeElements>
    <a:clrScheme name="NICE colour palette">
      <a:dk1>
        <a:srgbClr val="000000"/>
      </a:dk1>
      <a:lt1>
        <a:srgbClr val="FFFFFF"/>
      </a:lt1>
      <a:dk2>
        <a:srgbClr val="00436C"/>
      </a:dk2>
      <a:lt2>
        <a:srgbClr val="F7F3F1"/>
      </a:lt2>
      <a:accent1>
        <a:srgbClr val="228096"/>
      </a:accent1>
      <a:accent2>
        <a:srgbClr val="00436C"/>
      </a:accent2>
      <a:accent3>
        <a:srgbClr val="EAD054"/>
      </a:accent3>
      <a:accent4>
        <a:srgbClr val="EDD8CD"/>
      </a:accent4>
      <a:accent5>
        <a:srgbClr val="37916D"/>
      </a:accent5>
      <a:accent6>
        <a:srgbClr val="D07B4C"/>
      </a:accent6>
      <a:hlink>
        <a:srgbClr val="0000FF"/>
      </a:hlink>
      <a:folHlink>
        <a:srgbClr val="0000FF"/>
      </a:folHlink>
    </a:clrScheme>
    <a:fontScheme name="NICE corporate fonts">
      <a:majorFont>
        <a:latin typeface="Lora SemiBold"/>
        <a:ea typeface=""/>
        <a:cs typeface=""/>
      </a:majorFont>
      <a:minorFont>
        <a:latin typeface="Int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ANK">
      <a:srgbClr val="FFFFFF"/>
    </a:custClr>
    <a:custClr name="Black 100%">
      <a:srgbClr val="000000"/>
    </a:custClr>
    <a:custClr name="Soft cream 100%">
      <a:srgbClr val="DED5CA"/>
    </a:custClr>
    <a:custClr name="BLANK">
      <a:srgbClr val="FFFFFF"/>
    </a:custClr>
    <a:custClr name="Bold teal 100%">
      <a:srgbClr val="228096"/>
    </a:custClr>
    <a:custClr name="Deep blue 100%">
      <a:srgbClr val="00436C"/>
    </a:custClr>
    <a:custClr name="Positive yellow 100%">
      <a:srgbClr val="EAD054"/>
    </a:custClr>
    <a:custClr name="Warm pink 100%">
      <a:srgbClr val="EDD8CD"/>
    </a:custClr>
    <a:custClr name="Balanced green 100%">
      <a:srgbClr val="37906D"/>
    </a:custClr>
    <a:custClr name="Natural tan 100%">
      <a:srgbClr val="D07B4D"/>
    </a:custClr>
    <a:custClr name="BLANK">
      <a:srgbClr val="FFFFFF"/>
    </a:custClr>
    <a:custClr name="Black 75%">
      <a:srgbClr val="404040"/>
    </a:custClr>
    <a:custClr name="Soft cream 75%">
      <a:srgbClr val="E6E0D7"/>
    </a:custClr>
    <a:custClr name="BLANK">
      <a:srgbClr val="FFFFFF"/>
    </a:custClr>
    <a:custClr name="Bold teal 75%">
      <a:srgbClr val="59A0B0"/>
    </a:custClr>
    <a:custClr name="Deep blue 75%">
      <a:srgbClr val="407291"/>
    </a:custClr>
    <a:custClr name="Positive yellow 75%">
      <a:srgbClr val="EFDC7F"/>
    </a:custClr>
    <a:custClr name="Warm pink 75%">
      <a:srgbClr val="F2E2D9"/>
    </a:custClr>
    <a:custClr name="Balanced green 75%">
      <a:srgbClr val="69AC91"/>
    </a:custClr>
    <a:custClr name="Natural tan 75%">
      <a:srgbClr val="DC9C7A"/>
    </a:custClr>
    <a:custClr name="BLANK">
      <a:srgbClr val="FFFFFF"/>
    </a:custClr>
    <a:custClr name="Black 50%">
      <a:srgbClr val="808080"/>
    </a:custClr>
    <a:custClr name="Soft cream 50%">
      <a:srgbClr val="EEEAE4"/>
    </a:custClr>
    <a:custClr name="BLANK">
      <a:srgbClr val="FFFFFF"/>
    </a:custClr>
    <a:custClr name="Bold teal 50%">
      <a:srgbClr val="91C0CB"/>
    </a:custClr>
    <a:custClr name="Deep blue 50%">
      <a:srgbClr val="80A1B5"/>
    </a:custClr>
    <a:custClr name="Positive yellow 50%">
      <a:srgbClr val="F4E8AA"/>
    </a:custClr>
    <a:custClr name="Warm pink 50%">
      <a:srgbClr val="F6ECE6"/>
    </a:custClr>
    <a:custClr name="Balanced green 50%">
      <a:srgbClr val="9BC8B6"/>
    </a:custClr>
    <a:custClr name="Natural tan 50%">
      <a:srgbClr val="E7BDA6"/>
    </a:custClr>
    <a:custClr name="BLANK">
      <a:srgbClr val="FFFFFF"/>
    </a:custClr>
    <a:custClr name="Black 25%">
      <a:srgbClr val="BFBFBF"/>
    </a:custClr>
    <a:custClr name="Soft cream 25%">
      <a:srgbClr val="F7F4F1"/>
    </a:custClr>
    <a:custClr name="BLANK">
      <a:srgbClr val="FFFFFF"/>
    </a:custClr>
    <a:custClr name="Bold teal 25%">
      <a:srgbClr val="C8E0E6"/>
    </a:custClr>
    <a:custClr name="Deep blue 25%">
      <a:srgbClr val="BFD0DA"/>
    </a:custClr>
    <a:custClr name="Positive yellow 25%">
      <a:srgbClr val="FAF3D4"/>
    </a:custClr>
    <a:custClr name="Warm pink 25%">
      <a:srgbClr val="FBF5F2"/>
    </a:custClr>
    <a:custClr name="Balanced green 25%">
      <a:srgbClr val="CDE3DA"/>
    </a:custClr>
    <a:custClr name="Natural tan 25%">
      <a:srgbClr val="F3DED3"/>
    </a:custClr>
  </a:custClrLst>
  <a:extLst>
    <a:ext uri="{05A4C25C-085E-4340-85A3-A5531E510DB2}">
      <thm15:themeFamily xmlns:thm15="http://schemas.microsoft.com/office/thememl/2012/main" name="committee template   -  Read-Only" id="{67FD46FA-215A-43E2-B049-710DA3F69158}" vid="{D9E02C5B-BE4F-4DC8-8516-629C376682AC}"/>
    </a:ext>
  </a:extLst>
</a:theme>
</file>

<file path=ppt/theme/theme2.xml><?xml version="1.0" encoding="utf-8"?>
<a:theme xmlns:a="http://schemas.openxmlformats.org/drawingml/2006/main" name="NICE">
  <a:themeElements>
    <a:clrScheme name="NICE colour palette">
      <a:dk1>
        <a:srgbClr val="000000"/>
      </a:dk1>
      <a:lt1>
        <a:srgbClr val="FFFFFF"/>
      </a:lt1>
      <a:dk2>
        <a:srgbClr val="00436C"/>
      </a:dk2>
      <a:lt2>
        <a:srgbClr val="F7F3F1"/>
      </a:lt2>
      <a:accent1>
        <a:srgbClr val="228096"/>
      </a:accent1>
      <a:accent2>
        <a:srgbClr val="00436C"/>
      </a:accent2>
      <a:accent3>
        <a:srgbClr val="EAD054"/>
      </a:accent3>
      <a:accent4>
        <a:srgbClr val="EDD8CD"/>
      </a:accent4>
      <a:accent5>
        <a:srgbClr val="37916D"/>
      </a:accent5>
      <a:accent6>
        <a:srgbClr val="D07B4C"/>
      </a:accent6>
      <a:hlink>
        <a:srgbClr val="0000FF"/>
      </a:hlink>
      <a:folHlink>
        <a:srgbClr val="0000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ANK">
      <a:srgbClr val="FFFFFF"/>
    </a:custClr>
    <a:custClr name="Black 100%">
      <a:srgbClr val="000000"/>
    </a:custClr>
    <a:custClr name="Soft cream 100%">
      <a:srgbClr val="DED5CA"/>
    </a:custClr>
    <a:custClr name="BLANK">
      <a:srgbClr val="FFFFFF"/>
    </a:custClr>
    <a:custClr name="Bold teal 100%">
      <a:srgbClr val="228096"/>
    </a:custClr>
    <a:custClr name="Deep blue 100%">
      <a:srgbClr val="00436C"/>
    </a:custClr>
    <a:custClr name="Positive yellow 100%">
      <a:srgbClr val="EAD054"/>
    </a:custClr>
    <a:custClr name="Warm pink 100%">
      <a:srgbClr val="EDD8CD"/>
    </a:custClr>
    <a:custClr name="Balanced green 100%">
      <a:srgbClr val="37906D"/>
    </a:custClr>
    <a:custClr name="Natural tan 100%">
      <a:srgbClr val="D07B4D"/>
    </a:custClr>
    <a:custClr name="BLANK">
      <a:srgbClr val="FFFFFF"/>
    </a:custClr>
    <a:custClr name="Black 75%">
      <a:srgbClr val="404040"/>
    </a:custClr>
    <a:custClr name="Soft cream 75%">
      <a:srgbClr val="E6E0D7"/>
    </a:custClr>
    <a:custClr name="BLANK">
      <a:srgbClr val="FFFFFF"/>
    </a:custClr>
    <a:custClr name="Bold teal 75%">
      <a:srgbClr val="59A0B0"/>
    </a:custClr>
    <a:custClr name="Deep blue 75%">
      <a:srgbClr val="407291"/>
    </a:custClr>
    <a:custClr name="Positive yellow 75%">
      <a:srgbClr val="EFDC7F"/>
    </a:custClr>
    <a:custClr name="Warm pink 75%">
      <a:srgbClr val="F2E2D9"/>
    </a:custClr>
    <a:custClr name="Balanced green 75%">
      <a:srgbClr val="69AC91"/>
    </a:custClr>
    <a:custClr name="Natural tan 75%">
      <a:srgbClr val="DC9C7A"/>
    </a:custClr>
    <a:custClr name="BLANK">
      <a:srgbClr val="FFFFFF"/>
    </a:custClr>
    <a:custClr name="Black 50%">
      <a:srgbClr val="808080"/>
    </a:custClr>
    <a:custClr name="Soft cream 50%">
      <a:srgbClr val="EEEAE4"/>
    </a:custClr>
    <a:custClr name="BLANK">
      <a:srgbClr val="FFFFFF"/>
    </a:custClr>
    <a:custClr name="Bold teal 50%">
      <a:srgbClr val="91C0CB"/>
    </a:custClr>
    <a:custClr name="Deep blue 50%">
      <a:srgbClr val="80A1B5"/>
    </a:custClr>
    <a:custClr name="Positive yellow 50%">
      <a:srgbClr val="F4E8AA"/>
    </a:custClr>
    <a:custClr name="Warm pink 50%">
      <a:srgbClr val="F6ECE6"/>
    </a:custClr>
    <a:custClr name="Balanced green 50%">
      <a:srgbClr val="9BC8B6"/>
    </a:custClr>
    <a:custClr name="Natural tan 50%">
      <a:srgbClr val="E7BDA6"/>
    </a:custClr>
    <a:custClr name="BLANK">
      <a:srgbClr val="FFFFFF"/>
    </a:custClr>
    <a:custClr name="Black 25%">
      <a:srgbClr val="BFBFBF"/>
    </a:custClr>
    <a:custClr name="Soft cream 25%">
      <a:srgbClr val="F7F4F1"/>
    </a:custClr>
    <a:custClr name="BLANK">
      <a:srgbClr val="FFFFFF"/>
    </a:custClr>
    <a:custClr name="Bold teal 25%">
      <a:srgbClr val="C8E0E6"/>
    </a:custClr>
    <a:custClr name="Deep blue 25%">
      <a:srgbClr val="BFD0DA"/>
    </a:custClr>
    <a:custClr name="Positive yellow 25%">
      <a:srgbClr val="FAF3D4"/>
    </a:custClr>
    <a:custClr name="Warm pink 25%">
      <a:srgbClr val="FBF5F2"/>
    </a:custClr>
    <a:custClr name="Balanced green 25%">
      <a:srgbClr val="CDE3DA"/>
    </a:custClr>
    <a:custClr name="Natural tan 25%">
      <a:srgbClr val="F3DED3"/>
    </a:custClr>
  </a:custClrLst>
  <a:extLst>
    <a:ext uri="{05A4C25C-085E-4340-85A3-A5531E510DB2}">
      <thm15:themeFamily xmlns:thm15="http://schemas.microsoft.com/office/thememl/2012/main" name="Committee Slide Template - Arial version.potx" id="{700D2C4A-20AD-41EC-82CA-349B7EA76903}" vid="{078C9B7B-375C-4977-BC7C-7EF4D8B6261C}"/>
    </a:ext>
  </a:extLst>
</a:theme>
</file>

<file path=ppt/theme/theme3.xml><?xml version="1.0" encoding="utf-8"?>
<a:theme xmlns:a="http://schemas.openxmlformats.org/drawingml/2006/main" name="1_NICE">
  <a:themeElements>
    <a:clrScheme name="NICE colour palette">
      <a:dk1>
        <a:srgbClr val="000000"/>
      </a:dk1>
      <a:lt1>
        <a:srgbClr val="FFFFFF"/>
      </a:lt1>
      <a:dk2>
        <a:srgbClr val="00436C"/>
      </a:dk2>
      <a:lt2>
        <a:srgbClr val="F7F3F1"/>
      </a:lt2>
      <a:accent1>
        <a:srgbClr val="228096"/>
      </a:accent1>
      <a:accent2>
        <a:srgbClr val="00436C"/>
      </a:accent2>
      <a:accent3>
        <a:srgbClr val="EAD054"/>
      </a:accent3>
      <a:accent4>
        <a:srgbClr val="EDD8CD"/>
      </a:accent4>
      <a:accent5>
        <a:srgbClr val="37916D"/>
      </a:accent5>
      <a:accent6>
        <a:srgbClr val="D07B4C"/>
      </a:accent6>
      <a:hlink>
        <a:srgbClr val="0000FF"/>
      </a:hlink>
      <a:folHlink>
        <a:srgbClr val="0000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ANK">
      <a:srgbClr val="FFFFFF"/>
    </a:custClr>
    <a:custClr name="Black 100%">
      <a:srgbClr val="000000"/>
    </a:custClr>
    <a:custClr name="Soft cream 100%">
      <a:srgbClr val="DED5CA"/>
    </a:custClr>
    <a:custClr name="BLANK">
      <a:srgbClr val="FFFFFF"/>
    </a:custClr>
    <a:custClr name="Bold teal 100%">
      <a:srgbClr val="228096"/>
    </a:custClr>
    <a:custClr name="Deep blue 100%">
      <a:srgbClr val="00436C"/>
    </a:custClr>
    <a:custClr name="Positive yellow 100%">
      <a:srgbClr val="EAD054"/>
    </a:custClr>
    <a:custClr name="Warm pink 100%">
      <a:srgbClr val="EDD8CD"/>
    </a:custClr>
    <a:custClr name="Balanced green 100%">
      <a:srgbClr val="37906D"/>
    </a:custClr>
    <a:custClr name="Natural tan 100%">
      <a:srgbClr val="D07B4D"/>
    </a:custClr>
    <a:custClr name="BLANK">
      <a:srgbClr val="FFFFFF"/>
    </a:custClr>
    <a:custClr name="Black 75%">
      <a:srgbClr val="404040"/>
    </a:custClr>
    <a:custClr name="Soft cream 75%">
      <a:srgbClr val="E6E0D7"/>
    </a:custClr>
    <a:custClr name="BLANK">
      <a:srgbClr val="FFFFFF"/>
    </a:custClr>
    <a:custClr name="Bold teal 75%">
      <a:srgbClr val="59A0B0"/>
    </a:custClr>
    <a:custClr name="Deep blue 75%">
      <a:srgbClr val="407291"/>
    </a:custClr>
    <a:custClr name="Positive yellow 75%">
      <a:srgbClr val="EFDC7F"/>
    </a:custClr>
    <a:custClr name="Warm pink 75%">
      <a:srgbClr val="F2E2D9"/>
    </a:custClr>
    <a:custClr name="Balanced green 75%">
      <a:srgbClr val="69AC91"/>
    </a:custClr>
    <a:custClr name="Natural tan 75%">
      <a:srgbClr val="DC9C7A"/>
    </a:custClr>
    <a:custClr name="BLANK">
      <a:srgbClr val="FFFFFF"/>
    </a:custClr>
    <a:custClr name="Black 50%">
      <a:srgbClr val="808080"/>
    </a:custClr>
    <a:custClr name="Soft cream 50%">
      <a:srgbClr val="EEEAE4"/>
    </a:custClr>
    <a:custClr name="BLANK">
      <a:srgbClr val="FFFFFF"/>
    </a:custClr>
    <a:custClr name="Bold teal 50%">
      <a:srgbClr val="91C0CB"/>
    </a:custClr>
    <a:custClr name="Deep blue 50%">
      <a:srgbClr val="80A1B5"/>
    </a:custClr>
    <a:custClr name="Positive yellow 50%">
      <a:srgbClr val="F4E8AA"/>
    </a:custClr>
    <a:custClr name="Warm pink 50%">
      <a:srgbClr val="F6ECE6"/>
    </a:custClr>
    <a:custClr name="Balanced green 50%">
      <a:srgbClr val="9BC8B6"/>
    </a:custClr>
    <a:custClr name="Natural tan 50%">
      <a:srgbClr val="E7BDA6"/>
    </a:custClr>
    <a:custClr name="BLANK">
      <a:srgbClr val="FFFFFF"/>
    </a:custClr>
    <a:custClr name="Black 25%">
      <a:srgbClr val="BFBFBF"/>
    </a:custClr>
    <a:custClr name="Soft cream 25%">
      <a:srgbClr val="F7F4F1"/>
    </a:custClr>
    <a:custClr name="BLANK">
      <a:srgbClr val="FFFFFF"/>
    </a:custClr>
    <a:custClr name="Bold teal 25%">
      <a:srgbClr val="C8E0E6"/>
    </a:custClr>
    <a:custClr name="Deep blue 25%">
      <a:srgbClr val="BFD0DA"/>
    </a:custClr>
    <a:custClr name="Positive yellow 25%">
      <a:srgbClr val="FAF3D4"/>
    </a:custClr>
    <a:custClr name="Warm pink 25%">
      <a:srgbClr val="FBF5F2"/>
    </a:custClr>
    <a:custClr name="Balanced green 25%">
      <a:srgbClr val="CDE3DA"/>
    </a:custClr>
    <a:custClr name="Natural tan 25%">
      <a:srgbClr val="F3DED3"/>
    </a:custClr>
  </a:custClrLst>
  <a:extLst>
    <a:ext uri="{05A4C25C-085E-4340-85A3-A5531E510DB2}">
      <thm15:themeFamily xmlns:thm15="http://schemas.microsoft.com/office/thememl/2012/main" name="ID6328 Osimertinib untreated NSCLC draft slides v0.1 GM [CON]-5CG014DV1G.potx" id="{A35CCF3A-C0C1-44D2-B4A3-B1AC476F8093}" vid="{1C8FA454-745F-4CA7-A527-8B7AE4BC788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NICE PowerPoint" ma:contentTypeID="0x010100F680B129F59A5A4D81BCA8B27066CAF0003D766064B378744AA2363AE53137DBE5" ma:contentTypeVersion="15" ma:contentTypeDescription="" ma:contentTypeScope="" ma:versionID="467e8bce1979d9cb972ff0d522581651">
  <xsd:schema xmlns:xsd="http://www.w3.org/2001/XMLSchema" xmlns:xs="http://www.w3.org/2001/XMLSchema" xmlns:p="http://schemas.microsoft.com/office/2006/metadata/properties" targetNamespace="http://schemas.microsoft.com/office/2006/metadata/properties" ma:root="true" ma:fieldsID="fd367b604b22657b7ec13183a86473d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mso-contentType ?>
<SharedContentType xmlns="Microsoft.SharePoint.Taxonomy.ContentTypeSync" SourceId="9abb4586-6e39-4769-a9e9-e64cee0e77fc" ContentTypeId="0x010100F680B129F59A5A4D81BCA8B27066CAF0" PreviousValue="false"/>
</file>

<file path=customXml/itemProps1.xml><?xml version="1.0" encoding="utf-8"?>
<ds:datastoreItem xmlns:ds="http://schemas.openxmlformats.org/officeDocument/2006/customXml" ds:itemID="{581EC78B-BD21-4F7D-A745-F4837912BCCE}">
  <ds:schemaRefs>
    <ds:schemaRef ds:uri="http://schemas.microsoft.com/sharepoint/v3/contenttype/forms"/>
  </ds:schemaRefs>
</ds:datastoreItem>
</file>

<file path=customXml/itemProps2.xml><?xml version="1.0" encoding="utf-8"?>
<ds:datastoreItem xmlns:ds="http://schemas.openxmlformats.org/officeDocument/2006/customXml" ds:itemID="{7A5CAC6F-9C9F-4FF2-ADD2-74ECD81473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506D4A81-9AA7-4839-9F7C-49A81BAA6B43}">
  <ds:schemaRefs>
    <ds:schemaRef ds:uri="http://purl.org/dc/terms/"/>
    <ds:schemaRef ds:uri="http://purl.org/dc/dcmitype/"/>
    <ds:schemaRef ds:uri="http://schemas.microsoft.com/office/2006/documentManagement/types"/>
    <ds:schemaRef ds:uri="http://purl.org/dc/elements/1.1/"/>
    <ds:schemaRef ds:uri="http://schemas.microsoft.com/office/infopath/2007/PartnerControls"/>
    <ds:schemaRef ds:uri="http://schemas.microsoft.com/office/2006/metadata/propertie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52210854-492C-4149-A4AF-D8B11AD09D70}">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
  <TotalTime>34482</TotalTime>
  <Words>6702</Words>
  <Application>Microsoft Office PowerPoint</Application>
  <PresentationFormat>Widescreen</PresentationFormat>
  <Paragraphs>696</Paragraphs>
  <Slides>35</Slides>
  <Notes>35</Notes>
  <HiddenSlides>0</HiddenSlides>
  <MMClips>0</MMClips>
  <ScaleCrop>false</ScaleCrop>
  <HeadingPairs>
    <vt:vector size="4" baseType="variant">
      <vt:variant>
        <vt:lpstr>Theme</vt:lpstr>
      </vt:variant>
      <vt:variant>
        <vt:i4>3</vt:i4>
      </vt:variant>
      <vt:variant>
        <vt:lpstr>Slide Titles</vt:lpstr>
      </vt:variant>
      <vt:variant>
        <vt:i4>35</vt:i4>
      </vt:variant>
    </vt:vector>
  </HeadingPairs>
  <TitlesOfParts>
    <vt:vector size="38" baseType="lpstr">
      <vt:lpstr>NICEbrandtheme</vt:lpstr>
      <vt:lpstr>NICE</vt:lpstr>
      <vt:lpstr>1_NICE</vt:lpstr>
      <vt:lpstr>Obinutuzumab with immunosuppressive therapies for treating lupus nephritis </vt:lpstr>
      <vt:lpstr>Obinutuzumab with immunosuppressive therapies for treating lupus nephritis </vt:lpstr>
      <vt:lpstr>Background on lupus nephritis  </vt:lpstr>
      <vt:lpstr>Patient perspectives</vt:lpstr>
      <vt:lpstr>Clinical perspectives</vt:lpstr>
      <vt:lpstr>Equality considerations</vt:lpstr>
      <vt:lpstr>Obinutuzumab (Gazyvaro, Roche)</vt:lpstr>
      <vt:lpstr>Treatment pathway for lupus nephritis (Class 3/4 ± 5) </vt:lpstr>
      <vt:lpstr>Obinutuzumab with immunosuppressive therapies for treating lupus nephritis  </vt:lpstr>
      <vt:lpstr>Key clinical trial </vt:lpstr>
      <vt:lpstr>Key clinical trial results – REGENCY </vt:lpstr>
      <vt:lpstr>Key clinical trials – EAG critique</vt:lpstr>
      <vt:lpstr>Network meta-analysis</vt:lpstr>
      <vt:lpstr>Obinutuzumab with immunosuppressive therapies for treating lupus nephritis </vt:lpstr>
      <vt:lpstr>Key issues</vt:lpstr>
      <vt:lpstr>Company’s model overview </vt:lpstr>
      <vt:lpstr>Key issues: Modelling transition to CKD stage 4 using time to renal flare (1/2)</vt:lpstr>
      <vt:lpstr>Key issues: Modelling transition to CKD stage 4 using time to renal flare (2/2)</vt:lpstr>
      <vt:lpstr>Key issues: Outcome endpoints in the model</vt:lpstr>
      <vt:lpstr>Key issues: Treatment effect waning (1/2)</vt:lpstr>
      <vt:lpstr>Key issues: Treatment effect waning (2/2)</vt:lpstr>
      <vt:lpstr>Issues: Modelling of concomitant treatments, AEs and rescue therapy costs</vt:lpstr>
      <vt:lpstr>Summary of company and EAG base case assumption differences</vt:lpstr>
      <vt:lpstr>Cost-effectiveness results</vt:lpstr>
      <vt:lpstr>Obinutuzumab with immunosuppressive therapies for treating lupus nephritis </vt:lpstr>
      <vt:lpstr>Uncaptured benefits and managed access</vt:lpstr>
      <vt:lpstr>Obinutuzumab with immunosuppressive therapies for treating lupus nephritis </vt:lpstr>
      <vt:lpstr>Key issues</vt:lpstr>
      <vt:lpstr>Decision making framework – Issues to discuss</vt:lpstr>
      <vt:lpstr>Obinutuzumab with immunosuppressive therapies for treating lupus nephritis </vt:lpstr>
      <vt:lpstr>Treatment pathway for lupus nephritis (Class 3/4 ± 5) </vt:lpstr>
      <vt:lpstr>TA882 model structure </vt:lpstr>
      <vt:lpstr>Utility values used in the model</vt:lpstr>
      <vt:lpstr>Key issues: Modelling transition to CKD stage 4</vt:lpstr>
      <vt:lpstr>Key issues: Treatment effect waning – TA882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Victoria Kelly</dc:creator>
  <cp:lastModifiedBy>George J. Millington</cp:lastModifiedBy>
  <cp:revision>11</cp:revision>
  <dcterms:created xsi:type="dcterms:W3CDTF">2024-08-21T12:22:52Z</dcterms:created>
  <dcterms:modified xsi:type="dcterms:W3CDTF">2026-01-23T14:55:13Z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69d85d5-6d9e-4305-a294-1f636ec0f2d6_Enabled">
    <vt:lpwstr>true</vt:lpwstr>
  </property>
  <property fmtid="{D5CDD505-2E9C-101B-9397-08002B2CF9AE}" pid="3" name="MSIP_Label_c69d85d5-6d9e-4305-a294-1f636ec0f2d6_SetDate">
    <vt:lpwstr>2023-06-06T08:52:22Z</vt:lpwstr>
  </property>
  <property fmtid="{D5CDD505-2E9C-101B-9397-08002B2CF9AE}" pid="4" name="MSIP_Label_c69d85d5-6d9e-4305-a294-1f636ec0f2d6_Method">
    <vt:lpwstr>Standard</vt:lpwstr>
  </property>
  <property fmtid="{D5CDD505-2E9C-101B-9397-08002B2CF9AE}" pid="5" name="MSIP_Label_c69d85d5-6d9e-4305-a294-1f636ec0f2d6_Name">
    <vt:lpwstr>OFFICIAL</vt:lpwstr>
  </property>
  <property fmtid="{D5CDD505-2E9C-101B-9397-08002B2CF9AE}" pid="6" name="MSIP_Label_c69d85d5-6d9e-4305-a294-1f636ec0f2d6_SiteId">
    <vt:lpwstr>6030f479-b342-472d-a5dd-740ff7538de9</vt:lpwstr>
  </property>
  <property fmtid="{D5CDD505-2E9C-101B-9397-08002B2CF9AE}" pid="7" name="MSIP_Label_c69d85d5-6d9e-4305-a294-1f636ec0f2d6_ActionId">
    <vt:lpwstr>3592bedb-0887-4889-a00b-955ebe06d3f5</vt:lpwstr>
  </property>
  <property fmtid="{D5CDD505-2E9C-101B-9397-08002B2CF9AE}" pid="8" name="MSIP_Label_c69d85d5-6d9e-4305-a294-1f636ec0f2d6_ContentBits">
    <vt:lpwstr>0</vt:lpwstr>
  </property>
  <property fmtid="{D5CDD505-2E9C-101B-9397-08002B2CF9AE}" pid="9" name="ContentTypeId">
    <vt:lpwstr>0x010100F680B129F59A5A4D81BCA8B27066CAF0003D766064B378744AA2363AE53137DBE5</vt:lpwstr>
  </property>
  <property fmtid="{D5CDD505-2E9C-101B-9397-08002B2CF9AE}" pid="10" name="MediaServiceImageTags">
    <vt:lpwstr/>
  </property>
  <property fmtid="{D5CDD505-2E9C-101B-9397-08002B2CF9AE}" pid="11" name="Condition_x0020_category1">
    <vt:lpwstr/>
  </property>
  <property fmtid="{D5CDD505-2E9C-101B-9397-08002B2CF9AE}" pid="12" name="Condition category1">
    <vt:lpwstr/>
  </property>
  <property fmtid="{D5CDD505-2E9C-101B-9397-08002B2CF9AE}" pid="13" name="m2346e5591114862813975e18538b05c">
    <vt:lpwstr/>
  </property>
  <property fmtid="{D5CDD505-2E9C-101B-9397-08002B2CF9AE}" pid="14" name="lcf76f155ced4ddcb4097134ff3c332f">
    <vt:lpwstr/>
  </property>
  <property fmtid="{D5CDD505-2E9C-101B-9397-08002B2CF9AE}" pid="15" name="TaxCatchAll">
    <vt:lpwstr/>
  </property>
</Properties>
</file>